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5"/>
    <p:sldMasterId id="2147483786" r:id="rId6"/>
  </p:sldMasterIdLst>
  <p:notesMasterIdLst>
    <p:notesMasterId r:id="rId37"/>
  </p:notesMasterIdLst>
  <p:handoutMasterIdLst>
    <p:handoutMasterId r:id="rId38"/>
  </p:handoutMasterIdLst>
  <p:sldIdLst>
    <p:sldId id="310" r:id="rId7"/>
    <p:sldId id="318" r:id="rId8"/>
    <p:sldId id="317" r:id="rId9"/>
    <p:sldId id="336" r:id="rId10"/>
    <p:sldId id="338" r:id="rId11"/>
    <p:sldId id="334" r:id="rId12"/>
    <p:sldId id="341" r:id="rId13"/>
    <p:sldId id="340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3" r:id="rId27"/>
    <p:sldId id="331" r:id="rId28"/>
    <p:sldId id="311" r:id="rId29"/>
    <p:sldId id="312" r:id="rId30"/>
    <p:sldId id="313" r:id="rId31"/>
    <p:sldId id="314" r:id="rId32"/>
    <p:sldId id="315" r:id="rId33"/>
    <p:sldId id="316" r:id="rId34"/>
    <p:sldId id="332" r:id="rId35"/>
    <p:sldId id="335" r:id="rId36"/>
  </p:sldIdLst>
  <p:sldSz cx="12192000" cy="6858000"/>
  <p:notesSz cx="6797675" cy="9926638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623"/>
    <a:srgbClr val="9DC829"/>
    <a:srgbClr val="F26046"/>
    <a:srgbClr val="A3B81A"/>
    <a:srgbClr val="A1B617"/>
    <a:srgbClr val="000000"/>
    <a:srgbClr val="731473"/>
    <a:srgbClr val="BEBEBB"/>
    <a:srgbClr val="A7BB1A"/>
    <a:srgbClr val="7C4A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37" autoAdjust="0"/>
    <p:restoredTop sz="94821" autoAdjust="0"/>
  </p:normalViewPr>
  <p:slideViewPr>
    <p:cSldViewPr>
      <p:cViewPr>
        <p:scale>
          <a:sx n="66" d="100"/>
          <a:sy n="66" d="100"/>
        </p:scale>
        <p:origin x="-246" y="-8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A007D-EF67-4919-9B27-82156EC454F4}" type="datetimeFigureOut">
              <a:rPr lang="nl-NL" smtClean="0"/>
              <a:t>7-11-2016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14F2B-291F-4DAF-AD31-B10986536BA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935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482C79C-B16D-44FC-AE5E-8773EE3E83E8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 smtClean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3E65A6-58B4-48EB-9E2C-E9AEA20833F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9189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E65A6-58B4-48EB-9E2C-E9AEA20833F2}" type="slidenum">
              <a:rPr lang="nl-NL" smtClean="0"/>
              <a:pPr>
                <a:defRPr/>
              </a:pPr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3168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Flipping</a:t>
            </a:r>
            <a:r>
              <a:rPr lang="en-US" baseline="0" dirty="0" smtClean="0"/>
              <a:t> the classroom concept met </a:t>
            </a:r>
            <a:r>
              <a:rPr lang="en-US" baseline="0" dirty="0" err="1" smtClean="0"/>
              <a:t>eerst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individueel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deel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daarna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gezamenlijke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voorbereiding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groepjes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00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 of</a:t>
            </a:r>
            <a:r>
              <a:rPr lang="en-US" baseline="0" dirty="0" smtClean="0"/>
              <a:t> rail: more interaction with the students</a:t>
            </a:r>
          </a:p>
          <a:p>
            <a:r>
              <a:rPr lang="en-US" baseline="0" dirty="0" smtClean="0"/>
              <a:t>Use f2f time as useful as possible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one of </a:t>
            </a:r>
            <a:r>
              <a:rPr lang="en-US" smtClean="0"/>
              <a:t>the activities they did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61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 wanted</a:t>
            </a:r>
            <a:r>
              <a:rPr lang="en-US" baseline="0" dirty="0" smtClean="0"/>
              <a:t> something different</a:t>
            </a:r>
          </a:p>
          <a:p>
            <a:r>
              <a:rPr lang="en-US" baseline="0" dirty="0" smtClean="0"/>
              <a:t>What did he do.</a:t>
            </a:r>
          </a:p>
          <a:p>
            <a:r>
              <a:rPr lang="en-US" baseline="0" dirty="0" smtClean="0"/>
              <a:t>He moved the lecture out of the classroom </a:t>
            </a:r>
            <a:r>
              <a:rPr lang="en-US" baseline="0" dirty="0" smtClean="0">
                <a:sym typeface="Wingdings"/>
              </a:rPr>
              <a:t> searched for videos</a:t>
            </a:r>
          </a:p>
          <a:p>
            <a:r>
              <a:rPr lang="en-US" baseline="0" dirty="0" smtClean="0">
                <a:sym typeface="Wingdings"/>
              </a:rPr>
              <a:t>OK he had videos. What to do in the </a:t>
            </a:r>
            <a:r>
              <a:rPr lang="en-US" baseline="0" dirty="0" err="1" smtClean="0">
                <a:sym typeface="Wingdings"/>
              </a:rPr>
              <a:t>lecturetime</a:t>
            </a:r>
            <a:r>
              <a:rPr lang="en-US" baseline="0" dirty="0" smtClean="0">
                <a:sym typeface="Wingdings"/>
              </a:rPr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380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This</a:t>
            </a:r>
            <a:r>
              <a:rPr lang="en-US" b="0" baseline="0" dirty="0" smtClean="0"/>
              <a:t> material is freely available on internet.</a:t>
            </a:r>
          </a:p>
          <a:p>
            <a:r>
              <a:rPr lang="en-US" b="0" baseline="0" dirty="0" smtClean="0"/>
              <a:t>You can use this.</a:t>
            </a:r>
          </a:p>
          <a:p>
            <a:r>
              <a:rPr lang="en-US" b="0" baseline="0" dirty="0" smtClean="0"/>
              <a:t>We can help you find materials for your own course.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88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E65A6-58B4-48EB-9E2C-E9AEA20833F2}" type="slidenum">
              <a:rPr lang="nl-NL" smtClean="0"/>
              <a:pPr>
                <a:defRPr/>
              </a:pPr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4454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5 minutes:</a:t>
            </a:r>
            <a:r>
              <a:rPr lang="en-US" baseline="0" dirty="0" smtClean="0"/>
              <a:t> Share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341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801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E65A6-58B4-48EB-9E2C-E9AEA20833F2}" type="slidenum">
              <a:rPr lang="nl-NL" smtClean="0"/>
              <a:pPr>
                <a:defRPr/>
              </a:pPr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0076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E65A6-58B4-48EB-9E2C-E9AEA20833F2}" type="slidenum">
              <a:rPr lang="nl-NL" smtClean="0"/>
              <a:pPr>
                <a:defRPr/>
              </a:pPr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7338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E65A6-58B4-48EB-9E2C-E9AEA20833F2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8308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9D9D-5431-994A-8E93-C1386E6217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Module omschrijving Ethiek</a:t>
            </a:r>
            <a:r>
              <a:rPr lang="nl-NL" baseline="0" dirty="0" smtClean="0"/>
              <a:t> in de vorm van leeruitkomsten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3D5C0-1ABA-604C-9011-325B861BEA0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5965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Lessen bij Saxion</a:t>
            </a:r>
            <a:r>
              <a:rPr lang="nl-NL" baseline="0" dirty="0" smtClean="0"/>
              <a:t> Parttime School zijn in 3 fasen ingedeeld: Voorbereiding, Bijeenkomst en Verwerking</a:t>
            </a:r>
          </a:p>
          <a:p>
            <a:r>
              <a:rPr lang="nl-NL" baseline="0" dirty="0" smtClean="0"/>
              <a:t>Onderscheid Voorbereiding en Verwerking: Voorbereiding is voorafgaande aan de les, Verwerking zijn opdrachten die nog met het thema van die les te maken hebben.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3D5C0-1ABA-604C-9011-325B861BEA0A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3775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Voorbeeld Voorbereiding les </a:t>
            </a:r>
            <a:r>
              <a:rPr lang="mr-IN" dirty="0" smtClean="0"/>
              <a:t>–</a:t>
            </a:r>
            <a:r>
              <a:rPr lang="nl-NL" dirty="0" smtClean="0"/>
              <a:t> Individuele deel </a:t>
            </a:r>
            <a:r>
              <a:rPr lang="mr-IN" dirty="0" smtClean="0"/>
              <a:t>–</a:t>
            </a:r>
            <a:r>
              <a:rPr lang="nl-NL" dirty="0" smtClean="0"/>
              <a:t> </a:t>
            </a:r>
            <a:r>
              <a:rPr lang="nl-NL" dirty="0" err="1" smtClean="0"/>
              <a:t>Bloom</a:t>
            </a:r>
            <a:r>
              <a:rPr lang="nl-NL" dirty="0" smtClean="0"/>
              <a:t>: Kennis,</a:t>
            </a:r>
            <a:r>
              <a:rPr lang="nl-NL" baseline="0" dirty="0" smtClean="0"/>
              <a:t> begrip en toepassingsniveau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3D5C0-1ABA-604C-9011-325B861BEA0A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223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Voorbeeld Voorbereiding les </a:t>
            </a:r>
            <a:r>
              <a:rPr lang="mr-IN" dirty="0" smtClean="0"/>
              <a:t>–</a:t>
            </a:r>
            <a:r>
              <a:rPr lang="nl-NL" dirty="0" smtClean="0"/>
              <a:t> Gezamenlijke deel </a:t>
            </a:r>
            <a:r>
              <a:rPr lang="mr-IN" dirty="0" smtClean="0"/>
              <a:t>–</a:t>
            </a:r>
            <a:r>
              <a:rPr lang="nl-NL" dirty="0" smtClean="0"/>
              <a:t> </a:t>
            </a:r>
            <a:r>
              <a:rPr lang="nl-NL" dirty="0" err="1" smtClean="0"/>
              <a:t>Bloom</a:t>
            </a:r>
            <a:r>
              <a:rPr lang="nl-NL" dirty="0" smtClean="0"/>
              <a:t>: Toepassing</a:t>
            </a:r>
            <a:r>
              <a:rPr lang="nl-NL" baseline="0" dirty="0" smtClean="0"/>
              <a:t> en Analyse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3D5C0-1ABA-604C-9011-325B861BEA0A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1739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ige driehoek 3"/>
          <p:cNvSpPr/>
          <p:nvPr/>
        </p:nvSpPr>
        <p:spPr>
          <a:xfrm>
            <a:off x="0" y="4664075"/>
            <a:ext cx="1220046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ep 15"/>
          <p:cNvGrpSpPr>
            <a:grpSpLocks/>
          </p:cNvGrpSpPr>
          <p:nvPr/>
        </p:nvGrpSpPr>
        <p:grpSpPr bwMode="auto">
          <a:xfrm>
            <a:off x="-4233" y="4953000"/>
            <a:ext cx="12196233" cy="1911350"/>
            <a:chOff x="-3765" y="4832896"/>
            <a:chExt cx="9147765" cy="2032192"/>
          </a:xfrm>
        </p:grpSpPr>
        <p:sp>
          <p:nvSpPr>
            <p:cNvPr id="6" name="Vrije v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Vrije v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Vrije v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Rechte verbindingslijn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17" name="Ondertitel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nl-NL" smtClean="0"/>
              <a:t>Klik om het opmaakprofiel van de modelondertitel te bewerken</a:t>
            </a:r>
            <a:endParaRPr lang="en-US"/>
          </a:p>
        </p:txBody>
      </p:sp>
      <p:sp>
        <p:nvSpPr>
          <p:cNvPr id="11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8D9438-C15D-4DD7-85E8-2DB57BC5FFD7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12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13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555DF55-BAA4-40E2-84BD-66830ACFC35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0DEEC-D285-4257-8E4D-C967D7FA8229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5" name="Tijdelijke aanduiding voor voettekst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832F8-4E7D-4967-89BE-6C9D29E7169B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F86EB-E940-4C0E-8C2C-4B5742C338AC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5" name="Tijdelijke aanduiding voor voettekst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9CE64-0C25-485F-8498-306BE79E53D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7612" y="3043730"/>
            <a:ext cx="5472863" cy="2137870"/>
          </a:xfrm>
        </p:spPr>
        <p:txBody>
          <a:bodyPr lIns="0" tIns="0" rIns="0" bIns="0" anchor="b" anchorCtr="0">
            <a:noAutofit/>
          </a:bodyPr>
          <a:lstStyle>
            <a:lvl1pPr algn="l">
              <a:defRPr lang="en-US" sz="40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11/7/2016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14297" y="5357596"/>
            <a:ext cx="5481703" cy="738404"/>
          </a:xfrm>
        </p:spPr>
        <p:txBody>
          <a:bodyPr lIns="0" rIns="0">
            <a:normAutofit/>
          </a:bodyPr>
          <a:lstStyle>
            <a:lvl1pPr marL="0" indent="0">
              <a:buFontTx/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11/7/2016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11/7/2016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11/7/2016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11/7/2016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8592-5323-5B4B-ADEF-6CAD06657402}" type="datetimeFigureOut">
              <a:rPr lang="nl-NL" smtClean="0"/>
              <a:t>7-11-2016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6809-1D3A-EE4E-A757-19AEB89B7A1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81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ijdelijke aanduiding voo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DA7A-D541-44AE-B52C-E6BF4AE0D1D9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5" name="Tijdelijke aanduiding voor voettekst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AC9C6-D049-440B-BEB8-E0749460ACD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unthaak 3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Punthaak 4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195EC1-4396-48FB-9135-5A574AA3C573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48BB97-4C92-4D7D-A631-C54D6AB991A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D677BB-845E-44CC-9590-4E602E08C5F1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72DC26-A46F-4E94-AC41-9B86B04168B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DB1E47-ED88-4D12-8C34-181FB0C4C063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9BA2C1-463C-4F06-9152-CC91ED4FC12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A59B53-E0ED-4C00-92C2-8F0CB881CEE2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F5B54B-416D-405D-8664-C89D0913B25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6CB90-09E6-489A-B7C7-7A81C1A9D962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3" name="Tijdelijke aanduiding voor voettekst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3E2B6-FE7A-4D4E-AF21-9C3B8C871CC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A245C0-153D-4389-AF60-56A7BA89C31E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974DE9-3339-44E1-AB3D-408013ECCC4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rije vorm 4"/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Vrije vorm 5"/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hthoekige driehoek 6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Rechte verbindingslijn 7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unthaak 8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Punthaak 9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11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1A91202-27F9-442A-AFF6-2E7CB73C45EF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12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13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5B35D10-A14D-41B7-A215-728F9AD5D1E0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rije vorm 12"/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Vrije vorm 11"/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echthoekige driehoek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1033" name="Tijdelijke aanduiding voor tekst 29"/>
          <p:cNvSpPr>
            <a:spLocks noGrp="1"/>
          </p:cNvSpPr>
          <p:nvPr>
            <p:ph type="body" idx="1"/>
          </p:nvPr>
        </p:nvSpPr>
        <p:spPr bwMode="auto">
          <a:xfrm>
            <a:off x="609600" y="148113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smtClean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8970433" y="6408739"/>
            <a:ext cx="2559051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CC36ED-1AA5-4B59-9806-EC3F6D425B70}" type="datetimeFigureOut">
              <a:rPr lang="nl-NL"/>
              <a:pPr>
                <a:defRPr/>
              </a:pPr>
              <a:t>7-11-2016</a:t>
            </a:fld>
            <a:endParaRPr lang="nl-NL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5839884" y="6408739"/>
            <a:ext cx="3134783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11529484" y="6408739"/>
            <a:ext cx="488949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E2A1CA4-B925-4D5B-B2D8-EF648881647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5" r:id="rId2"/>
    <p:sldLayoutId id="2147483780" r:id="rId3"/>
    <p:sldLayoutId id="2147483781" r:id="rId4"/>
    <p:sldLayoutId id="2147483782" r:id="rId5"/>
    <p:sldLayoutId id="2147483783" r:id="rId6"/>
    <p:sldLayoutId id="2147483776" r:id="rId7"/>
    <p:sldLayoutId id="2147483784" r:id="rId8"/>
    <p:sldLayoutId id="2147483785" r:id="rId9"/>
    <p:sldLayoutId id="2147483777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fld id="{425404F2-BE9A-4460-8815-8F645183555F}" type="datetimeFigureOut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  <a:cs typeface=""/>
              </a:rPr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t>11/7/2016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000000">
                  <a:tint val="75000"/>
                </a:srgbClr>
              </a:solidFill>
              <a:latin typeface="Calibri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fld id="{96E69268-9C8B-4EBF-A9EE-DC5DC2D48DC3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Calibri"/>
                <a:cs typeface=""/>
              </a:rPr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Calibri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9975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09494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18986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480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437973" indent="0" algn="l" defTabSz="1218987" rtl="0" eaLnBrk="1" latinLnBrk="0" hangingPunct="1">
        <a:spcBef>
          <a:spcPct val="20000"/>
        </a:spcBef>
        <a:buFontTx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tif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tiff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7.tiff"/><Relationship Id="rId3" Type="http://schemas.openxmlformats.org/officeDocument/2006/relationships/image" Target="../media/image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10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5.png"/><Relationship Id="rId3" Type="http://schemas.openxmlformats.org/officeDocument/2006/relationships/image" Target="../media/image9.png"/><Relationship Id="rId7" Type="http://schemas.openxmlformats.org/officeDocument/2006/relationships/image" Target="../media/image41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43.png"/><Relationship Id="rId14" Type="http://schemas.openxmlformats.org/officeDocument/2006/relationships/image" Target="../media/image4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10.png"/><Relationship Id="rId10" Type="http://schemas.openxmlformats.org/officeDocument/2006/relationships/image" Target="../media/image40.emf"/><Relationship Id="rId4" Type="http://schemas.openxmlformats.org/officeDocument/2006/relationships/image" Target="../media/image9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ZDhv5rM9rc?t=2m56s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emf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1.png"/><Relationship Id="rId18" Type="http://schemas.openxmlformats.org/officeDocument/2006/relationships/image" Target="../media/image65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12" Type="http://schemas.openxmlformats.org/officeDocument/2006/relationships/image" Target="../media/image60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16.png"/><Relationship Id="rId19" Type="http://schemas.openxmlformats.org/officeDocument/2006/relationships/image" Target="../media/image66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Relationship Id="rId1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fspace.nl/sig/121-blended-learning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l.terbeek@vu.nl" TargetMode="External"/><Relationship Id="rId2" Type="http://schemas.openxmlformats.org/officeDocument/2006/relationships/hyperlink" Target="mailto:b.v.d.aalst@tue.n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8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tif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1524000" y="2637665"/>
            <a:ext cx="92890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nl-NL" sz="4400" dirty="0" smtClean="0">
                <a:solidFill>
                  <a:srgbClr val="000000"/>
                </a:solidFill>
                <a:latin typeface="Arial Rounded MT Bold" pitchFamily="34" charset="0"/>
              </a:rPr>
              <a:t>Ontwerp je eigen blend</a:t>
            </a:r>
            <a:endParaRPr lang="en-US" sz="44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10" name="Rechthoek 6"/>
          <p:cNvSpPr/>
          <p:nvPr/>
        </p:nvSpPr>
        <p:spPr>
          <a:xfrm>
            <a:off x="1631504" y="4176082"/>
            <a:ext cx="9289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nl-NL" sz="2800" dirty="0">
                <a:solidFill>
                  <a:srgbClr val="000000"/>
                </a:solidFill>
                <a:latin typeface="Arial Rounded MT Bold" pitchFamily="34" charset="0"/>
              </a:rPr>
              <a:t>Twitter mee over Dé Onderwijsdagen met #OWD2016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0"/>
            <a:ext cx="12192000" cy="1391634"/>
            <a:chOff x="0" y="0"/>
            <a:chExt cx="12192000" cy="139163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683"/>
            <a:stretch/>
          </p:blipFill>
          <p:spPr>
            <a:xfrm>
              <a:off x="0" y="0"/>
              <a:ext cx="3503712" cy="139163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08"/>
            <a:stretch/>
          </p:blipFill>
          <p:spPr>
            <a:xfrm>
              <a:off x="6816080" y="0"/>
              <a:ext cx="5375920" cy="1391634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3503712" y="0"/>
              <a:ext cx="3312368" cy="1391634"/>
            </a:xfrm>
            <a:prstGeom prst="rect">
              <a:avLst/>
            </a:prstGeom>
            <a:solidFill>
              <a:srgbClr val="A3B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09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253" y="884237"/>
            <a:ext cx="5854700" cy="1981200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"/>
          <a:stretch/>
        </p:blipFill>
        <p:spPr>
          <a:xfrm>
            <a:off x="2926253" y="2743199"/>
            <a:ext cx="6502400" cy="183673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7"/>
          <a:stretch/>
        </p:blipFill>
        <p:spPr>
          <a:xfrm>
            <a:off x="2777677" y="4319751"/>
            <a:ext cx="5537200" cy="135156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4428" y="5946805"/>
            <a:ext cx="1597572" cy="911195"/>
          </a:xfrm>
          <a:prstGeom prst="rect">
            <a:avLst/>
          </a:prstGeom>
        </p:spPr>
      </p:pic>
      <p:sp>
        <p:nvSpPr>
          <p:cNvPr id="18" name="Rechthoek 17"/>
          <p:cNvSpPr/>
          <p:nvPr/>
        </p:nvSpPr>
        <p:spPr>
          <a:xfrm rot="16200000">
            <a:off x="-2871425" y="2603873"/>
            <a:ext cx="7269141" cy="1534089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9" name="Groeperen 8"/>
          <p:cNvGrpSpPr/>
          <p:nvPr/>
        </p:nvGrpSpPr>
        <p:grpSpPr>
          <a:xfrm>
            <a:off x="276404" y="1386783"/>
            <a:ext cx="915635" cy="1062208"/>
            <a:chOff x="2259710" y="1996279"/>
            <a:chExt cx="915635" cy="1062208"/>
          </a:xfrm>
        </p:grpSpPr>
        <p:sp>
          <p:nvSpPr>
            <p:cNvPr id="10" name="TextBox 5"/>
            <p:cNvSpPr txBox="1"/>
            <p:nvPr/>
          </p:nvSpPr>
          <p:spPr>
            <a:xfrm>
              <a:off x="2259710" y="2637923"/>
              <a:ext cx="915635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/>
                <a:t>Online</a:t>
              </a:r>
            </a:p>
          </p:txBody>
        </p:sp>
        <p:pic>
          <p:nvPicPr>
            <p:cNvPr id="11" name="Picture 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1996279"/>
              <a:ext cx="768000" cy="768000"/>
            </a:xfrm>
            <a:prstGeom prst="rect">
              <a:avLst/>
            </a:prstGeom>
          </p:spPr>
        </p:pic>
      </p:grpSp>
      <p:grpSp>
        <p:nvGrpSpPr>
          <p:cNvPr id="12" name="Groeperen 11"/>
          <p:cNvGrpSpPr/>
          <p:nvPr/>
        </p:nvGrpSpPr>
        <p:grpSpPr>
          <a:xfrm>
            <a:off x="268723" y="4573068"/>
            <a:ext cx="915635" cy="1062208"/>
            <a:chOff x="2259710" y="1996279"/>
            <a:chExt cx="915635" cy="1062208"/>
          </a:xfrm>
        </p:grpSpPr>
        <p:sp>
          <p:nvSpPr>
            <p:cNvPr id="13" name="TextBox 5"/>
            <p:cNvSpPr txBox="1"/>
            <p:nvPr/>
          </p:nvSpPr>
          <p:spPr>
            <a:xfrm>
              <a:off x="2259710" y="2637923"/>
              <a:ext cx="915635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/>
                <a:t>Online</a:t>
              </a:r>
            </a:p>
          </p:txBody>
        </p:sp>
        <p:pic>
          <p:nvPicPr>
            <p:cNvPr id="14" name="Picture 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1996279"/>
              <a:ext cx="768000" cy="768000"/>
            </a:xfrm>
            <a:prstGeom prst="rect">
              <a:avLst/>
            </a:prstGeom>
          </p:spPr>
        </p:pic>
      </p:grpSp>
      <p:grpSp>
        <p:nvGrpSpPr>
          <p:cNvPr id="15" name="Groeperen 14"/>
          <p:cNvGrpSpPr/>
          <p:nvPr/>
        </p:nvGrpSpPr>
        <p:grpSpPr>
          <a:xfrm>
            <a:off x="351644" y="3122146"/>
            <a:ext cx="749792" cy="1096724"/>
            <a:chOff x="2346389" y="4574101"/>
            <a:chExt cx="749792" cy="1096724"/>
          </a:xfrm>
        </p:grpSpPr>
        <p:sp>
          <p:nvSpPr>
            <p:cNvPr id="16" name="TextBox 6"/>
            <p:cNvSpPr txBox="1"/>
            <p:nvPr/>
          </p:nvSpPr>
          <p:spPr>
            <a:xfrm>
              <a:off x="2384885" y="5250261"/>
              <a:ext cx="572593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>
                  <a:solidFill>
                    <a:srgbClr val="000000"/>
                  </a:solidFill>
                </a:rPr>
                <a:t>F2F</a:t>
              </a:r>
            </a:p>
          </p:txBody>
        </p:sp>
        <p:pic>
          <p:nvPicPr>
            <p:cNvPr id="17" name="Picture 7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4574101"/>
              <a:ext cx="749792" cy="7497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37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 rot="16200000">
            <a:off x="-2998482" y="2709870"/>
            <a:ext cx="7269141" cy="1534089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/>
          <p:cNvSpPr txBox="1"/>
          <p:nvPr/>
        </p:nvSpPr>
        <p:spPr>
          <a:xfrm rot="16200000">
            <a:off x="-2752145" y="3054253"/>
            <a:ext cx="68702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Voorbereiding - Individueel</a:t>
            </a:r>
            <a:endParaRPr lang="nl-NL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77" y="82700"/>
            <a:ext cx="10706100" cy="42672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75" y="4239534"/>
            <a:ext cx="10553700" cy="143510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90" y="5639064"/>
            <a:ext cx="106172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516" y="506407"/>
            <a:ext cx="10693400" cy="18415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16" y="2733407"/>
            <a:ext cx="10477500" cy="3416300"/>
          </a:xfrm>
          <a:prstGeom prst="rect">
            <a:avLst/>
          </a:prstGeom>
        </p:spPr>
      </p:pic>
      <p:sp>
        <p:nvSpPr>
          <p:cNvPr id="11" name="Rechthoek 10"/>
          <p:cNvSpPr/>
          <p:nvPr/>
        </p:nvSpPr>
        <p:spPr>
          <a:xfrm rot="16200000">
            <a:off x="-2974834" y="2733518"/>
            <a:ext cx="7221845" cy="1534089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 rot="16200000">
            <a:off x="-2296891" y="3054253"/>
            <a:ext cx="5959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Voorbereiding - Samen</a:t>
            </a:r>
            <a:endParaRPr lang="nl-NL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4428" y="5946805"/>
            <a:ext cx="1597572" cy="91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7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4848" y="144346"/>
            <a:ext cx="10515600" cy="1325563"/>
          </a:xfrm>
        </p:spPr>
        <p:txBody>
          <a:bodyPr/>
          <a:lstStyle/>
          <a:p>
            <a:r>
              <a:rPr lang="en-US" b="1" dirty="0" smtClean="0"/>
              <a:t>Ethiek </a:t>
            </a:r>
            <a:r>
              <a:rPr lang="mr-IN" b="1" dirty="0" smtClean="0"/>
              <a:t>–</a:t>
            </a:r>
            <a:r>
              <a:rPr lang="en-US" b="1" dirty="0" smtClean="0"/>
              <a:t> Flipping the classroom concept</a:t>
            </a:r>
            <a:endParaRPr lang="en-US" b="1" dirty="0"/>
          </a:p>
        </p:txBody>
      </p:sp>
      <p:sp>
        <p:nvSpPr>
          <p:cNvPr id="37" name="Rechthoek 36"/>
          <p:cNvSpPr/>
          <p:nvPr/>
        </p:nvSpPr>
        <p:spPr>
          <a:xfrm rot="16200000">
            <a:off x="-2792912" y="2661956"/>
            <a:ext cx="6858003" cy="1534089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4" name="Groeperen 3"/>
          <p:cNvGrpSpPr/>
          <p:nvPr/>
        </p:nvGrpSpPr>
        <p:grpSpPr>
          <a:xfrm>
            <a:off x="278447" y="4808489"/>
            <a:ext cx="749792" cy="1096724"/>
            <a:chOff x="2346389" y="4574101"/>
            <a:chExt cx="749792" cy="1096724"/>
          </a:xfrm>
        </p:grpSpPr>
        <p:sp>
          <p:nvSpPr>
            <p:cNvPr id="7" name="TextBox 6"/>
            <p:cNvSpPr txBox="1"/>
            <p:nvPr/>
          </p:nvSpPr>
          <p:spPr>
            <a:xfrm>
              <a:off x="2384885" y="5250261"/>
              <a:ext cx="572593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>
                  <a:solidFill>
                    <a:srgbClr val="000000"/>
                  </a:solidFill>
                </a:rPr>
                <a:t>F2F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4574101"/>
              <a:ext cx="749792" cy="749792"/>
            </a:xfrm>
            <a:prstGeom prst="rect">
              <a:avLst/>
            </a:prstGeom>
          </p:spPr>
        </p:pic>
      </p:grpSp>
      <p:grpSp>
        <p:nvGrpSpPr>
          <p:cNvPr id="3" name="Groeperen 2"/>
          <p:cNvGrpSpPr/>
          <p:nvPr/>
        </p:nvGrpSpPr>
        <p:grpSpPr>
          <a:xfrm>
            <a:off x="211557" y="1958991"/>
            <a:ext cx="915635" cy="1062208"/>
            <a:chOff x="2259710" y="1996279"/>
            <a:chExt cx="915635" cy="1062208"/>
          </a:xfrm>
        </p:grpSpPr>
        <p:sp>
          <p:nvSpPr>
            <p:cNvPr id="6" name="TextBox 5"/>
            <p:cNvSpPr txBox="1"/>
            <p:nvPr/>
          </p:nvSpPr>
          <p:spPr>
            <a:xfrm>
              <a:off x="2259710" y="2637923"/>
              <a:ext cx="915635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/>
                <a:t>Online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1996279"/>
              <a:ext cx="768000" cy="768000"/>
            </a:xfrm>
            <a:prstGeom prst="rect">
              <a:avLst/>
            </a:prstGeom>
          </p:spPr>
        </p:pic>
      </p:grpSp>
      <p:grpSp>
        <p:nvGrpSpPr>
          <p:cNvPr id="22" name="Groeperen 21"/>
          <p:cNvGrpSpPr/>
          <p:nvPr/>
        </p:nvGrpSpPr>
        <p:grpSpPr>
          <a:xfrm>
            <a:off x="1608083" y="1511677"/>
            <a:ext cx="10263351" cy="4743563"/>
            <a:chOff x="1608083" y="1511677"/>
            <a:chExt cx="10263351" cy="4743563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608083" y="4193629"/>
              <a:ext cx="10263351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0" name="Groeperen 19"/>
            <p:cNvGrpSpPr/>
            <p:nvPr/>
          </p:nvGrpSpPr>
          <p:grpSpPr>
            <a:xfrm>
              <a:off x="2108850" y="1511677"/>
              <a:ext cx="9272894" cy="1975700"/>
              <a:chOff x="2108850" y="1511677"/>
              <a:chExt cx="9272894" cy="1975700"/>
            </a:xfrm>
          </p:grpSpPr>
          <p:pic>
            <p:nvPicPr>
              <p:cNvPr id="5" name="Afbeelding 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1724" y="1671611"/>
                <a:ext cx="1731298" cy="1800000"/>
              </a:xfrm>
              <a:prstGeom prst="rect">
                <a:avLst/>
              </a:prstGeom>
            </p:spPr>
          </p:pic>
          <p:pic>
            <p:nvPicPr>
              <p:cNvPr id="10" name="Afbeelding 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8850" y="1687377"/>
                <a:ext cx="1222900" cy="1800000"/>
              </a:xfrm>
              <a:prstGeom prst="rect">
                <a:avLst/>
              </a:prstGeom>
            </p:spPr>
          </p:pic>
          <p:pic>
            <p:nvPicPr>
              <p:cNvPr id="12" name="Afbeelding 1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76483" y="1511677"/>
                <a:ext cx="1405261" cy="1800000"/>
              </a:xfrm>
              <a:prstGeom prst="rect">
                <a:avLst/>
              </a:prstGeom>
            </p:spPr>
          </p:pic>
          <p:pic>
            <p:nvPicPr>
              <p:cNvPr id="13" name="Afbeelding 1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1535" y="1627911"/>
                <a:ext cx="1979996" cy="1800000"/>
              </a:xfrm>
              <a:prstGeom prst="rect">
                <a:avLst/>
              </a:prstGeom>
            </p:spPr>
          </p:pic>
          <p:pic>
            <p:nvPicPr>
              <p:cNvPr id="14" name="Afbeelding 13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9920" y="1627911"/>
                <a:ext cx="1472728" cy="1800000"/>
              </a:xfrm>
              <a:prstGeom prst="rect">
                <a:avLst/>
              </a:prstGeom>
            </p:spPr>
          </p:pic>
        </p:grpSp>
        <p:grpSp>
          <p:nvGrpSpPr>
            <p:cNvPr id="21" name="Groeperen 20"/>
            <p:cNvGrpSpPr/>
            <p:nvPr/>
          </p:nvGrpSpPr>
          <p:grpSpPr>
            <a:xfrm>
              <a:off x="3651310" y="4453408"/>
              <a:ext cx="6141318" cy="1801832"/>
              <a:chOff x="3651310" y="4453408"/>
              <a:chExt cx="6141318" cy="1801832"/>
            </a:xfrm>
          </p:grpSpPr>
          <p:pic>
            <p:nvPicPr>
              <p:cNvPr id="17" name="Afbeelding 1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4391" y="4455240"/>
                <a:ext cx="1588237" cy="1800000"/>
              </a:xfrm>
              <a:prstGeom prst="rect">
                <a:avLst/>
              </a:prstGeom>
            </p:spPr>
          </p:pic>
          <p:pic>
            <p:nvPicPr>
              <p:cNvPr id="18" name="Afbeelding 17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84674" y="4455240"/>
                <a:ext cx="1510168" cy="1800000"/>
              </a:xfrm>
              <a:prstGeom prst="rect">
                <a:avLst/>
              </a:prstGeom>
            </p:spPr>
          </p:pic>
          <p:pic>
            <p:nvPicPr>
              <p:cNvPr id="19" name="Afbeelding 18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1310" y="4453408"/>
                <a:ext cx="2138610" cy="1800000"/>
              </a:xfrm>
              <a:prstGeom prst="rect">
                <a:avLst/>
              </a:prstGeom>
            </p:spPr>
          </p:pic>
        </p:grpSp>
      </p:grpSp>
      <p:sp>
        <p:nvSpPr>
          <p:cNvPr id="23" name="Ovaal 22"/>
          <p:cNvSpPr/>
          <p:nvPr/>
        </p:nvSpPr>
        <p:spPr>
          <a:xfrm>
            <a:off x="1667950" y="1235025"/>
            <a:ext cx="5978501" cy="2471470"/>
          </a:xfrm>
          <a:prstGeom prst="ellipse">
            <a:avLst/>
          </a:prstGeom>
          <a:noFill/>
          <a:ln w="50800">
            <a:solidFill>
              <a:srgbClr val="9DC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Ovaal 59"/>
          <p:cNvSpPr/>
          <p:nvPr/>
        </p:nvSpPr>
        <p:spPr>
          <a:xfrm>
            <a:off x="7838841" y="1218122"/>
            <a:ext cx="3940881" cy="2471470"/>
          </a:xfrm>
          <a:prstGeom prst="ellipse">
            <a:avLst/>
          </a:prstGeom>
          <a:noFill/>
          <a:ln w="50800">
            <a:solidFill>
              <a:srgbClr val="9DC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Tekstvak 23"/>
          <p:cNvSpPr txBox="1"/>
          <p:nvPr/>
        </p:nvSpPr>
        <p:spPr>
          <a:xfrm>
            <a:off x="3760159" y="3646587"/>
            <a:ext cx="17940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chemeClr val="bg1">
                    <a:lumMod val="50000"/>
                  </a:schemeClr>
                </a:solidFill>
              </a:rPr>
              <a:t>Individueel</a:t>
            </a:r>
            <a:endParaRPr lang="nl-NL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Tekstvak 60"/>
          <p:cNvSpPr txBox="1"/>
          <p:nvPr/>
        </p:nvSpPr>
        <p:spPr>
          <a:xfrm>
            <a:off x="9385208" y="3670409"/>
            <a:ext cx="1086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chemeClr val="bg1">
                    <a:lumMod val="50000"/>
                  </a:schemeClr>
                </a:solidFill>
              </a:rPr>
              <a:t>Groep</a:t>
            </a:r>
            <a:endParaRPr lang="nl-NL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Vrije vorm 27"/>
          <p:cNvSpPr/>
          <p:nvPr/>
        </p:nvSpPr>
        <p:spPr>
          <a:xfrm>
            <a:off x="2758475" y="1560796"/>
            <a:ext cx="7993619" cy="4918842"/>
          </a:xfrm>
          <a:custGeom>
            <a:avLst/>
            <a:gdLst>
              <a:gd name="connsiteX0" fmla="*/ 47787 w 7993619"/>
              <a:gd name="connsiteY0" fmla="*/ 0 h 4918842"/>
              <a:gd name="connsiteX1" fmla="*/ 7993608 w 7993619"/>
              <a:gd name="connsiteY1" fmla="*/ 520262 h 4918842"/>
              <a:gd name="connsiteX2" fmla="*/ 491 w 7993619"/>
              <a:gd name="connsiteY2" fmla="*/ 2932387 h 4918842"/>
              <a:gd name="connsiteX3" fmla="*/ 7567939 w 7993619"/>
              <a:gd name="connsiteY3" fmla="*/ 4918842 h 491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93619" h="4918842">
                <a:moveTo>
                  <a:pt x="47787" y="0"/>
                </a:moveTo>
                <a:cubicBezTo>
                  <a:pt x="4024639" y="15765"/>
                  <a:pt x="8001491" y="31531"/>
                  <a:pt x="7993608" y="520262"/>
                </a:cubicBezTo>
                <a:cubicBezTo>
                  <a:pt x="7985725" y="1008993"/>
                  <a:pt x="71436" y="2199290"/>
                  <a:pt x="491" y="2932387"/>
                </a:cubicBezTo>
                <a:cubicBezTo>
                  <a:pt x="-70454" y="3665484"/>
                  <a:pt x="7567939" y="4918842"/>
                  <a:pt x="7567939" y="4918842"/>
                </a:cubicBezTo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4" name="Afbeelding 6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94428" y="5946805"/>
            <a:ext cx="1597572" cy="91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7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60" grpId="0" animBg="1"/>
      <p:bldP spid="60" grpId="1" animBg="1"/>
      <p:bldP spid="24" grpId="0"/>
      <p:bldP spid="24" grpId="1"/>
      <p:bldP spid="61" grpId="0"/>
      <p:bldP spid="61" grpId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Railway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7124533" cy="4648163"/>
          </a:xfrm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Redesign 5 master course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All blended</a:t>
            </a:r>
            <a:endParaRPr lang="en-US" sz="2800" dirty="0"/>
          </a:p>
        </p:txBody>
      </p:sp>
      <p:pic>
        <p:nvPicPr>
          <p:cNvPr id="5" name="Picture 4" descr="23_83_12_web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5528" y="1600200"/>
            <a:ext cx="4069845" cy="4608000"/>
          </a:xfrm>
          <a:prstGeom prst="rect">
            <a:avLst/>
          </a:prstGeom>
        </p:spPr>
      </p:pic>
      <p:pic>
        <p:nvPicPr>
          <p:cNvPr id="7" name="Afbeelding 8" descr="TUDelft_LogoZWAR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Railway Engineering</a:t>
            </a:r>
            <a:endParaRPr lang="en-US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349514" y="1326175"/>
            <a:ext cx="9492973" cy="4647402"/>
            <a:chOff x="2259710" y="1326175"/>
            <a:chExt cx="9492973" cy="4647402"/>
          </a:xfrm>
        </p:grpSpPr>
        <p:sp>
          <p:nvSpPr>
            <p:cNvPr id="6" name="TextBox 5"/>
            <p:cNvSpPr txBox="1"/>
            <p:nvPr/>
          </p:nvSpPr>
          <p:spPr>
            <a:xfrm>
              <a:off x="2259710" y="2637923"/>
              <a:ext cx="976549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/>
                <a:t>Online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84884" y="5250261"/>
              <a:ext cx="670376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>
                  <a:solidFill>
                    <a:srgbClr val="000000"/>
                  </a:solidFill>
                </a:rPr>
                <a:t>F2F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4574101"/>
              <a:ext cx="749792" cy="74979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1996279"/>
              <a:ext cx="768000" cy="768000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2464477" y="3942321"/>
              <a:ext cx="9077247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" name="Group 4"/>
            <p:cNvGrpSpPr/>
            <p:nvPr/>
          </p:nvGrpSpPr>
          <p:grpSpPr>
            <a:xfrm>
              <a:off x="3871884" y="2183826"/>
              <a:ext cx="1779005" cy="807109"/>
              <a:chOff x="6456748" y="1630000"/>
              <a:chExt cx="1334254" cy="605332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6456749" y="1630000"/>
                <a:ext cx="1334252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" name="Picture 20" descr="Reading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6970528" y="1671056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Read </a:t>
                </a:r>
              </a:p>
              <a:p>
                <a:r>
                  <a:rPr lang="en-US" sz="1867" dirty="0"/>
                  <a:t>material</a:t>
                </a: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3230620" y="1326175"/>
              <a:ext cx="1779005" cy="807109"/>
              <a:chOff x="6456748" y="1630000"/>
              <a:chExt cx="1334254" cy="605332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6456749" y="1630000"/>
                <a:ext cx="1334252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6970528" y="1671056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Watch</a:t>
                </a:r>
              </a:p>
              <a:p>
                <a:r>
                  <a:rPr lang="en-US" sz="1867" dirty="0"/>
                  <a:t>video</a:t>
                </a: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4067795" y="4900794"/>
              <a:ext cx="1883659" cy="807109"/>
              <a:chOff x="6456748" y="1630000"/>
              <a:chExt cx="1412744" cy="605332"/>
            </a:xfrm>
          </p:grpSpPr>
          <p:sp>
            <p:nvSpPr>
              <p:cNvPr id="47" name="Rounded Rectangle 46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6877850" y="1671056"/>
                <a:ext cx="99164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Discuss</a:t>
                </a:r>
                <a:br>
                  <a:rPr lang="en-US" sz="1867" dirty="0"/>
                </a:br>
                <a:r>
                  <a:rPr lang="en-US" sz="1867" dirty="0"/>
                  <a:t>Quiz </a:t>
                </a: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6318060" y="2145917"/>
              <a:ext cx="1883659" cy="807109"/>
              <a:chOff x="6456748" y="1630000"/>
              <a:chExt cx="1412744" cy="605332"/>
            </a:xfrm>
          </p:grpSpPr>
          <p:sp>
            <p:nvSpPr>
              <p:cNvPr id="59" name="Rounded Rectangle 58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61" name="TextBox 60"/>
              <p:cNvSpPr txBox="1"/>
              <p:nvPr/>
            </p:nvSpPr>
            <p:spPr>
              <a:xfrm>
                <a:off x="6970528" y="1671056"/>
                <a:ext cx="89896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 err="1"/>
                  <a:t>Calcu</a:t>
                </a:r>
                <a:r>
                  <a:rPr lang="en-US" sz="1867" dirty="0"/>
                  <a:t>-</a:t>
                </a:r>
              </a:p>
              <a:p>
                <a:r>
                  <a:rPr lang="en-US" sz="1867" dirty="0" err="1"/>
                  <a:t>lations</a:t>
                </a:r>
                <a:endParaRPr lang="en-US" sz="1867" dirty="0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3397225" y="3037216"/>
              <a:ext cx="1883657" cy="807110"/>
              <a:chOff x="6456748" y="1630000"/>
              <a:chExt cx="1412743" cy="605332"/>
            </a:xfrm>
          </p:grpSpPr>
          <p:sp>
            <p:nvSpPr>
              <p:cNvPr id="63" name="Rounded Rectangle 62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6970527" y="1656664"/>
                <a:ext cx="89896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Online Quiz</a:t>
                </a: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6072972" y="4879907"/>
              <a:ext cx="2128747" cy="807109"/>
              <a:chOff x="6456748" y="1630000"/>
              <a:chExt cx="1596560" cy="605332"/>
            </a:xfrm>
          </p:grpSpPr>
          <p:sp>
            <p:nvSpPr>
              <p:cNvPr id="40" name="Rounded Rectangle 39"/>
              <p:cNvSpPr/>
              <p:nvPr/>
            </p:nvSpPr>
            <p:spPr>
              <a:xfrm>
                <a:off x="6456748" y="1630000"/>
                <a:ext cx="1596560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66" name="TextBox 65"/>
              <p:cNvSpPr txBox="1"/>
              <p:nvPr/>
            </p:nvSpPr>
            <p:spPr>
              <a:xfrm>
                <a:off x="6970527" y="1671056"/>
                <a:ext cx="1082781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Peer</a:t>
                </a:r>
              </a:p>
              <a:p>
                <a:r>
                  <a:rPr lang="en-US" sz="1867" dirty="0"/>
                  <a:t>Instruction</a:t>
                </a: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8404920" y="2145917"/>
              <a:ext cx="2185281" cy="807109"/>
              <a:chOff x="6456748" y="1630000"/>
              <a:chExt cx="1638961" cy="605332"/>
            </a:xfrm>
          </p:grpSpPr>
          <p:sp>
            <p:nvSpPr>
              <p:cNvPr id="68" name="Rounded Rectangle 67"/>
              <p:cNvSpPr/>
              <p:nvPr/>
            </p:nvSpPr>
            <p:spPr>
              <a:xfrm>
                <a:off x="6456748" y="1630000"/>
                <a:ext cx="1638961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72" name="TextBox 71"/>
              <p:cNvSpPr txBox="1"/>
              <p:nvPr/>
            </p:nvSpPr>
            <p:spPr>
              <a:xfrm>
                <a:off x="6970527" y="1671056"/>
                <a:ext cx="1125181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Prepare</a:t>
                </a:r>
              </a:p>
              <a:p>
                <a:r>
                  <a:rPr lang="en-US" sz="1867" dirty="0"/>
                  <a:t>lecture</a:t>
                </a: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9489296" y="4223667"/>
              <a:ext cx="2185281" cy="807109"/>
              <a:chOff x="6456748" y="1630000"/>
              <a:chExt cx="1638961" cy="605332"/>
            </a:xfrm>
          </p:grpSpPr>
          <p:sp>
            <p:nvSpPr>
              <p:cNvPr id="74" name="Rounded Rectangle 73"/>
              <p:cNvSpPr/>
              <p:nvPr/>
            </p:nvSpPr>
            <p:spPr>
              <a:xfrm>
                <a:off x="6456748" y="1630000"/>
                <a:ext cx="1638961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76" name="TextBox 75"/>
              <p:cNvSpPr txBox="1"/>
              <p:nvPr/>
            </p:nvSpPr>
            <p:spPr>
              <a:xfrm>
                <a:off x="6970527" y="1691408"/>
                <a:ext cx="1125181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Discuss calculations</a:t>
                </a: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9869024" y="5166468"/>
              <a:ext cx="1883659" cy="807109"/>
              <a:chOff x="6456748" y="1630000"/>
              <a:chExt cx="1412744" cy="605332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6970528" y="1671056"/>
                <a:ext cx="89896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In-depth</a:t>
                </a:r>
              </a:p>
              <a:p>
                <a:r>
                  <a:rPr lang="en-US" sz="1867" dirty="0"/>
                  <a:t>Lecture</a:t>
                </a:r>
              </a:p>
            </p:txBody>
          </p:sp>
        </p:grpSp>
        <p:sp>
          <p:nvSpPr>
            <p:cNvPr id="71" name="Freeform 70"/>
            <p:cNvSpPr/>
            <p:nvPr/>
          </p:nvSpPr>
          <p:spPr>
            <a:xfrm>
              <a:off x="4233553" y="2034341"/>
              <a:ext cx="6217635" cy="3285268"/>
            </a:xfrm>
            <a:custGeom>
              <a:avLst/>
              <a:gdLst>
                <a:gd name="connsiteX0" fmla="*/ 0 w 4814876"/>
                <a:gd name="connsiteY0" fmla="*/ 0 h 2238048"/>
                <a:gd name="connsiteX1" fmla="*/ 1023635 w 4814876"/>
                <a:gd name="connsiteY1" fmla="*/ 2236510 h 2238048"/>
                <a:gd name="connsiteX2" fmla="*/ 2767606 w 4814876"/>
                <a:gd name="connsiteY2" fmla="*/ 379070 h 2238048"/>
                <a:gd name="connsiteX3" fmla="*/ 4814876 w 4814876"/>
                <a:gd name="connsiteY3" fmla="*/ 2132266 h 2238048"/>
                <a:gd name="connsiteX0" fmla="*/ 0 w 4814876"/>
                <a:gd name="connsiteY0" fmla="*/ 0 h 2238298"/>
                <a:gd name="connsiteX1" fmla="*/ 1023635 w 4814876"/>
                <a:gd name="connsiteY1" fmla="*/ 2236510 h 2238298"/>
                <a:gd name="connsiteX2" fmla="*/ 2767606 w 4814876"/>
                <a:gd name="connsiteY2" fmla="*/ 379070 h 2238298"/>
                <a:gd name="connsiteX3" fmla="*/ 4160887 w 4814876"/>
                <a:gd name="connsiteY3" fmla="*/ 492790 h 2238298"/>
                <a:gd name="connsiteX4" fmla="*/ 4814876 w 4814876"/>
                <a:gd name="connsiteY4" fmla="*/ 2132266 h 2238298"/>
                <a:gd name="connsiteX0" fmla="*/ 0 w 5231912"/>
                <a:gd name="connsiteY0" fmla="*/ 0 h 2238298"/>
                <a:gd name="connsiteX1" fmla="*/ 1023635 w 5231912"/>
                <a:gd name="connsiteY1" fmla="*/ 2236510 h 2238298"/>
                <a:gd name="connsiteX2" fmla="*/ 2767606 w 5231912"/>
                <a:gd name="connsiteY2" fmla="*/ 379070 h 2238298"/>
                <a:gd name="connsiteX3" fmla="*/ 4160887 w 5231912"/>
                <a:gd name="connsiteY3" fmla="*/ 492790 h 2238298"/>
                <a:gd name="connsiteX4" fmla="*/ 5231912 w 5231912"/>
                <a:gd name="connsiteY4" fmla="*/ 2236510 h 2238298"/>
                <a:gd name="connsiteX0" fmla="*/ 0 w 5231912"/>
                <a:gd name="connsiteY0" fmla="*/ 0 h 2377149"/>
                <a:gd name="connsiteX1" fmla="*/ 1023635 w 5231912"/>
                <a:gd name="connsiteY1" fmla="*/ 2236510 h 2377149"/>
                <a:gd name="connsiteX2" fmla="*/ 1867186 w 5231912"/>
                <a:gd name="connsiteY2" fmla="*/ 1952208 h 2377149"/>
                <a:gd name="connsiteX3" fmla="*/ 2767606 w 5231912"/>
                <a:gd name="connsiteY3" fmla="*/ 379070 h 2377149"/>
                <a:gd name="connsiteX4" fmla="*/ 4160887 w 5231912"/>
                <a:gd name="connsiteY4" fmla="*/ 492790 h 2377149"/>
                <a:gd name="connsiteX5" fmla="*/ 5231912 w 5231912"/>
                <a:gd name="connsiteY5" fmla="*/ 2236510 h 2377149"/>
                <a:gd name="connsiteX0" fmla="*/ 0 w 5231912"/>
                <a:gd name="connsiteY0" fmla="*/ 0 h 2377149"/>
                <a:gd name="connsiteX1" fmla="*/ 1023635 w 5231912"/>
                <a:gd name="connsiteY1" fmla="*/ 2236510 h 2377149"/>
                <a:gd name="connsiteX2" fmla="*/ 1867186 w 5231912"/>
                <a:gd name="connsiteY2" fmla="*/ 1952208 h 2377149"/>
                <a:gd name="connsiteX3" fmla="*/ 2767606 w 5231912"/>
                <a:gd name="connsiteY3" fmla="*/ 379070 h 2377149"/>
                <a:gd name="connsiteX4" fmla="*/ 4141931 w 5231912"/>
                <a:gd name="connsiteY4" fmla="*/ 995057 h 2377149"/>
                <a:gd name="connsiteX5" fmla="*/ 5231912 w 5231912"/>
                <a:gd name="connsiteY5" fmla="*/ 2236510 h 2377149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4141931 w 4663226"/>
                <a:gd name="connsiteY4" fmla="*/ 995057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3226" h="2463951">
                  <a:moveTo>
                    <a:pt x="0" y="0"/>
                  </a:moveTo>
                  <a:cubicBezTo>
                    <a:pt x="281183" y="1086666"/>
                    <a:pt x="712437" y="1911142"/>
                    <a:pt x="1023635" y="2236510"/>
                  </a:cubicBezTo>
                  <a:cubicBezTo>
                    <a:pt x="1334833" y="2561878"/>
                    <a:pt x="1576524" y="2261781"/>
                    <a:pt x="1867186" y="1952208"/>
                  </a:cubicBezTo>
                  <a:cubicBezTo>
                    <a:pt x="2157848" y="1642635"/>
                    <a:pt x="2476944" y="600194"/>
                    <a:pt x="2767606" y="379070"/>
                  </a:cubicBezTo>
                  <a:cubicBezTo>
                    <a:pt x="3058268" y="157946"/>
                    <a:pt x="3288901" y="115300"/>
                    <a:pt x="3611157" y="625464"/>
                  </a:cubicBezTo>
                  <a:cubicBezTo>
                    <a:pt x="3857588" y="993477"/>
                    <a:pt x="4464186" y="2255463"/>
                    <a:pt x="4663226" y="2463951"/>
                  </a:cubicBezTo>
                </a:path>
              </a:pathLst>
            </a:cu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4" name="Afbeelding 8" descr="TUDelft_LogoZWART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4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4067" y="82551"/>
            <a:ext cx="8923867" cy="669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fbeelding 8" descr="TUDelft_LogoZWART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Herman </a:t>
            </a:r>
            <a:r>
              <a:rPr lang="en-US" b="1" dirty="0" err="1"/>
              <a:t>Russchenberg</a:t>
            </a:r>
            <a:r>
              <a:rPr lang="en-US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7124533" cy="4648163"/>
          </a:xfrm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Climate </a:t>
            </a:r>
            <a:r>
              <a:rPr lang="en-US" sz="2800" dirty="0"/>
              <a:t>physics </a:t>
            </a:r>
            <a:endParaRPr lang="en-US" sz="28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Using MIT MOOC materials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528" y="1600200"/>
            <a:ext cx="4135913" cy="2998537"/>
          </a:xfrm>
          <a:prstGeom prst="rect">
            <a:avLst/>
          </a:prstGeom>
        </p:spPr>
      </p:pic>
      <p:pic>
        <p:nvPicPr>
          <p:cNvPr id="5" name="Afbeelding 8" descr="TUDelft_LogoZWAR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Climate physics</a:t>
            </a:r>
            <a:endParaRPr lang="en-US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248612" y="1827274"/>
            <a:ext cx="9694777" cy="4830139"/>
            <a:chOff x="2259710" y="1827274"/>
            <a:chExt cx="9694777" cy="4830139"/>
          </a:xfrm>
        </p:grpSpPr>
        <p:grpSp>
          <p:nvGrpSpPr>
            <p:cNvPr id="54" name="Group 53"/>
            <p:cNvGrpSpPr/>
            <p:nvPr/>
          </p:nvGrpSpPr>
          <p:grpSpPr>
            <a:xfrm>
              <a:off x="7479864" y="1827274"/>
              <a:ext cx="1779005" cy="807109"/>
              <a:chOff x="6456748" y="1630000"/>
              <a:chExt cx="1334254" cy="605332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6456749" y="1630000"/>
                <a:ext cx="1334252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57" name="TextBox 56"/>
              <p:cNvSpPr txBox="1"/>
              <p:nvPr/>
            </p:nvSpPr>
            <p:spPr>
              <a:xfrm>
                <a:off x="6970528" y="1671056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Watch</a:t>
                </a:r>
              </a:p>
              <a:p>
                <a:r>
                  <a:rPr lang="en-US" sz="1867" dirty="0"/>
                  <a:t>video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2259710" y="2637923"/>
              <a:ext cx="976549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/>
                <a:t>Online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84884" y="5250261"/>
              <a:ext cx="670376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33" dirty="0">
                  <a:solidFill>
                    <a:srgbClr val="000000"/>
                  </a:solidFill>
                </a:rPr>
                <a:t>F2F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4574101"/>
              <a:ext cx="749792" cy="74979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6389" y="1996279"/>
              <a:ext cx="768000" cy="768000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2464477" y="3942321"/>
              <a:ext cx="9077247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2" name="Group 41"/>
            <p:cNvGrpSpPr/>
            <p:nvPr/>
          </p:nvGrpSpPr>
          <p:grpSpPr>
            <a:xfrm>
              <a:off x="3654516" y="2091176"/>
              <a:ext cx="1779005" cy="807109"/>
              <a:chOff x="6456748" y="1630000"/>
              <a:chExt cx="1334254" cy="605332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6456749" y="1630000"/>
                <a:ext cx="1334252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6970528" y="1671056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Watch</a:t>
                </a:r>
              </a:p>
              <a:p>
                <a:r>
                  <a:rPr lang="en-US" sz="1867" dirty="0"/>
                  <a:t>video</a:t>
                </a: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3629013" y="4330463"/>
              <a:ext cx="1883659" cy="807109"/>
              <a:chOff x="6456748" y="1630000"/>
              <a:chExt cx="1412744" cy="605332"/>
            </a:xfrm>
          </p:grpSpPr>
          <p:sp>
            <p:nvSpPr>
              <p:cNvPr id="47" name="Rounded Rectangle 46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6877850" y="1671056"/>
                <a:ext cx="99164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Discuss</a:t>
                </a:r>
                <a:br>
                  <a:rPr lang="en-US" sz="1867" dirty="0"/>
                </a:br>
                <a:r>
                  <a:rPr lang="en-US" sz="1867" dirty="0"/>
                  <a:t>cases</a:t>
                </a: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6066371" y="4242140"/>
              <a:ext cx="2128747" cy="807109"/>
              <a:chOff x="6456748" y="1630000"/>
              <a:chExt cx="1596560" cy="605332"/>
            </a:xfrm>
          </p:grpSpPr>
          <p:sp>
            <p:nvSpPr>
              <p:cNvPr id="40" name="Rounded Rectangle 39"/>
              <p:cNvSpPr/>
              <p:nvPr/>
            </p:nvSpPr>
            <p:spPr>
              <a:xfrm>
                <a:off x="6456748" y="1630000"/>
                <a:ext cx="1181286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66" name="TextBox 65"/>
              <p:cNvSpPr txBox="1"/>
              <p:nvPr/>
            </p:nvSpPr>
            <p:spPr>
              <a:xfrm>
                <a:off x="6970527" y="1766889"/>
                <a:ext cx="1082781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/>
                  <a:t>Quiz</a:t>
                </a:r>
                <a:endParaRPr lang="en-US" sz="1867" dirty="0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0070828" y="5850304"/>
              <a:ext cx="1883659" cy="807109"/>
              <a:chOff x="6456748" y="1630000"/>
              <a:chExt cx="1412744" cy="605332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6970528" y="1671056"/>
                <a:ext cx="898964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Lab Work</a:t>
                </a:r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9509359" y="4055611"/>
              <a:ext cx="1883659" cy="807109"/>
              <a:chOff x="6456748" y="1630000"/>
              <a:chExt cx="1412744" cy="605332"/>
            </a:xfrm>
          </p:grpSpPr>
          <p:sp>
            <p:nvSpPr>
              <p:cNvPr id="77" name="Rounded Rectangle 76"/>
              <p:cNvSpPr/>
              <p:nvPr/>
            </p:nvSpPr>
            <p:spPr>
              <a:xfrm>
                <a:off x="6456748" y="1630000"/>
                <a:ext cx="1412743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79" name="TextBox 78"/>
              <p:cNvSpPr txBox="1"/>
              <p:nvPr/>
            </p:nvSpPr>
            <p:spPr>
              <a:xfrm>
                <a:off x="6877850" y="1671056"/>
                <a:ext cx="99164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 dirty="0"/>
                  <a:t>Discuss</a:t>
                </a:r>
                <a:br>
                  <a:rPr lang="en-US" sz="1867" dirty="0"/>
                </a:br>
                <a:r>
                  <a:rPr lang="en-US" sz="1867" dirty="0"/>
                  <a:t>cases</a:t>
                </a: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9898287" y="4955535"/>
              <a:ext cx="1927807" cy="807109"/>
              <a:chOff x="6456748" y="1630000"/>
              <a:chExt cx="1596560" cy="605332"/>
            </a:xfrm>
          </p:grpSpPr>
          <p:sp>
            <p:nvSpPr>
              <p:cNvPr id="81" name="Rounded Rectangle 80"/>
              <p:cNvSpPr/>
              <p:nvPr/>
            </p:nvSpPr>
            <p:spPr>
              <a:xfrm>
                <a:off x="6456748" y="1630000"/>
                <a:ext cx="1596560" cy="605332"/>
              </a:xfrm>
              <a:prstGeom prst="roundRect">
                <a:avLst>
                  <a:gd name="adj" fmla="val 838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56748" y="1675777"/>
                <a:ext cx="513779" cy="513779"/>
              </a:xfrm>
              <a:prstGeom prst="rect">
                <a:avLst/>
              </a:prstGeom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6970527" y="1766889"/>
                <a:ext cx="1082781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67"/>
                  <a:t>Quiz</a:t>
                </a:r>
                <a:endParaRPr lang="en-US" sz="1867" dirty="0"/>
              </a:p>
            </p:txBody>
          </p:sp>
        </p:grpSp>
        <p:sp>
          <p:nvSpPr>
            <p:cNvPr id="71" name="Freeform 70"/>
            <p:cNvSpPr/>
            <p:nvPr/>
          </p:nvSpPr>
          <p:spPr>
            <a:xfrm>
              <a:off x="4233553" y="2034341"/>
              <a:ext cx="6217635" cy="3285268"/>
            </a:xfrm>
            <a:custGeom>
              <a:avLst/>
              <a:gdLst>
                <a:gd name="connsiteX0" fmla="*/ 0 w 4814876"/>
                <a:gd name="connsiteY0" fmla="*/ 0 h 2238048"/>
                <a:gd name="connsiteX1" fmla="*/ 1023635 w 4814876"/>
                <a:gd name="connsiteY1" fmla="*/ 2236510 h 2238048"/>
                <a:gd name="connsiteX2" fmla="*/ 2767606 w 4814876"/>
                <a:gd name="connsiteY2" fmla="*/ 379070 h 2238048"/>
                <a:gd name="connsiteX3" fmla="*/ 4814876 w 4814876"/>
                <a:gd name="connsiteY3" fmla="*/ 2132266 h 2238048"/>
                <a:gd name="connsiteX0" fmla="*/ 0 w 4814876"/>
                <a:gd name="connsiteY0" fmla="*/ 0 h 2238298"/>
                <a:gd name="connsiteX1" fmla="*/ 1023635 w 4814876"/>
                <a:gd name="connsiteY1" fmla="*/ 2236510 h 2238298"/>
                <a:gd name="connsiteX2" fmla="*/ 2767606 w 4814876"/>
                <a:gd name="connsiteY2" fmla="*/ 379070 h 2238298"/>
                <a:gd name="connsiteX3" fmla="*/ 4160887 w 4814876"/>
                <a:gd name="connsiteY3" fmla="*/ 492790 h 2238298"/>
                <a:gd name="connsiteX4" fmla="*/ 4814876 w 4814876"/>
                <a:gd name="connsiteY4" fmla="*/ 2132266 h 2238298"/>
                <a:gd name="connsiteX0" fmla="*/ 0 w 5231912"/>
                <a:gd name="connsiteY0" fmla="*/ 0 h 2238298"/>
                <a:gd name="connsiteX1" fmla="*/ 1023635 w 5231912"/>
                <a:gd name="connsiteY1" fmla="*/ 2236510 h 2238298"/>
                <a:gd name="connsiteX2" fmla="*/ 2767606 w 5231912"/>
                <a:gd name="connsiteY2" fmla="*/ 379070 h 2238298"/>
                <a:gd name="connsiteX3" fmla="*/ 4160887 w 5231912"/>
                <a:gd name="connsiteY3" fmla="*/ 492790 h 2238298"/>
                <a:gd name="connsiteX4" fmla="*/ 5231912 w 5231912"/>
                <a:gd name="connsiteY4" fmla="*/ 2236510 h 2238298"/>
                <a:gd name="connsiteX0" fmla="*/ 0 w 5231912"/>
                <a:gd name="connsiteY0" fmla="*/ 0 h 2377149"/>
                <a:gd name="connsiteX1" fmla="*/ 1023635 w 5231912"/>
                <a:gd name="connsiteY1" fmla="*/ 2236510 h 2377149"/>
                <a:gd name="connsiteX2" fmla="*/ 1867186 w 5231912"/>
                <a:gd name="connsiteY2" fmla="*/ 1952208 h 2377149"/>
                <a:gd name="connsiteX3" fmla="*/ 2767606 w 5231912"/>
                <a:gd name="connsiteY3" fmla="*/ 379070 h 2377149"/>
                <a:gd name="connsiteX4" fmla="*/ 4160887 w 5231912"/>
                <a:gd name="connsiteY4" fmla="*/ 492790 h 2377149"/>
                <a:gd name="connsiteX5" fmla="*/ 5231912 w 5231912"/>
                <a:gd name="connsiteY5" fmla="*/ 2236510 h 2377149"/>
                <a:gd name="connsiteX0" fmla="*/ 0 w 5231912"/>
                <a:gd name="connsiteY0" fmla="*/ 0 h 2377149"/>
                <a:gd name="connsiteX1" fmla="*/ 1023635 w 5231912"/>
                <a:gd name="connsiteY1" fmla="*/ 2236510 h 2377149"/>
                <a:gd name="connsiteX2" fmla="*/ 1867186 w 5231912"/>
                <a:gd name="connsiteY2" fmla="*/ 1952208 h 2377149"/>
                <a:gd name="connsiteX3" fmla="*/ 2767606 w 5231912"/>
                <a:gd name="connsiteY3" fmla="*/ 379070 h 2377149"/>
                <a:gd name="connsiteX4" fmla="*/ 4141931 w 5231912"/>
                <a:gd name="connsiteY4" fmla="*/ 995057 h 2377149"/>
                <a:gd name="connsiteX5" fmla="*/ 5231912 w 5231912"/>
                <a:gd name="connsiteY5" fmla="*/ 2236510 h 2377149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4141931 w 4663226"/>
                <a:gd name="connsiteY4" fmla="*/ 995057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  <a:gd name="connsiteX0" fmla="*/ 0 w 4663226"/>
                <a:gd name="connsiteY0" fmla="*/ 0 h 2463951"/>
                <a:gd name="connsiteX1" fmla="*/ 1023635 w 4663226"/>
                <a:gd name="connsiteY1" fmla="*/ 2236510 h 2463951"/>
                <a:gd name="connsiteX2" fmla="*/ 1867186 w 4663226"/>
                <a:gd name="connsiteY2" fmla="*/ 1952208 h 2463951"/>
                <a:gd name="connsiteX3" fmla="*/ 2767606 w 4663226"/>
                <a:gd name="connsiteY3" fmla="*/ 379070 h 2463951"/>
                <a:gd name="connsiteX4" fmla="*/ 3611157 w 4663226"/>
                <a:gd name="connsiteY4" fmla="*/ 625464 h 2463951"/>
                <a:gd name="connsiteX5" fmla="*/ 4663226 w 4663226"/>
                <a:gd name="connsiteY5" fmla="*/ 2463951 h 246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3226" h="2463951">
                  <a:moveTo>
                    <a:pt x="0" y="0"/>
                  </a:moveTo>
                  <a:cubicBezTo>
                    <a:pt x="281183" y="1086666"/>
                    <a:pt x="712437" y="1911142"/>
                    <a:pt x="1023635" y="2236510"/>
                  </a:cubicBezTo>
                  <a:cubicBezTo>
                    <a:pt x="1334833" y="2561878"/>
                    <a:pt x="1576524" y="2261781"/>
                    <a:pt x="1867186" y="1952208"/>
                  </a:cubicBezTo>
                  <a:cubicBezTo>
                    <a:pt x="2157848" y="1642635"/>
                    <a:pt x="2476944" y="600194"/>
                    <a:pt x="2767606" y="379070"/>
                  </a:cubicBezTo>
                  <a:cubicBezTo>
                    <a:pt x="3058268" y="157946"/>
                    <a:pt x="3288901" y="115300"/>
                    <a:pt x="3611157" y="625464"/>
                  </a:cubicBezTo>
                  <a:cubicBezTo>
                    <a:pt x="3857588" y="993477"/>
                    <a:pt x="4464186" y="2255463"/>
                    <a:pt x="4663226" y="2463951"/>
                  </a:cubicBezTo>
                </a:path>
              </a:pathLst>
            </a:cu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7" name="Afbeelding 8" descr="TUDelft_LogoZWART.eps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79" y="495968"/>
            <a:ext cx="9385703" cy="5866064"/>
          </a:xfrm>
        </p:spPr>
      </p:pic>
      <p:pic>
        <p:nvPicPr>
          <p:cNvPr id="4" name="Afbeelding 8" descr="TUDelft_LogoZWART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220" y="6237312"/>
            <a:ext cx="1104294" cy="43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3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447928" y="1699230"/>
            <a:ext cx="7200800" cy="345954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marL="571500" indent="-571500" fontAlgn="auto">
              <a:spcAft>
                <a:spcPts val="0"/>
              </a:spcAft>
              <a:buFont typeface="Arial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Blended Learning</a:t>
            </a:r>
          </a:p>
          <a:p>
            <a:pPr marL="571500" indent="-571500" fontAlgn="auto">
              <a:spcAft>
                <a:spcPts val="0"/>
              </a:spcAft>
              <a:buFont typeface="Arial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SIG Blended Learning</a:t>
            </a:r>
          </a:p>
          <a:p>
            <a:pPr marL="571500" indent="-571500" fontAlgn="auto">
              <a:spcAft>
                <a:spcPts val="0"/>
              </a:spcAft>
              <a:buFont typeface="Arial" charset="0"/>
              <a:buChar char="•"/>
            </a:pPr>
            <a:r>
              <a:rPr lang="en-US" sz="4400" dirty="0" err="1" smtClean="0">
                <a:solidFill>
                  <a:schemeClr val="bg1"/>
                </a:solidFill>
              </a:rPr>
              <a:t>Inspiratie</a:t>
            </a:r>
            <a:endParaRPr lang="en-US" sz="4400" dirty="0" smtClean="0">
              <a:solidFill>
                <a:schemeClr val="bg1"/>
              </a:solidFill>
            </a:endParaRPr>
          </a:p>
          <a:p>
            <a:pPr marL="571500" indent="-571500" fontAlgn="auto">
              <a:spcAft>
                <a:spcPts val="0"/>
              </a:spcAft>
              <a:buFont typeface="Arial" charset="0"/>
              <a:buChar char="•"/>
            </a:pPr>
            <a:r>
              <a:rPr lang="en-US" sz="4400" dirty="0" err="1" smtClean="0">
                <a:solidFill>
                  <a:schemeClr val="bg1"/>
                </a:solidFill>
              </a:rPr>
              <a:t>Ontwerp</a:t>
            </a:r>
            <a:r>
              <a:rPr lang="en-US" sz="4400" dirty="0" smtClean="0">
                <a:solidFill>
                  <a:schemeClr val="bg1"/>
                </a:solidFill>
              </a:rPr>
              <a:t> je </a:t>
            </a:r>
            <a:r>
              <a:rPr lang="en-US" sz="4400" dirty="0" err="1" smtClean="0">
                <a:solidFill>
                  <a:schemeClr val="bg1"/>
                </a:solidFill>
              </a:rPr>
              <a:t>eigen</a:t>
            </a:r>
            <a:r>
              <a:rPr lang="en-US" sz="4400" dirty="0" smtClean="0">
                <a:solidFill>
                  <a:schemeClr val="bg1"/>
                </a:solidFill>
              </a:rPr>
              <a:t> blend</a:t>
            </a:r>
          </a:p>
          <a:p>
            <a:pPr marL="571500" indent="-571500" fontAlgn="auto">
              <a:spcAft>
                <a:spcPts val="0"/>
              </a:spcAft>
              <a:buFont typeface="Arial" charset="0"/>
              <a:buChar char="•"/>
            </a:pPr>
            <a:r>
              <a:rPr lang="en-US" sz="4400" dirty="0" err="1" smtClean="0">
                <a:solidFill>
                  <a:schemeClr val="bg1"/>
                </a:solidFill>
              </a:rPr>
              <a:t>Afsluiting</a:t>
            </a:r>
            <a:endParaRPr lang="en-US" sz="4400" dirty="0" smtClean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116" y="1699230"/>
            <a:ext cx="3382662" cy="34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5301208"/>
            <a:ext cx="121920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"/>
            </a:scene3d>
            <a:sp3d prstMaterial="softEdge"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000" dirty="0" err="1" smtClean="0">
                <a:solidFill>
                  <a:schemeClr val="bg1"/>
                </a:solidFill>
              </a:rPr>
              <a:t>Ontwerp</a:t>
            </a:r>
            <a:r>
              <a:rPr lang="en-US" sz="6000" dirty="0" smtClean="0">
                <a:solidFill>
                  <a:schemeClr val="bg1"/>
                </a:solidFill>
              </a:rPr>
              <a:t> je </a:t>
            </a:r>
            <a:r>
              <a:rPr lang="en-US" sz="6000" dirty="0" err="1" smtClean="0">
                <a:solidFill>
                  <a:schemeClr val="bg1"/>
                </a:solidFill>
              </a:rPr>
              <a:t>eigen</a:t>
            </a:r>
            <a:r>
              <a:rPr lang="en-US" sz="6000" dirty="0" smtClean="0">
                <a:solidFill>
                  <a:schemeClr val="bg1"/>
                </a:solidFill>
              </a:rPr>
              <a:t> blend</a:t>
            </a:r>
            <a:endParaRPr lang="en-US" sz="60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651" y="1006211"/>
            <a:ext cx="3706698" cy="379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1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1" cy="6858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err="1" smtClean="0"/>
              <a:t>Maak</a:t>
            </a:r>
            <a:r>
              <a:rPr lang="en-US" sz="5400" b="1" dirty="0" smtClean="0"/>
              <a:t> je </a:t>
            </a:r>
            <a:r>
              <a:rPr lang="en-US" sz="5400" b="1" dirty="0" err="1" smtClean="0"/>
              <a:t>eigen</a:t>
            </a:r>
            <a:r>
              <a:rPr lang="en-US" sz="5400" b="1" dirty="0" smtClean="0"/>
              <a:t> ’golf’ met </a:t>
            </a:r>
            <a:r>
              <a:rPr lang="en-US" sz="5400" b="1" dirty="0" err="1" smtClean="0"/>
              <a:t>activiteiten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58651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hthoek 17"/>
          <p:cNvSpPr/>
          <p:nvPr/>
        </p:nvSpPr>
        <p:spPr>
          <a:xfrm rot="16200000">
            <a:off x="-2435178" y="2431276"/>
            <a:ext cx="6858002" cy="1995443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xtBox 5"/>
          <p:cNvSpPr txBox="1"/>
          <p:nvPr/>
        </p:nvSpPr>
        <p:spPr>
          <a:xfrm>
            <a:off x="505548" y="1758169"/>
            <a:ext cx="97654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>
                <a:solidFill>
                  <a:schemeClr val="bg1"/>
                </a:solidFill>
              </a:rPr>
              <a:t>Online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634" y="5289299"/>
            <a:ext cx="670376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>
                <a:solidFill>
                  <a:schemeClr val="bg1"/>
                </a:solidFill>
              </a:rPr>
              <a:t>F2F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26" y="4613139"/>
            <a:ext cx="749792" cy="7497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22" y="1116525"/>
            <a:ext cx="768000" cy="768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0" y="3429000"/>
            <a:ext cx="12192000" cy="36004"/>
          </a:xfrm>
          <a:prstGeom prst="line">
            <a:avLst/>
          </a:prstGeom>
          <a:ln w="19050">
            <a:solidFill>
              <a:srgbClr val="FDC62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2452836" y="145325"/>
            <a:ext cx="8694385" cy="2961221"/>
            <a:chOff x="1839626" y="69805"/>
            <a:chExt cx="6520789" cy="2220915"/>
          </a:xfrm>
        </p:grpSpPr>
        <p:grpSp>
          <p:nvGrpSpPr>
            <p:cNvPr id="12" name="Group 11"/>
            <p:cNvGrpSpPr/>
            <p:nvPr/>
          </p:nvGrpSpPr>
          <p:grpSpPr>
            <a:xfrm>
              <a:off x="1839626" y="69805"/>
              <a:ext cx="820474" cy="1006906"/>
              <a:chOff x="1844806" y="241416"/>
              <a:chExt cx="820474" cy="1006906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55" name="TextBox 54"/>
              <p:cNvSpPr txBox="1"/>
              <p:nvPr/>
            </p:nvSpPr>
            <p:spPr>
              <a:xfrm>
                <a:off x="1844806" y="748089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Watch</a:t>
                </a:r>
              </a:p>
              <a:p>
                <a:pPr algn="ctr"/>
                <a:r>
                  <a:rPr lang="en-US" sz="1867" dirty="0"/>
                  <a:t>video</a:t>
                </a: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1839626" y="1277775"/>
              <a:ext cx="820474" cy="1006906"/>
              <a:chOff x="1844806" y="241416"/>
              <a:chExt cx="820474" cy="1006906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70" name="TextBox 69"/>
              <p:cNvSpPr txBox="1"/>
              <p:nvPr/>
            </p:nvSpPr>
            <p:spPr>
              <a:xfrm>
                <a:off x="1844806" y="748089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Read</a:t>
                </a:r>
              </a:p>
              <a:p>
                <a:pPr algn="ctr"/>
                <a:r>
                  <a:rPr lang="en-US" sz="1867" dirty="0"/>
                  <a:t>Chapter</a:t>
                </a: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2989304" y="69805"/>
              <a:ext cx="1113956" cy="1006906"/>
              <a:chOff x="1692885" y="241416"/>
              <a:chExt cx="1113956" cy="1006906"/>
            </a:xfrm>
          </p:grpSpPr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79" name="TextBox 78"/>
              <p:cNvSpPr txBox="1"/>
              <p:nvPr/>
            </p:nvSpPr>
            <p:spPr>
              <a:xfrm>
                <a:off x="1692885" y="748089"/>
                <a:ext cx="1113956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/>
                  <a:t>Discussion board</a:t>
                </a:r>
                <a:endParaRPr lang="en-US" sz="1867" dirty="0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3150661" y="1277775"/>
              <a:ext cx="820474" cy="1006906"/>
              <a:chOff x="1844806" y="241416"/>
              <a:chExt cx="820474" cy="1006906"/>
            </a:xfrm>
          </p:grpSpPr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82" name="TextBox 81"/>
              <p:cNvSpPr txBox="1"/>
              <p:nvPr/>
            </p:nvSpPr>
            <p:spPr>
              <a:xfrm>
                <a:off x="1844806" y="748089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Online</a:t>
                </a:r>
              </a:p>
              <a:p>
                <a:pPr algn="ctr"/>
                <a:r>
                  <a:rPr lang="en-US" sz="1867" dirty="0"/>
                  <a:t>quiz</a:t>
                </a: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4414386" y="69805"/>
              <a:ext cx="1040792" cy="1006906"/>
              <a:chOff x="1744083" y="241416"/>
              <a:chExt cx="1040792" cy="1006906"/>
            </a:xfrm>
          </p:grpSpPr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1744083" y="748089"/>
                <a:ext cx="104079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Assign-</a:t>
                </a:r>
                <a:r>
                  <a:rPr lang="en-US" sz="1867" dirty="0" err="1"/>
                  <a:t>ments</a:t>
                </a:r>
                <a:endParaRPr lang="en-US" sz="1867" dirty="0"/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4414386" y="1271736"/>
              <a:ext cx="1040792" cy="1018984"/>
              <a:chOff x="1734647" y="241416"/>
              <a:chExt cx="1040792" cy="1018984"/>
            </a:xfrm>
          </p:grpSpPr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88" name="TextBox 87"/>
              <p:cNvSpPr txBox="1"/>
              <p:nvPr/>
            </p:nvSpPr>
            <p:spPr>
              <a:xfrm>
                <a:off x="1734647" y="760167"/>
                <a:ext cx="104079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Online</a:t>
                </a:r>
              </a:p>
              <a:p>
                <a:pPr algn="ctr"/>
                <a:r>
                  <a:rPr lang="en-US" sz="1867" dirty="0"/>
                  <a:t>brainstorm</a:t>
                </a: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5827815" y="177526"/>
              <a:ext cx="1040792" cy="791415"/>
              <a:chOff x="1744083" y="241416"/>
              <a:chExt cx="1040792" cy="791415"/>
            </a:xfrm>
          </p:grpSpPr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91" name="TextBox 90"/>
              <p:cNvSpPr txBox="1"/>
              <p:nvPr/>
            </p:nvSpPr>
            <p:spPr>
              <a:xfrm>
                <a:off x="1744083" y="748089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Wiki</a:t>
                </a: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827815" y="1379457"/>
              <a:ext cx="1040792" cy="803493"/>
              <a:chOff x="1734647" y="241416"/>
              <a:chExt cx="1040792" cy="803493"/>
            </a:xfrm>
          </p:grpSpPr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94" name="TextBox 93"/>
              <p:cNvSpPr txBox="1"/>
              <p:nvPr/>
            </p:nvSpPr>
            <p:spPr>
              <a:xfrm>
                <a:off x="1734647" y="760167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Blog</a:t>
                </a: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7319623" y="69805"/>
              <a:ext cx="1040792" cy="1006906"/>
              <a:chOff x="1744083" y="241416"/>
              <a:chExt cx="1040792" cy="1006906"/>
            </a:xfrm>
          </p:grpSpPr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97" name="TextBox 96"/>
              <p:cNvSpPr txBox="1"/>
              <p:nvPr/>
            </p:nvSpPr>
            <p:spPr>
              <a:xfrm>
                <a:off x="1744083" y="748089"/>
                <a:ext cx="104079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Peer</a:t>
                </a:r>
              </a:p>
              <a:p>
                <a:pPr algn="ctr"/>
                <a:r>
                  <a:rPr lang="en-US" sz="1867" dirty="0"/>
                  <a:t>feedback</a:t>
                </a: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7319623" y="1271736"/>
              <a:ext cx="1040792" cy="803493"/>
              <a:chOff x="1734647" y="241416"/>
              <a:chExt cx="1040792" cy="803493"/>
            </a:xfrm>
          </p:grpSpPr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00" name="TextBox 99"/>
              <p:cNvSpPr txBox="1"/>
              <p:nvPr/>
            </p:nvSpPr>
            <p:spPr>
              <a:xfrm>
                <a:off x="1734647" y="760167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Case study</a:t>
                </a:r>
              </a:p>
            </p:txBody>
          </p:sp>
        </p:grpSp>
      </p:grpSp>
      <p:grpSp>
        <p:nvGrpSpPr>
          <p:cNvPr id="132" name="Group 131"/>
          <p:cNvGrpSpPr/>
          <p:nvPr/>
        </p:nvGrpSpPr>
        <p:grpSpPr>
          <a:xfrm>
            <a:off x="2252737" y="3582250"/>
            <a:ext cx="8964153" cy="2965510"/>
            <a:chOff x="1711374" y="69805"/>
            <a:chExt cx="6723115" cy="2224132"/>
          </a:xfrm>
        </p:grpSpPr>
        <p:grpSp>
          <p:nvGrpSpPr>
            <p:cNvPr id="133" name="Group 132"/>
            <p:cNvGrpSpPr/>
            <p:nvPr/>
          </p:nvGrpSpPr>
          <p:grpSpPr>
            <a:xfrm>
              <a:off x="1839625" y="69805"/>
              <a:ext cx="828239" cy="1006906"/>
              <a:chOff x="1844805" y="241416"/>
              <a:chExt cx="828239" cy="1006906"/>
            </a:xfrm>
          </p:grpSpPr>
          <p:pic>
            <p:nvPicPr>
              <p:cNvPr id="161" name="Picture 160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62" name="TextBox 161"/>
              <p:cNvSpPr txBox="1"/>
              <p:nvPr/>
            </p:nvSpPr>
            <p:spPr>
              <a:xfrm>
                <a:off x="1844805" y="748089"/>
                <a:ext cx="828239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/>
                  <a:t>In depth</a:t>
                </a:r>
                <a:endParaRPr lang="en-US" sz="1867" dirty="0"/>
              </a:p>
              <a:p>
                <a:pPr algn="ctr"/>
                <a:r>
                  <a:rPr lang="en-US" sz="1867" dirty="0"/>
                  <a:t>lecture</a:t>
                </a:r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1711374" y="1277775"/>
              <a:ext cx="1052445" cy="1006906"/>
              <a:chOff x="1716554" y="241416"/>
              <a:chExt cx="1052445" cy="1006906"/>
            </a:xfrm>
          </p:grpSpPr>
          <p:pic>
            <p:nvPicPr>
              <p:cNvPr id="159" name="Picture 15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60" name="TextBox 159"/>
              <p:cNvSpPr txBox="1"/>
              <p:nvPr/>
            </p:nvSpPr>
            <p:spPr>
              <a:xfrm>
                <a:off x="1716554" y="748089"/>
                <a:ext cx="1052445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/>
                  <a:t>Peer Instruction</a:t>
                </a:r>
                <a:endParaRPr lang="en-US" sz="1867" dirty="0"/>
              </a:p>
            </p:txBody>
          </p:sp>
        </p:grpSp>
        <p:grpSp>
          <p:nvGrpSpPr>
            <p:cNvPr id="135" name="Group 134"/>
            <p:cNvGrpSpPr/>
            <p:nvPr/>
          </p:nvGrpSpPr>
          <p:grpSpPr>
            <a:xfrm>
              <a:off x="3040502" y="69805"/>
              <a:ext cx="1040792" cy="791415"/>
              <a:chOff x="1744083" y="241416"/>
              <a:chExt cx="1040792" cy="791415"/>
            </a:xfrm>
          </p:grpSpPr>
          <p:pic>
            <p:nvPicPr>
              <p:cNvPr id="157" name="Picture 156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58" name="TextBox 157"/>
              <p:cNvSpPr txBox="1"/>
              <p:nvPr/>
            </p:nvSpPr>
            <p:spPr>
              <a:xfrm>
                <a:off x="1744083" y="748089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Lab work</a:t>
                </a:r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3150661" y="1277775"/>
              <a:ext cx="820474" cy="1006906"/>
              <a:chOff x="1844806" y="241416"/>
              <a:chExt cx="820474" cy="1006906"/>
            </a:xfrm>
          </p:grpSpPr>
          <p:pic>
            <p:nvPicPr>
              <p:cNvPr id="155" name="Picture 154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56" name="TextBox 155"/>
              <p:cNvSpPr txBox="1"/>
              <p:nvPr/>
            </p:nvSpPr>
            <p:spPr>
              <a:xfrm>
                <a:off x="1844806" y="748089"/>
                <a:ext cx="82047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Guest lecture</a:t>
                </a: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4414386" y="69805"/>
              <a:ext cx="1040792" cy="1006906"/>
              <a:chOff x="1744083" y="241416"/>
              <a:chExt cx="1040792" cy="1006906"/>
            </a:xfrm>
          </p:grpSpPr>
          <p:pic>
            <p:nvPicPr>
              <p:cNvPr id="153" name="Picture 15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54" name="TextBox 153"/>
              <p:cNvSpPr txBox="1"/>
              <p:nvPr/>
            </p:nvSpPr>
            <p:spPr>
              <a:xfrm>
                <a:off x="1744083" y="748089"/>
                <a:ext cx="104079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Problem solving</a:t>
                </a:r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4414386" y="1271736"/>
              <a:ext cx="1040792" cy="803493"/>
              <a:chOff x="1734647" y="241416"/>
              <a:chExt cx="1040792" cy="803493"/>
            </a:xfrm>
          </p:grpSpPr>
          <p:pic>
            <p:nvPicPr>
              <p:cNvPr id="151" name="Picture 15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52" name="TextBox 151"/>
              <p:cNvSpPr txBox="1"/>
              <p:nvPr/>
            </p:nvSpPr>
            <p:spPr>
              <a:xfrm>
                <a:off x="1734647" y="760167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Excursion</a:t>
                </a:r>
              </a:p>
            </p:txBody>
          </p:sp>
        </p:grpSp>
        <p:grpSp>
          <p:nvGrpSpPr>
            <p:cNvPr id="139" name="Group 138"/>
            <p:cNvGrpSpPr/>
            <p:nvPr/>
          </p:nvGrpSpPr>
          <p:grpSpPr>
            <a:xfrm>
              <a:off x="5827815" y="177526"/>
              <a:ext cx="1040792" cy="791415"/>
              <a:chOff x="1744083" y="241416"/>
              <a:chExt cx="1040792" cy="791415"/>
            </a:xfrm>
          </p:grpSpPr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50" name="TextBox 149"/>
              <p:cNvSpPr txBox="1"/>
              <p:nvPr/>
            </p:nvSpPr>
            <p:spPr>
              <a:xfrm>
                <a:off x="1744083" y="748089"/>
                <a:ext cx="1040792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Clickers</a:t>
                </a:r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5827815" y="1274953"/>
              <a:ext cx="1040792" cy="1018984"/>
              <a:chOff x="1734647" y="136912"/>
              <a:chExt cx="1040792" cy="1018984"/>
            </a:xfrm>
          </p:grpSpPr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136912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48" name="TextBox 147"/>
              <p:cNvSpPr txBox="1"/>
              <p:nvPr/>
            </p:nvSpPr>
            <p:spPr>
              <a:xfrm>
                <a:off x="1734647" y="655663"/>
                <a:ext cx="1040792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dirty="0"/>
                  <a:t>Difficult exercises</a:t>
                </a: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7169895" y="69805"/>
              <a:ext cx="1264594" cy="1006906"/>
              <a:chOff x="1594355" y="241416"/>
              <a:chExt cx="1264594" cy="1006906"/>
            </a:xfrm>
          </p:grpSpPr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46" name="TextBox 145"/>
              <p:cNvSpPr txBox="1"/>
              <p:nvPr/>
            </p:nvSpPr>
            <p:spPr>
              <a:xfrm>
                <a:off x="1594355" y="748089"/>
                <a:ext cx="1264594" cy="500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/>
                  <a:t>Student presentations</a:t>
                </a:r>
                <a:endParaRPr lang="en-US" sz="1867" dirty="0"/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7280433" y="1271736"/>
              <a:ext cx="1119171" cy="806710"/>
              <a:chOff x="1695457" y="241416"/>
              <a:chExt cx="1119171" cy="806710"/>
            </a:xfrm>
          </p:grpSpPr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5171" y="241416"/>
                <a:ext cx="639745" cy="639745"/>
              </a:xfrm>
              <a:prstGeom prst="rect">
                <a:avLst/>
              </a:prstGeom>
            </p:spPr>
          </p:pic>
          <p:sp>
            <p:nvSpPr>
              <p:cNvPr id="144" name="TextBox 143"/>
              <p:cNvSpPr txBox="1"/>
              <p:nvPr/>
            </p:nvSpPr>
            <p:spPr>
              <a:xfrm>
                <a:off x="1695457" y="763384"/>
                <a:ext cx="1119171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/>
                  <a:t>Discussion</a:t>
                </a:r>
                <a:endParaRPr lang="en-US" sz="1867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73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38400" y="274640"/>
            <a:ext cx="7315200" cy="711081"/>
          </a:xfrm>
        </p:spPr>
        <p:txBody>
          <a:bodyPr/>
          <a:lstStyle/>
          <a:p>
            <a:pPr algn="ctr"/>
            <a:r>
              <a:rPr lang="en-US" dirty="0" smtClean="0"/>
              <a:t>Enkele aandachtspunten in je ontwerp</a:t>
            </a:r>
            <a:endParaRPr lang="en-US" dirty="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393800" y="990600"/>
            <a:ext cx="1827149" cy="4041868"/>
          </a:xfrm>
          <a:custGeom>
            <a:avLst/>
            <a:gdLst>
              <a:gd name="T0" fmla="*/ 1685 w 1725"/>
              <a:gd name="T1" fmla="*/ 152 h 3069"/>
              <a:gd name="T2" fmla="*/ 1689 w 1725"/>
              <a:gd name="T3" fmla="*/ 314 h 3069"/>
              <a:gd name="T4" fmla="*/ 1703 w 1725"/>
              <a:gd name="T5" fmla="*/ 488 h 3069"/>
              <a:gd name="T6" fmla="*/ 1694 w 1725"/>
              <a:gd name="T7" fmla="*/ 614 h 3069"/>
              <a:gd name="T8" fmla="*/ 1701 w 1725"/>
              <a:gd name="T9" fmla="*/ 738 h 3069"/>
              <a:gd name="T10" fmla="*/ 1715 w 1725"/>
              <a:gd name="T11" fmla="*/ 837 h 3069"/>
              <a:gd name="T12" fmla="*/ 1708 w 1725"/>
              <a:gd name="T13" fmla="*/ 966 h 3069"/>
              <a:gd name="T14" fmla="*/ 1707 w 1725"/>
              <a:gd name="T15" fmla="*/ 1026 h 3069"/>
              <a:gd name="T16" fmla="*/ 1697 w 1725"/>
              <a:gd name="T17" fmla="*/ 1183 h 3069"/>
              <a:gd name="T18" fmla="*/ 1702 w 1725"/>
              <a:gd name="T19" fmla="*/ 1286 h 3069"/>
              <a:gd name="T20" fmla="*/ 1694 w 1725"/>
              <a:gd name="T21" fmla="*/ 1394 h 3069"/>
              <a:gd name="T22" fmla="*/ 1691 w 1725"/>
              <a:gd name="T23" fmla="*/ 1520 h 3069"/>
              <a:gd name="T24" fmla="*/ 1707 w 1725"/>
              <a:gd name="T25" fmla="*/ 1587 h 3069"/>
              <a:gd name="T26" fmla="*/ 1691 w 1725"/>
              <a:gd name="T27" fmla="*/ 1652 h 3069"/>
              <a:gd name="T28" fmla="*/ 1698 w 1725"/>
              <a:gd name="T29" fmla="*/ 1767 h 3069"/>
              <a:gd name="T30" fmla="*/ 1685 w 1725"/>
              <a:gd name="T31" fmla="*/ 2326 h 3069"/>
              <a:gd name="T32" fmla="*/ 1725 w 1725"/>
              <a:gd name="T33" fmla="*/ 2795 h 3069"/>
              <a:gd name="T34" fmla="*/ 1643 w 1725"/>
              <a:gd name="T35" fmla="*/ 2944 h 3069"/>
              <a:gd name="T36" fmla="*/ 1588 w 1725"/>
              <a:gd name="T37" fmla="*/ 2812 h 3069"/>
              <a:gd name="T38" fmla="*/ 1534 w 1725"/>
              <a:gd name="T39" fmla="*/ 2863 h 3069"/>
              <a:gd name="T40" fmla="*/ 1477 w 1725"/>
              <a:gd name="T41" fmla="*/ 2846 h 3069"/>
              <a:gd name="T42" fmla="*/ 1348 w 1725"/>
              <a:gd name="T43" fmla="*/ 3046 h 3069"/>
              <a:gd name="T44" fmla="*/ 1337 w 1725"/>
              <a:gd name="T45" fmla="*/ 2758 h 3069"/>
              <a:gd name="T46" fmla="*/ 1265 w 1725"/>
              <a:gd name="T47" fmla="*/ 2839 h 3069"/>
              <a:gd name="T48" fmla="*/ 1193 w 1725"/>
              <a:gd name="T49" fmla="*/ 2716 h 3069"/>
              <a:gd name="T50" fmla="*/ 1102 w 1725"/>
              <a:gd name="T51" fmla="*/ 2981 h 3069"/>
              <a:gd name="T52" fmla="*/ 1035 w 1725"/>
              <a:gd name="T53" fmla="*/ 2672 h 3069"/>
              <a:gd name="T54" fmla="*/ 977 w 1725"/>
              <a:gd name="T55" fmla="*/ 2911 h 3069"/>
              <a:gd name="T56" fmla="*/ 893 w 1725"/>
              <a:gd name="T57" fmla="*/ 2837 h 3069"/>
              <a:gd name="T58" fmla="*/ 822 w 1725"/>
              <a:gd name="T59" fmla="*/ 2917 h 3069"/>
              <a:gd name="T60" fmla="*/ 759 w 1725"/>
              <a:gd name="T61" fmla="*/ 2762 h 3069"/>
              <a:gd name="T62" fmla="*/ 712 w 1725"/>
              <a:gd name="T63" fmla="*/ 3006 h 3069"/>
              <a:gd name="T64" fmla="*/ 602 w 1725"/>
              <a:gd name="T65" fmla="*/ 2921 h 3069"/>
              <a:gd name="T66" fmla="*/ 542 w 1725"/>
              <a:gd name="T67" fmla="*/ 2784 h 3069"/>
              <a:gd name="T68" fmla="*/ 503 w 1725"/>
              <a:gd name="T69" fmla="*/ 2714 h 3069"/>
              <a:gd name="T70" fmla="*/ 444 w 1725"/>
              <a:gd name="T71" fmla="*/ 2871 h 3069"/>
              <a:gd name="T72" fmla="*/ 309 w 1725"/>
              <a:gd name="T73" fmla="*/ 2876 h 3069"/>
              <a:gd name="T74" fmla="*/ 229 w 1725"/>
              <a:gd name="T75" fmla="*/ 2646 h 3069"/>
              <a:gd name="T76" fmla="*/ 194 w 1725"/>
              <a:gd name="T77" fmla="*/ 2792 h 3069"/>
              <a:gd name="T78" fmla="*/ 118 w 1725"/>
              <a:gd name="T79" fmla="*/ 2572 h 3069"/>
              <a:gd name="T80" fmla="*/ 90 w 1725"/>
              <a:gd name="T81" fmla="*/ 2812 h 3069"/>
              <a:gd name="T82" fmla="*/ 38 w 1725"/>
              <a:gd name="T83" fmla="*/ 2525 h 3069"/>
              <a:gd name="T84" fmla="*/ 31 w 1725"/>
              <a:gd name="T85" fmla="*/ 2328 h 3069"/>
              <a:gd name="T86" fmla="*/ 27 w 1725"/>
              <a:gd name="T87" fmla="*/ 2231 h 3069"/>
              <a:gd name="T88" fmla="*/ 18 w 1725"/>
              <a:gd name="T89" fmla="*/ 2089 h 3069"/>
              <a:gd name="T90" fmla="*/ 31 w 1725"/>
              <a:gd name="T91" fmla="*/ 1886 h 3069"/>
              <a:gd name="T92" fmla="*/ 27 w 1725"/>
              <a:gd name="T93" fmla="*/ 1721 h 3069"/>
              <a:gd name="T94" fmla="*/ 27 w 1725"/>
              <a:gd name="T95" fmla="*/ 1627 h 3069"/>
              <a:gd name="T96" fmla="*/ 27 w 1725"/>
              <a:gd name="T97" fmla="*/ 1546 h 3069"/>
              <a:gd name="T98" fmla="*/ 27 w 1725"/>
              <a:gd name="T99" fmla="*/ 1450 h 3069"/>
              <a:gd name="T100" fmla="*/ 58 w 1725"/>
              <a:gd name="T101" fmla="*/ 1331 h 3069"/>
              <a:gd name="T102" fmla="*/ 31 w 1725"/>
              <a:gd name="T103" fmla="*/ 1286 h 3069"/>
              <a:gd name="T104" fmla="*/ 37 w 1725"/>
              <a:gd name="T105" fmla="*/ 1148 h 3069"/>
              <a:gd name="T106" fmla="*/ 10 w 1725"/>
              <a:gd name="T107" fmla="*/ 1020 h 3069"/>
              <a:gd name="T108" fmla="*/ 17 w 1725"/>
              <a:gd name="T109" fmla="*/ 918 h 3069"/>
              <a:gd name="T110" fmla="*/ 5 w 1725"/>
              <a:gd name="T111" fmla="*/ 838 h 3069"/>
              <a:gd name="T112" fmla="*/ 39 w 1725"/>
              <a:gd name="T113" fmla="*/ 716 h 3069"/>
              <a:gd name="T114" fmla="*/ 20 w 1725"/>
              <a:gd name="T115" fmla="*/ 598 h 3069"/>
              <a:gd name="T116" fmla="*/ 29 w 1725"/>
              <a:gd name="T117" fmla="*/ 425 h 3069"/>
              <a:gd name="T118" fmla="*/ 12 w 1725"/>
              <a:gd name="T119" fmla="*/ 361 h 3069"/>
              <a:gd name="T120" fmla="*/ 35 w 1725"/>
              <a:gd name="T121" fmla="*/ 274 h 3069"/>
              <a:gd name="T122" fmla="*/ 18 w 1725"/>
              <a:gd name="T123" fmla="*/ 192 h 3069"/>
              <a:gd name="T124" fmla="*/ 33 w 1725"/>
              <a:gd name="T125" fmla="*/ 48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25" h="3069">
                <a:moveTo>
                  <a:pt x="30" y="0"/>
                </a:moveTo>
                <a:lnTo>
                  <a:pt x="1685" y="0"/>
                </a:lnTo>
                <a:lnTo>
                  <a:pt x="1691" y="31"/>
                </a:lnTo>
                <a:lnTo>
                  <a:pt x="1695" y="35"/>
                </a:lnTo>
                <a:lnTo>
                  <a:pt x="1701" y="41"/>
                </a:lnTo>
                <a:lnTo>
                  <a:pt x="1706" y="47"/>
                </a:lnTo>
                <a:lnTo>
                  <a:pt x="1708" y="56"/>
                </a:lnTo>
                <a:lnTo>
                  <a:pt x="1710" y="75"/>
                </a:lnTo>
                <a:lnTo>
                  <a:pt x="1707" y="90"/>
                </a:lnTo>
                <a:lnTo>
                  <a:pt x="1701" y="103"/>
                </a:lnTo>
                <a:lnTo>
                  <a:pt x="1694" y="117"/>
                </a:lnTo>
                <a:lnTo>
                  <a:pt x="1687" y="127"/>
                </a:lnTo>
                <a:lnTo>
                  <a:pt x="1685" y="139"/>
                </a:lnTo>
                <a:lnTo>
                  <a:pt x="1685" y="152"/>
                </a:lnTo>
                <a:lnTo>
                  <a:pt x="1691" y="165"/>
                </a:lnTo>
                <a:lnTo>
                  <a:pt x="1697" y="173"/>
                </a:lnTo>
                <a:lnTo>
                  <a:pt x="1703" y="182"/>
                </a:lnTo>
                <a:lnTo>
                  <a:pt x="1710" y="192"/>
                </a:lnTo>
                <a:lnTo>
                  <a:pt x="1715" y="202"/>
                </a:lnTo>
                <a:lnTo>
                  <a:pt x="1718" y="207"/>
                </a:lnTo>
                <a:lnTo>
                  <a:pt x="1720" y="224"/>
                </a:lnTo>
                <a:lnTo>
                  <a:pt x="1718" y="240"/>
                </a:lnTo>
                <a:lnTo>
                  <a:pt x="1712" y="254"/>
                </a:lnTo>
                <a:lnTo>
                  <a:pt x="1706" y="270"/>
                </a:lnTo>
                <a:lnTo>
                  <a:pt x="1701" y="283"/>
                </a:lnTo>
                <a:lnTo>
                  <a:pt x="1691" y="283"/>
                </a:lnTo>
                <a:lnTo>
                  <a:pt x="1689" y="297"/>
                </a:lnTo>
                <a:lnTo>
                  <a:pt x="1689" y="314"/>
                </a:lnTo>
                <a:lnTo>
                  <a:pt x="1690" y="331"/>
                </a:lnTo>
                <a:lnTo>
                  <a:pt x="1693" y="344"/>
                </a:lnTo>
                <a:lnTo>
                  <a:pt x="1701" y="344"/>
                </a:lnTo>
                <a:lnTo>
                  <a:pt x="1711" y="352"/>
                </a:lnTo>
                <a:lnTo>
                  <a:pt x="1716" y="363"/>
                </a:lnTo>
                <a:lnTo>
                  <a:pt x="1716" y="373"/>
                </a:lnTo>
                <a:lnTo>
                  <a:pt x="1711" y="386"/>
                </a:lnTo>
                <a:lnTo>
                  <a:pt x="1707" y="391"/>
                </a:lnTo>
                <a:lnTo>
                  <a:pt x="1716" y="414"/>
                </a:lnTo>
                <a:lnTo>
                  <a:pt x="1719" y="427"/>
                </a:lnTo>
                <a:lnTo>
                  <a:pt x="1720" y="442"/>
                </a:lnTo>
                <a:lnTo>
                  <a:pt x="1718" y="458"/>
                </a:lnTo>
                <a:lnTo>
                  <a:pt x="1711" y="474"/>
                </a:lnTo>
                <a:lnTo>
                  <a:pt x="1703" y="488"/>
                </a:lnTo>
                <a:lnTo>
                  <a:pt x="1694" y="503"/>
                </a:lnTo>
                <a:lnTo>
                  <a:pt x="1687" y="518"/>
                </a:lnTo>
                <a:lnTo>
                  <a:pt x="1683" y="537"/>
                </a:lnTo>
                <a:lnTo>
                  <a:pt x="1687" y="538"/>
                </a:lnTo>
                <a:lnTo>
                  <a:pt x="1690" y="541"/>
                </a:lnTo>
                <a:lnTo>
                  <a:pt x="1691" y="543"/>
                </a:lnTo>
                <a:lnTo>
                  <a:pt x="1691" y="546"/>
                </a:lnTo>
                <a:lnTo>
                  <a:pt x="1683" y="546"/>
                </a:lnTo>
                <a:lnTo>
                  <a:pt x="1683" y="562"/>
                </a:lnTo>
                <a:lnTo>
                  <a:pt x="1683" y="562"/>
                </a:lnTo>
                <a:lnTo>
                  <a:pt x="1683" y="579"/>
                </a:lnTo>
                <a:lnTo>
                  <a:pt x="1686" y="596"/>
                </a:lnTo>
                <a:lnTo>
                  <a:pt x="1691" y="609"/>
                </a:lnTo>
                <a:lnTo>
                  <a:pt x="1694" y="614"/>
                </a:lnTo>
                <a:lnTo>
                  <a:pt x="1698" y="621"/>
                </a:lnTo>
                <a:lnTo>
                  <a:pt x="1702" y="630"/>
                </a:lnTo>
                <a:lnTo>
                  <a:pt x="1703" y="639"/>
                </a:lnTo>
                <a:lnTo>
                  <a:pt x="1702" y="643"/>
                </a:lnTo>
                <a:lnTo>
                  <a:pt x="1702" y="652"/>
                </a:lnTo>
                <a:lnTo>
                  <a:pt x="1693" y="666"/>
                </a:lnTo>
                <a:lnTo>
                  <a:pt x="1701" y="674"/>
                </a:lnTo>
                <a:lnTo>
                  <a:pt x="1703" y="678"/>
                </a:lnTo>
                <a:lnTo>
                  <a:pt x="1706" y="681"/>
                </a:lnTo>
                <a:lnTo>
                  <a:pt x="1707" y="686"/>
                </a:lnTo>
                <a:lnTo>
                  <a:pt x="1708" y="691"/>
                </a:lnTo>
                <a:lnTo>
                  <a:pt x="1710" y="710"/>
                </a:lnTo>
                <a:lnTo>
                  <a:pt x="1707" y="725"/>
                </a:lnTo>
                <a:lnTo>
                  <a:pt x="1701" y="738"/>
                </a:lnTo>
                <a:lnTo>
                  <a:pt x="1694" y="750"/>
                </a:lnTo>
                <a:lnTo>
                  <a:pt x="1690" y="762"/>
                </a:lnTo>
                <a:lnTo>
                  <a:pt x="1694" y="766"/>
                </a:lnTo>
                <a:lnTo>
                  <a:pt x="1697" y="770"/>
                </a:lnTo>
                <a:lnTo>
                  <a:pt x="1699" y="774"/>
                </a:lnTo>
                <a:lnTo>
                  <a:pt x="1701" y="778"/>
                </a:lnTo>
                <a:lnTo>
                  <a:pt x="1702" y="784"/>
                </a:lnTo>
                <a:lnTo>
                  <a:pt x="1702" y="789"/>
                </a:lnTo>
                <a:lnTo>
                  <a:pt x="1701" y="796"/>
                </a:lnTo>
                <a:lnTo>
                  <a:pt x="1697" y="806"/>
                </a:lnTo>
                <a:lnTo>
                  <a:pt x="1706" y="822"/>
                </a:lnTo>
                <a:lnTo>
                  <a:pt x="1710" y="827"/>
                </a:lnTo>
                <a:lnTo>
                  <a:pt x="1712" y="831"/>
                </a:lnTo>
                <a:lnTo>
                  <a:pt x="1715" y="837"/>
                </a:lnTo>
                <a:lnTo>
                  <a:pt x="1716" y="839"/>
                </a:lnTo>
                <a:lnTo>
                  <a:pt x="1718" y="842"/>
                </a:lnTo>
                <a:lnTo>
                  <a:pt x="1720" y="857"/>
                </a:lnTo>
                <a:lnTo>
                  <a:pt x="1718" y="873"/>
                </a:lnTo>
                <a:lnTo>
                  <a:pt x="1712" y="889"/>
                </a:lnTo>
                <a:lnTo>
                  <a:pt x="1706" y="903"/>
                </a:lnTo>
                <a:lnTo>
                  <a:pt x="1701" y="916"/>
                </a:lnTo>
                <a:lnTo>
                  <a:pt x="1695" y="916"/>
                </a:lnTo>
                <a:lnTo>
                  <a:pt x="1698" y="928"/>
                </a:lnTo>
                <a:lnTo>
                  <a:pt x="1698" y="931"/>
                </a:lnTo>
                <a:lnTo>
                  <a:pt x="1704" y="940"/>
                </a:lnTo>
                <a:lnTo>
                  <a:pt x="1707" y="949"/>
                </a:lnTo>
                <a:lnTo>
                  <a:pt x="1708" y="961"/>
                </a:lnTo>
                <a:lnTo>
                  <a:pt x="1708" y="966"/>
                </a:lnTo>
                <a:lnTo>
                  <a:pt x="1708" y="970"/>
                </a:lnTo>
                <a:lnTo>
                  <a:pt x="1707" y="973"/>
                </a:lnTo>
                <a:lnTo>
                  <a:pt x="1707" y="974"/>
                </a:lnTo>
                <a:lnTo>
                  <a:pt x="1706" y="975"/>
                </a:lnTo>
                <a:lnTo>
                  <a:pt x="1704" y="974"/>
                </a:lnTo>
                <a:lnTo>
                  <a:pt x="1703" y="974"/>
                </a:lnTo>
                <a:lnTo>
                  <a:pt x="1698" y="973"/>
                </a:lnTo>
                <a:lnTo>
                  <a:pt x="1697" y="979"/>
                </a:lnTo>
                <a:lnTo>
                  <a:pt x="1701" y="979"/>
                </a:lnTo>
                <a:lnTo>
                  <a:pt x="1711" y="987"/>
                </a:lnTo>
                <a:lnTo>
                  <a:pt x="1716" y="996"/>
                </a:lnTo>
                <a:lnTo>
                  <a:pt x="1716" y="1008"/>
                </a:lnTo>
                <a:lnTo>
                  <a:pt x="1711" y="1020"/>
                </a:lnTo>
                <a:lnTo>
                  <a:pt x="1707" y="1026"/>
                </a:lnTo>
                <a:lnTo>
                  <a:pt x="1716" y="1047"/>
                </a:lnTo>
                <a:lnTo>
                  <a:pt x="1719" y="1062"/>
                </a:lnTo>
                <a:lnTo>
                  <a:pt x="1720" y="1077"/>
                </a:lnTo>
                <a:lnTo>
                  <a:pt x="1718" y="1093"/>
                </a:lnTo>
                <a:lnTo>
                  <a:pt x="1711" y="1109"/>
                </a:lnTo>
                <a:lnTo>
                  <a:pt x="1703" y="1123"/>
                </a:lnTo>
                <a:lnTo>
                  <a:pt x="1698" y="1132"/>
                </a:lnTo>
                <a:lnTo>
                  <a:pt x="1691" y="1155"/>
                </a:lnTo>
                <a:lnTo>
                  <a:pt x="1693" y="1160"/>
                </a:lnTo>
                <a:lnTo>
                  <a:pt x="1697" y="1164"/>
                </a:lnTo>
                <a:lnTo>
                  <a:pt x="1701" y="1166"/>
                </a:lnTo>
                <a:lnTo>
                  <a:pt x="1702" y="1172"/>
                </a:lnTo>
                <a:lnTo>
                  <a:pt x="1701" y="1179"/>
                </a:lnTo>
                <a:lnTo>
                  <a:pt x="1697" y="1183"/>
                </a:lnTo>
                <a:lnTo>
                  <a:pt x="1693" y="1189"/>
                </a:lnTo>
                <a:lnTo>
                  <a:pt x="1687" y="1193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212"/>
                </a:lnTo>
                <a:lnTo>
                  <a:pt x="1686" y="1229"/>
                </a:lnTo>
                <a:lnTo>
                  <a:pt x="1691" y="1244"/>
                </a:lnTo>
                <a:lnTo>
                  <a:pt x="1694" y="1248"/>
                </a:lnTo>
                <a:lnTo>
                  <a:pt x="1698" y="1255"/>
                </a:lnTo>
                <a:lnTo>
                  <a:pt x="1702" y="1263"/>
                </a:lnTo>
                <a:lnTo>
                  <a:pt x="1703" y="1274"/>
                </a:lnTo>
                <a:lnTo>
                  <a:pt x="1702" y="1278"/>
                </a:lnTo>
                <a:lnTo>
                  <a:pt x="1702" y="1286"/>
                </a:lnTo>
                <a:lnTo>
                  <a:pt x="1695" y="1299"/>
                </a:lnTo>
                <a:lnTo>
                  <a:pt x="1686" y="1310"/>
                </a:lnTo>
                <a:lnTo>
                  <a:pt x="1678" y="1323"/>
                </a:lnTo>
                <a:lnTo>
                  <a:pt x="1676" y="1334"/>
                </a:lnTo>
                <a:lnTo>
                  <a:pt x="1687" y="1346"/>
                </a:lnTo>
                <a:lnTo>
                  <a:pt x="1693" y="1350"/>
                </a:lnTo>
                <a:lnTo>
                  <a:pt x="1697" y="1354"/>
                </a:lnTo>
                <a:lnTo>
                  <a:pt x="1701" y="1359"/>
                </a:lnTo>
                <a:lnTo>
                  <a:pt x="1702" y="1367"/>
                </a:lnTo>
                <a:lnTo>
                  <a:pt x="1701" y="1371"/>
                </a:lnTo>
                <a:lnTo>
                  <a:pt x="1697" y="1375"/>
                </a:lnTo>
                <a:lnTo>
                  <a:pt x="1693" y="1378"/>
                </a:lnTo>
                <a:lnTo>
                  <a:pt x="1691" y="1384"/>
                </a:lnTo>
                <a:lnTo>
                  <a:pt x="1694" y="1394"/>
                </a:lnTo>
                <a:lnTo>
                  <a:pt x="1698" y="1406"/>
                </a:lnTo>
                <a:lnTo>
                  <a:pt x="1699" y="1410"/>
                </a:lnTo>
                <a:lnTo>
                  <a:pt x="1701" y="1411"/>
                </a:lnTo>
                <a:lnTo>
                  <a:pt x="1701" y="1414"/>
                </a:lnTo>
                <a:lnTo>
                  <a:pt x="1702" y="1419"/>
                </a:lnTo>
                <a:lnTo>
                  <a:pt x="1701" y="1427"/>
                </a:lnTo>
                <a:lnTo>
                  <a:pt x="1701" y="1430"/>
                </a:lnTo>
                <a:lnTo>
                  <a:pt x="1701" y="1431"/>
                </a:lnTo>
                <a:lnTo>
                  <a:pt x="1701" y="1433"/>
                </a:lnTo>
                <a:lnTo>
                  <a:pt x="1697" y="1449"/>
                </a:lnTo>
                <a:lnTo>
                  <a:pt x="1694" y="1471"/>
                </a:lnTo>
                <a:lnTo>
                  <a:pt x="1693" y="1495"/>
                </a:lnTo>
                <a:lnTo>
                  <a:pt x="1691" y="1517"/>
                </a:lnTo>
                <a:lnTo>
                  <a:pt x="1691" y="1520"/>
                </a:lnTo>
                <a:lnTo>
                  <a:pt x="1691" y="1522"/>
                </a:lnTo>
                <a:lnTo>
                  <a:pt x="1691" y="1526"/>
                </a:lnTo>
                <a:lnTo>
                  <a:pt x="1691" y="1528"/>
                </a:lnTo>
                <a:lnTo>
                  <a:pt x="1697" y="1560"/>
                </a:lnTo>
                <a:lnTo>
                  <a:pt x="1698" y="1566"/>
                </a:lnTo>
                <a:lnTo>
                  <a:pt x="1703" y="1564"/>
                </a:lnTo>
                <a:lnTo>
                  <a:pt x="1704" y="1563"/>
                </a:lnTo>
                <a:lnTo>
                  <a:pt x="1706" y="1563"/>
                </a:lnTo>
                <a:lnTo>
                  <a:pt x="1707" y="1564"/>
                </a:lnTo>
                <a:lnTo>
                  <a:pt x="1707" y="1566"/>
                </a:lnTo>
                <a:lnTo>
                  <a:pt x="1708" y="1567"/>
                </a:lnTo>
                <a:lnTo>
                  <a:pt x="1708" y="1571"/>
                </a:lnTo>
                <a:lnTo>
                  <a:pt x="1708" y="1576"/>
                </a:lnTo>
                <a:lnTo>
                  <a:pt x="1707" y="1587"/>
                </a:lnTo>
                <a:lnTo>
                  <a:pt x="1708" y="1596"/>
                </a:lnTo>
                <a:lnTo>
                  <a:pt x="1708" y="1601"/>
                </a:lnTo>
                <a:lnTo>
                  <a:pt x="1708" y="1605"/>
                </a:lnTo>
                <a:lnTo>
                  <a:pt x="1707" y="1608"/>
                </a:lnTo>
                <a:lnTo>
                  <a:pt x="1707" y="1609"/>
                </a:lnTo>
                <a:lnTo>
                  <a:pt x="1706" y="1609"/>
                </a:lnTo>
                <a:lnTo>
                  <a:pt x="1704" y="1609"/>
                </a:lnTo>
                <a:lnTo>
                  <a:pt x="1703" y="1609"/>
                </a:lnTo>
                <a:lnTo>
                  <a:pt x="1698" y="1606"/>
                </a:lnTo>
                <a:lnTo>
                  <a:pt x="1697" y="1611"/>
                </a:lnTo>
                <a:lnTo>
                  <a:pt x="1691" y="1644"/>
                </a:lnTo>
                <a:lnTo>
                  <a:pt x="1691" y="1646"/>
                </a:lnTo>
                <a:lnTo>
                  <a:pt x="1691" y="1649"/>
                </a:lnTo>
                <a:lnTo>
                  <a:pt x="1691" y="1652"/>
                </a:lnTo>
                <a:lnTo>
                  <a:pt x="1691" y="1655"/>
                </a:lnTo>
                <a:lnTo>
                  <a:pt x="1693" y="1678"/>
                </a:lnTo>
                <a:lnTo>
                  <a:pt x="1694" y="1702"/>
                </a:lnTo>
                <a:lnTo>
                  <a:pt x="1697" y="1723"/>
                </a:lnTo>
                <a:lnTo>
                  <a:pt x="1701" y="1738"/>
                </a:lnTo>
                <a:lnTo>
                  <a:pt x="1701" y="1741"/>
                </a:lnTo>
                <a:lnTo>
                  <a:pt x="1701" y="1742"/>
                </a:lnTo>
                <a:lnTo>
                  <a:pt x="1701" y="1745"/>
                </a:lnTo>
                <a:lnTo>
                  <a:pt x="1702" y="1753"/>
                </a:lnTo>
                <a:lnTo>
                  <a:pt x="1701" y="1758"/>
                </a:lnTo>
                <a:lnTo>
                  <a:pt x="1701" y="1761"/>
                </a:lnTo>
                <a:lnTo>
                  <a:pt x="1699" y="1763"/>
                </a:lnTo>
                <a:lnTo>
                  <a:pt x="1698" y="1766"/>
                </a:lnTo>
                <a:lnTo>
                  <a:pt x="1698" y="1767"/>
                </a:lnTo>
                <a:lnTo>
                  <a:pt x="1718" y="1759"/>
                </a:lnTo>
                <a:lnTo>
                  <a:pt x="1720" y="1889"/>
                </a:lnTo>
                <a:lnTo>
                  <a:pt x="1723" y="2017"/>
                </a:lnTo>
                <a:lnTo>
                  <a:pt x="1725" y="2146"/>
                </a:lnTo>
                <a:lnTo>
                  <a:pt x="1725" y="2163"/>
                </a:lnTo>
                <a:lnTo>
                  <a:pt x="1725" y="2184"/>
                </a:lnTo>
                <a:lnTo>
                  <a:pt x="1725" y="2207"/>
                </a:lnTo>
                <a:lnTo>
                  <a:pt x="1725" y="2231"/>
                </a:lnTo>
                <a:lnTo>
                  <a:pt x="1724" y="2254"/>
                </a:lnTo>
                <a:lnTo>
                  <a:pt x="1720" y="2277"/>
                </a:lnTo>
                <a:lnTo>
                  <a:pt x="1714" y="2296"/>
                </a:lnTo>
                <a:lnTo>
                  <a:pt x="1704" y="2313"/>
                </a:lnTo>
                <a:lnTo>
                  <a:pt x="1693" y="2325"/>
                </a:lnTo>
                <a:lnTo>
                  <a:pt x="1685" y="2326"/>
                </a:lnTo>
                <a:lnTo>
                  <a:pt x="1683" y="2342"/>
                </a:lnTo>
                <a:lnTo>
                  <a:pt x="1683" y="2352"/>
                </a:lnTo>
                <a:lnTo>
                  <a:pt x="1695" y="2363"/>
                </a:lnTo>
                <a:lnTo>
                  <a:pt x="1699" y="2372"/>
                </a:lnTo>
                <a:lnTo>
                  <a:pt x="1702" y="2383"/>
                </a:lnTo>
                <a:lnTo>
                  <a:pt x="1701" y="2396"/>
                </a:lnTo>
                <a:lnTo>
                  <a:pt x="1699" y="2398"/>
                </a:lnTo>
                <a:lnTo>
                  <a:pt x="1698" y="2401"/>
                </a:lnTo>
                <a:lnTo>
                  <a:pt x="1697" y="2402"/>
                </a:lnTo>
                <a:lnTo>
                  <a:pt x="1718" y="2393"/>
                </a:lnTo>
                <a:lnTo>
                  <a:pt x="1720" y="2524"/>
                </a:lnTo>
                <a:lnTo>
                  <a:pt x="1723" y="2652"/>
                </a:lnTo>
                <a:lnTo>
                  <a:pt x="1725" y="2779"/>
                </a:lnTo>
                <a:lnTo>
                  <a:pt x="1725" y="2795"/>
                </a:lnTo>
                <a:lnTo>
                  <a:pt x="1725" y="2812"/>
                </a:lnTo>
                <a:lnTo>
                  <a:pt x="1725" y="2832"/>
                </a:lnTo>
                <a:lnTo>
                  <a:pt x="1725" y="2851"/>
                </a:lnTo>
                <a:lnTo>
                  <a:pt x="1725" y="2872"/>
                </a:lnTo>
                <a:lnTo>
                  <a:pt x="1723" y="2892"/>
                </a:lnTo>
                <a:lnTo>
                  <a:pt x="1720" y="2911"/>
                </a:lnTo>
                <a:lnTo>
                  <a:pt x="1715" y="2928"/>
                </a:lnTo>
                <a:lnTo>
                  <a:pt x="1708" y="2943"/>
                </a:lnTo>
                <a:lnTo>
                  <a:pt x="1698" y="2955"/>
                </a:lnTo>
                <a:lnTo>
                  <a:pt x="1686" y="2962"/>
                </a:lnTo>
                <a:lnTo>
                  <a:pt x="1670" y="2965"/>
                </a:lnTo>
                <a:lnTo>
                  <a:pt x="1657" y="2962"/>
                </a:lnTo>
                <a:lnTo>
                  <a:pt x="1648" y="2955"/>
                </a:lnTo>
                <a:lnTo>
                  <a:pt x="1643" y="2944"/>
                </a:lnTo>
                <a:lnTo>
                  <a:pt x="1639" y="2930"/>
                </a:lnTo>
                <a:lnTo>
                  <a:pt x="1638" y="2913"/>
                </a:lnTo>
                <a:lnTo>
                  <a:pt x="1636" y="2894"/>
                </a:lnTo>
                <a:lnTo>
                  <a:pt x="1636" y="2875"/>
                </a:lnTo>
                <a:lnTo>
                  <a:pt x="1636" y="2855"/>
                </a:lnTo>
                <a:lnTo>
                  <a:pt x="1636" y="2837"/>
                </a:lnTo>
                <a:lnTo>
                  <a:pt x="1634" y="2820"/>
                </a:lnTo>
                <a:lnTo>
                  <a:pt x="1630" y="2805"/>
                </a:lnTo>
                <a:lnTo>
                  <a:pt x="1623" y="2794"/>
                </a:lnTo>
                <a:lnTo>
                  <a:pt x="1614" y="2786"/>
                </a:lnTo>
                <a:lnTo>
                  <a:pt x="1605" y="2784"/>
                </a:lnTo>
                <a:lnTo>
                  <a:pt x="1598" y="2790"/>
                </a:lnTo>
                <a:lnTo>
                  <a:pt x="1593" y="2799"/>
                </a:lnTo>
                <a:lnTo>
                  <a:pt x="1588" y="2812"/>
                </a:lnTo>
                <a:lnTo>
                  <a:pt x="1584" y="2828"/>
                </a:lnTo>
                <a:lnTo>
                  <a:pt x="1580" y="2845"/>
                </a:lnTo>
                <a:lnTo>
                  <a:pt x="1577" y="2863"/>
                </a:lnTo>
                <a:lnTo>
                  <a:pt x="1575" y="2880"/>
                </a:lnTo>
                <a:lnTo>
                  <a:pt x="1572" y="2896"/>
                </a:lnTo>
                <a:lnTo>
                  <a:pt x="1568" y="2907"/>
                </a:lnTo>
                <a:lnTo>
                  <a:pt x="1564" y="2917"/>
                </a:lnTo>
                <a:lnTo>
                  <a:pt x="1559" y="2921"/>
                </a:lnTo>
                <a:lnTo>
                  <a:pt x="1554" y="2919"/>
                </a:lnTo>
                <a:lnTo>
                  <a:pt x="1546" y="2910"/>
                </a:lnTo>
                <a:lnTo>
                  <a:pt x="1545" y="2905"/>
                </a:lnTo>
                <a:lnTo>
                  <a:pt x="1541" y="2894"/>
                </a:lnTo>
                <a:lnTo>
                  <a:pt x="1538" y="2880"/>
                </a:lnTo>
                <a:lnTo>
                  <a:pt x="1534" y="2863"/>
                </a:lnTo>
                <a:lnTo>
                  <a:pt x="1529" y="2845"/>
                </a:lnTo>
                <a:lnTo>
                  <a:pt x="1524" y="2825"/>
                </a:lnTo>
                <a:lnTo>
                  <a:pt x="1519" y="2807"/>
                </a:lnTo>
                <a:lnTo>
                  <a:pt x="1513" y="2788"/>
                </a:lnTo>
                <a:lnTo>
                  <a:pt x="1508" y="2774"/>
                </a:lnTo>
                <a:lnTo>
                  <a:pt x="1503" y="2762"/>
                </a:lnTo>
                <a:lnTo>
                  <a:pt x="1498" y="2754"/>
                </a:lnTo>
                <a:lnTo>
                  <a:pt x="1492" y="2753"/>
                </a:lnTo>
                <a:lnTo>
                  <a:pt x="1487" y="2758"/>
                </a:lnTo>
                <a:lnTo>
                  <a:pt x="1483" y="2770"/>
                </a:lnTo>
                <a:lnTo>
                  <a:pt x="1481" y="2783"/>
                </a:lnTo>
                <a:lnTo>
                  <a:pt x="1479" y="2801"/>
                </a:lnTo>
                <a:lnTo>
                  <a:pt x="1478" y="2822"/>
                </a:lnTo>
                <a:lnTo>
                  <a:pt x="1477" y="2846"/>
                </a:lnTo>
                <a:lnTo>
                  <a:pt x="1475" y="2872"/>
                </a:lnTo>
                <a:lnTo>
                  <a:pt x="1474" y="2900"/>
                </a:lnTo>
                <a:lnTo>
                  <a:pt x="1471" y="2927"/>
                </a:lnTo>
                <a:lnTo>
                  <a:pt x="1467" y="2955"/>
                </a:lnTo>
                <a:lnTo>
                  <a:pt x="1462" y="2981"/>
                </a:lnTo>
                <a:lnTo>
                  <a:pt x="1456" y="3006"/>
                </a:lnTo>
                <a:lnTo>
                  <a:pt x="1447" y="3027"/>
                </a:lnTo>
                <a:lnTo>
                  <a:pt x="1436" y="3045"/>
                </a:lnTo>
                <a:lnTo>
                  <a:pt x="1422" y="3058"/>
                </a:lnTo>
                <a:lnTo>
                  <a:pt x="1405" y="3066"/>
                </a:lnTo>
                <a:lnTo>
                  <a:pt x="1385" y="3069"/>
                </a:lnTo>
                <a:lnTo>
                  <a:pt x="1369" y="3066"/>
                </a:lnTo>
                <a:lnTo>
                  <a:pt x="1356" y="3058"/>
                </a:lnTo>
                <a:lnTo>
                  <a:pt x="1348" y="3046"/>
                </a:lnTo>
                <a:lnTo>
                  <a:pt x="1343" y="3031"/>
                </a:lnTo>
                <a:lnTo>
                  <a:pt x="1341" y="3012"/>
                </a:lnTo>
                <a:lnTo>
                  <a:pt x="1339" y="2993"/>
                </a:lnTo>
                <a:lnTo>
                  <a:pt x="1341" y="2969"/>
                </a:lnTo>
                <a:lnTo>
                  <a:pt x="1342" y="2945"/>
                </a:lnTo>
                <a:lnTo>
                  <a:pt x="1344" y="2921"/>
                </a:lnTo>
                <a:lnTo>
                  <a:pt x="1348" y="2896"/>
                </a:lnTo>
                <a:lnTo>
                  <a:pt x="1351" y="2871"/>
                </a:lnTo>
                <a:lnTo>
                  <a:pt x="1352" y="2847"/>
                </a:lnTo>
                <a:lnTo>
                  <a:pt x="1354" y="2825"/>
                </a:lnTo>
                <a:lnTo>
                  <a:pt x="1354" y="2804"/>
                </a:lnTo>
                <a:lnTo>
                  <a:pt x="1350" y="2786"/>
                </a:lnTo>
                <a:lnTo>
                  <a:pt x="1344" y="2770"/>
                </a:lnTo>
                <a:lnTo>
                  <a:pt x="1337" y="2758"/>
                </a:lnTo>
                <a:lnTo>
                  <a:pt x="1323" y="2750"/>
                </a:lnTo>
                <a:lnTo>
                  <a:pt x="1308" y="2748"/>
                </a:lnTo>
                <a:lnTo>
                  <a:pt x="1299" y="2750"/>
                </a:lnTo>
                <a:lnTo>
                  <a:pt x="1292" y="2758"/>
                </a:lnTo>
                <a:lnTo>
                  <a:pt x="1288" y="2770"/>
                </a:lnTo>
                <a:lnTo>
                  <a:pt x="1286" y="2784"/>
                </a:lnTo>
                <a:lnTo>
                  <a:pt x="1286" y="2800"/>
                </a:lnTo>
                <a:lnTo>
                  <a:pt x="1284" y="2816"/>
                </a:lnTo>
                <a:lnTo>
                  <a:pt x="1284" y="2830"/>
                </a:lnTo>
                <a:lnTo>
                  <a:pt x="1283" y="2842"/>
                </a:lnTo>
                <a:lnTo>
                  <a:pt x="1279" y="2850"/>
                </a:lnTo>
                <a:lnTo>
                  <a:pt x="1274" y="2854"/>
                </a:lnTo>
                <a:lnTo>
                  <a:pt x="1269" y="2850"/>
                </a:lnTo>
                <a:lnTo>
                  <a:pt x="1265" y="2839"/>
                </a:lnTo>
                <a:lnTo>
                  <a:pt x="1262" y="2824"/>
                </a:lnTo>
                <a:lnTo>
                  <a:pt x="1259" y="2804"/>
                </a:lnTo>
                <a:lnTo>
                  <a:pt x="1257" y="2782"/>
                </a:lnTo>
                <a:lnTo>
                  <a:pt x="1254" y="2758"/>
                </a:lnTo>
                <a:lnTo>
                  <a:pt x="1250" y="2736"/>
                </a:lnTo>
                <a:lnTo>
                  <a:pt x="1246" y="2714"/>
                </a:lnTo>
                <a:lnTo>
                  <a:pt x="1240" y="2695"/>
                </a:lnTo>
                <a:lnTo>
                  <a:pt x="1232" y="2680"/>
                </a:lnTo>
                <a:lnTo>
                  <a:pt x="1220" y="2672"/>
                </a:lnTo>
                <a:lnTo>
                  <a:pt x="1211" y="2669"/>
                </a:lnTo>
                <a:lnTo>
                  <a:pt x="1203" y="2673"/>
                </a:lnTo>
                <a:lnTo>
                  <a:pt x="1198" y="2684"/>
                </a:lnTo>
                <a:lnTo>
                  <a:pt x="1195" y="2698"/>
                </a:lnTo>
                <a:lnTo>
                  <a:pt x="1193" y="2716"/>
                </a:lnTo>
                <a:lnTo>
                  <a:pt x="1191" y="2739"/>
                </a:lnTo>
                <a:lnTo>
                  <a:pt x="1191" y="2763"/>
                </a:lnTo>
                <a:lnTo>
                  <a:pt x="1190" y="2790"/>
                </a:lnTo>
                <a:lnTo>
                  <a:pt x="1190" y="2816"/>
                </a:lnTo>
                <a:lnTo>
                  <a:pt x="1189" y="2843"/>
                </a:lnTo>
                <a:lnTo>
                  <a:pt x="1187" y="2871"/>
                </a:lnTo>
                <a:lnTo>
                  <a:pt x="1185" y="2897"/>
                </a:lnTo>
                <a:lnTo>
                  <a:pt x="1179" y="2921"/>
                </a:lnTo>
                <a:lnTo>
                  <a:pt x="1174" y="2942"/>
                </a:lnTo>
                <a:lnTo>
                  <a:pt x="1165" y="2959"/>
                </a:lnTo>
                <a:lnTo>
                  <a:pt x="1155" y="2973"/>
                </a:lnTo>
                <a:lnTo>
                  <a:pt x="1140" y="2981"/>
                </a:lnTo>
                <a:lnTo>
                  <a:pt x="1123" y="2983"/>
                </a:lnTo>
                <a:lnTo>
                  <a:pt x="1102" y="2981"/>
                </a:lnTo>
                <a:lnTo>
                  <a:pt x="1087" y="2973"/>
                </a:lnTo>
                <a:lnTo>
                  <a:pt x="1073" y="2960"/>
                </a:lnTo>
                <a:lnTo>
                  <a:pt x="1064" y="2944"/>
                </a:lnTo>
                <a:lnTo>
                  <a:pt x="1059" y="2925"/>
                </a:lnTo>
                <a:lnTo>
                  <a:pt x="1054" y="2901"/>
                </a:lnTo>
                <a:lnTo>
                  <a:pt x="1053" y="2876"/>
                </a:lnTo>
                <a:lnTo>
                  <a:pt x="1051" y="2850"/>
                </a:lnTo>
                <a:lnTo>
                  <a:pt x="1050" y="2822"/>
                </a:lnTo>
                <a:lnTo>
                  <a:pt x="1050" y="2795"/>
                </a:lnTo>
                <a:lnTo>
                  <a:pt x="1050" y="2767"/>
                </a:lnTo>
                <a:lnTo>
                  <a:pt x="1049" y="2741"/>
                </a:lnTo>
                <a:lnTo>
                  <a:pt x="1046" y="2715"/>
                </a:lnTo>
                <a:lnTo>
                  <a:pt x="1042" y="2693"/>
                </a:lnTo>
                <a:lnTo>
                  <a:pt x="1035" y="2672"/>
                </a:lnTo>
                <a:lnTo>
                  <a:pt x="1030" y="2664"/>
                </a:lnTo>
                <a:lnTo>
                  <a:pt x="1020" y="2656"/>
                </a:lnTo>
                <a:lnTo>
                  <a:pt x="1007" y="2648"/>
                </a:lnTo>
                <a:lnTo>
                  <a:pt x="994" y="2644"/>
                </a:lnTo>
                <a:lnTo>
                  <a:pt x="981" y="2643"/>
                </a:lnTo>
                <a:lnTo>
                  <a:pt x="979" y="2643"/>
                </a:lnTo>
                <a:lnTo>
                  <a:pt x="982" y="2779"/>
                </a:lnTo>
                <a:lnTo>
                  <a:pt x="982" y="2795"/>
                </a:lnTo>
                <a:lnTo>
                  <a:pt x="982" y="2812"/>
                </a:lnTo>
                <a:lnTo>
                  <a:pt x="983" y="2832"/>
                </a:lnTo>
                <a:lnTo>
                  <a:pt x="983" y="2851"/>
                </a:lnTo>
                <a:lnTo>
                  <a:pt x="982" y="2872"/>
                </a:lnTo>
                <a:lnTo>
                  <a:pt x="981" y="2892"/>
                </a:lnTo>
                <a:lnTo>
                  <a:pt x="977" y="2911"/>
                </a:lnTo>
                <a:lnTo>
                  <a:pt x="971" y="2928"/>
                </a:lnTo>
                <a:lnTo>
                  <a:pt x="965" y="2943"/>
                </a:lnTo>
                <a:lnTo>
                  <a:pt x="956" y="2955"/>
                </a:lnTo>
                <a:lnTo>
                  <a:pt x="943" y="2962"/>
                </a:lnTo>
                <a:lnTo>
                  <a:pt x="928" y="2965"/>
                </a:lnTo>
                <a:lnTo>
                  <a:pt x="915" y="2962"/>
                </a:lnTo>
                <a:lnTo>
                  <a:pt x="906" y="2955"/>
                </a:lnTo>
                <a:lnTo>
                  <a:pt x="899" y="2944"/>
                </a:lnTo>
                <a:lnTo>
                  <a:pt x="895" y="2930"/>
                </a:lnTo>
                <a:lnTo>
                  <a:pt x="894" y="2913"/>
                </a:lnTo>
                <a:lnTo>
                  <a:pt x="893" y="2894"/>
                </a:lnTo>
                <a:lnTo>
                  <a:pt x="894" y="2875"/>
                </a:lnTo>
                <a:lnTo>
                  <a:pt x="894" y="2855"/>
                </a:lnTo>
                <a:lnTo>
                  <a:pt x="893" y="2837"/>
                </a:lnTo>
                <a:lnTo>
                  <a:pt x="890" y="2820"/>
                </a:lnTo>
                <a:lnTo>
                  <a:pt x="886" y="2805"/>
                </a:lnTo>
                <a:lnTo>
                  <a:pt x="880" y="2794"/>
                </a:lnTo>
                <a:lnTo>
                  <a:pt x="871" y="2786"/>
                </a:lnTo>
                <a:lnTo>
                  <a:pt x="861" y="2786"/>
                </a:lnTo>
                <a:lnTo>
                  <a:pt x="854" y="2791"/>
                </a:lnTo>
                <a:lnTo>
                  <a:pt x="848" y="2803"/>
                </a:lnTo>
                <a:lnTo>
                  <a:pt x="843" y="2817"/>
                </a:lnTo>
                <a:lnTo>
                  <a:pt x="839" y="2835"/>
                </a:lnTo>
                <a:lnTo>
                  <a:pt x="835" y="2855"/>
                </a:lnTo>
                <a:lnTo>
                  <a:pt x="833" y="2873"/>
                </a:lnTo>
                <a:lnTo>
                  <a:pt x="830" y="2892"/>
                </a:lnTo>
                <a:lnTo>
                  <a:pt x="826" y="2906"/>
                </a:lnTo>
                <a:lnTo>
                  <a:pt x="822" y="2917"/>
                </a:lnTo>
                <a:lnTo>
                  <a:pt x="817" y="2921"/>
                </a:lnTo>
                <a:lnTo>
                  <a:pt x="809" y="2919"/>
                </a:lnTo>
                <a:lnTo>
                  <a:pt x="809" y="2917"/>
                </a:lnTo>
                <a:lnTo>
                  <a:pt x="808" y="2918"/>
                </a:lnTo>
                <a:lnTo>
                  <a:pt x="800" y="2914"/>
                </a:lnTo>
                <a:lnTo>
                  <a:pt x="793" y="2904"/>
                </a:lnTo>
                <a:lnTo>
                  <a:pt x="788" y="2888"/>
                </a:lnTo>
                <a:lnTo>
                  <a:pt x="783" y="2867"/>
                </a:lnTo>
                <a:lnTo>
                  <a:pt x="780" y="2841"/>
                </a:lnTo>
                <a:lnTo>
                  <a:pt x="780" y="2824"/>
                </a:lnTo>
                <a:lnTo>
                  <a:pt x="776" y="2807"/>
                </a:lnTo>
                <a:lnTo>
                  <a:pt x="771" y="2788"/>
                </a:lnTo>
                <a:lnTo>
                  <a:pt x="765" y="2774"/>
                </a:lnTo>
                <a:lnTo>
                  <a:pt x="759" y="2762"/>
                </a:lnTo>
                <a:lnTo>
                  <a:pt x="754" y="2754"/>
                </a:lnTo>
                <a:lnTo>
                  <a:pt x="749" y="2753"/>
                </a:lnTo>
                <a:lnTo>
                  <a:pt x="744" y="2758"/>
                </a:lnTo>
                <a:lnTo>
                  <a:pt x="740" y="2770"/>
                </a:lnTo>
                <a:lnTo>
                  <a:pt x="737" y="2783"/>
                </a:lnTo>
                <a:lnTo>
                  <a:pt x="736" y="2801"/>
                </a:lnTo>
                <a:lnTo>
                  <a:pt x="734" y="2822"/>
                </a:lnTo>
                <a:lnTo>
                  <a:pt x="733" y="2846"/>
                </a:lnTo>
                <a:lnTo>
                  <a:pt x="732" y="2872"/>
                </a:lnTo>
                <a:lnTo>
                  <a:pt x="730" y="2900"/>
                </a:lnTo>
                <a:lnTo>
                  <a:pt x="728" y="2927"/>
                </a:lnTo>
                <a:lnTo>
                  <a:pt x="724" y="2955"/>
                </a:lnTo>
                <a:lnTo>
                  <a:pt x="720" y="2981"/>
                </a:lnTo>
                <a:lnTo>
                  <a:pt x="712" y="3006"/>
                </a:lnTo>
                <a:lnTo>
                  <a:pt x="704" y="3027"/>
                </a:lnTo>
                <a:lnTo>
                  <a:pt x="693" y="3045"/>
                </a:lnTo>
                <a:lnTo>
                  <a:pt x="678" y="3058"/>
                </a:lnTo>
                <a:lnTo>
                  <a:pt x="662" y="3066"/>
                </a:lnTo>
                <a:lnTo>
                  <a:pt x="641" y="3069"/>
                </a:lnTo>
                <a:lnTo>
                  <a:pt x="626" y="3066"/>
                </a:lnTo>
                <a:lnTo>
                  <a:pt x="614" y="3058"/>
                </a:lnTo>
                <a:lnTo>
                  <a:pt x="605" y="3046"/>
                </a:lnTo>
                <a:lnTo>
                  <a:pt x="600" y="3031"/>
                </a:lnTo>
                <a:lnTo>
                  <a:pt x="597" y="3012"/>
                </a:lnTo>
                <a:lnTo>
                  <a:pt x="596" y="2993"/>
                </a:lnTo>
                <a:lnTo>
                  <a:pt x="597" y="2969"/>
                </a:lnTo>
                <a:lnTo>
                  <a:pt x="598" y="2945"/>
                </a:lnTo>
                <a:lnTo>
                  <a:pt x="602" y="2921"/>
                </a:lnTo>
                <a:lnTo>
                  <a:pt x="605" y="2896"/>
                </a:lnTo>
                <a:lnTo>
                  <a:pt x="607" y="2871"/>
                </a:lnTo>
                <a:lnTo>
                  <a:pt x="610" y="2847"/>
                </a:lnTo>
                <a:lnTo>
                  <a:pt x="610" y="2825"/>
                </a:lnTo>
                <a:lnTo>
                  <a:pt x="610" y="2804"/>
                </a:lnTo>
                <a:lnTo>
                  <a:pt x="607" y="2786"/>
                </a:lnTo>
                <a:lnTo>
                  <a:pt x="601" y="2770"/>
                </a:lnTo>
                <a:lnTo>
                  <a:pt x="593" y="2758"/>
                </a:lnTo>
                <a:lnTo>
                  <a:pt x="581" y="2750"/>
                </a:lnTo>
                <a:lnTo>
                  <a:pt x="564" y="2748"/>
                </a:lnTo>
                <a:lnTo>
                  <a:pt x="555" y="2750"/>
                </a:lnTo>
                <a:lnTo>
                  <a:pt x="549" y="2758"/>
                </a:lnTo>
                <a:lnTo>
                  <a:pt x="545" y="2770"/>
                </a:lnTo>
                <a:lnTo>
                  <a:pt x="542" y="2784"/>
                </a:lnTo>
                <a:lnTo>
                  <a:pt x="542" y="2800"/>
                </a:lnTo>
                <a:lnTo>
                  <a:pt x="542" y="2816"/>
                </a:lnTo>
                <a:lnTo>
                  <a:pt x="541" y="2830"/>
                </a:lnTo>
                <a:lnTo>
                  <a:pt x="539" y="2842"/>
                </a:lnTo>
                <a:lnTo>
                  <a:pt x="537" y="2850"/>
                </a:lnTo>
                <a:lnTo>
                  <a:pt x="531" y="2854"/>
                </a:lnTo>
                <a:lnTo>
                  <a:pt x="525" y="2850"/>
                </a:lnTo>
                <a:lnTo>
                  <a:pt x="521" y="2839"/>
                </a:lnTo>
                <a:lnTo>
                  <a:pt x="518" y="2824"/>
                </a:lnTo>
                <a:lnTo>
                  <a:pt x="516" y="2804"/>
                </a:lnTo>
                <a:lnTo>
                  <a:pt x="513" y="2782"/>
                </a:lnTo>
                <a:lnTo>
                  <a:pt x="511" y="2758"/>
                </a:lnTo>
                <a:lnTo>
                  <a:pt x="508" y="2736"/>
                </a:lnTo>
                <a:lnTo>
                  <a:pt x="503" y="2714"/>
                </a:lnTo>
                <a:lnTo>
                  <a:pt x="496" y="2695"/>
                </a:lnTo>
                <a:lnTo>
                  <a:pt x="488" y="2680"/>
                </a:lnTo>
                <a:lnTo>
                  <a:pt x="478" y="2672"/>
                </a:lnTo>
                <a:lnTo>
                  <a:pt x="467" y="2669"/>
                </a:lnTo>
                <a:lnTo>
                  <a:pt x="461" y="2673"/>
                </a:lnTo>
                <a:lnTo>
                  <a:pt x="456" y="2684"/>
                </a:lnTo>
                <a:lnTo>
                  <a:pt x="452" y="2698"/>
                </a:lnTo>
                <a:lnTo>
                  <a:pt x="449" y="2716"/>
                </a:lnTo>
                <a:lnTo>
                  <a:pt x="448" y="2739"/>
                </a:lnTo>
                <a:lnTo>
                  <a:pt x="448" y="2763"/>
                </a:lnTo>
                <a:lnTo>
                  <a:pt x="446" y="2790"/>
                </a:lnTo>
                <a:lnTo>
                  <a:pt x="446" y="2816"/>
                </a:lnTo>
                <a:lnTo>
                  <a:pt x="445" y="2843"/>
                </a:lnTo>
                <a:lnTo>
                  <a:pt x="444" y="2871"/>
                </a:lnTo>
                <a:lnTo>
                  <a:pt x="441" y="2897"/>
                </a:lnTo>
                <a:lnTo>
                  <a:pt x="437" y="2921"/>
                </a:lnTo>
                <a:lnTo>
                  <a:pt x="431" y="2942"/>
                </a:lnTo>
                <a:lnTo>
                  <a:pt x="422" y="2959"/>
                </a:lnTo>
                <a:lnTo>
                  <a:pt x="411" y="2973"/>
                </a:lnTo>
                <a:lnTo>
                  <a:pt x="397" y="2981"/>
                </a:lnTo>
                <a:lnTo>
                  <a:pt x="380" y="2983"/>
                </a:lnTo>
                <a:lnTo>
                  <a:pt x="359" y="2981"/>
                </a:lnTo>
                <a:lnTo>
                  <a:pt x="343" y="2973"/>
                </a:lnTo>
                <a:lnTo>
                  <a:pt x="331" y="2960"/>
                </a:lnTo>
                <a:lnTo>
                  <a:pt x="322" y="2944"/>
                </a:lnTo>
                <a:lnTo>
                  <a:pt x="315" y="2925"/>
                </a:lnTo>
                <a:lnTo>
                  <a:pt x="312" y="2901"/>
                </a:lnTo>
                <a:lnTo>
                  <a:pt x="309" y="2876"/>
                </a:lnTo>
                <a:lnTo>
                  <a:pt x="308" y="2850"/>
                </a:lnTo>
                <a:lnTo>
                  <a:pt x="308" y="2822"/>
                </a:lnTo>
                <a:lnTo>
                  <a:pt x="306" y="2795"/>
                </a:lnTo>
                <a:lnTo>
                  <a:pt x="306" y="2767"/>
                </a:lnTo>
                <a:lnTo>
                  <a:pt x="305" y="2741"/>
                </a:lnTo>
                <a:lnTo>
                  <a:pt x="302" y="2715"/>
                </a:lnTo>
                <a:lnTo>
                  <a:pt x="298" y="2693"/>
                </a:lnTo>
                <a:lnTo>
                  <a:pt x="292" y="2672"/>
                </a:lnTo>
                <a:lnTo>
                  <a:pt x="287" y="2664"/>
                </a:lnTo>
                <a:lnTo>
                  <a:pt x="278" y="2656"/>
                </a:lnTo>
                <a:lnTo>
                  <a:pt x="266" y="2650"/>
                </a:lnTo>
                <a:lnTo>
                  <a:pt x="253" y="2644"/>
                </a:lnTo>
                <a:lnTo>
                  <a:pt x="240" y="2643"/>
                </a:lnTo>
                <a:lnTo>
                  <a:pt x="229" y="2646"/>
                </a:lnTo>
                <a:lnTo>
                  <a:pt x="220" y="2655"/>
                </a:lnTo>
                <a:lnTo>
                  <a:pt x="216" y="2665"/>
                </a:lnTo>
                <a:lnTo>
                  <a:pt x="215" y="2680"/>
                </a:lnTo>
                <a:lnTo>
                  <a:pt x="217" y="2695"/>
                </a:lnTo>
                <a:lnTo>
                  <a:pt x="221" y="2712"/>
                </a:lnTo>
                <a:lnTo>
                  <a:pt x="226" y="2729"/>
                </a:lnTo>
                <a:lnTo>
                  <a:pt x="230" y="2746"/>
                </a:lnTo>
                <a:lnTo>
                  <a:pt x="234" y="2761"/>
                </a:lnTo>
                <a:lnTo>
                  <a:pt x="236" y="2775"/>
                </a:lnTo>
                <a:lnTo>
                  <a:pt x="234" y="2787"/>
                </a:lnTo>
                <a:lnTo>
                  <a:pt x="229" y="2795"/>
                </a:lnTo>
                <a:lnTo>
                  <a:pt x="219" y="2799"/>
                </a:lnTo>
                <a:lnTo>
                  <a:pt x="204" y="2799"/>
                </a:lnTo>
                <a:lnTo>
                  <a:pt x="194" y="2792"/>
                </a:lnTo>
                <a:lnTo>
                  <a:pt x="185" y="2782"/>
                </a:lnTo>
                <a:lnTo>
                  <a:pt x="179" y="2767"/>
                </a:lnTo>
                <a:lnTo>
                  <a:pt x="174" y="2750"/>
                </a:lnTo>
                <a:lnTo>
                  <a:pt x="171" y="2731"/>
                </a:lnTo>
                <a:lnTo>
                  <a:pt x="170" y="2709"/>
                </a:lnTo>
                <a:lnTo>
                  <a:pt x="168" y="2686"/>
                </a:lnTo>
                <a:lnTo>
                  <a:pt x="166" y="2664"/>
                </a:lnTo>
                <a:lnTo>
                  <a:pt x="165" y="2643"/>
                </a:lnTo>
                <a:lnTo>
                  <a:pt x="161" y="2622"/>
                </a:lnTo>
                <a:lnTo>
                  <a:pt x="157" y="2605"/>
                </a:lnTo>
                <a:lnTo>
                  <a:pt x="152" y="2589"/>
                </a:lnTo>
                <a:lnTo>
                  <a:pt x="143" y="2579"/>
                </a:lnTo>
                <a:lnTo>
                  <a:pt x="132" y="2574"/>
                </a:lnTo>
                <a:lnTo>
                  <a:pt x="118" y="2572"/>
                </a:lnTo>
                <a:lnTo>
                  <a:pt x="102" y="2578"/>
                </a:lnTo>
                <a:lnTo>
                  <a:pt x="90" y="2587"/>
                </a:lnTo>
                <a:lnTo>
                  <a:pt x="81" y="2601"/>
                </a:lnTo>
                <a:lnTo>
                  <a:pt x="76" y="2618"/>
                </a:lnTo>
                <a:lnTo>
                  <a:pt x="73" y="2637"/>
                </a:lnTo>
                <a:lnTo>
                  <a:pt x="72" y="2659"/>
                </a:lnTo>
                <a:lnTo>
                  <a:pt x="73" y="2681"/>
                </a:lnTo>
                <a:lnTo>
                  <a:pt x="75" y="2703"/>
                </a:lnTo>
                <a:lnTo>
                  <a:pt x="79" y="2726"/>
                </a:lnTo>
                <a:lnTo>
                  <a:pt x="81" y="2748"/>
                </a:lnTo>
                <a:lnTo>
                  <a:pt x="85" y="2767"/>
                </a:lnTo>
                <a:lnTo>
                  <a:pt x="88" y="2786"/>
                </a:lnTo>
                <a:lnTo>
                  <a:pt x="90" y="2800"/>
                </a:lnTo>
                <a:lnTo>
                  <a:pt x="90" y="2812"/>
                </a:lnTo>
                <a:lnTo>
                  <a:pt x="89" y="2846"/>
                </a:lnTo>
                <a:lnTo>
                  <a:pt x="86" y="2872"/>
                </a:lnTo>
                <a:lnTo>
                  <a:pt x="82" y="2893"/>
                </a:lnTo>
                <a:lnTo>
                  <a:pt x="77" y="2907"/>
                </a:lnTo>
                <a:lnTo>
                  <a:pt x="71" y="2915"/>
                </a:lnTo>
                <a:lnTo>
                  <a:pt x="64" y="2918"/>
                </a:lnTo>
                <a:lnTo>
                  <a:pt x="58" y="2914"/>
                </a:lnTo>
                <a:lnTo>
                  <a:pt x="51" y="2905"/>
                </a:lnTo>
                <a:lnTo>
                  <a:pt x="46" y="2890"/>
                </a:lnTo>
                <a:lnTo>
                  <a:pt x="41" y="2871"/>
                </a:lnTo>
                <a:lnTo>
                  <a:pt x="38" y="2847"/>
                </a:lnTo>
                <a:lnTo>
                  <a:pt x="37" y="2818"/>
                </a:lnTo>
                <a:lnTo>
                  <a:pt x="39" y="2525"/>
                </a:lnTo>
                <a:lnTo>
                  <a:pt x="38" y="2525"/>
                </a:lnTo>
                <a:lnTo>
                  <a:pt x="39" y="2517"/>
                </a:lnTo>
                <a:lnTo>
                  <a:pt x="41" y="2456"/>
                </a:lnTo>
                <a:lnTo>
                  <a:pt x="39" y="2456"/>
                </a:lnTo>
                <a:lnTo>
                  <a:pt x="41" y="2455"/>
                </a:lnTo>
                <a:lnTo>
                  <a:pt x="41" y="2447"/>
                </a:lnTo>
                <a:lnTo>
                  <a:pt x="35" y="2438"/>
                </a:lnTo>
                <a:lnTo>
                  <a:pt x="35" y="2418"/>
                </a:lnTo>
                <a:lnTo>
                  <a:pt x="38" y="2401"/>
                </a:lnTo>
                <a:lnTo>
                  <a:pt x="45" y="2385"/>
                </a:lnTo>
                <a:lnTo>
                  <a:pt x="52" y="2371"/>
                </a:lnTo>
                <a:lnTo>
                  <a:pt x="60" y="2355"/>
                </a:lnTo>
                <a:lnTo>
                  <a:pt x="56" y="2351"/>
                </a:lnTo>
                <a:lnTo>
                  <a:pt x="45" y="2339"/>
                </a:lnTo>
                <a:lnTo>
                  <a:pt x="31" y="2328"/>
                </a:lnTo>
                <a:lnTo>
                  <a:pt x="22" y="2313"/>
                </a:lnTo>
                <a:lnTo>
                  <a:pt x="17" y="2299"/>
                </a:lnTo>
                <a:lnTo>
                  <a:pt x="18" y="2283"/>
                </a:lnTo>
                <a:lnTo>
                  <a:pt x="21" y="2275"/>
                </a:lnTo>
                <a:lnTo>
                  <a:pt x="25" y="2269"/>
                </a:lnTo>
                <a:lnTo>
                  <a:pt x="29" y="2263"/>
                </a:lnTo>
                <a:lnTo>
                  <a:pt x="29" y="2262"/>
                </a:lnTo>
                <a:lnTo>
                  <a:pt x="27" y="2261"/>
                </a:lnTo>
                <a:lnTo>
                  <a:pt x="17" y="2254"/>
                </a:lnTo>
                <a:lnTo>
                  <a:pt x="13" y="2248"/>
                </a:lnTo>
                <a:lnTo>
                  <a:pt x="13" y="2244"/>
                </a:lnTo>
                <a:lnTo>
                  <a:pt x="16" y="2239"/>
                </a:lnTo>
                <a:lnTo>
                  <a:pt x="21" y="2235"/>
                </a:lnTo>
                <a:lnTo>
                  <a:pt x="27" y="2231"/>
                </a:lnTo>
                <a:lnTo>
                  <a:pt x="33" y="2225"/>
                </a:lnTo>
                <a:lnTo>
                  <a:pt x="35" y="2219"/>
                </a:lnTo>
                <a:lnTo>
                  <a:pt x="37" y="2202"/>
                </a:lnTo>
                <a:lnTo>
                  <a:pt x="31" y="2186"/>
                </a:lnTo>
                <a:lnTo>
                  <a:pt x="24" y="2172"/>
                </a:lnTo>
                <a:lnTo>
                  <a:pt x="14" y="2157"/>
                </a:lnTo>
                <a:lnTo>
                  <a:pt x="7" y="2143"/>
                </a:lnTo>
                <a:lnTo>
                  <a:pt x="1" y="2127"/>
                </a:lnTo>
                <a:lnTo>
                  <a:pt x="1" y="2110"/>
                </a:lnTo>
                <a:lnTo>
                  <a:pt x="9" y="2110"/>
                </a:lnTo>
                <a:lnTo>
                  <a:pt x="9" y="2093"/>
                </a:lnTo>
                <a:lnTo>
                  <a:pt x="12" y="2092"/>
                </a:lnTo>
                <a:lnTo>
                  <a:pt x="16" y="2091"/>
                </a:lnTo>
                <a:lnTo>
                  <a:pt x="18" y="2089"/>
                </a:lnTo>
                <a:lnTo>
                  <a:pt x="22" y="2089"/>
                </a:lnTo>
                <a:lnTo>
                  <a:pt x="25" y="2087"/>
                </a:lnTo>
                <a:lnTo>
                  <a:pt x="27" y="2085"/>
                </a:lnTo>
                <a:lnTo>
                  <a:pt x="33" y="2075"/>
                </a:lnTo>
                <a:lnTo>
                  <a:pt x="37" y="2064"/>
                </a:lnTo>
                <a:lnTo>
                  <a:pt x="38" y="2061"/>
                </a:lnTo>
                <a:lnTo>
                  <a:pt x="39" y="1927"/>
                </a:lnTo>
                <a:lnTo>
                  <a:pt x="35" y="1924"/>
                </a:lnTo>
                <a:lnTo>
                  <a:pt x="31" y="1920"/>
                </a:lnTo>
                <a:lnTo>
                  <a:pt x="29" y="1915"/>
                </a:lnTo>
                <a:lnTo>
                  <a:pt x="27" y="1909"/>
                </a:lnTo>
                <a:lnTo>
                  <a:pt x="27" y="1898"/>
                </a:lnTo>
                <a:lnTo>
                  <a:pt x="29" y="1892"/>
                </a:lnTo>
                <a:lnTo>
                  <a:pt x="31" y="1886"/>
                </a:lnTo>
                <a:lnTo>
                  <a:pt x="35" y="1882"/>
                </a:lnTo>
                <a:lnTo>
                  <a:pt x="39" y="1880"/>
                </a:lnTo>
                <a:lnTo>
                  <a:pt x="41" y="1821"/>
                </a:lnTo>
                <a:lnTo>
                  <a:pt x="39" y="1821"/>
                </a:lnTo>
                <a:lnTo>
                  <a:pt x="41" y="1821"/>
                </a:lnTo>
                <a:lnTo>
                  <a:pt x="41" y="1813"/>
                </a:lnTo>
                <a:lnTo>
                  <a:pt x="35" y="1803"/>
                </a:lnTo>
                <a:lnTo>
                  <a:pt x="35" y="1784"/>
                </a:lnTo>
                <a:lnTo>
                  <a:pt x="38" y="1767"/>
                </a:lnTo>
                <a:lnTo>
                  <a:pt x="42" y="1759"/>
                </a:lnTo>
                <a:lnTo>
                  <a:pt x="37" y="1742"/>
                </a:lnTo>
                <a:lnTo>
                  <a:pt x="34" y="1736"/>
                </a:lnTo>
                <a:lnTo>
                  <a:pt x="31" y="1729"/>
                </a:lnTo>
                <a:lnTo>
                  <a:pt x="27" y="1721"/>
                </a:lnTo>
                <a:lnTo>
                  <a:pt x="25" y="1719"/>
                </a:lnTo>
                <a:lnTo>
                  <a:pt x="22" y="1718"/>
                </a:lnTo>
                <a:lnTo>
                  <a:pt x="18" y="1718"/>
                </a:lnTo>
                <a:lnTo>
                  <a:pt x="16" y="1716"/>
                </a:lnTo>
                <a:lnTo>
                  <a:pt x="12" y="1715"/>
                </a:lnTo>
                <a:lnTo>
                  <a:pt x="9" y="1714"/>
                </a:lnTo>
                <a:lnTo>
                  <a:pt x="9" y="1697"/>
                </a:lnTo>
                <a:lnTo>
                  <a:pt x="1" y="1697"/>
                </a:lnTo>
                <a:lnTo>
                  <a:pt x="0" y="1681"/>
                </a:lnTo>
                <a:lnTo>
                  <a:pt x="4" y="1668"/>
                </a:lnTo>
                <a:lnTo>
                  <a:pt x="10" y="1655"/>
                </a:lnTo>
                <a:lnTo>
                  <a:pt x="20" y="1642"/>
                </a:lnTo>
                <a:lnTo>
                  <a:pt x="27" y="1627"/>
                </a:lnTo>
                <a:lnTo>
                  <a:pt x="27" y="1627"/>
                </a:lnTo>
                <a:lnTo>
                  <a:pt x="17" y="1619"/>
                </a:lnTo>
                <a:lnTo>
                  <a:pt x="12" y="1614"/>
                </a:lnTo>
                <a:lnTo>
                  <a:pt x="13" y="1609"/>
                </a:lnTo>
                <a:lnTo>
                  <a:pt x="16" y="1605"/>
                </a:lnTo>
                <a:lnTo>
                  <a:pt x="21" y="1601"/>
                </a:lnTo>
                <a:lnTo>
                  <a:pt x="27" y="1596"/>
                </a:lnTo>
                <a:lnTo>
                  <a:pt x="34" y="1587"/>
                </a:lnTo>
                <a:lnTo>
                  <a:pt x="27" y="1576"/>
                </a:lnTo>
                <a:lnTo>
                  <a:pt x="21" y="1572"/>
                </a:lnTo>
                <a:lnTo>
                  <a:pt x="16" y="1567"/>
                </a:lnTo>
                <a:lnTo>
                  <a:pt x="13" y="1563"/>
                </a:lnTo>
                <a:lnTo>
                  <a:pt x="12" y="1558"/>
                </a:lnTo>
                <a:lnTo>
                  <a:pt x="17" y="1553"/>
                </a:lnTo>
                <a:lnTo>
                  <a:pt x="27" y="1546"/>
                </a:lnTo>
                <a:lnTo>
                  <a:pt x="27" y="1545"/>
                </a:lnTo>
                <a:lnTo>
                  <a:pt x="20" y="1530"/>
                </a:lnTo>
                <a:lnTo>
                  <a:pt x="10" y="1517"/>
                </a:lnTo>
                <a:lnTo>
                  <a:pt x="4" y="1504"/>
                </a:lnTo>
                <a:lnTo>
                  <a:pt x="0" y="1491"/>
                </a:lnTo>
                <a:lnTo>
                  <a:pt x="1" y="1475"/>
                </a:lnTo>
                <a:lnTo>
                  <a:pt x="9" y="1475"/>
                </a:lnTo>
                <a:lnTo>
                  <a:pt x="9" y="1460"/>
                </a:lnTo>
                <a:lnTo>
                  <a:pt x="12" y="1457"/>
                </a:lnTo>
                <a:lnTo>
                  <a:pt x="16" y="1456"/>
                </a:lnTo>
                <a:lnTo>
                  <a:pt x="18" y="1456"/>
                </a:lnTo>
                <a:lnTo>
                  <a:pt x="22" y="1454"/>
                </a:lnTo>
                <a:lnTo>
                  <a:pt x="25" y="1453"/>
                </a:lnTo>
                <a:lnTo>
                  <a:pt x="27" y="1450"/>
                </a:lnTo>
                <a:lnTo>
                  <a:pt x="31" y="1444"/>
                </a:lnTo>
                <a:lnTo>
                  <a:pt x="34" y="1436"/>
                </a:lnTo>
                <a:lnTo>
                  <a:pt x="37" y="1430"/>
                </a:lnTo>
                <a:lnTo>
                  <a:pt x="42" y="1413"/>
                </a:lnTo>
                <a:lnTo>
                  <a:pt x="38" y="1406"/>
                </a:lnTo>
                <a:lnTo>
                  <a:pt x="35" y="1389"/>
                </a:lnTo>
                <a:lnTo>
                  <a:pt x="35" y="1369"/>
                </a:lnTo>
                <a:lnTo>
                  <a:pt x="41" y="1358"/>
                </a:lnTo>
                <a:lnTo>
                  <a:pt x="39" y="1351"/>
                </a:lnTo>
                <a:lnTo>
                  <a:pt x="41" y="1344"/>
                </a:lnTo>
                <a:lnTo>
                  <a:pt x="45" y="1339"/>
                </a:lnTo>
                <a:lnTo>
                  <a:pt x="52" y="1339"/>
                </a:lnTo>
                <a:lnTo>
                  <a:pt x="56" y="1334"/>
                </a:lnTo>
                <a:lnTo>
                  <a:pt x="58" y="1331"/>
                </a:lnTo>
                <a:lnTo>
                  <a:pt x="60" y="1329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59" y="1327"/>
                </a:lnTo>
                <a:lnTo>
                  <a:pt x="58" y="1326"/>
                </a:lnTo>
                <a:lnTo>
                  <a:pt x="56" y="1326"/>
                </a:lnTo>
                <a:lnTo>
                  <a:pt x="55" y="1325"/>
                </a:lnTo>
                <a:lnTo>
                  <a:pt x="52" y="1322"/>
                </a:lnTo>
                <a:lnTo>
                  <a:pt x="42" y="1299"/>
                </a:lnTo>
                <a:lnTo>
                  <a:pt x="41" y="1293"/>
                </a:lnTo>
                <a:lnTo>
                  <a:pt x="35" y="1289"/>
                </a:lnTo>
                <a:lnTo>
                  <a:pt x="31" y="1286"/>
                </a:lnTo>
                <a:lnTo>
                  <a:pt x="29" y="1280"/>
                </a:lnTo>
                <a:lnTo>
                  <a:pt x="27" y="1275"/>
                </a:lnTo>
                <a:lnTo>
                  <a:pt x="27" y="1263"/>
                </a:lnTo>
                <a:lnTo>
                  <a:pt x="33" y="1251"/>
                </a:lnTo>
                <a:lnTo>
                  <a:pt x="18" y="1227"/>
                </a:lnTo>
                <a:lnTo>
                  <a:pt x="16" y="1215"/>
                </a:lnTo>
                <a:lnTo>
                  <a:pt x="16" y="1200"/>
                </a:lnTo>
                <a:lnTo>
                  <a:pt x="18" y="1185"/>
                </a:lnTo>
                <a:lnTo>
                  <a:pt x="18" y="1168"/>
                </a:lnTo>
                <a:lnTo>
                  <a:pt x="20" y="1166"/>
                </a:lnTo>
                <a:lnTo>
                  <a:pt x="22" y="1162"/>
                </a:lnTo>
                <a:lnTo>
                  <a:pt x="26" y="1160"/>
                </a:lnTo>
                <a:lnTo>
                  <a:pt x="30" y="1155"/>
                </a:lnTo>
                <a:lnTo>
                  <a:pt x="37" y="1148"/>
                </a:lnTo>
                <a:lnTo>
                  <a:pt x="35" y="1138"/>
                </a:lnTo>
                <a:lnTo>
                  <a:pt x="35" y="1106"/>
                </a:lnTo>
                <a:lnTo>
                  <a:pt x="27" y="1087"/>
                </a:lnTo>
                <a:lnTo>
                  <a:pt x="25" y="1085"/>
                </a:lnTo>
                <a:lnTo>
                  <a:pt x="22" y="1084"/>
                </a:lnTo>
                <a:lnTo>
                  <a:pt x="18" y="1083"/>
                </a:lnTo>
                <a:lnTo>
                  <a:pt x="16" y="1081"/>
                </a:lnTo>
                <a:lnTo>
                  <a:pt x="12" y="1081"/>
                </a:lnTo>
                <a:lnTo>
                  <a:pt x="9" y="1079"/>
                </a:lnTo>
                <a:lnTo>
                  <a:pt x="9" y="1062"/>
                </a:lnTo>
                <a:lnTo>
                  <a:pt x="1" y="1062"/>
                </a:lnTo>
                <a:lnTo>
                  <a:pt x="0" y="1047"/>
                </a:lnTo>
                <a:lnTo>
                  <a:pt x="4" y="1033"/>
                </a:lnTo>
                <a:lnTo>
                  <a:pt x="10" y="1020"/>
                </a:lnTo>
                <a:lnTo>
                  <a:pt x="20" y="1008"/>
                </a:lnTo>
                <a:lnTo>
                  <a:pt x="20" y="1007"/>
                </a:lnTo>
                <a:lnTo>
                  <a:pt x="12" y="996"/>
                </a:lnTo>
                <a:lnTo>
                  <a:pt x="8" y="987"/>
                </a:lnTo>
                <a:lnTo>
                  <a:pt x="7" y="975"/>
                </a:lnTo>
                <a:lnTo>
                  <a:pt x="10" y="962"/>
                </a:lnTo>
                <a:lnTo>
                  <a:pt x="13" y="956"/>
                </a:lnTo>
                <a:lnTo>
                  <a:pt x="16" y="950"/>
                </a:lnTo>
                <a:lnTo>
                  <a:pt x="18" y="945"/>
                </a:lnTo>
                <a:lnTo>
                  <a:pt x="24" y="939"/>
                </a:lnTo>
                <a:lnTo>
                  <a:pt x="16" y="933"/>
                </a:lnTo>
                <a:lnTo>
                  <a:pt x="13" y="929"/>
                </a:lnTo>
                <a:lnTo>
                  <a:pt x="13" y="924"/>
                </a:lnTo>
                <a:lnTo>
                  <a:pt x="17" y="918"/>
                </a:lnTo>
                <a:lnTo>
                  <a:pt x="27" y="911"/>
                </a:lnTo>
                <a:lnTo>
                  <a:pt x="29" y="910"/>
                </a:lnTo>
                <a:lnTo>
                  <a:pt x="29" y="910"/>
                </a:lnTo>
                <a:lnTo>
                  <a:pt x="25" y="903"/>
                </a:lnTo>
                <a:lnTo>
                  <a:pt x="21" y="897"/>
                </a:lnTo>
                <a:lnTo>
                  <a:pt x="18" y="889"/>
                </a:lnTo>
                <a:lnTo>
                  <a:pt x="18" y="872"/>
                </a:lnTo>
                <a:lnTo>
                  <a:pt x="5" y="863"/>
                </a:lnTo>
                <a:lnTo>
                  <a:pt x="3" y="860"/>
                </a:lnTo>
                <a:lnTo>
                  <a:pt x="0" y="856"/>
                </a:lnTo>
                <a:lnTo>
                  <a:pt x="0" y="852"/>
                </a:lnTo>
                <a:lnTo>
                  <a:pt x="0" y="848"/>
                </a:lnTo>
                <a:lnTo>
                  <a:pt x="1" y="844"/>
                </a:lnTo>
                <a:lnTo>
                  <a:pt x="5" y="838"/>
                </a:lnTo>
                <a:lnTo>
                  <a:pt x="10" y="833"/>
                </a:lnTo>
                <a:lnTo>
                  <a:pt x="17" y="827"/>
                </a:lnTo>
                <a:lnTo>
                  <a:pt x="18" y="826"/>
                </a:lnTo>
                <a:lnTo>
                  <a:pt x="18" y="825"/>
                </a:lnTo>
                <a:lnTo>
                  <a:pt x="22" y="814"/>
                </a:lnTo>
                <a:lnTo>
                  <a:pt x="27" y="806"/>
                </a:lnTo>
                <a:lnTo>
                  <a:pt x="33" y="800"/>
                </a:lnTo>
                <a:lnTo>
                  <a:pt x="38" y="795"/>
                </a:lnTo>
                <a:lnTo>
                  <a:pt x="45" y="783"/>
                </a:lnTo>
                <a:lnTo>
                  <a:pt x="38" y="771"/>
                </a:lnTo>
                <a:lnTo>
                  <a:pt x="35" y="754"/>
                </a:lnTo>
                <a:lnTo>
                  <a:pt x="35" y="734"/>
                </a:lnTo>
                <a:lnTo>
                  <a:pt x="41" y="724"/>
                </a:lnTo>
                <a:lnTo>
                  <a:pt x="39" y="716"/>
                </a:lnTo>
                <a:lnTo>
                  <a:pt x="42" y="711"/>
                </a:lnTo>
                <a:lnTo>
                  <a:pt x="41" y="700"/>
                </a:lnTo>
                <a:lnTo>
                  <a:pt x="37" y="690"/>
                </a:lnTo>
                <a:lnTo>
                  <a:pt x="31" y="681"/>
                </a:lnTo>
                <a:lnTo>
                  <a:pt x="27" y="672"/>
                </a:lnTo>
                <a:lnTo>
                  <a:pt x="26" y="661"/>
                </a:lnTo>
                <a:lnTo>
                  <a:pt x="27" y="648"/>
                </a:lnTo>
                <a:lnTo>
                  <a:pt x="30" y="635"/>
                </a:lnTo>
                <a:lnTo>
                  <a:pt x="35" y="635"/>
                </a:lnTo>
                <a:lnTo>
                  <a:pt x="37" y="627"/>
                </a:lnTo>
                <a:lnTo>
                  <a:pt x="38" y="623"/>
                </a:lnTo>
                <a:lnTo>
                  <a:pt x="34" y="619"/>
                </a:lnTo>
                <a:lnTo>
                  <a:pt x="26" y="610"/>
                </a:lnTo>
                <a:lnTo>
                  <a:pt x="20" y="598"/>
                </a:lnTo>
                <a:lnTo>
                  <a:pt x="16" y="585"/>
                </a:lnTo>
                <a:lnTo>
                  <a:pt x="16" y="569"/>
                </a:lnTo>
                <a:lnTo>
                  <a:pt x="18" y="551"/>
                </a:lnTo>
                <a:lnTo>
                  <a:pt x="18" y="534"/>
                </a:lnTo>
                <a:lnTo>
                  <a:pt x="20" y="531"/>
                </a:lnTo>
                <a:lnTo>
                  <a:pt x="22" y="529"/>
                </a:lnTo>
                <a:lnTo>
                  <a:pt x="26" y="525"/>
                </a:lnTo>
                <a:lnTo>
                  <a:pt x="30" y="521"/>
                </a:lnTo>
                <a:lnTo>
                  <a:pt x="37" y="514"/>
                </a:lnTo>
                <a:lnTo>
                  <a:pt x="35" y="504"/>
                </a:lnTo>
                <a:lnTo>
                  <a:pt x="35" y="431"/>
                </a:lnTo>
                <a:lnTo>
                  <a:pt x="33" y="429"/>
                </a:lnTo>
                <a:lnTo>
                  <a:pt x="30" y="428"/>
                </a:lnTo>
                <a:lnTo>
                  <a:pt x="29" y="425"/>
                </a:lnTo>
                <a:lnTo>
                  <a:pt x="27" y="425"/>
                </a:lnTo>
                <a:lnTo>
                  <a:pt x="22" y="423"/>
                </a:lnTo>
                <a:lnTo>
                  <a:pt x="17" y="422"/>
                </a:lnTo>
                <a:lnTo>
                  <a:pt x="12" y="420"/>
                </a:lnTo>
                <a:lnTo>
                  <a:pt x="9" y="420"/>
                </a:lnTo>
                <a:lnTo>
                  <a:pt x="8" y="418"/>
                </a:lnTo>
                <a:lnTo>
                  <a:pt x="8" y="415"/>
                </a:lnTo>
                <a:lnTo>
                  <a:pt x="12" y="408"/>
                </a:lnTo>
                <a:lnTo>
                  <a:pt x="18" y="399"/>
                </a:lnTo>
                <a:lnTo>
                  <a:pt x="30" y="387"/>
                </a:lnTo>
                <a:lnTo>
                  <a:pt x="30" y="386"/>
                </a:lnTo>
                <a:lnTo>
                  <a:pt x="24" y="377"/>
                </a:lnTo>
                <a:lnTo>
                  <a:pt x="17" y="369"/>
                </a:lnTo>
                <a:lnTo>
                  <a:pt x="12" y="361"/>
                </a:lnTo>
                <a:lnTo>
                  <a:pt x="8" y="352"/>
                </a:lnTo>
                <a:lnTo>
                  <a:pt x="7" y="342"/>
                </a:lnTo>
                <a:lnTo>
                  <a:pt x="10" y="327"/>
                </a:lnTo>
                <a:lnTo>
                  <a:pt x="13" y="322"/>
                </a:lnTo>
                <a:lnTo>
                  <a:pt x="16" y="317"/>
                </a:lnTo>
                <a:lnTo>
                  <a:pt x="18" y="310"/>
                </a:lnTo>
                <a:lnTo>
                  <a:pt x="21" y="305"/>
                </a:lnTo>
                <a:lnTo>
                  <a:pt x="24" y="301"/>
                </a:lnTo>
                <a:lnTo>
                  <a:pt x="27" y="298"/>
                </a:lnTo>
                <a:lnTo>
                  <a:pt x="31" y="296"/>
                </a:lnTo>
                <a:lnTo>
                  <a:pt x="34" y="293"/>
                </a:lnTo>
                <a:lnTo>
                  <a:pt x="38" y="292"/>
                </a:lnTo>
                <a:lnTo>
                  <a:pt x="42" y="288"/>
                </a:lnTo>
                <a:lnTo>
                  <a:pt x="35" y="274"/>
                </a:lnTo>
                <a:lnTo>
                  <a:pt x="35" y="268"/>
                </a:lnTo>
                <a:lnTo>
                  <a:pt x="35" y="263"/>
                </a:lnTo>
                <a:lnTo>
                  <a:pt x="35" y="257"/>
                </a:lnTo>
                <a:lnTo>
                  <a:pt x="35" y="251"/>
                </a:lnTo>
                <a:lnTo>
                  <a:pt x="26" y="245"/>
                </a:lnTo>
                <a:lnTo>
                  <a:pt x="17" y="238"/>
                </a:lnTo>
                <a:lnTo>
                  <a:pt x="9" y="232"/>
                </a:lnTo>
                <a:lnTo>
                  <a:pt x="3" y="225"/>
                </a:lnTo>
                <a:lnTo>
                  <a:pt x="0" y="219"/>
                </a:lnTo>
                <a:lnTo>
                  <a:pt x="1" y="209"/>
                </a:lnTo>
                <a:lnTo>
                  <a:pt x="5" y="203"/>
                </a:lnTo>
                <a:lnTo>
                  <a:pt x="10" y="198"/>
                </a:lnTo>
                <a:lnTo>
                  <a:pt x="17" y="192"/>
                </a:lnTo>
                <a:lnTo>
                  <a:pt x="18" y="192"/>
                </a:lnTo>
                <a:lnTo>
                  <a:pt x="18" y="190"/>
                </a:lnTo>
                <a:lnTo>
                  <a:pt x="22" y="178"/>
                </a:lnTo>
                <a:lnTo>
                  <a:pt x="27" y="171"/>
                </a:lnTo>
                <a:lnTo>
                  <a:pt x="34" y="165"/>
                </a:lnTo>
                <a:lnTo>
                  <a:pt x="39" y="158"/>
                </a:lnTo>
                <a:lnTo>
                  <a:pt x="45" y="148"/>
                </a:lnTo>
                <a:lnTo>
                  <a:pt x="46" y="135"/>
                </a:lnTo>
                <a:lnTo>
                  <a:pt x="46" y="119"/>
                </a:lnTo>
                <a:lnTo>
                  <a:pt x="45" y="93"/>
                </a:lnTo>
                <a:lnTo>
                  <a:pt x="45" y="93"/>
                </a:lnTo>
                <a:lnTo>
                  <a:pt x="45" y="89"/>
                </a:lnTo>
                <a:lnTo>
                  <a:pt x="42" y="73"/>
                </a:lnTo>
                <a:lnTo>
                  <a:pt x="38" y="60"/>
                </a:lnTo>
                <a:lnTo>
                  <a:pt x="33" y="48"/>
                </a:lnTo>
                <a:lnTo>
                  <a:pt x="29" y="39"/>
                </a:lnTo>
                <a:lnTo>
                  <a:pt x="26" y="27"/>
                </a:lnTo>
                <a:lnTo>
                  <a:pt x="27" y="1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61"/>
          <p:cNvSpPr>
            <a:spLocks/>
          </p:cNvSpPr>
          <p:nvPr/>
        </p:nvSpPr>
        <p:spPr bwMode="auto">
          <a:xfrm>
            <a:off x="2585247" y="6552254"/>
            <a:ext cx="1403826" cy="153347"/>
          </a:xfrm>
          <a:custGeom>
            <a:avLst/>
            <a:gdLst>
              <a:gd name="T0" fmla="*/ 1104 w 2014"/>
              <a:gd name="T1" fmla="*/ 0 h 220"/>
              <a:gd name="T2" fmla="*/ 1290 w 2014"/>
              <a:gd name="T3" fmla="*/ 4 h 220"/>
              <a:gd name="T4" fmla="*/ 1461 w 2014"/>
              <a:gd name="T5" fmla="*/ 12 h 220"/>
              <a:gd name="T6" fmla="*/ 1616 w 2014"/>
              <a:gd name="T7" fmla="*/ 22 h 220"/>
              <a:gd name="T8" fmla="*/ 1749 w 2014"/>
              <a:gd name="T9" fmla="*/ 35 h 220"/>
              <a:gd name="T10" fmla="*/ 1861 w 2014"/>
              <a:gd name="T11" fmla="*/ 51 h 220"/>
              <a:gd name="T12" fmla="*/ 1943 w 2014"/>
              <a:gd name="T13" fmla="*/ 69 h 220"/>
              <a:gd name="T14" fmla="*/ 1996 w 2014"/>
              <a:gd name="T15" fmla="*/ 89 h 220"/>
              <a:gd name="T16" fmla="*/ 2014 w 2014"/>
              <a:gd name="T17" fmla="*/ 110 h 220"/>
              <a:gd name="T18" fmla="*/ 1996 w 2014"/>
              <a:gd name="T19" fmla="*/ 131 h 220"/>
              <a:gd name="T20" fmla="*/ 1943 w 2014"/>
              <a:gd name="T21" fmla="*/ 151 h 220"/>
              <a:gd name="T22" fmla="*/ 1861 w 2014"/>
              <a:gd name="T23" fmla="*/ 168 h 220"/>
              <a:gd name="T24" fmla="*/ 1749 w 2014"/>
              <a:gd name="T25" fmla="*/ 185 h 220"/>
              <a:gd name="T26" fmla="*/ 1616 w 2014"/>
              <a:gd name="T27" fmla="*/ 198 h 220"/>
              <a:gd name="T28" fmla="*/ 1461 w 2014"/>
              <a:gd name="T29" fmla="*/ 208 h 220"/>
              <a:gd name="T30" fmla="*/ 1290 w 2014"/>
              <a:gd name="T31" fmla="*/ 216 h 220"/>
              <a:gd name="T32" fmla="*/ 1104 w 2014"/>
              <a:gd name="T33" fmla="*/ 220 h 220"/>
              <a:gd name="T34" fmla="*/ 910 w 2014"/>
              <a:gd name="T35" fmla="*/ 220 h 220"/>
              <a:gd name="T36" fmla="*/ 724 w 2014"/>
              <a:gd name="T37" fmla="*/ 216 h 220"/>
              <a:gd name="T38" fmla="*/ 553 w 2014"/>
              <a:gd name="T39" fmla="*/ 208 h 220"/>
              <a:gd name="T40" fmla="*/ 397 w 2014"/>
              <a:gd name="T41" fmla="*/ 198 h 220"/>
              <a:gd name="T42" fmla="*/ 263 w 2014"/>
              <a:gd name="T43" fmla="*/ 185 h 220"/>
              <a:gd name="T44" fmla="*/ 153 w 2014"/>
              <a:gd name="T45" fmla="*/ 168 h 220"/>
              <a:gd name="T46" fmla="*/ 69 w 2014"/>
              <a:gd name="T47" fmla="*/ 151 h 220"/>
              <a:gd name="T48" fmla="*/ 18 w 2014"/>
              <a:gd name="T49" fmla="*/ 131 h 220"/>
              <a:gd name="T50" fmla="*/ 0 w 2014"/>
              <a:gd name="T51" fmla="*/ 110 h 220"/>
              <a:gd name="T52" fmla="*/ 18 w 2014"/>
              <a:gd name="T53" fmla="*/ 89 h 220"/>
              <a:gd name="T54" fmla="*/ 69 w 2014"/>
              <a:gd name="T55" fmla="*/ 69 h 220"/>
              <a:gd name="T56" fmla="*/ 153 w 2014"/>
              <a:gd name="T57" fmla="*/ 51 h 220"/>
              <a:gd name="T58" fmla="*/ 263 w 2014"/>
              <a:gd name="T59" fmla="*/ 35 h 220"/>
              <a:gd name="T60" fmla="*/ 397 w 2014"/>
              <a:gd name="T61" fmla="*/ 22 h 220"/>
              <a:gd name="T62" fmla="*/ 553 w 2014"/>
              <a:gd name="T63" fmla="*/ 12 h 220"/>
              <a:gd name="T64" fmla="*/ 724 w 2014"/>
              <a:gd name="T65" fmla="*/ 4 h 220"/>
              <a:gd name="T66" fmla="*/ 910 w 2014"/>
              <a:gd name="T6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4" h="220">
                <a:moveTo>
                  <a:pt x="1006" y="0"/>
                </a:moveTo>
                <a:lnTo>
                  <a:pt x="1104" y="0"/>
                </a:lnTo>
                <a:lnTo>
                  <a:pt x="1198" y="1"/>
                </a:lnTo>
                <a:lnTo>
                  <a:pt x="1290" y="4"/>
                </a:lnTo>
                <a:lnTo>
                  <a:pt x="1378" y="8"/>
                </a:lnTo>
                <a:lnTo>
                  <a:pt x="1461" y="12"/>
                </a:lnTo>
                <a:lnTo>
                  <a:pt x="1541" y="17"/>
                </a:lnTo>
                <a:lnTo>
                  <a:pt x="1616" y="22"/>
                </a:lnTo>
                <a:lnTo>
                  <a:pt x="1685" y="29"/>
                </a:lnTo>
                <a:lnTo>
                  <a:pt x="1749" y="35"/>
                </a:lnTo>
                <a:lnTo>
                  <a:pt x="1808" y="43"/>
                </a:lnTo>
                <a:lnTo>
                  <a:pt x="1861" y="51"/>
                </a:lnTo>
                <a:lnTo>
                  <a:pt x="1905" y="60"/>
                </a:lnTo>
                <a:lnTo>
                  <a:pt x="1943" y="69"/>
                </a:lnTo>
                <a:lnTo>
                  <a:pt x="1973" y="79"/>
                </a:lnTo>
                <a:lnTo>
                  <a:pt x="1996" y="89"/>
                </a:lnTo>
                <a:lnTo>
                  <a:pt x="2009" y="100"/>
                </a:lnTo>
                <a:lnTo>
                  <a:pt x="2014" y="110"/>
                </a:lnTo>
                <a:lnTo>
                  <a:pt x="2009" y="121"/>
                </a:lnTo>
                <a:lnTo>
                  <a:pt x="1996" y="131"/>
                </a:lnTo>
                <a:lnTo>
                  <a:pt x="1973" y="140"/>
                </a:lnTo>
                <a:lnTo>
                  <a:pt x="1943" y="151"/>
                </a:lnTo>
                <a:lnTo>
                  <a:pt x="1905" y="160"/>
                </a:lnTo>
                <a:lnTo>
                  <a:pt x="1861" y="168"/>
                </a:lnTo>
                <a:lnTo>
                  <a:pt x="1808" y="177"/>
                </a:lnTo>
                <a:lnTo>
                  <a:pt x="1749" y="185"/>
                </a:lnTo>
                <a:lnTo>
                  <a:pt x="1685" y="191"/>
                </a:lnTo>
                <a:lnTo>
                  <a:pt x="1616" y="198"/>
                </a:lnTo>
                <a:lnTo>
                  <a:pt x="1541" y="203"/>
                </a:lnTo>
                <a:lnTo>
                  <a:pt x="1461" y="208"/>
                </a:lnTo>
                <a:lnTo>
                  <a:pt x="1378" y="212"/>
                </a:lnTo>
                <a:lnTo>
                  <a:pt x="1290" y="216"/>
                </a:lnTo>
                <a:lnTo>
                  <a:pt x="1198" y="217"/>
                </a:lnTo>
                <a:lnTo>
                  <a:pt x="1104" y="220"/>
                </a:lnTo>
                <a:lnTo>
                  <a:pt x="1006" y="220"/>
                </a:lnTo>
                <a:lnTo>
                  <a:pt x="910" y="220"/>
                </a:lnTo>
                <a:lnTo>
                  <a:pt x="816" y="217"/>
                </a:lnTo>
                <a:lnTo>
                  <a:pt x="724" y="216"/>
                </a:lnTo>
                <a:lnTo>
                  <a:pt x="636" y="212"/>
                </a:lnTo>
                <a:lnTo>
                  <a:pt x="553" y="208"/>
                </a:lnTo>
                <a:lnTo>
                  <a:pt x="473" y="203"/>
                </a:lnTo>
                <a:lnTo>
                  <a:pt x="397" y="198"/>
                </a:lnTo>
                <a:lnTo>
                  <a:pt x="327" y="191"/>
                </a:lnTo>
                <a:lnTo>
                  <a:pt x="263" y="185"/>
                </a:lnTo>
                <a:lnTo>
                  <a:pt x="204" y="177"/>
                </a:lnTo>
                <a:lnTo>
                  <a:pt x="153" y="168"/>
                </a:lnTo>
                <a:lnTo>
                  <a:pt x="107" y="160"/>
                </a:lnTo>
                <a:lnTo>
                  <a:pt x="69" y="151"/>
                </a:lnTo>
                <a:lnTo>
                  <a:pt x="39" y="140"/>
                </a:lnTo>
                <a:lnTo>
                  <a:pt x="18" y="131"/>
                </a:lnTo>
                <a:lnTo>
                  <a:pt x="4" y="121"/>
                </a:lnTo>
                <a:lnTo>
                  <a:pt x="0" y="110"/>
                </a:lnTo>
                <a:lnTo>
                  <a:pt x="4" y="100"/>
                </a:lnTo>
                <a:lnTo>
                  <a:pt x="18" y="89"/>
                </a:lnTo>
                <a:lnTo>
                  <a:pt x="39" y="79"/>
                </a:lnTo>
                <a:lnTo>
                  <a:pt x="69" y="69"/>
                </a:lnTo>
                <a:lnTo>
                  <a:pt x="107" y="60"/>
                </a:lnTo>
                <a:lnTo>
                  <a:pt x="153" y="51"/>
                </a:lnTo>
                <a:lnTo>
                  <a:pt x="204" y="43"/>
                </a:lnTo>
                <a:lnTo>
                  <a:pt x="263" y="35"/>
                </a:lnTo>
                <a:lnTo>
                  <a:pt x="327" y="29"/>
                </a:lnTo>
                <a:lnTo>
                  <a:pt x="397" y="22"/>
                </a:lnTo>
                <a:lnTo>
                  <a:pt x="473" y="17"/>
                </a:lnTo>
                <a:lnTo>
                  <a:pt x="553" y="12"/>
                </a:lnTo>
                <a:lnTo>
                  <a:pt x="636" y="8"/>
                </a:lnTo>
                <a:lnTo>
                  <a:pt x="724" y="4"/>
                </a:lnTo>
                <a:lnTo>
                  <a:pt x="816" y="1"/>
                </a:lnTo>
                <a:lnTo>
                  <a:pt x="910" y="0"/>
                </a:lnTo>
                <a:lnTo>
                  <a:pt x="1006" y="0"/>
                </a:lnTo>
                <a:close/>
              </a:path>
            </a:pathLst>
          </a:custGeom>
          <a:solidFill>
            <a:schemeClr val="tx1">
              <a:alpha val="1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 62"/>
          <p:cNvSpPr>
            <a:spLocks noChangeArrowheads="1"/>
          </p:cNvSpPr>
          <p:nvPr/>
        </p:nvSpPr>
        <p:spPr bwMode="auto">
          <a:xfrm>
            <a:off x="2820149" y="3571486"/>
            <a:ext cx="967483" cy="890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63"/>
          <p:cNvSpPr>
            <a:spLocks noChangeArrowheads="1"/>
          </p:cNvSpPr>
          <p:nvPr/>
        </p:nvSpPr>
        <p:spPr bwMode="auto">
          <a:xfrm>
            <a:off x="2820148" y="3571486"/>
            <a:ext cx="490712" cy="890113"/>
          </a:xfrm>
          <a:prstGeom prst="rect">
            <a:avLst/>
          </a:prstGeom>
          <a:solidFill>
            <a:schemeClr val="tx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64"/>
          <p:cNvSpPr>
            <a:spLocks noEditPoints="1"/>
          </p:cNvSpPr>
          <p:nvPr/>
        </p:nvSpPr>
        <p:spPr bwMode="auto">
          <a:xfrm>
            <a:off x="2803419" y="4752958"/>
            <a:ext cx="996758" cy="1766284"/>
          </a:xfrm>
          <a:custGeom>
            <a:avLst/>
            <a:gdLst>
              <a:gd name="T0" fmla="*/ 673 w 1430"/>
              <a:gd name="T1" fmla="*/ 2024 h 2534"/>
              <a:gd name="T2" fmla="*/ 612 w 1430"/>
              <a:gd name="T3" fmla="*/ 2078 h 2534"/>
              <a:gd name="T4" fmla="*/ 597 w 1430"/>
              <a:gd name="T5" fmla="*/ 2162 h 2534"/>
              <a:gd name="T6" fmla="*/ 638 w 1430"/>
              <a:gd name="T7" fmla="*/ 2234 h 2534"/>
              <a:gd name="T8" fmla="*/ 710 w 1430"/>
              <a:gd name="T9" fmla="*/ 2264 h 2534"/>
              <a:gd name="T10" fmla="*/ 769 w 1430"/>
              <a:gd name="T11" fmla="*/ 2249 h 2534"/>
              <a:gd name="T12" fmla="*/ 824 w 1430"/>
              <a:gd name="T13" fmla="*/ 2189 h 2534"/>
              <a:gd name="T14" fmla="*/ 829 w 1430"/>
              <a:gd name="T15" fmla="*/ 2104 h 2534"/>
              <a:gd name="T16" fmla="*/ 782 w 1430"/>
              <a:gd name="T17" fmla="*/ 2037 h 2534"/>
              <a:gd name="T18" fmla="*/ 715 w 1430"/>
              <a:gd name="T19" fmla="*/ 2015 h 2534"/>
              <a:gd name="T20" fmla="*/ 1430 w 1430"/>
              <a:gd name="T21" fmla="*/ 87 h 2534"/>
              <a:gd name="T22" fmla="*/ 1425 w 1430"/>
              <a:gd name="T23" fmla="*/ 116 h 2534"/>
              <a:gd name="T24" fmla="*/ 1342 w 1430"/>
              <a:gd name="T25" fmla="*/ 167 h 2534"/>
              <a:gd name="T26" fmla="*/ 1224 w 1430"/>
              <a:gd name="T27" fmla="*/ 256 h 2534"/>
              <a:gd name="T28" fmla="*/ 1114 w 1430"/>
              <a:gd name="T29" fmla="*/ 370 h 2534"/>
              <a:gd name="T30" fmla="*/ 1017 w 1430"/>
              <a:gd name="T31" fmla="*/ 511 h 2534"/>
              <a:gd name="T32" fmla="*/ 943 w 1430"/>
              <a:gd name="T33" fmla="*/ 682 h 2534"/>
              <a:gd name="T34" fmla="*/ 900 w 1430"/>
              <a:gd name="T35" fmla="*/ 887 h 2534"/>
              <a:gd name="T36" fmla="*/ 896 w 1430"/>
              <a:gd name="T37" fmla="*/ 1124 h 2534"/>
              <a:gd name="T38" fmla="*/ 932 w 1430"/>
              <a:gd name="T39" fmla="*/ 1384 h 2534"/>
              <a:gd name="T40" fmla="*/ 964 w 1430"/>
              <a:gd name="T41" fmla="*/ 1628 h 2534"/>
              <a:gd name="T42" fmla="*/ 977 w 1430"/>
              <a:gd name="T43" fmla="*/ 1858 h 2534"/>
              <a:gd name="T44" fmla="*/ 972 w 1430"/>
              <a:gd name="T45" fmla="*/ 2067 h 2534"/>
              <a:gd name="T46" fmla="*/ 945 w 1430"/>
              <a:gd name="T47" fmla="*/ 2247 h 2534"/>
              <a:gd name="T48" fmla="*/ 897 w 1430"/>
              <a:gd name="T49" fmla="*/ 2390 h 2534"/>
              <a:gd name="T50" fmla="*/ 822 w 1430"/>
              <a:gd name="T51" fmla="*/ 2488 h 2534"/>
              <a:gd name="T52" fmla="*/ 723 w 1430"/>
              <a:gd name="T53" fmla="*/ 2534 h 2534"/>
              <a:gd name="T54" fmla="*/ 670 w 1430"/>
              <a:gd name="T55" fmla="*/ 2524 h 2534"/>
              <a:gd name="T56" fmla="*/ 580 w 1430"/>
              <a:gd name="T57" fmla="*/ 2460 h 2534"/>
              <a:gd name="T58" fmla="*/ 515 w 1430"/>
              <a:gd name="T59" fmla="*/ 2346 h 2534"/>
              <a:gd name="T60" fmla="*/ 473 w 1430"/>
              <a:gd name="T61" fmla="*/ 2191 h 2534"/>
              <a:gd name="T62" fmla="*/ 454 w 1430"/>
              <a:gd name="T63" fmla="*/ 2001 h 2534"/>
              <a:gd name="T64" fmla="*/ 456 w 1430"/>
              <a:gd name="T65" fmla="*/ 1783 h 2534"/>
              <a:gd name="T66" fmla="*/ 475 w 1430"/>
              <a:gd name="T67" fmla="*/ 1548 h 2534"/>
              <a:gd name="T68" fmla="*/ 511 w 1430"/>
              <a:gd name="T69" fmla="*/ 1300 h 2534"/>
              <a:gd name="T70" fmla="*/ 538 w 1430"/>
              <a:gd name="T71" fmla="*/ 1040 h 2534"/>
              <a:gd name="T72" fmla="*/ 520 w 1430"/>
              <a:gd name="T73" fmla="*/ 815 h 2534"/>
              <a:gd name="T74" fmla="*/ 466 w 1430"/>
              <a:gd name="T75" fmla="*/ 622 h 2534"/>
              <a:gd name="T76" fmla="*/ 382 w 1430"/>
              <a:gd name="T77" fmla="*/ 461 h 2534"/>
              <a:gd name="T78" fmla="*/ 280 w 1430"/>
              <a:gd name="T79" fmla="*/ 329 h 2534"/>
              <a:gd name="T80" fmla="*/ 166 w 1430"/>
              <a:gd name="T81" fmla="*/ 223 h 2534"/>
              <a:gd name="T82" fmla="*/ 50 w 1430"/>
              <a:gd name="T83" fmla="*/ 143 h 2534"/>
              <a:gd name="T84" fmla="*/ 1 w 1430"/>
              <a:gd name="T85" fmla="*/ 108 h 2534"/>
              <a:gd name="T86" fmla="*/ 9 w 1430"/>
              <a:gd name="T87" fmla="*/ 0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30" h="2534">
                <a:moveTo>
                  <a:pt x="715" y="2015"/>
                </a:moveTo>
                <a:lnTo>
                  <a:pt x="699" y="2016"/>
                </a:lnTo>
                <a:lnTo>
                  <a:pt x="673" y="2024"/>
                </a:lnTo>
                <a:lnTo>
                  <a:pt x="648" y="2037"/>
                </a:lnTo>
                <a:lnTo>
                  <a:pt x="627" y="2056"/>
                </a:lnTo>
                <a:lnTo>
                  <a:pt x="612" y="2078"/>
                </a:lnTo>
                <a:lnTo>
                  <a:pt x="600" y="2104"/>
                </a:lnTo>
                <a:lnTo>
                  <a:pt x="596" y="2133"/>
                </a:lnTo>
                <a:lnTo>
                  <a:pt x="597" y="2162"/>
                </a:lnTo>
                <a:lnTo>
                  <a:pt x="605" y="2189"/>
                </a:lnTo>
                <a:lnTo>
                  <a:pt x="619" y="2214"/>
                </a:lnTo>
                <a:lnTo>
                  <a:pt x="638" y="2234"/>
                </a:lnTo>
                <a:lnTo>
                  <a:pt x="661" y="2249"/>
                </a:lnTo>
                <a:lnTo>
                  <a:pt x="687" y="2260"/>
                </a:lnTo>
                <a:lnTo>
                  <a:pt x="710" y="2264"/>
                </a:lnTo>
                <a:lnTo>
                  <a:pt x="720" y="2264"/>
                </a:lnTo>
                <a:lnTo>
                  <a:pt x="742" y="2260"/>
                </a:lnTo>
                <a:lnTo>
                  <a:pt x="769" y="2249"/>
                </a:lnTo>
                <a:lnTo>
                  <a:pt x="792" y="2234"/>
                </a:lnTo>
                <a:lnTo>
                  <a:pt x="811" y="2214"/>
                </a:lnTo>
                <a:lnTo>
                  <a:pt x="824" y="2189"/>
                </a:lnTo>
                <a:lnTo>
                  <a:pt x="833" y="2162"/>
                </a:lnTo>
                <a:lnTo>
                  <a:pt x="834" y="2133"/>
                </a:lnTo>
                <a:lnTo>
                  <a:pt x="829" y="2104"/>
                </a:lnTo>
                <a:lnTo>
                  <a:pt x="818" y="2078"/>
                </a:lnTo>
                <a:lnTo>
                  <a:pt x="803" y="2056"/>
                </a:lnTo>
                <a:lnTo>
                  <a:pt x="782" y="2037"/>
                </a:lnTo>
                <a:lnTo>
                  <a:pt x="757" y="2024"/>
                </a:lnTo>
                <a:lnTo>
                  <a:pt x="731" y="2016"/>
                </a:lnTo>
                <a:lnTo>
                  <a:pt x="715" y="2015"/>
                </a:lnTo>
                <a:close/>
                <a:moveTo>
                  <a:pt x="9" y="0"/>
                </a:moveTo>
                <a:lnTo>
                  <a:pt x="1421" y="0"/>
                </a:lnTo>
                <a:lnTo>
                  <a:pt x="1430" y="87"/>
                </a:lnTo>
                <a:lnTo>
                  <a:pt x="1430" y="99"/>
                </a:lnTo>
                <a:lnTo>
                  <a:pt x="1429" y="108"/>
                </a:lnTo>
                <a:lnTo>
                  <a:pt x="1425" y="116"/>
                </a:lnTo>
                <a:lnTo>
                  <a:pt x="1419" y="121"/>
                </a:lnTo>
                <a:lnTo>
                  <a:pt x="1380" y="143"/>
                </a:lnTo>
                <a:lnTo>
                  <a:pt x="1342" y="167"/>
                </a:lnTo>
                <a:lnTo>
                  <a:pt x="1303" y="193"/>
                </a:lnTo>
                <a:lnTo>
                  <a:pt x="1264" y="223"/>
                </a:lnTo>
                <a:lnTo>
                  <a:pt x="1224" y="256"/>
                </a:lnTo>
                <a:lnTo>
                  <a:pt x="1186" y="290"/>
                </a:lnTo>
                <a:lnTo>
                  <a:pt x="1150" y="329"/>
                </a:lnTo>
                <a:lnTo>
                  <a:pt x="1114" y="370"/>
                </a:lnTo>
                <a:lnTo>
                  <a:pt x="1079" y="414"/>
                </a:lnTo>
                <a:lnTo>
                  <a:pt x="1048" y="461"/>
                </a:lnTo>
                <a:lnTo>
                  <a:pt x="1017" y="511"/>
                </a:lnTo>
                <a:lnTo>
                  <a:pt x="990" y="565"/>
                </a:lnTo>
                <a:lnTo>
                  <a:pt x="965" y="622"/>
                </a:lnTo>
                <a:lnTo>
                  <a:pt x="943" y="682"/>
                </a:lnTo>
                <a:lnTo>
                  <a:pt x="924" y="747"/>
                </a:lnTo>
                <a:lnTo>
                  <a:pt x="910" y="815"/>
                </a:lnTo>
                <a:lnTo>
                  <a:pt x="900" y="887"/>
                </a:lnTo>
                <a:lnTo>
                  <a:pt x="893" y="961"/>
                </a:lnTo>
                <a:lnTo>
                  <a:pt x="892" y="1040"/>
                </a:lnTo>
                <a:lnTo>
                  <a:pt x="896" y="1124"/>
                </a:lnTo>
                <a:lnTo>
                  <a:pt x="905" y="1210"/>
                </a:lnTo>
                <a:lnTo>
                  <a:pt x="919" y="1300"/>
                </a:lnTo>
                <a:lnTo>
                  <a:pt x="932" y="1384"/>
                </a:lnTo>
                <a:lnTo>
                  <a:pt x="944" y="1467"/>
                </a:lnTo>
                <a:lnTo>
                  <a:pt x="955" y="1548"/>
                </a:lnTo>
                <a:lnTo>
                  <a:pt x="964" y="1628"/>
                </a:lnTo>
                <a:lnTo>
                  <a:pt x="970" y="1706"/>
                </a:lnTo>
                <a:lnTo>
                  <a:pt x="974" y="1783"/>
                </a:lnTo>
                <a:lnTo>
                  <a:pt x="977" y="1858"/>
                </a:lnTo>
                <a:lnTo>
                  <a:pt x="978" y="1930"/>
                </a:lnTo>
                <a:lnTo>
                  <a:pt x="976" y="2001"/>
                </a:lnTo>
                <a:lnTo>
                  <a:pt x="972" y="2067"/>
                </a:lnTo>
                <a:lnTo>
                  <a:pt x="965" y="2130"/>
                </a:lnTo>
                <a:lnTo>
                  <a:pt x="957" y="2191"/>
                </a:lnTo>
                <a:lnTo>
                  <a:pt x="945" y="2247"/>
                </a:lnTo>
                <a:lnTo>
                  <a:pt x="932" y="2299"/>
                </a:lnTo>
                <a:lnTo>
                  <a:pt x="915" y="2346"/>
                </a:lnTo>
                <a:lnTo>
                  <a:pt x="897" y="2390"/>
                </a:lnTo>
                <a:lnTo>
                  <a:pt x="875" y="2427"/>
                </a:lnTo>
                <a:lnTo>
                  <a:pt x="850" y="2460"/>
                </a:lnTo>
                <a:lnTo>
                  <a:pt x="822" y="2488"/>
                </a:lnTo>
                <a:lnTo>
                  <a:pt x="792" y="2509"/>
                </a:lnTo>
                <a:lnTo>
                  <a:pt x="759" y="2524"/>
                </a:lnTo>
                <a:lnTo>
                  <a:pt x="723" y="2534"/>
                </a:lnTo>
                <a:lnTo>
                  <a:pt x="715" y="2532"/>
                </a:lnTo>
                <a:lnTo>
                  <a:pt x="707" y="2534"/>
                </a:lnTo>
                <a:lnTo>
                  <a:pt x="670" y="2524"/>
                </a:lnTo>
                <a:lnTo>
                  <a:pt x="638" y="2509"/>
                </a:lnTo>
                <a:lnTo>
                  <a:pt x="608" y="2488"/>
                </a:lnTo>
                <a:lnTo>
                  <a:pt x="580" y="2460"/>
                </a:lnTo>
                <a:lnTo>
                  <a:pt x="555" y="2427"/>
                </a:lnTo>
                <a:lnTo>
                  <a:pt x="533" y="2390"/>
                </a:lnTo>
                <a:lnTo>
                  <a:pt x="515" y="2346"/>
                </a:lnTo>
                <a:lnTo>
                  <a:pt x="498" y="2299"/>
                </a:lnTo>
                <a:lnTo>
                  <a:pt x="484" y="2247"/>
                </a:lnTo>
                <a:lnTo>
                  <a:pt x="473" y="2191"/>
                </a:lnTo>
                <a:lnTo>
                  <a:pt x="465" y="2130"/>
                </a:lnTo>
                <a:lnTo>
                  <a:pt x="458" y="2067"/>
                </a:lnTo>
                <a:lnTo>
                  <a:pt x="454" y="2001"/>
                </a:lnTo>
                <a:lnTo>
                  <a:pt x="452" y="1930"/>
                </a:lnTo>
                <a:lnTo>
                  <a:pt x="453" y="1858"/>
                </a:lnTo>
                <a:lnTo>
                  <a:pt x="456" y="1783"/>
                </a:lnTo>
                <a:lnTo>
                  <a:pt x="460" y="1706"/>
                </a:lnTo>
                <a:lnTo>
                  <a:pt x="466" y="1628"/>
                </a:lnTo>
                <a:lnTo>
                  <a:pt x="475" y="1548"/>
                </a:lnTo>
                <a:lnTo>
                  <a:pt x="486" y="1467"/>
                </a:lnTo>
                <a:lnTo>
                  <a:pt x="498" y="1384"/>
                </a:lnTo>
                <a:lnTo>
                  <a:pt x="511" y="1300"/>
                </a:lnTo>
                <a:lnTo>
                  <a:pt x="525" y="1210"/>
                </a:lnTo>
                <a:lnTo>
                  <a:pt x="534" y="1124"/>
                </a:lnTo>
                <a:lnTo>
                  <a:pt x="538" y="1040"/>
                </a:lnTo>
                <a:lnTo>
                  <a:pt x="537" y="961"/>
                </a:lnTo>
                <a:lnTo>
                  <a:pt x="530" y="887"/>
                </a:lnTo>
                <a:lnTo>
                  <a:pt x="520" y="815"/>
                </a:lnTo>
                <a:lnTo>
                  <a:pt x="505" y="747"/>
                </a:lnTo>
                <a:lnTo>
                  <a:pt x="487" y="682"/>
                </a:lnTo>
                <a:lnTo>
                  <a:pt x="466" y="622"/>
                </a:lnTo>
                <a:lnTo>
                  <a:pt x="441" y="565"/>
                </a:lnTo>
                <a:lnTo>
                  <a:pt x="412" y="511"/>
                </a:lnTo>
                <a:lnTo>
                  <a:pt x="382" y="461"/>
                </a:lnTo>
                <a:lnTo>
                  <a:pt x="351" y="414"/>
                </a:lnTo>
                <a:lnTo>
                  <a:pt x="316" y="370"/>
                </a:lnTo>
                <a:lnTo>
                  <a:pt x="280" y="329"/>
                </a:lnTo>
                <a:lnTo>
                  <a:pt x="244" y="290"/>
                </a:lnTo>
                <a:lnTo>
                  <a:pt x="206" y="256"/>
                </a:lnTo>
                <a:lnTo>
                  <a:pt x="166" y="223"/>
                </a:lnTo>
                <a:lnTo>
                  <a:pt x="127" y="193"/>
                </a:lnTo>
                <a:lnTo>
                  <a:pt x="88" y="167"/>
                </a:lnTo>
                <a:lnTo>
                  <a:pt x="50" y="143"/>
                </a:lnTo>
                <a:lnTo>
                  <a:pt x="10" y="121"/>
                </a:lnTo>
                <a:lnTo>
                  <a:pt x="5" y="116"/>
                </a:lnTo>
                <a:lnTo>
                  <a:pt x="1" y="108"/>
                </a:lnTo>
                <a:lnTo>
                  <a:pt x="0" y="99"/>
                </a:lnTo>
                <a:lnTo>
                  <a:pt x="0" y="87"/>
                </a:lnTo>
                <a:lnTo>
                  <a:pt x="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Freeform 65"/>
          <p:cNvSpPr>
            <a:spLocks/>
          </p:cNvSpPr>
          <p:nvPr/>
        </p:nvSpPr>
        <p:spPr bwMode="auto">
          <a:xfrm>
            <a:off x="2804116" y="4748776"/>
            <a:ext cx="504652" cy="1770466"/>
          </a:xfrm>
          <a:custGeom>
            <a:avLst/>
            <a:gdLst>
              <a:gd name="T0" fmla="*/ 724 w 724"/>
              <a:gd name="T1" fmla="*/ 0 h 2540"/>
              <a:gd name="T2" fmla="*/ 715 w 724"/>
              <a:gd name="T3" fmla="*/ 2021 h 2540"/>
              <a:gd name="T4" fmla="*/ 673 w 724"/>
              <a:gd name="T5" fmla="*/ 2030 h 2540"/>
              <a:gd name="T6" fmla="*/ 629 w 724"/>
              <a:gd name="T7" fmla="*/ 2062 h 2540"/>
              <a:gd name="T8" fmla="*/ 601 w 724"/>
              <a:gd name="T9" fmla="*/ 2110 h 2540"/>
              <a:gd name="T10" fmla="*/ 599 w 724"/>
              <a:gd name="T11" fmla="*/ 2168 h 2540"/>
              <a:gd name="T12" fmla="*/ 620 w 724"/>
              <a:gd name="T13" fmla="*/ 2220 h 2540"/>
              <a:gd name="T14" fmla="*/ 662 w 724"/>
              <a:gd name="T15" fmla="*/ 2255 h 2540"/>
              <a:gd name="T16" fmla="*/ 710 w 724"/>
              <a:gd name="T17" fmla="*/ 2270 h 2540"/>
              <a:gd name="T18" fmla="*/ 724 w 724"/>
              <a:gd name="T19" fmla="*/ 2269 h 2540"/>
              <a:gd name="T20" fmla="*/ 723 w 724"/>
              <a:gd name="T21" fmla="*/ 2540 h 2540"/>
              <a:gd name="T22" fmla="*/ 709 w 724"/>
              <a:gd name="T23" fmla="*/ 2540 h 2540"/>
              <a:gd name="T24" fmla="*/ 638 w 724"/>
              <a:gd name="T25" fmla="*/ 2515 h 2540"/>
              <a:gd name="T26" fmla="*/ 580 w 724"/>
              <a:gd name="T27" fmla="*/ 2466 h 2540"/>
              <a:gd name="T28" fmla="*/ 535 w 724"/>
              <a:gd name="T29" fmla="*/ 2396 h 2540"/>
              <a:gd name="T30" fmla="*/ 499 w 724"/>
              <a:gd name="T31" fmla="*/ 2305 h 2540"/>
              <a:gd name="T32" fmla="*/ 474 w 724"/>
              <a:gd name="T33" fmla="*/ 2197 h 2540"/>
              <a:gd name="T34" fmla="*/ 459 w 724"/>
              <a:gd name="T35" fmla="*/ 2073 h 2540"/>
              <a:gd name="T36" fmla="*/ 453 w 724"/>
              <a:gd name="T37" fmla="*/ 1936 h 2540"/>
              <a:gd name="T38" fmla="*/ 456 w 724"/>
              <a:gd name="T39" fmla="*/ 1789 h 2540"/>
              <a:gd name="T40" fmla="*/ 468 w 724"/>
              <a:gd name="T41" fmla="*/ 1634 h 2540"/>
              <a:gd name="T42" fmla="*/ 486 w 724"/>
              <a:gd name="T43" fmla="*/ 1473 h 2540"/>
              <a:gd name="T44" fmla="*/ 512 w 724"/>
              <a:gd name="T45" fmla="*/ 1306 h 2540"/>
              <a:gd name="T46" fmla="*/ 536 w 724"/>
              <a:gd name="T47" fmla="*/ 1130 h 2540"/>
              <a:gd name="T48" fmla="*/ 537 w 724"/>
              <a:gd name="T49" fmla="*/ 967 h 2540"/>
              <a:gd name="T50" fmla="*/ 521 w 724"/>
              <a:gd name="T51" fmla="*/ 821 h 2540"/>
              <a:gd name="T52" fmla="*/ 489 w 724"/>
              <a:gd name="T53" fmla="*/ 688 h 2540"/>
              <a:gd name="T54" fmla="*/ 442 w 724"/>
              <a:gd name="T55" fmla="*/ 571 h 2540"/>
              <a:gd name="T56" fmla="*/ 384 w 724"/>
              <a:gd name="T57" fmla="*/ 467 h 2540"/>
              <a:gd name="T58" fmla="*/ 317 w 724"/>
              <a:gd name="T59" fmla="*/ 376 h 2540"/>
              <a:gd name="T60" fmla="*/ 244 w 724"/>
              <a:gd name="T61" fmla="*/ 296 h 2540"/>
              <a:gd name="T62" fmla="*/ 167 w 724"/>
              <a:gd name="T63" fmla="*/ 229 h 2540"/>
              <a:gd name="T64" fmla="*/ 89 w 724"/>
              <a:gd name="T65" fmla="*/ 173 h 2540"/>
              <a:gd name="T66" fmla="*/ 12 w 724"/>
              <a:gd name="T67" fmla="*/ 127 h 2540"/>
              <a:gd name="T68" fmla="*/ 3 w 724"/>
              <a:gd name="T69" fmla="*/ 114 h 2540"/>
              <a:gd name="T70" fmla="*/ 0 w 724"/>
              <a:gd name="T71" fmla="*/ 93 h 2540"/>
              <a:gd name="T72" fmla="*/ 13 w 724"/>
              <a:gd name="T73" fmla="*/ 6 h 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24" h="2540">
                <a:moveTo>
                  <a:pt x="13" y="0"/>
                </a:moveTo>
                <a:lnTo>
                  <a:pt x="724" y="0"/>
                </a:lnTo>
                <a:lnTo>
                  <a:pt x="724" y="2022"/>
                </a:lnTo>
                <a:lnTo>
                  <a:pt x="715" y="2021"/>
                </a:lnTo>
                <a:lnTo>
                  <a:pt x="701" y="2022"/>
                </a:lnTo>
                <a:lnTo>
                  <a:pt x="673" y="2030"/>
                </a:lnTo>
                <a:lnTo>
                  <a:pt x="648" y="2043"/>
                </a:lnTo>
                <a:lnTo>
                  <a:pt x="629" y="2062"/>
                </a:lnTo>
                <a:lnTo>
                  <a:pt x="612" y="2084"/>
                </a:lnTo>
                <a:lnTo>
                  <a:pt x="601" y="2110"/>
                </a:lnTo>
                <a:lnTo>
                  <a:pt x="596" y="2139"/>
                </a:lnTo>
                <a:lnTo>
                  <a:pt x="599" y="2168"/>
                </a:lnTo>
                <a:lnTo>
                  <a:pt x="607" y="2195"/>
                </a:lnTo>
                <a:lnTo>
                  <a:pt x="620" y="2220"/>
                </a:lnTo>
                <a:lnTo>
                  <a:pt x="639" y="2240"/>
                </a:lnTo>
                <a:lnTo>
                  <a:pt x="662" y="2255"/>
                </a:lnTo>
                <a:lnTo>
                  <a:pt x="688" y="2266"/>
                </a:lnTo>
                <a:lnTo>
                  <a:pt x="710" y="2270"/>
                </a:lnTo>
                <a:lnTo>
                  <a:pt x="720" y="2270"/>
                </a:lnTo>
                <a:lnTo>
                  <a:pt x="724" y="2269"/>
                </a:lnTo>
                <a:lnTo>
                  <a:pt x="724" y="2540"/>
                </a:lnTo>
                <a:lnTo>
                  <a:pt x="723" y="2540"/>
                </a:lnTo>
                <a:lnTo>
                  <a:pt x="715" y="2538"/>
                </a:lnTo>
                <a:lnTo>
                  <a:pt x="709" y="2540"/>
                </a:lnTo>
                <a:lnTo>
                  <a:pt x="672" y="2530"/>
                </a:lnTo>
                <a:lnTo>
                  <a:pt x="638" y="2515"/>
                </a:lnTo>
                <a:lnTo>
                  <a:pt x="608" y="2494"/>
                </a:lnTo>
                <a:lnTo>
                  <a:pt x="580" y="2466"/>
                </a:lnTo>
                <a:lnTo>
                  <a:pt x="556" y="2433"/>
                </a:lnTo>
                <a:lnTo>
                  <a:pt x="535" y="2396"/>
                </a:lnTo>
                <a:lnTo>
                  <a:pt x="515" y="2352"/>
                </a:lnTo>
                <a:lnTo>
                  <a:pt x="499" y="2305"/>
                </a:lnTo>
                <a:lnTo>
                  <a:pt x="485" y="2253"/>
                </a:lnTo>
                <a:lnTo>
                  <a:pt x="474" y="2197"/>
                </a:lnTo>
                <a:lnTo>
                  <a:pt x="465" y="2136"/>
                </a:lnTo>
                <a:lnTo>
                  <a:pt x="459" y="2073"/>
                </a:lnTo>
                <a:lnTo>
                  <a:pt x="455" y="2007"/>
                </a:lnTo>
                <a:lnTo>
                  <a:pt x="453" y="1936"/>
                </a:lnTo>
                <a:lnTo>
                  <a:pt x="453" y="1864"/>
                </a:lnTo>
                <a:lnTo>
                  <a:pt x="456" y="1789"/>
                </a:lnTo>
                <a:lnTo>
                  <a:pt x="461" y="1712"/>
                </a:lnTo>
                <a:lnTo>
                  <a:pt x="468" y="1634"/>
                </a:lnTo>
                <a:lnTo>
                  <a:pt x="476" y="1554"/>
                </a:lnTo>
                <a:lnTo>
                  <a:pt x="486" y="1473"/>
                </a:lnTo>
                <a:lnTo>
                  <a:pt x="498" y="1390"/>
                </a:lnTo>
                <a:lnTo>
                  <a:pt x="512" y="1306"/>
                </a:lnTo>
                <a:lnTo>
                  <a:pt x="527" y="1216"/>
                </a:lnTo>
                <a:lnTo>
                  <a:pt x="536" y="1130"/>
                </a:lnTo>
                <a:lnTo>
                  <a:pt x="538" y="1046"/>
                </a:lnTo>
                <a:lnTo>
                  <a:pt x="537" y="967"/>
                </a:lnTo>
                <a:lnTo>
                  <a:pt x="532" y="893"/>
                </a:lnTo>
                <a:lnTo>
                  <a:pt x="521" y="821"/>
                </a:lnTo>
                <a:lnTo>
                  <a:pt x="506" y="753"/>
                </a:lnTo>
                <a:lnTo>
                  <a:pt x="489" y="688"/>
                </a:lnTo>
                <a:lnTo>
                  <a:pt x="466" y="628"/>
                </a:lnTo>
                <a:lnTo>
                  <a:pt x="442" y="571"/>
                </a:lnTo>
                <a:lnTo>
                  <a:pt x="414" y="517"/>
                </a:lnTo>
                <a:lnTo>
                  <a:pt x="384" y="467"/>
                </a:lnTo>
                <a:lnTo>
                  <a:pt x="351" y="420"/>
                </a:lnTo>
                <a:lnTo>
                  <a:pt x="317" y="376"/>
                </a:lnTo>
                <a:lnTo>
                  <a:pt x="281" y="335"/>
                </a:lnTo>
                <a:lnTo>
                  <a:pt x="244" y="296"/>
                </a:lnTo>
                <a:lnTo>
                  <a:pt x="206" y="262"/>
                </a:lnTo>
                <a:lnTo>
                  <a:pt x="167" y="229"/>
                </a:lnTo>
                <a:lnTo>
                  <a:pt x="127" y="199"/>
                </a:lnTo>
                <a:lnTo>
                  <a:pt x="89" y="173"/>
                </a:lnTo>
                <a:lnTo>
                  <a:pt x="50" y="149"/>
                </a:lnTo>
                <a:lnTo>
                  <a:pt x="12" y="127"/>
                </a:lnTo>
                <a:lnTo>
                  <a:pt x="6" y="122"/>
                </a:lnTo>
                <a:lnTo>
                  <a:pt x="3" y="114"/>
                </a:lnTo>
                <a:lnTo>
                  <a:pt x="0" y="105"/>
                </a:lnTo>
                <a:lnTo>
                  <a:pt x="0" y="93"/>
                </a:lnTo>
                <a:lnTo>
                  <a:pt x="9" y="6"/>
                </a:lnTo>
                <a:lnTo>
                  <a:pt x="13" y="6"/>
                </a:lnTo>
                <a:lnTo>
                  <a:pt x="1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Freeform 148"/>
          <p:cNvSpPr>
            <a:spLocks noEditPoints="1"/>
          </p:cNvSpPr>
          <p:nvPr/>
        </p:nvSpPr>
        <p:spPr bwMode="auto">
          <a:xfrm>
            <a:off x="3115691" y="6059897"/>
            <a:ext cx="368731" cy="456558"/>
          </a:xfrm>
          <a:custGeom>
            <a:avLst/>
            <a:gdLst>
              <a:gd name="T0" fmla="*/ 238 w 529"/>
              <a:gd name="T1" fmla="*/ 149 h 655"/>
              <a:gd name="T2" fmla="*/ 192 w 529"/>
              <a:gd name="T3" fmla="*/ 175 h 655"/>
              <a:gd name="T4" fmla="*/ 161 w 529"/>
              <a:gd name="T5" fmla="*/ 219 h 655"/>
              <a:gd name="T6" fmla="*/ 152 w 529"/>
              <a:gd name="T7" fmla="*/ 272 h 655"/>
              <a:gd name="T8" fmla="*/ 166 w 529"/>
              <a:gd name="T9" fmla="*/ 326 h 655"/>
              <a:gd name="T10" fmla="*/ 201 w 529"/>
              <a:gd name="T11" fmla="*/ 367 h 655"/>
              <a:gd name="T12" fmla="*/ 250 w 529"/>
              <a:gd name="T13" fmla="*/ 388 h 655"/>
              <a:gd name="T14" fmla="*/ 304 w 529"/>
              <a:gd name="T15" fmla="*/ 385 h 655"/>
              <a:gd name="T16" fmla="*/ 351 w 529"/>
              <a:gd name="T17" fmla="*/ 359 h 655"/>
              <a:gd name="T18" fmla="*/ 381 w 529"/>
              <a:gd name="T19" fmla="*/ 316 h 655"/>
              <a:gd name="T20" fmla="*/ 390 w 529"/>
              <a:gd name="T21" fmla="*/ 261 h 655"/>
              <a:gd name="T22" fmla="*/ 376 w 529"/>
              <a:gd name="T23" fmla="*/ 207 h 655"/>
              <a:gd name="T24" fmla="*/ 340 w 529"/>
              <a:gd name="T25" fmla="*/ 168 h 655"/>
              <a:gd name="T26" fmla="*/ 293 w 529"/>
              <a:gd name="T27" fmla="*/ 147 h 655"/>
              <a:gd name="T28" fmla="*/ 9 w 529"/>
              <a:gd name="T29" fmla="*/ 0 h 655"/>
              <a:gd name="T30" fmla="*/ 135 w 529"/>
              <a:gd name="T31" fmla="*/ 45 h 655"/>
              <a:gd name="T32" fmla="*/ 259 w 529"/>
              <a:gd name="T33" fmla="*/ 62 h 655"/>
              <a:gd name="T34" fmla="*/ 382 w 529"/>
              <a:gd name="T35" fmla="*/ 55 h 655"/>
              <a:gd name="T36" fmla="*/ 504 w 529"/>
              <a:gd name="T37" fmla="*/ 31 h 655"/>
              <a:gd name="T38" fmla="*/ 529 w 529"/>
              <a:gd name="T39" fmla="*/ 79 h 655"/>
              <a:gd name="T40" fmla="*/ 522 w 529"/>
              <a:gd name="T41" fmla="*/ 209 h 655"/>
              <a:gd name="T42" fmla="*/ 507 w 529"/>
              <a:gd name="T43" fmla="*/ 327 h 655"/>
              <a:gd name="T44" fmla="*/ 483 w 529"/>
              <a:gd name="T45" fmla="*/ 431 h 655"/>
              <a:gd name="T46" fmla="*/ 449 w 529"/>
              <a:gd name="T47" fmla="*/ 517 h 655"/>
              <a:gd name="T48" fmla="*/ 404 w 529"/>
              <a:gd name="T49" fmla="*/ 585 h 655"/>
              <a:gd name="T50" fmla="*/ 348 w 529"/>
              <a:gd name="T51" fmla="*/ 631 h 655"/>
              <a:gd name="T52" fmla="*/ 281 w 529"/>
              <a:gd name="T53" fmla="*/ 655 h 655"/>
              <a:gd name="T54" fmla="*/ 212 w 529"/>
              <a:gd name="T55" fmla="*/ 644 h 655"/>
              <a:gd name="T56" fmla="*/ 153 w 529"/>
              <a:gd name="T57" fmla="*/ 613 h 655"/>
              <a:gd name="T58" fmla="*/ 105 w 529"/>
              <a:gd name="T59" fmla="*/ 560 h 655"/>
              <a:gd name="T60" fmla="*/ 67 w 529"/>
              <a:gd name="T61" fmla="*/ 490 h 655"/>
              <a:gd name="T62" fmla="*/ 38 w 529"/>
              <a:gd name="T63" fmla="*/ 405 h 655"/>
              <a:gd name="T64" fmla="*/ 17 w 529"/>
              <a:gd name="T65" fmla="*/ 306 h 655"/>
              <a:gd name="T66" fmla="*/ 5 w 529"/>
              <a:gd name="T67" fmla="*/ 199 h 655"/>
              <a:gd name="T68" fmla="*/ 0 w 529"/>
              <a:gd name="T69" fmla="*/ 84 h 655"/>
              <a:gd name="T70" fmla="*/ 1 w 529"/>
              <a:gd name="T71" fmla="*/ 4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9" h="655">
                <a:moveTo>
                  <a:pt x="264" y="144"/>
                </a:move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304" y="385"/>
                </a:lnTo>
                <a:lnTo>
                  <a:pt x="328" y="374"/>
                </a:lnTo>
                <a:lnTo>
                  <a:pt x="351" y="359"/>
                </a:lnTo>
                <a:lnTo>
                  <a:pt x="368" y="338"/>
                </a:lnTo>
                <a:lnTo>
                  <a:pt x="381" y="316"/>
                </a:lnTo>
                <a:lnTo>
                  <a:pt x="389" y="289"/>
                </a:lnTo>
                <a:lnTo>
                  <a:pt x="390" y="261"/>
                </a:lnTo>
                <a:lnTo>
                  <a:pt x="386" y="233"/>
                </a:lnTo>
                <a:lnTo>
                  <a:pt x="376" y="207"/>
                </a:lnTo>
                <a:lnTo>
                  <a:pt x="360" y="186"/>
                </a:lnTo>
                <a:lnTo>
                  <a:pt x="340" y="168"/>
                </a:lnTo>
                <a:lnTo>
                  <a:pt x="318" y="155"/>
                </a:lnTo>
                <a:lnTo>
                  <a:pt x="293" y="147"/>
                </a:lnTo>
                <a:lnTo>
                  <a:pt x="264" y="144"/>
                </a:lnTo>
                <a:close/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321" y="60"/>
                </a:lnTo>
                <a:lnTo>
                  <a:pt x="382" y="55"/>
                </a:lnTo>
                <a:lnTo>
                  <a:pt x="442" y="46"/>
                </a:lnTo>
                <a:lnTo>
                  <a:pt x="504" y="31"/>
                </a:lnTo>
                <a:lnTo>
                  <a:pt x="529" y="24"/>
                </a:lnTo>
                <a:lnTo>
                  <a:pt x="529" y="79"/>
                </a:lnTo>
                <a:lnTo>
                  <a:pt x="526" y="145"/>
                </a:lnTo>
                <a:lnTo>
                  <a:pt x="522" y="209"/>
                </a:lnTo>
                <a:lnTo>
                  <a:pt x="516" y="270"/>
                </a:lnTo>
                <a:lnTo>
                  <a:pt x="507" y="327"/>
                </a:lnTo>
                <a:lnTo>
                  <a:pt x="496" y="381"/>
                </a:lnTo>
                <a:lnTo>
                  <a:pt x="483" y="431"/>
                </a:lnTo>
                <a:lnTo>
                  <a:pt x="467" y="477"/>
                </a:lnTo>
                <a:lnTo>
                  <a:pt x="449" y="517"/>
                </a:lnTo>
                <a:lnTo>
                  <a:pt x="428" y="554"/>
                </a:lnTo>
                <a:lnTo>
                  <a:pt x="404" y="585"/>
                </a:lnTo>
                <a:lnTo>
                  <a:pt x="377" y="610"/>
                </a:lnTo>
                <a:lnTo>
                  <a:pt x="348" y="631"/>
                </a:lnTo>
                <a:lnTo>
                  <a:pt x="317" y="645"/>
                </a:lnTo>
                <a:lnTo>
                  <a:pt x="281" y="655"/>
                </a:lnTo>
                <a:lnTo>
                  <a:pt x="245" y="652"/>
                </a:lnTo>
                <a:lnTo>
                  <a:pt x="212" y="644"/>
                </a:lnTo>
                <a:lnTo>
                  <a:pt x="181" y="631"/>
                </a:lnTo>
                <a:lnTo>
                  <a:pt x="153" y="613"/>
                </a:lnTo>
                <a:lnTo>
                  <a:pt x="127" y="588"/>
                </a:lnTo>
                <a:lnTo>
                  <a:pt x="105" y="560"/>
                </a:lnTo>
                <a:lnTo>
                  <a:pt x="84" y="526"/>
                </a:lnTo>
                <a:lnTo>
                  <a:pt x="67" y="490"/>
                </a:lnTo>
                <a:lnTo>
                  <a:pt x="51" y="449"/>
                </a:lnTo>
                <a:lnTo>
                  <a:pt x="38" y="405"/>
                </a:lnTo>
                <a:lnTo>
                  <a:pt x="26" y="356"/>
                </a:lnTo>
                <a:lnTo>
                  <a:pt x="17" y="306"/>
                </a:lnTo>
                <a:lnTo>
                  <a:pt x="10" y="254"/>
                </a:lnTo>
                <a:lnTo>
                  <a:pt x="5" y="199"/>
                </a:lnTo>
                <a:lnTo>
                  <a:pt x="1" y="143"/>
                </a:lnTo>
                <a:lnTo>
                  <a:pt x="0" y="84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Freeform 149"/>
          <p:cNvSpPr>
            <a:spLocks/>
          </p:cNvSpPr>
          <p:nvPr/>
        </p:nvSpPr>
        <p:spPr bwMode="auto">
          <a:xfrm>
            <a:off x="3115691" y="6059897"/>
            <a:ext cx="195169" cy="456558"/>
          </a:xfrm>
          <a:custGeom>
            <a:avLst/>
            <a:gdLst>
              <a:gd name="T0" fmla="*/ 9 w 280"/>
              <a:gd name="T1" fmla="*/ 0 h 655"/>
              <a:gd name="T2" fmla="*/ 72 w 280"/>
              <a:gd name="T3" fmla="*/ 26 h 655"/>
              <a:gd name="T4" fmla="*/ 135 w 280"/>
              <a:gd name="T5" fmla="*/ 45 h 655"/>
              <a:gd name="T6" fmla="*/ 196 w 280"/>
              <a:gd name="T7" fmla="*/ 56 h 655"/>
              <a:gd name="T8" fmla="*/ 259 w 280"/>
              <a:gd name="T9" fmla="*/ 62 h 655"/>
              <a:gd name="T10" fmla="*/ 280 w 280"/>
              <a:gd name="T11" fmla="*/ 62 h 655"/>
              <a:gd name="T12" fmla="*/ 280 w 280"/>
              <a:gd name="T13" fmla="*/ 145 h 655"/>
              <a:gd name="T14" fmla="*/ 264 w 280"/>
              <a:gd name="T15" fmla="*/ 144 h 655"/>
              <a:gd name="T16" fmla="*/ 238 w 280"/>
              <a:gd name="T17" fmla="*/ 149 h 655"/>
              <a:gd name="T18" fmla="*/ 213 w 280"/>
              <a:gd name="T19" fmla="*/ 160 h 655"/>
              <a:gd name="T20" fmla="*/ 192 w 280"/>
              <a:gd name="T21" fmla="*/ 175 h 655"/>
              <a:gd name="T22" fmla="*/ 174 w 280"/>
              <a:gd name="T23" fmla="*/ 195 h 655"/>
              <a:gd name="T24" fmla="*/ 161 w 280"/>
              <a:gd name="T25" fmla="*/ 219 h 655"/>
              <a:gd name="T26" fmla="*/ 154 w 280"/>
              <a:gd name="T27" fmla="*/ 245 h 655"/>
              <a:gd name="T28" fmla="*/ 152 w 280"/>
              <a:gd name="T29" fmla="*/ 272 h 655"/>
              <a:gd name="T30" fmla="*/ 157 w 280"/>
              <a:gd name="T31" fmla="*/ 301 h 655"/>
              <a:gd name="T32" fmla="*/ 166 w 280"/>
              <a:gd name="T33" fmla="*/ 326 h 655"/>
              <a:gd name="T34" fmla="*/ 182 w 280"/>
              <a:gd name="T35" fmla="*/ 348 h 655"/>
              <a:gd name="T36" fmla="*/ 201 w 280"/>
              <a:gd name="T37" fmla="*/ 367 h 655"/>
              <a:gd name="T38" fmla="*/ 224 w 280"/>
              <a:gd name="T39" fmla="*/ 380 h 655"/>
              <a:gd name="T40" fmla="*/ 250 w 280"/>
              <a:gd name="T41" fmla="*/ 388 h 655"/>
              <a:gd name="T42" fmla="*/ 277 w 280"/>
              <a:gd name="T43" fmla="*/ 389 h 655"/>
              <a:gd name="T44" fmla="*/ 280 w 280"/>
              <a:gd name="T45" fmla="*/ 389 h 655"/>
              <a:gd name="T46" fmla="*/ 280 w 280"/>
              <a:gd name="T47" fmla="*/ 655 h 655"/>
              <a:gd name="T48" fmla="*/ 262 w 280"/>
              <a:gd name="T49" fmla="*/ 655 h 655"/>
              <a:gd name="T50" fmla="*/ 226 w 280"/>
              <a:gd name="T51" fmla="*/ 649 h 655"/>
              <a:gd name="T52" fmla="*/ 194 w 280"/>
              <a:gd name="T53" fmla="*/ 638 h 655"/>
              <a:gd name="T54" fmla="*/ 164 w 280"/>
              <a:gd name="T55" fmla="*/ 621 h 655"/>
              <a:gd name="T56" fmla="*/ 136 w 280"/>
              <a:gd name="T57" fmla="*/ 598 h 655"/>
              <a:gd name="T58" fmla="*/ 111 w 280"/>
              <a:gd name="T59" fmla="*/ 569 h 655"/>
              <a:gd name="T60" fmla="*/ 90 w 280"/>
              <a:gd name="T61" fmla="*/ 537 h 655"/>
              <a:gd name="T62" fmla="*/ 71 w 280"/>
              <a:gd name="T63" fmla="*/ 500 h 655"/>
              <a:gd name="T64" fmla="*/ 55 w 280"/>
              <a:gd name="T65" fmla="*/ 460 h 655"/>
              <a:gd name="T66" fmla="*/ 40 w 280"/>
              <a:gd name="T67" fmla="*/ 415 h 655"/>
              <a:gd name="T68" fmla="*/ 29 w 280"/>
              <a:gd name="T69" fmla="*/ 367 h 655"/>
              <a:gd name="T70" fmla="*/ 18 w 280"/>
              <a:gd name="T71" fmla="*/ 316 h 655"/>
              <a:gd name="T72" fmla="*/ 12 w 280"/>
              <a:gd name="T73" fmla="*/ 262 h 655"/>
              <a:gd name="T74" fmla="*/ 5 w 280"/>
              <a:gd name="T75" fmla="*/ 206 h 655"/>
              <a:gd name="T76" fmla="*/ 2 w 280"/>
              <a:gd name="T77" fmla="*/ 148 h 655"/>
              <a:gd name="T78" fmla="*/ 0 w 280"/>
              <a:gd name="T79" fmla="*/ 88 h 655"/>
              <a:gd name="T80" fmla="*/ 0 w 280"/>
              <a:gd name="T81" fmla="*/ 25 h 655"/>
              <a:gd name="T82" fmla="*/ 1 w 280"/>
              <a:gd name="T83" fmla="*/ 4 h 655"/>
              <a:gd name="T84" fmla="*/ 9 w 280"/>
              <a:gd name="T85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655"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280" y="62"/>
                </a:lnTo>
                <a:lnTo>
                  <a:pt x="280" y="145"/>
                </a:lnTo>
                <a:lnTo>
                  <a:pt x="264" y="144"/>
                </a:ln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280" y="389"/>
                </a:lnTo>
                <a:lnTo>
                  <a:pt x="280" y="655"/>
                </a:lnTo>
                <a:lnTo>
                  <a:pt x="262" y="655"/>
                </a:lnTo>
                <a:lnTo>
                  <a:pt x="226" y="649"/>
                </a:lnTo>
                <a:lnTo>
                  <a:pt x="194" y="638"/>
                </a:lnTo>
                <a:lnTo>
                  <a:pt x="164" y="621"/>
                </a:lnTo>
                <a:lnTo>
                  <a:pt x="136" y="598"/>
                </a:lnTo>
                <a:lnTo>
                  <a:pt x="111" y="569"/>
                </a:lnTo>
                <a:lnTo>
                  <a:pt x="90" y="537"/>
                </a:lnTo>
                <a:lnTo>
                  <a:pt x="71" y="500"/>
                </a:lnTo>
                <a:lnTo>
                  <a:pt x="55" y="460"/>
                </a:lnTo>
                <a:lnTo>
                  <a:pt x="40" y="415"/>
                </a:lnTo>
                <a:lnTo>
                  <a:pt x="29" y="367"/>
                </a:lnTo>
                <a:lnTo>
                  <a:pt x="18" y="316"/>
                </a:lnTo>
                <a:lnTo>
                  <a:pt x="12" y="262"/>
                </a:lnTo>
                <a:lnTo>
                  <a:pt x="5" y="206"/>
                </a:lnTo>
                <a:lnTo>
                  <a:pt x="2" y="148"/>
                </a:lnTo>
                <a:lnTo>
                  <a:pt x="0" y="88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Freeform 150"/>
          <p:cNvSpPr>
            <a:spLocks/>
          </p:cNvSpPr>
          <p:nvPr/>
        </p:nvSpPr>
        <p:spPr bwMode="auto">
          <a:xfrm>
            <a:off x="2805510" y="3527573"/>
            <a:ext cx="995364" cy="462831"/>
          </a:xfrm>
          <a:custGeom>
            <a:avLst/>
            <a:gdLst>
              <a:gd name="T0" fmla="*/ 1411 w 1428"/>
              <a:gd name="T1" fmla="*/ 12 h 664"/>
              <a:gd name="T2" fmla="*/ 1424 w 1428"/>
              <a:gd name="T3" fmla="*/ 525 h 664"/>
              <a:gd name="T4" fmla="*/ 1418 w 1428"/>
              <a:gd name="T5" fmla="*/ 591 h 664"/>
              <a:gd name="T6" fmla="*/ 1371 w 1428"/>
              <a:gd name="T7" fmla="*/ 646 h 664"/>
              <a:gd name="T8" fmla="*/ 1305 w 1428"/>
              <a:gd name="T9" fmla="*/ 664 h 664"/>
              <a:gd name="T10" fmla="*/ 1253 w 1428"/>
              <a:gd name="T11" fmla="*/ 630 h 664"/>
              <a:gd name="T12" fmla="*/ 1217 w 1428"/>
              <a:gd name="T13" fmla="*/ 574 h 664"/>
              <a:gd name="T14" fmla="*/ 1183 w 1428"/>
              <a:gd name="T15" fmla="*/ 525 h 664"/>
              <a:gd name="T16" fmla="*/ 1141 w 1428"/>
              <a:gd name="T17" fmla="*/ 523 h 664"/>
              <a:gd name="T18" fmla="*/ 1097 w 1428"/>
              <a:gd name="T19" fmla="*/ 540 h 664"/>
              <a:gd name="T20" fmla="*/ 1052 w 1428"/>
              <a:gd name="T21" fmla="*/ 541 h 664"/>
              <a:gd name="T22" fmla="*/ 1007 w 1428"/>
              <a:gd name="T23" fmla="*/ 507 h 664"/>
              <a:gd name="T24" fmla="*/ 954 w 1428"/>
              <a:gd name="T25" fmla="*/ 489 h 664"/>
              <a:gd name="T26" fmla="*/ 919 w 1428"/>
              <a:gd name="T27" fmla="*/ 507 h 664"/>
              <a:gd name="T28" fmla="*/ 885 w 1428"/>
              <a:gd name="T29" fmla="*/ 533 h 664"/>
              <a:gd name="T30" fmla="*/ 822 w 1428"/>
              <a:gd name="T31" fmla="*/ 534 h 664"/>
              <a:gd name="T32" fmla="*/ 767 w 1428"/>
              <a:gd name="T33" fmla="*/ 499 h 664"/>
              <a:gd name="T34" fmla="*/ 718 w 1428"/>
              <a:gd name="T35" fmla="*/ 461 h 664"/>
              <a:gd name="T36" fmla="*/ 678 w 1428"/>
              <a:gd name="T37" fmla="*/ 460 h 664"/>
              <a:gd name="T38" fmla="*/ 615 w 1428"/>
              <a:gd name="T39" fmla="*/ 525 h 664"/>
              <a:gd name="T40" fmla="*/ 550 w 1428"/>
              <a:gd name="T41" fmla="*/ 597 h 664"/>
              <a:gd name="T42" fmla="*/ 479 w 1428"/>
              <a:gd name="T43" fmla="*/ 635 h 664"/>
              <a:gd name="T44" fmla="*/ 416 w 1428"/>
              <a:gd name="T45" fmla="*/ 622 h 664"/>
              <a:gd name="T46" fmla="*/ 366 w 1428"/>
              <a:gd name="T47" fmla="*/ 580 h 664"/>
              <a:gd name="T48" fmla="*/ 322 w 1428"/>
              <a:gd name="T49" fmla="*/ 537 h 664"/>
              <a:gd name="T50" fmla="*/ 275 w 1428"/>
              <a:gd name="T51" fmla="*/ 519 h 664"/>
              <a:gd name="T52" fmla="*/ 218 w 1428"/>
              <a:gd name="T53" fmla="*/ 530 h 664"/>
              <a:gd name="T54" fmla="*/ 166 w 1428"/>
              <a:gd name="T55" fmla="*/ 525 h 664"/>
              <a:gd name="T56" fmla="*/ 111 w 1428"/>
              <a:gd name="T57" fmla="*/ 536 h 664"/>
              <a:gd name="T58" fmla="*/ 85 w 1428"/>
              <a:gd name="T59" fmla="*/ 559 h 664"/>
              <a:gd name="T60" fmla="*/ 53 w 1428"/>
              <a:gd name="T61" fmla="*/ 578 h 664"/>
              <a:gd name="T62" fmla="*/ 21 w 1428"/>
              <a:gd name="T63" fmla="*/ 568 h 664"/>
              <a:gd name="T64" fmla="*/ 5 w 1428"/>
              <a:gd name="T65" fmla="*/ 536 h 664"/>
              <a:gd name="T66" fmla="*/ 0 w 1428"/>
              <a:gd name="T67" fmla="*/ 46 h 664"/>
              <a:gd name="T68" fmla="*/ 24 w 1428"/>
              <a:gd name="T69" fmla="*/ 29 h 664"/>
              <a:gd name="T70" fmla="*/ 82 w 1428"/>
              <a:gd name="T71" fmla="*/ 16 h 664"/>
              <a:gd name="T72" fmla="*/ 163 w 1428"/>
              <a:gd name="T73" fmla="*/ 12 h 664"/>
              <a:gd name="T74" fmla="*/ 242 w 1428"/>
              <a:gd name="T75" fmla="*/ 13 h 664"/>
              <a:gd name="T76" fmla="*/ 292 w 1428"/>
              <a:gd name="T77" fmla="*/ 15 h 664"/>
              <a:gd name="T78" fmla="*/ 999 w 1428"/>
              <a:gd name="T79" fmla="*/ 23 h 664"/>
              <a:gd name="T80" fmla="*/ 1084 w 1428"/>
              <a:gd name="T81" fmla="*/ 16 h 664"/>
              <a:gd name="T82" fmla="*/ 1178 w 1428"/>
              <a:gd name="T83" fmla="*/ 9 h 664"/>
              <a:gd name="T84" fmla="*/ 1255 w 1428"/>
              <a:gd name="T85" fmla="*/ 17 h 664"/>
              <a:gd name="T86" fmla="*/ 1278 w 1428"/>
              <a:gd name="T87" fmla="*/ 23 h 664"/>
              <a:gd name="T88" fmla="*/ 1309 w 1428"/>
              <a:gd name="T89" fmla="*/ 30 h 664"/>
              <a:gd name="T90" fmla="*/ 1346 w 1428"/>
              <a:gd name="T91" fmla="*/ 15 h 664"/>
              <a:gd name="T92" fmla="*/ 1382 w 1428"/>
              <a:gd name="T93" fmla="*/ 0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8" h="664">
                <a:moveTo>
                  <a:pt x="1393" y="0"/>
                </a:moveTo>
                <a:lnTo>
                  <a:pt x="1402" y="4"/>
                </a:lnTo>
                <a:lnTo>
                  <a:pt x="1411" y="12"/>
                </a:lnTo>
                <a:lnTo>
                  <a:pt x="1419" y="26"/>
                </a:lnTo>
                <a:lnTo>
                  <a:pt x="1424" y="46"/>
                </a:lnTo>
                <a:lnTo>
                  <a:pt x="1424" y="525"/>
                </a:lnTo>
                <a:lnTo>
                  <a:pt x="1428" y="546"/>
                </a:lnTo>
                <a:lnTo>
                  <a:pt x="1426" y="568"/>
                </a:lnTo>
                <a:lnTo>
                  <a:pt x="1418" y="591"/>
                </a:lnTo>
                <a:lnTo>
                  <a:pt x="1406" y="612"/>
                </a:lnTo>
                <a:lnTo>
                  <a:pt x="1390" y="630"/>
                </a:lnTo>
                <a:lnTo>
                  <a:pt x="1371" y="646"/>
                </a:lnTo>
                <a:lnTo>
                  <a:pt x="1350" y="657"/>
                </a:lnTo>
                <a:lnTo>
                  <a:pt x="1329" y="664"/>
                </a:lnTo>
                <a:lnTo>
                  <a:pt x="1305" y="664"/>
                </a:lnTo>
                <a:lnTo>
                  <a:pt x="1284" y="657"/>
                </a:lnTo>
                <a:lnTo>
                  <a:pt x="1267" y="646"/>
                </a:lnTo>
                <a:lnTo>
                  <a:pt x="1253" y="630"/>
                </a:lnTo>
                <a:lnTo>
                  <a:pt x="1240" y="612"/>
                </a:lnTo>
                <a:lnTo>
                  <a:pt x="1228" y="593"/>
                </a:lnTo>
                <a:lnTo>
                  <a:pt x="1217" y="574"/>
                </a:lnTo>
                <a:lnTo>
                  <a:pt x="1208" y="557"/>
                </a:lnTo>
                <a:lnTo>
                  <a:pt x="1196" y="537"/>
                </a:lnTo>
                <a:lnTo>
                  <a:pt x="1183" y="525"/>
                </a:lnTo>
                <a:lnTo>
                  <a:pt x="1170" y="520"/>
                </a:lnTo>
                <a:lnTo>
                  <a:pt x="1156" y="519"/>
                </a:lnTo>
                <a:lnTo>
                  <a:pt x="1141" y="523"/>
                </a:lnTo>
                <a:lnTo>
                  <a:pt x="1127" y="528"/>
                </a:lnTo>
                <a:lnTo>
                  <a:pt x="1113" y="533"/>
                </a:lnTo>
                <a:lnTo>
                  <a:pt x="1097" y="540"/>
                </a:lnTo>
                <a:lnTo>
                  <a:pt x="1083" y="544"/>
                </a:lnTo>
                <a:lnTo>
                  <a:pt x="1067" y="545"/>
                </a:lnTo>
                <a:lnTo>
                  <a:pt x="1052" y="541"/>
                </a:lnTo>
                <a:lnTo>
                  <a:pt x="1038" y="533"/>
                </a:lnTo>
                <a:lnTo>
                  <a:pt x="1022" y="520"/>
                </a:lnTo>
                <a:lnTo>
                  <a:pt x="1007" y="507"/>
                </a:lnTo>
                <a:lnTo>
                  <a:pt x="990" y="495"/>
                </a:lnTo>
                <a:lnTo>
                  <a:pt x="970" y="489"/>
                </a:lnTo>
                <a:lnTo>
                  <a:pt x="954" y="489"/>
                </a:lnTo>
                <a:lnTo>
                  <a:pt x="941" y="493"/>
                </a:lnTo>
                <a:lnTo>
                  <a:pt x="929" y="498"/>
                </a:lnTo>
                <a:lnTo>
                  <a:pt x="919" y="507"/>
                </a:lnTo>
                <a:lnTo>
                  <a:pt x="908" y="516"/>
                </a:lnTo>
                <a:lnTo>
                  <a:pt x="897" y="525"/>
                </a:lnTo>
                <a:lnTo>
                  <a:pt x="885" y="533"/>
                </a:lnTo>
                <a:lnTo>
                  <a:pt x="863" y="540"/>
                </a:lnTo>
                <a:lnTo>
                  <a:pt x="842" y="540"/>
                </a:lnTo>
                <a:lnTo>
                  <a:pt x="822" y="534"/>
                </a:lnTo>
                <a:lnTo>
                  <a:pt x="802" y="525"/>
                </a:lnTo>
                <a:lnTo>
                  <a:pt x="784" y="512"/>
                </a:lnTo>
                <a:lnTo>
                  <a:pt x="767" y="499"/>
                </a:lnTo>
                <a:lnTo>
                  <a:pt x="750" y="485"/>
                </a:lnTo>
                <a:lnTo>
                  <a:pt x="734" y="472"/>
                </a:lnTo>
                <a:lnTo>
                  <a:pt x="718" y="461"/>
                </a:lnTo>
                <a:lnTo>
                  <a:pt x="704" y="456"/>
                </a:lnTo>
                <a:lnTo>
                  <a:pt x="690" y="455"/>
                </a:lnTo>
                <a:lnTo>
                  <a:pt x="678" y="460"/>
                </a:lnTo>
                <a:lnTo>
                  <a:pt x="657" y="478"/>
                </a:lnTo>
                <a:lnTo>
                  <a:pt x="636" y="500"/>
                </a:lnTo>
                <a:lnTo>
                  <a:pt x="615" y="525"/>
                </a:lnTo>
                <a:lnTo>
                  <a:pt x="594" y="550"/>
                </a:lnTo>
                <a:lnTo>
                  <a:pt x="572" y="575"/>
                </a:lnTo>
                <a:lnTo>
                  <a:pt x="550" y="597"/>
                </a:lnTo>
                <a:lnTo>
                  <a:pt x="527" y="616"/>
                </a:lnTo>
                <a:lnTo>
                  <a:pt x="504" y="629"/>
                </a:lnTo>
                <a:lnTo>
                  <a:pt x="479" y="635"/>
                </a:lnTo>
                <a:lnTo>
                  <a:pt x="455" y="635"/>
                </a:lnTo>
                <a:lnTo>
                  <a:pt x="434" y="631"/>
                </a:lnTo>
                <a:lnTo>
                  <a:pt x="416" y="622"/>
                </a:lnTo>
                <a:lnTo>
                  <a:pt x="398" y="610"/>
                </a:lnTo>
                <a:lnTo>
                  <a:pt x="382" y="596"/>
                </a:lnTo>
                <a:lnTo>
                  <a:pt x="366" y="580"/>
                </a:lnTo>
                <a:lnTo>
                  <a:pt x="351" y="565"/>
                </a:lnTo>
                <a:lnTo>
                  <a:pt x="336" y="550"/>
                </a:lnTo>
                <a:lnTo>
                  <a:pt x="322" y="537"/>
                </a:lnTo>
                <a:lnTo>
                  <a:pt x="307" y="527"/>
                </a:lnTo>
                <a:lnTo>
                  <a:pt x="292" y="520"/>
                </a:lnTo>
                <a:lnTo>
                  <a:pt x="275" y="519"/>
                </a:lnTo>
                <a:lnTo>
                  <a:pt x="258" y="523"/>
                </a:lnTo>
                <a:lnTo>
                  <a:pt x="237" y="529"/>
                </a:lnTo>
                <a:lnTo>
                  <a:pt x="218" y="530"/>
                </a:lnTo>
                <a:lnTo>
                  <a:pt x="201" y="529"/>
                </a:lnTo>
                <a:lnTo>
                  <a:pt x="184" y="527"/>
                </a:lnTo>
                <a:lnTo>
                  <a:pt x="166" y="525"/>
                </a:lnTo>
                <a:lnTo>
                  <a:pt x="148" y="527"/>
                </a:lnTo>
                <a:lnTo>
                  <a:pt x="125" y="530"/>
                </a:lnTo>
                <a:lnTo>
                  <a:pt x="111" y="536"/>
                </a:lnTo>
                <a:lnTo>
                  <a:pt x="100" y="544"/>
                </a:lnTo>
                <a:lnTo>
                  <a:pt x="93" y="551"/>
                </a:lnTo>
                <a:lnTo>
                  <a:pt x="85" y="559"/>
                </a:lnTo>
                <a:lnTo>
                  <a:pt x="76" y="567"/>
                </a:lnTo>
                <a:lnTo>
                  <a:pt x="66" y="574"/>
                </a:lnTo>
                <a:lnTo>
                  <a:pt x="53" y="578"/>
                </a:lnTo>
                <a:lnTo>
                  <a:pt x="36" y="579"/>
                </a:lnTo>
                <a:lnTo>
                  <a:pt x="27" y="576"/>
                </a:lnTo>
                <a:lnTo>
                  <a:pt x="21" y="568"/>
                </a:lnTo>
                <a:lnTo>
                  <a:pt x="14" y="558"/>
                </a:lnTo>
                <a:lnTo>
                  <a:pt x="9" y="546"/>
                </a:lnTo>
                <a:lnTo>
                  <a:pt x="5" y="536"/>
                </a:lnTo>
                <a:lnTo>
                  <a:pt x="2" y="529"/>
                </a:lnTo>
                <a:lnTo>
                  <a:pt x="0" y="528"/>
                </a:lnTo>
                <a:lnTo>
                  <a:pt x="0" y="46"/>
                </a:lnTo>
                <a:lnTo>
                  <a:pt x="11" y="46"/>
                </a:lnTo>
                <a:lnTo>
                  <a:pt x="14" y="37"/>
                </a:lnTo>
                <a:lnTo>
                  <a:pt x="24" y="29"/>
                </a:lnTo>
                <a:lnTo>
                  <a:pt x="40" y="23"/>
                </a:lnTo>
                <a:lnTo>
                  <a:pt x="60" y="19"/>
                </a:lnTo>
                <a:lnTo>
                  <a:pt x="82" y="16"/>
                </a:lnTo>
                <a:lnTo>
                  <a:pt x="108" y="13"/>
                </a:lnTo>
                <a:lnTo>
                  <a:pt x="136" y="12"/>
                </a:lnTo>
                <a:lnTo>
                  <a:pt x="163" y="12"/>
                </a:lnTo>
                <a:lnTo>
                  <a:pt x="191" y="12"/>
                </a:lnTo>
                <a:lnTo>
                  <a:pt x="217" y="12"/>
                </a:lnTo>
                <a:lnTo>
                  <a:pt x="242" y="13"/>
                </a:lnTo>
                <a:lnTo>
                  <a:pt x="263" y="13"/>
                </a:lnTo>
                <a:lnTo>
                  <a:pt x="279" y="15"/>
                </a:lnTo>
                <a:lnTo>
                  <a:pt x="292" y="15"/>
                </a:lnTo>
                <a:lnTo>
                  <a:pt x="525" y="17"/>
                </a:lnTo>
                <a:lnTo>
                  <a:pt x="760" y="20"/>
                </a:lnTo>
                <a:lnTo>
                  <a:pt x="999" y="23"/>
                </a:lnTo>
                <a:lnTo>
                  <a:pt x="1024" y="21"/>
                </a:lnTo>
                <a:lnTo>
                  <a:pt x="1052" y="20"/>
                </a:lnTo>
                <a:lnTo>
                  <a:pt x="1084" y="16"/>
                </a:lnTo>
                <a:lnTo>
                  <a:pt x="1115" y="13"/>
                </a:lnTo>
                <a:lnTo>
                  <a:pt x="1147" y="11"/>
                </a:lnTo>
                <a:lnTo>
                  <a:pt x="1178" y="9"/>
                </a:lnTo>
                <a:lnTo>
                  <a:pt x="1207" y="9"/>
                </a:lnTo>
                <a:lnTo>
                  <a:pt x="1233" y="12"/>
                </a:lnTo>
                <a:lnTo>
                  <a:pt x="1255" y="17"/>
                </a:lnTo>
                <a:lnTo>
                  <a:pt x="1261" y="16"/>
                </a:lnTo>
                <a:lnTo>
                  <a:pt x="1268" y="17"/>
                </a:lnTo>
                <a:lnTo>
                  <a:pt x="1278" y="23"/>
                </a:lnTo>
                <a:lnTo>
                  <a:pt x="1288" y="28"/>
                </a:lnTo>
                <a:lnTo>
                  <a:pt x="1299" y="30"/>
                </a:lnTo>
                <a:lnTo>
                  <a:pt x="1309" y="30"/>
                </a:lnTo>
                <a:lnTo>
                  <a:pt x="1321" y="26"/>
                </a:lnTo>
                <a:lnTo>
                  <a:pt x="1334" y="21"/>
                </a:lnTo>
                <a:lnTo>
                  <a:pt x="1346" y="15"/>
                </a:lnTo>
                <a:lnTo>
                  <a:pt x="1359" y="8"/>
                </a:lnTo>
                <a:lnTo>
                  <a:pt x="1371" y="4"/>
                </a:lnTo>
                <a:lnTo>
                  <a:pt x="1382" y="0"/>
                </a:lnTo>
                <a:lnTo>
                  <a:pt x="1393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151"/>
          <p:cNvSpPr>
            <a:spLocks noChangeArrowheads="1"/>
          </p:cNvSpPr>
          <p:nvPr/>
        </p:nvSpPr>
        <p:spPr bwMode="auto">
          <a:xfrm>
            <a:off x="2812480" y="4409321"/>
            <a:ext cx="985606" cy="354093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Rectangle 152"/>
          <p:cNvSpPr>
            <a:spLocks noChangeArrowheads="1"/>
          </p:cNvSpPr>
          <p:nvPr/>
        </p:nvSpPr>
        <p:spPr bwMode="auto">
          <a:xfrm>
            <a:off x="2812480" y="4409321"/>
            <a:ext cx="497682" cy="35409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Rectangle 153"/>
          <p:cNvSpPr>
            <a:spLocks noChangeArrowheads="1"/>
          </p:cNvSpPr>
          <p:nvPr/>
        </p:nvSpPr>
        <p:spPr bwMode="auto">
          <a:xfrm>
            <a:off x="2811784" y="4595429"/>
            <a:ext cx="989091" cy="35549"/>
          </a:xfrm>
          <a:prstGeom prst="rect">
            <a:avLst/>
          </a:prstGeom>
          <a:solidFill>
            <a:schemeClr val="bg1">
              <a:lumMod val="8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Freeform 154"/>
          <p:cNvSpPr>
            <a:spLocks/>
          </p:cNvSpPr>
          <p:nvPr/>
        </p:nvSpPr>
        <p:spPr bwMode="auto">
          <a:xfrm>
            <a:off x="2805510" y="3535937"/>
            <a:ext cx="501864" cy="434252"/>
          </a:xfrm>
          <a:custGeom>
            <a:avLst/>
            <a:gdLst>
              <a:gd name="T0" fmla="*/ 191 w 720"/>
              <a:gd name="T1" fmla="*/ 0 h 623"/>
              <a:gd name="T2" fmla="*/ 242 w 720"/>
              <a:gd name="T3" fmla="*/ 1 h 623"/>
              <a:gd name="T4" fmla="*/ 279 w 720"/>
              <a:gd name="T5" fmla="*/ 3 h 623"/>
              <a:gd name="T6" fmla="*/ 466 w 720"/>
              <a:gd name="T7" fmla="*/ 4 h 623"/>
              <a:gd name="T8" fmla="*/ 720 w 720"/>
              <a:gd name="T9" fmla="*/ 8 h 623"/>
              <a:gd name="T10" fmla="*/ 718 w 720"/>
              <a:gd name="T11" fmla="*/ 449 h 623"/>
              <a:gd name="T12" fmla="*/ 690 w 720"/>
              <a:gd name="T13" fmla="*/ 443 h 623"/>
              <a:gd name="T14" fmla="*/ 657 w 720"/>
              <a:gd name="T15" fmla="*/ 466 h 623"/>
              <a:gd name="T16" fmla="*/ 615 w 720"/>
              <a:gd name="T17" fmla="*/ 513 h 623"/>
              <a:gd name="T18" fmla="*/ 572 w 720"/>
              <a:gd name="T19" fmla="*/ 563 h 623"/>
              <a:gd name="T20" fmla="*/ 527 w 720"/>
              <a:gd name="T21" fmla="*/ 604 h 623"/>
              <a:gd name="T22" fmla="*/ 479 w 720"/>
              <a:gd name="T23" fmla="*/ 623 h 623"/>
              <a:gd name="T24" fmla="*/ 434 w 720"/>
              <a:gd name="T25" fmla="*/ 619 h 623"/>
              <a:gd name="T26" fmla="*/ 398 w 720"/>
              <a:gd name="T27" fmla="*/ 598 h 623"/>
              <a:gd name="T28" fmla="*/ 366 w 720"/>
              <a:gd name="T29" fmla="*/ 568 h 623"/>
              <a:gd name="T30" fmla="*/ 336 w 720"/>
              <a:gd name="T31" fmla="*/ 538 h 623"/>
              <a:gd name="T32" fmla="*/ 307 w 720"/>
              <a:gd name="T33" fmla="*/ 515 h 623"/>
              <a:gd name="T34" fmla="*/ 275 w 720"/>
              <a:gd name="T35" fmla="*/ 507 h 623"/>
              <a:gd name="T36" fmla="*/ 237 w 720"/>
              <a:gd name="T37" fmla="*/ 517 h 623"/>
              <a:gd name="T38" fmla="*/ 201 w 720"/>
              <a:gd name="T39" fmla="*/ 517 h 623"/>
              <a:gd name="T40" fmla="*/ 166 w 720"/>
              <a:gd name="T41" fmla="*/ 513 h 623"/>
              <a:gd name="T42" fmla="*/ 125 w 720"/>
              <a:gd name="T43" fmla="*/ 518 h 623"/>
              <a:gd name="T44" fmla="*/ 100 w 720"/>
              <a:gd name="T45" fmla="*/ 532 h 623"/>
              <a:gd name="T46" fmla="*/ 85 w 720"/>
              <a:gd name="T47" fmla="*/ 547 h 623"/>
              <a:gd name="T48" fmla="*/ 66 w 720"/>
              <a:gd name="T49" fmla="*/ 562 h 623"/>
              <a:gd name="T50" fmla="*/ 36 w 720"/>
              <a:gd name="T51" fmla="*/ 567 h 623"/>
              <a:gd name="T52" fmla="*/ 21 w 720"/>
              <a:gd name="T53" fmla="*/ 556 h 623"/>
              <a:gd name="T54" fmla="*/ 9 w 720"/>
              <a:gd name="T55" fmla="*/ 534 h 623"/>
              <a:gd name="T56" fmla="*/ 2 w 720"/>
              <a:gd name="T57" fmla="*/ 517 h 623"/>
              <a:gd name="T58" fmla="*/ 0 w 720"/>
              <a:gd name="T59" fmla="*/ 34 h 623"/>
              <a:gd name="T60" fmla="*/ 14 w 720"/>
              <a:gd name="T61" fmla="*/ 25 h 623"/>
              <a:gd name="T62" fmla="*/ 40 w 720"/>
              <a:gd name="T63" fmla="*/ 11 h 623"/>
              <a:gd name="T64" fmla="*/ 82 w 720"/>
              <a:gd name="T65" fmla="*/ 4 h 623"/>
              <a:gd name="T66" fmla="*/ 136 w 720"/>
              <a:gd name="T67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20" h="623">
                <a:moveTo>
                  <a:pt x="163" y="0"/>
                </a:moveTo>
                <a:lnTo>
                  <a:pt x="191" y="0"/>
                </a:lnTo>
                <a:lnTo>
                  <a:pt x="217" y="0"/>
                </a:lnTo>
                <a:lnTo>
                  <a:pt x="242" y="1"/>
                </a:lnTo>
                <a:lnTo>
                  <a:pt x="263" y="1"/>
                </a:lnTo>
                <a:lnTo>
                  <a:pt x="279" y="3"/>
                </a:lnTo>
                <a:lnTo>
                  <a:pt x="292" y="3"/>
                </a:lnTo>
                <a:lnTo>
                  <a:pt x="466" y="4"/>
                </a:lnTo>
                <a:lnTo>
                  <a:pt x="643" y="7"/>
                </a:lnTo>
                <a:lnTo>
                  <a:pt x="720" y="8"/>
                </a:lnTo>
                <a:lnTo>
                  <a:pt x="720" y="450"/>
                </a:lnTo>
                <a:lnTo>
                  <a:pt x="718" y="449"/>
                </a:lnTo>
                <a:lnTo>
                  <a:pt x="704" y="443"/>
                </a:lnTo>
                <a:lnTo>
                  <a:pt x="690" y="443"/>
                </a:lnTo>
                <a:lnTo>
                  <a:pt x="678" y="448"/>
                </a:lnTo>
                <a:lnTo>
                  <a:pt x="657" y="466"/>
                </a:lnTo>
                <a:lnTo>
                  <a:pt x="636" y="488"/>
                </a:lnTo>
                <a:lnTo>
                  <a:pt x="615" y="513"/>
                </a:lnTo>
                <a:lnTo>
                  <a:pt x="594" y="538"/>
                </a:lnTo>
                <a:lnTo>
                  <a:pt x="572" y="563"/>
                </a:lnTo>
                <a:lnTo>
                  <a:pt x="550" y="585"/>
                </a:lnTo>
                <a:lnTo>
                  <a:pt x="527" y="604"/>
                </a:lnTo>
                <a:lnTo>
                  <a:pt x="504" y="617"/>
                </a:lnTo>
                <a:lnTo>
                  <a:pt x="479" y="623"/>
                </a:lnTo>
                <a:lnTo>
                  <a:pt x="455" y="623"/>
                </a:lnTo>
                <a:lnTo>
                  <a:pt x="434" y="619"/>
                </a:lnTo>
                <a:lnTo>
                  <a:pt x="416" y="610"/>
                </a:lnTo>
                <a:lnTo>
                  <a:pt x="398" y="598"/>
                </a:lnTo>
                <a:lnTo>
                  <a:pt x="382" y="584"/>
                </a:lnTo>
                <a:lnTo>
                  <a:pt x="366" y="568"/>
                </a:lnTo>
                <a:lnTo>
                  <a:pt x="351" y="553"/>
                </a:lnTo>
                <a:lnTo>
                  <a:pt x="336" y="538"/>
                </a:lnTo>
                <a:lnTo>
                  <a:pt x="322" y="525"/>
                </a:lnTo>
                <a:lnTo>
                  <a:pt x="307" y="515"/>
                </a:lnTo>
                <a:lnTo>
                  <a:pt x="292" y="508"/>
                </a:lnTo>
                <a:lnTo>
                  <a:pt x="275" y="507"/>
                </a:lnTo>
                <a:lnTo>
                  <a:pt x="258" y="511"/>
                </a:lnTo>
                <a:lnTo>
                  <a:pt x="237" y="517"/>
                </a:lnTo>
                <a:lnTo>
                  <a:pt x="218" y="518"/>
                </a:lnTo>
                <a:lnTo>
                  <a:pt x="201" y="517"/>
                </a:lnTo>
                <a:lnTo>
                  <a:pt x="184" y="515"/>
                </a:lnTo>
                <a:lnTo>
                  <a:pt x="166" y="513"/>
                </a:lnTo>
                <a:lnTo>
                  <a:pt x="148" y="515"/>
                </a:lnTo>
                <a:lnTo>
                  <a:pt x="125" y="518"/>
                </a:lnTo>
                <a:lnTo>
                  <a:pt x="111" y="524"/>
                </a:lnTo>
                <a:lnTo>
                  <a:pt x="100" y="532"/>
                </a:lnTo>
                <a:lnTo>
                  <a:pt x="93" y="539"/>
                </a:lnTo>
                <a:lnTo>
                  <a:pt x="85" y="547"/>
                </a:lnTo>
                <a:lnTo>
                  <a:pt x="76" y="555"/>
                </a:lnTo>
                <a:lnTo>
                  <a:pt x="66" y="562"/>
                </a:lnTo>
                <a:lnTo>
                  <a:pt x="53" y="566"/>
                </a:lnTo>
                <a:lnTo>
                  <a:pt x="36" y="567"/>
                </a:lnTo>
                <a:lnTo>
                  <a:pt x="27" y="564"/>
                </a:lnTo>
                <a:lnTo>
                  <a:pt x="21" y="556"/>
                </a:lnTo>
                <a:lnTo>
                  <a:pt x="14" y="546"/>
                </a:lnTo>
                <a:lnTo>
                  <a:pt x="9" y="534"/>
                </a:lnTo>
                <a:lnTo>
                  <a:pt x="5" y="524"/>
                </a:lnTo>
                <a:lnTo>
                  <a:pt x="2" y="517"/>
                </a:lnTo>
                <a:lnTo>
                  <a:pt x="0" y="516"/>
                </a:lnTo>
                <a:lnTo>
                  <a:pt x="0" y="34"/>
                </a:lnTo>
                <a:lnTo>
                  <a:pt x="11" y="34"/>
                </a:lnTo>
                <a:lnTo>
                  <a:pt x="14" y="25"/>
                </a:lnTo>
                <a:lnTo>
                  <a:pt x="24" y="17"/>
                </a:lnTo>
                <a:lnTo>
                  <a:pt x="40" y="11"/>
                </a:lnTo>
                <a:lnTo>
                  <a:pt x="60" y="7"/>
                </a:lnTo>
                <a:lnTo>
                  <a:pt x="82" y="4"/>
                </a:lnTo>
                <a:lnTo>
                  <a:pt x="108" y="1"/>
                </a:lnTo>
                <a:lnTo>
                  <a:pt x="136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5">
              <a:lumMod val="75000"/>
              <a:alpha val="5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Oval 159"/>
          <p:cNvSpPr/>
          <p:nvPr/>
        </p:nvSpPr>
        <p:spPr>
          <a:xfrm>
            <a:off x="3821821" y="5171178"/>
            <a:ext cx="186108" cy="1861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Oval 160"/>
          <p:cNvSpPr/>
          <p:nvPr/>
        </p:nvSpPr>
        <p:spPr>
          <a:xfrm>
            <a:off x="2518160" y="4990124"/>
            <a:ext cx="352349" cy="3523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Freeform 7"/>
          <p:cNvSpPr>
            <a:spLocks/>
          </p:cNvSpPr>
          <p:nvPr/>
        </p:nvSpPr>
        <p:spPr bwMode="auto">
          <a:xfrm>
            <a:off x="4252885" y="990600"/>
            <a:ext cx="1827149" cy="4041868"/>
          </a:xfrm>
          <a:custGeom>
            <a:avLst/>
            <a:gdLst>
              <a:gd name="T0" fmla="*/ 1685 w 1725"/>
              <a:gd name="T1" fmla="*/ 152 h 3069"/>
              <a:gd name="T2" fmla="*/ 1689 w 1725"/>
              <a:gd name="T3" fmla="*/ 314 h 3069"/>
              <a:gd name="T4" fmla="*/ 1703 w 1725"/>
              <a:gd name="T5" fmla="*/ 488 h 3069"/>
              <a:gd name="T6" fmla="*/ 1694 w 1725"/>
              <a:gd name="T7" fmla="*/ 614 h 3069"/>
              <a:gd name="T8" fmla="*/ 1701 w 1725"/>
              <a:gd name="T9" fmla="*/ 738 h 3069"/>
              <a:gd name="T10" fmla="*/ 1715 w 1725"/>
              <a:gd name="T11" fmla="*/ 837 h 3069"/>
              <a:gd name="T12" fmla="*/ 1708 w 1725"/>
              <a:gd name="T13" fmla="*/ 966 h 3069"/>
              <a:gd name="T14" fmla="*/ 1707 w 1725"/>
              <a:gd name="T15" fmla="*/ 1026 h 3069"/>
              <a:gd name="T16" fmla="*/ 1697 w 1725"/>
              <a:gd name="T17" fmla="*/ 1183 h 3069"/>
              <a:gd name="T18" fmla="*/ 1702 w 1725"/>
              <a:gd name="T19" fmla="*/ 1286 h 3069"/>
              <a:gd name="T20" fmla="*/ 1694 w 1725"/>
              <a:gd name="T21" fmla="*/ 1394 h 3069"/>
              <a:gd name="T22" fmla="*/ 1691 w 1725"/>
              <a:gd name="T23" fmla="*/ 1520 h 3069"/>
              <a:gd name="T24" fmla="*/ 1707 w 1725"/>
              <a:gd name="T25" fmla="*/ 1587 h 3069"/>
              <a:gd name="T26" fmla="*/ 1691 w 1725"/>
              <a:gd name="T27" fmla="*/ 1652 h 3069"/>
              <a:gd name="T28" fmla="*/ 1698 w 1725"/>
              <a:gd name="T29" fmla="*/ 1767 h 3069"/>
              <a:gd name="T30" fmla="*/ 1685 w 1725"/>
              <a:gd name="T31" fmla="*/ 2326 h 3069"/>
              <a:gd name="T32" fmla="*/ 1725 w 1725"/>
              <a:gd name="T33" fmla="*/ 2795 h 3069"/>
              <a:gd name="T34" fmla="*/ 1643 w 1725"/>
              <a:gd name="T35" fmla="*/ 2944 h 3069"/>
              <a:gd name="T36" fmla="*/ 1588 w 1725"/>
              <a:gd name="T37" fmla="*/ 2812 h 3069"/>
              <a:gd name="T38" fmla="*/ 1534 w 1725"/>
              <a:gd name="T39" fmla="*/ 2863 h 3069"/>
              <a:gd name="T40" fmla="*/ 1477 w 1725"/>
              <a:gd name="T41" fmla="*/ 2846 h 3069"/>
              <a:gd name="T42" fmla="*/ 1348 w 1725"/>
              <a:gd name="T43" fmla="*/ 3046 h 3069"/>
              <a:gd name="T44" fmla="*/ 1337 w 1725"/>
              <a:gd name="T45" fmla="*/ 2758 h 3069"/>
              <a:gd name="T46" fmla="*/ 1265 w 1725"/>
              <a:gd name="T47" fmla="*/ 2839 h 3069"/>
              <a:gd name="T48" fmla="*/ 1193 w 1725"/>
              <a:gd name="T49" fmla="*/ 2716 h 3069"/>
              <a:gd name="T50" fmla="*/ 1102 w 1725"/>
              <a:gd name="T51" fmla="*/ 2981 h 3069"/>
              <a:gd name="T52" fmla="*/ 1035 w 1725"/>
              <a:gd name="T53" fmla="*/ 2672 h 3069"/>
              <a:gd name="T54" fmla="*/ 977 w 1725"/>
              <a:gd name="T55" fmla="*/ 2911 h 3069"/>
              <a:gd name="T56" fmla="*/ 893 w 1725"/>
              <a:gd name="T57" fmla="*/ 2837 h 3069"/>
              <a:gd name="T58" fmla="*/ 822 w 1725"/>
              <a:gd name="T59" fmla="*/ 2917 h 3069"/>
              <a:gd name="T60" fmla="*/ 759 w 1725"/>
              <a:gd name="T61" fmla="*/ 2762 h 3069"/>
              <a:gd name="T62" fmla="*/ 712 w 1725"/>
              <a:gd name="T63" fmla="*/ 3006 h 3069"/>
              <a:gd name="T64" fmla="*/ 602 w 1725"/>
              <a:gd name="T65" fmla="*/ 2921 h 3069"/>
              <a:gd name="T66" fmla="*/ 542 w 1725"/>
              <a:gd name="T67" fmla="*/ 2784 h 3069"/>
              <a:gd name="T68" fmla="*/ 503 w 1725"/>
              <a:gd name="T69" fmla="*/ 2714 h 3069"/>
              <a:gd name="T70" fmla="*/ 444 w 1725"/>
              <a:gd name="T71" fmla="*/ 2871 h 3069"/>
              <a:gd name="T72" fmla="*/ 309 w 1725"/>
              <a:gd name="T73" fmla="*/ 2876 h 3069"/>
              <a:gd name="T74" fmla="*/ 229 w 1725"/>
              <a:gd name="T75" fmla="*/ 2646 h 3069"/>
              <a:gd name="T76" fmla="*/ 194 w 1725"/>
              <a:gd name="T77" fmla="*/ 2792 h 3069"/>
              <a:gd name="T78" fmla="*/ 118 w 1725"/>
              <a:gd name="T79" fmla="*/ 2572 h 3069"/>
              <a:gd name="T80" fmla="*/ 90 w 1725"/>
              <a:gd name="T81" fmla="*/ 2812 h 3069"/>
              <a:gd name="T82" fmla="*/ 38 w 1725"/>
              <a:gd name="T83" fmla="*/ 2525 h 3069"/>
              <a:gd name="T84" fmla="*/ 31 w 1725"/>
              <a:gd name="T85" fmla="*/ 2328 h 3069"/>
              <a:gd name="T86" fmla="*/ 27 w 1725"/>
              <a:gd name="T87" fmla="*/ 2231 h 3069"/>
              <a:gd name="T88" fmla="*/ 18 w 1725"/>
              <a:gd name="T89" fmla="*/ 2089 h 3069"/>
              <a:gd name="T90" fmla="*/ 31 w 1725"/>
              <a:gd name="T91" fmla="*/ 1886 h 3069"/>
              <a:gd name="T92" fmla="*/ 27 w 1725"/>
              <a:gd name="T93" fmla="*/ 1721 h 3069"/>
              <a:gd name="T94" fmla="*/ 27 w 1725"/>
              <a:gd name="T95" fmla="*/ 1627 h 3069"/>
              <a:gd name="T96" fmla="*/ 27 w 1725"/>
              <a:gd name="T97" fmla="*/ 1546 h 3069"/>
              <a:gd name="T98" fmla="*/ 27 w 1725"/>
              <a:gd name="T99" fmla="*/ 1450 h 3069"/>
              <a:gd name="T100" fmla="*/ 58 w 1725"/>
              <a:gd name="T101" fmla="*/ 1331 h 3069"/>
              <a:gd name="T102" fmla="*/ 31 w 1725"/>
              <a:gd name="T103" fmla="*/ 1286 h 3069"/>
              <a:gd name="T104" fmla="*/ 37 w 1725"/>
              <a:gd name="T105" fmla="*/ 1148 h 3069"/>
              <a:gd name="T106" fmla="*/ 10 w 1725"/>
              <a:gd name="T107" fmla="*/ 1020 h 3069"/>
              <a:gd name="T108" fmla="*/ 17 w 1725"/>
              <a:gd name="T109" fmla="*/ 918 h 3069"/>
              <a:gd name="T110" fmla="*/ 5 w 1725"/>
              <a:gd name="T111" fmla="*/ 838 h 3069"/>
              <a:gd name="T112" fmla="*/ 39 w 1725"/>
              <a:gd name="T113" fmla="*/ 716 h 3069"/>
              <a:gd name="T114" fmla="*/ 20 w 1725"/>
              <a:gd name="T115" fmla="*/ 598 h 3069"/>
              <a:gd name="T116" fmla="*/ 29 w 1725"/>
              <a:gd name="T117" fmla="*/ 425 h 3069"/>
              <a:gd name="T118" fmla="*/ 12 w 1725"/>
              <a:gd name="T119" fmla="*/ 361 h 3069"/>
              <a:gd name="T120" fmla="*/ 35 w 1725"/>
              <a:gd name="T121" fmla="*/ 274 h 3069"/>
              <a:gd name="T122" fmla="*/ 18 w 1725"/>
              <a:gd name="T123" fmla="*/ 192 h 3069"/>
              <a:gd name="T124" fmla="*/ 33 w 1725"/>
              <a:gd name="T125" fmla="*/ 48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25" h="3069">
                <a:moveTo>
                  <a:pt x="30" y="0"/>
                </a:moveTo>
                <a:lnTo>
                  <a:pt x="1685" y="0"/>
                </a:lnTo>
                <a:lnTo>
                  <a:pt x="1691" y="31"/>
                </a:lnTo>
                <a:lnTo>
                  <a:pt x="1695" y="35"/>
                </a:lnTo>
                <a:lnTo>
                  <a:pt x="1701" y="41"/>
                </a:lnTo>
                <a:lnTo>
                  <a:pt x="1706" y="47"/>
                </a:lnTo>
                <a:lnTo>
                  <a:pt x="1708" y="56"/>
                </a:lnTo>
                <a:lnTo>
                  <a:pt x="1710" y="75"/>
                </a:lnTo>
                <a:lnTo>
                  <a:pt x="1707" y="90"/>
                </a:lnTo>
                <a:lnTo>
                  <a:pt x="1701" y="103"/>
                </a:lnTo>
                <a:lnTo>
                  <a:pt x="1694" y="117"/>
                </a:lnTo>
                <a:lnTo>
                  <a:pt x="1687" y="127"/>
                </a:lnTo>
                <a:lnTo>
                  <a:pt x="1685" y="139"/>
                </a:lnTo>
                <a:lnTo>
                  <a:pt x="1685" y="152"/>
                </a:lnTo>
                <a:lnTo>
                  <a:pt x="1691" y="165"/>
                </a:lnTo>
                <a:lnTo>
                  <a:pt x="1697" y="173"/>
                </a:lnTo>
                <a:lnTo>
                  <a:pt x="1703" y="182"/>
                </a:lnTo>
                <a:lnTo>
                  <a:pt x="1710" y="192"/>
                </a:lnTo>
                <a:lnTo>
                  <a:pt x="1715" y="202"/>
                </a:lnTo>
                <a:lnTo>
                  <a:pt x="1718" y="207"/>
                </a:lnTo>
                <a:lnTo>
                  <a:pt x="1720" y="224"/>
                </a:lnTo>
                <a:lnTo>
                  <a:pt x="1718" y="240"/>
                </a:lnTo>
                <a:lnTo>
                  <a:pt x="1712" y="254"/>
                </a:lnTo>
                <a:lnTo>
                  <a:pt x="1706" y="270"/>
                </a:lnTo>
                <a:lnTo>
                  <a:pt x="1701" y="283"/>
                </a:lnTo>
                <a:lnTo>
                  <a:pt x="1691" y="283"/>
                </a:lnTo>
                <a:lnTo>
                  <a:pt x="1689" y="297"/>
                </a:lnTo>
                <a:lnTo>
                  <a:pt x="1689" y="314"/>
                </a:lnTo>
                <a:lnTo>
                  <a:pt x="1690" y="331"/>
                </a:lnTo>
                <a:lnTo>
                  <a:pt x="1693" y="344"/>
                </a:lnTo>
                <a:lnTo>
                  <a:pt x="1701" y="344"/>
                </a:lnTo>
                <a:lnTo>
                  <a:pt x="1711" y="352"/>
                </a:lnTo>
                <a:lnTo>
                  <a:pt x="1716" y="363"/>
                </a:lnTo>
                <a:lnTo>
                  <a:pt x="1716" y="373"/>
                </a:lnTo>
                <a:lnTo>
                  <a:pt x="1711" y="386"/>
                </a:lnTo>
                <a:lnTo>
                  <a:pt x="1707" y="391"/>
                </a:lnTo>
                <a:lnTo>
                  <a:pt x="1716" y="414"/>
                </a:lnTo>
                <a:lnTo>
                  <a:pt x="1719" y="427"/>
                </a:lnTo>
                <a:lnTo>
                  <a:pt x="1720" y="442"/>
                </a:lnTo>
                <a:lnTo>
                  <a:pt x="1718" y="458"/>
                </a:lnTo>
                <a:lnTo>
                  <a:pt x="1711" y="474"/>
                </a:lnTo>
                <a:lnTo>
                  <a:pt x="1703" y="488"/>
                </a:lnTo>
                <a:lnTo>
                  <a:pt x="1694" y="503"/>
                </a:lnTo>
                <a:lnTo>
                  <a:pt x="1687" y="518"/>
                </a:lnTo>
                <a:lnTo>
                  <a:pt x="1683" y="537"/>
                </a:lnTo>
                <a:lnTo>
                  <a:pt x="1687" y="538"/>
                </a:lnTo>
                <a:lnTo>
                  <a:pt x="1690" y="541"/>
                </a:lnTo>
                <a:lnTo>
                  <a:pt x="1691" y="543"/>
                </a:lnTo>
                <a:lnTo>
                  <a:pt x="1691" y="546"/>
                </a:lnTo>
                <a:lnTo>
                  <a:pt x="1683" y="546"/>
                </a:lnTo>
                <a:lnTo>
                  <a:pt x="1683" y="562"/>
                </a:lnTo>
                <a:lnTo>
                  <a:pt x="1683" y="562"/>
                </a:lnTo>
                <a:lnTo>
                  <a:pt x="1683" y="579"/>
                </a:lnTo>
                <a:lnTo>
                  <a:pt x="1686" y="596"/>
                </a:lnTo>
                <a:lnTo>
                  <a:pt x="1691" y="609"/>
                </a:lnTo>
                <a:lnTo>
                  <a:pt x="1694" y="614"/>
                </a:lnTo>
                <a:lnTo>
                  <a:pt x="1698" y="621"/>
                </a:lnTo>
                <a:lnTo>
                  <a:pt x="1702" y="630"/>
                </a:lnTo>
                <a:lnTo>
                  <a:pt x="1703" y="639"/>
                </a:lnTo>
                <a:lnTo>
                  <a:pt x="1702" y="643"/>
                </a:lnTo>
                <a:lnTo>
                  <a:pt x="1702" y="652"/>
                </a:lnTo>
                <a:lnTo>
                  <a:pt x="1693" y="666"/>
                </a:lnTo>
                <a:lnTo>
                  <a:pt x="1701" y="674"/>
                </a:lnTo>
                <a:lnTo>
                  <a:pt x="1703" y="678"/>
                </a:lnTo>
                <a:lnTo>
                  <a:pt x="1706" y="681"/>
                </a:lnTo>
                <a:lnTo>
                  <a:pt x="1707" y="686"/>
                </a:lnTo>
                <a:lnTo>
                  <a:pt x="1708" y="691"/>
                </a:lnTo>
                <a:lnTo>
                  <a:pt x="1710" y="710"/>
                </a:lnTo>
                <a:lnTo>
                  <a:pt x="1707" y="725"/>
                </a:lnTo>
                <a:lnTo>
                  <a:pt x="1701" y="738"/>
                </a:lnTo>
                <a:lnTo>
                  <a:pt x="1694" y="750"/>
                </a:lnTo>
                <a:lnTo>
                  <a:pt x="1690" y="762"/>
                </a:lnTo>
                <a:lnTo>
                  <a:pt x="1694" y="766"/>
                </a:lnTo>
                <a:lnTo>
                  <a:pt x="1697" y="770"/>
                </a:lnTo>
                <a:lnTo>
                  <a:pt x="1699" y="774"/>
                </a:lnTo>
                <a:lnTo>
                  <a:pt x="1701" y="778"/>
                </a:lnTo>
                <a:lnTo>
                  <a:pt x="1702" y="784"/>
                </a:lnTo>
                <a:lnTo>
                  <a:pt x="1702" y="789"/>
                </a:lnTo>
                <a:lnTo>
                  <a:pt x="1701" y="796"/>
                </a:lnTo>
                <a:lnTo>
                  <a:pt x="1697" y="806"/>
                </a:lnTo>
                <a:lnTo>
                  <a:pt x="1706" y="822"/>
                </a:lnTo>
                <a:lnTo>
                  <a:pt x="1710" y="827"/>
                </a:lnTo>
                <a:lnTo>
                  <a:pt x="1712" y="831"/>
                </a:lnTo>
                <a:lnTo>
                  <a:pt x="1715" y="837"/>
                </a:lnTo>
                <a:lnTo>
                  <a:pt x="1716" y="839"/>
                </a:lnTo>
                <a:lnTo>
                  <a:pt x="1718" y="842"/>
                </a:lnTo>
                <a:lnTo>
                  <a:pt x="1720" y="857"/>
                </a:lnTo>
                <a:lnTo>
                  <a:pt x="1718" y="873"/>
                </a:lnTo>
                <a:lnTo>
                  <a:pt x="1712" y="889"/>
                </a:lnTo>
                <a:lnTo>
                  <a:pt x="1706" y="903"/>
                </a:lnTo>
                <a:lnTo>
                  <a:pt x="1701" y="916"/>
                </a:lnTo>
                <a:lnTo>
                  <a:pt x="1695" y="916"/>
                </a:lnTo>
                <a:lnTo>
                  <a:pt x="1698" y="928"/>
                </a:lnTo>
                <a:lnTo>
                  <a:pt x="1698" y="931"/>
                </a:lnTo>
                <a:lnTo>
                  <a:pt x="1704" y="940"/>
                </a:lnTo>
                <a:lnTo>
                  <a:pt x="1707" y="949"/>
                </a:lnTo>
                <a:lnTo>
                  <a:pt x="1708" y="961"/>
                </a:lnTo>
                <a:lnTo>
                  <a:pt x="1708" y="966"/>
                </a:lnTo>
                <a:lnTo>
                  <a:pt x="1708" y="970"/>
                </a:lnTo>
                <a:lnTo>
                  <a:pt x="1707" y="973"/>
                </a:lnTo>
                <a:lnTo>
                  <a:pt x="1707" y="974"/>
                </a:lnTo>
                <a:lnTo>
                  <a:pt x="1706" y="975"/>
                </a:lnTo>
                <a:lnTo>
                  <a:pt x="1704" y="974"/>
                </a:lnTo>
                <a:lnTo>
                  <a:pt x="1703" y="974"/>
                </a:lnTo>
                <a:lnTo>
                  <a:pt x="1698" y="973"/>
                </a:lnTo>
                <a:lnTo>
                  <a:pt x="1697" y="979"/>
                </a:lnTo>
                <a:lnTo>
                  <a:pt x="1701" y="979"/>
                </a:lnTo>
                <a:lnTo>
                  <a:pt x="1711" y="987"/>
                </a:lnTo>
                <a:lnTo>
                  <a:pt x="1716" y="996"/>
                </a:lnTo>
                <a:lnTo>
                  <a:pt x="1716" y="1008"/>
                </a:lnTo>
                <a:lnTo>
                  <a:pt x="1711" y="1020"/>
                </a:lnTo>
                <a:lnTo>
                  <a:pt x="1707" y="1026"/>
                </a:lnTo>
                <a:lnTo>
                  <a:pt x="1716" y="1047"/>
                </a:lnTo>
                <a:lnTo>
                  <a:pt x="1719" y="1062"/>
                </a:lnTo>
                <a:lnTo>
                  <a:pt x="1720" y="1077"/>
                </a:lnTo>
                <a:lnTo>
                  <a:pt x="1718" y="1093"/>
                </a:lnTo>
                <a:lnTo>
                  <a:pt x="1711" y="1109"/>
                </a:lnTo>
                <a:lnTo>
                  <a:pt x="1703" y="1123"/>
                </a:lnTo>
                <a:lnTo>
                  <a:pt x="1698" y="1132"/>
                </a:lnTo>
                <a:lnTo>
                  <a:pt x="1691" y="1155"/>
                </a:lnTo>
                <a:lnTo>
                  <a:pt x="1693" y="1160"/>
                </a:lnTo>
                <a:lnTo>
                  <a:pt x="1697" y="1164"/>
                </a:lnTo>
                <a:lnTo>
                  <a:pt x="1701" y="1166"/>
                </a:lnTo>
                <a:lnTo>
                  <a:pt x="1702" y="1172"/>
                </a:lnTo>
                <a:lnTo>
                  <a:pt x="1701" y="1179"/>
                </a:lnTo>
                <a:lnTo>
                  <a:pt x="1697" y="1183"/>
                </a:lnTo>
                <a:lnTo>
                  <a:pt x="1693" y="1189"/>
                </a:lnTo>
                <a:lnTo>
                  <a:pt x="1687" y="1193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212"/>
                </a:lnTo>
                <a:lnTo>
                  <a:pt x="1686" y="1229"/>
                </a:lnTo>
                <a:lnTo>
                  <a:pt x="1691" y="1244"/>
                </a:lnTo>
                <a:lnTo>
                  <a:pt x="1694" y="1248"/>
                </a:lnTo>
                <a:lnTo>
                  <a:pt x="1698" y="1255"/>
                </a:lnTo>
                <a:lnTo>
                  <a:pt x="1702" y="1263"/>
                </a:lnTo>
                <a:lnTo>
                  <a:pt x="1703" y="1274"/>
                </a:lnTo>
                <a:lnTo>
                  <a:pt x="1702" y="1278"/>
                </a:lnTo>
                <a:lnTo>
                  <a:pt x="1702" y="1286"/>
                </a:lnTo>
                <a:lnTo>
                  <a:pt x="1695" y="1299"/>
                </a:lnTo>
                <a:lnTo>
                  <a:pt x="1686" y="1310"/>
                </a:lnTo>
                <a:lnTo>
                  <a:pt x="1678" y="1323"/>
                </a:lnTo>
                <a:lnTo>
                  <a:pt x="1676" y="1334"/>
                </a:lnTo>
                <a:lnTo>
                  <a:pt x="1687" y="1346"/>
                </a:lnTo>
                <a:lnTo>
                  <a:pt x="1693" y="1350"/>
                </a:lnTo>
                <a:lnTo>
                  <a:pt x="1697" y="1354"/>
                </a:lnTo>
                <a:lnTo>
                  <a:pt x="1701" y="1359"/>
                </a:lnTo>
                <a:lnTo>
                  <a:pt x="1702" y="1367"/>
                </a:lnTo>
                <a:lnTo>
                  <a:pt x="1701" y="1371"/>
                </a:lnTo>
                <a:lnTo>
                  <a:pt x="1697" y="1375"/>
                </a:lnTo>
                <a:lnTo>
                  <a:pt x="1693" y="1378"/>
                </a:lnTo>
                <a:lnTo>
                  <a:pt x="1691" y="1384"/>
                </a:lnTo>
                <a:lnTo>
                  <a:pt x="1694" y="1394"/>
                </a:lnTo>
                <a:lnTo>
                  <a:pt x="1698" y="1406"/>
                </a:lnTo>
                <a:lnTo>
                  <a:pt x="1699" y="1410"/>
                </a:lnTo>
                <a:lnTo>
                  <a:pt x="1701" y="1411"/>
                </a:lnTo>
                <a:lnTo>
                  <a:pt x="1701" y="1414"/>
                </a:lnTo>
                <a:lnTo>
                  <a:pt x="1702" y="1419"/>
                </a:lnTo>
                <a:lnTo>
                  <a:pt x="1701" y="1427"/>
                </a:lnTo>
                <a:lnTo>
                  <a:pt x="1701" y="1430"/>
                </a:lnTo>
                <a:lnTo>
                  <a:pt x="1701" y="1431"/>
                </a:lnTo>
                <a:lnTo>
                  <a:pt x="1701" y="1433"/>
                </a:lnTo>
                <a:lnTo>
                  <a:pt x="1697" y="1449"/>
                </a:lnTo>
                <a:lnTo>
                  <a:pt x="1694" y="1471"/>
                </a:lnTo>
                <a:lnTo>
                  <a:pt x="1693" y="1495"/>
                </a:lnTo>
                <a:lnTo>
                  <a:pt x="1691" y="1517"/>
                </a:lnTo>
                <a:lnTo>
                  <a:pt x="1691" y="1520"/>
                </a:lnTo>
                <a:lnTo>
                  <a:pt x="1691" y="1522"/>
                </a:lnTo>
                <a:lnTo>
                  <a:pt x="1691" y="1526"/>
                </a:lnTo>
                <a:lnTo>
                  <a:pt x="1691" y="1528"/>
                </a:lnTo>
                <a:lnTo>
                  <a:pt x="1697" y="1560"/>
                </a:lnTo>
                <a:lnTo>
                  <a:pt x="1698" y="1566"/>
                </a:lnTo>
                <a:lnTo>
                  <a:pt x="1703" y="1564"/>
                </a:lnTo>
                <a:lnTo>
                  <a:pt x="1704" y="1563"/>
                </a:lnTo>
                <a:lnTo>
                  <a:pt x="1706" y="1563"/>
                </a:lnTo>
                <a:lnTo>
                  <a:pt x="1707" y="1564"/>
                </a:lnTo>
                <a:lnTo>
                  <a:pt x="1707" y="1566"/>
                </a:lnTo>
                <a:lnTo>
                  <a:pt x="1708" y="1567"/>
                </a:lnTo>
                <a:lnTo>
                  <a:pt x="1708" y="1571"/>
                </a:lnTo>
                <a:lnTo>
                  <a:pt x="1708" y="1576"/>
                </a:lnTo>
                <a:lnTo>
                  <a:pt x="1707" y="1587"/>
                </a:lnTo>
                <a:lnTo>
                  <a:pt x="1708" y="1596"/>
                </a:lnTo>
                <a:lnTo>
                  <a:pt x="1708" y="1601"/>
                </a:lnTo>
                <a:lnTo>
                  <a:pt x="1708" y="1605"/>
                </a:lnTo>
                <a:lnTo>
                  <a:pt x="1707" y="1608"/>
                </a:lnTo>
                <a:lnTo>
                  <a:pt x="1707" y="1609"/>
                </a:lnTo>
                <a:lnTo>
                  <a:pt x="1706" y="1609"/>
                </a:lnTo>
                <a:lnTo>
                  <a:pt x="1704" y="1609"/>
                </a:lnTo>
                <a:lnTo>
                  <a:pt x="1703" y="1609"/>
                </a:lnTo>
                <a:lnTo>
                  <a:pt x="1698" y="1606"/>
                </a:lnTo>
                <a:lnTo>
                  <a:pt x="1697" y="1611"/>
                </a:lnTo>
                <a:lnTo>
                  <a:pt x="1691" y="1644"/>
                </a:lnTo>
                <a:lnTo>
                  <a:pt x="1691" y="1646"/>
                </a:lnTo>
                <a:lnTo>
                  <a:pt x="1691" y="1649"/>
                </a:lnTo>
                <a:lnTo>
                  <a:pt x="1691" y="1652"/>
                </a:lnTo>
                <a:lnTo>
                  <a:pt x="1691" y="1655"/>
                </a:lnTo>
                <a:lnTo>
                  <a:pt x="1693" y="1678"/>
                </a:lnTo>
                <a:lnTo>
                  <a:pt x="1694" y="1702"/>
                </a:lnTo>
                <a:lnTo>
                  <a:pt x="1697" y="1723"/>
                </a:lnTo>
                <a:lnTo>
                  <a:pt x="1701" y="1738"/>
                </a:lnTo>
                <a:lnTo>
                  <a:pt x="1701" y="1741"/>
                </a:lnTo>
                <a:lnTo>
                  <a:pt x="1701" y="1742"/>
                </a:lnTo>
                <a:lnTo>
                  <a:pt x="1701" y="1745"/>
                </a:lnTo>
                <a:lnTo>
                  <a:pt x="1702" y="1753"/>
                </a:lnTo>
                <a:lnTo>
                  <a:pt x="1701" y="1758"/>
                </a:lnTo>
                <a:lnTo>
                  <a:pt x="1701" y="1761"/>
                </a:lnTo>
                <a:lnTo>
                  <a:pt x="1699" y="1763"/>
                </a:lnTo>
                <a:lnTo>
                  <a:pt x="1698" y="1766"/>
                </a:lnTo>
                <a:lnTo>
                  <a:pt x="1698" y="1767"/>
                </a:lnTo>
                <a:lnTo>
                  <a:pt x="1718" y="1759"/>
                </a:lnTo>
                <a:lnTo>
                  <a:pt x="1720" y="1889"/>
                </a:lnTo>
                <a:lnTo>
                  <a:pt x="1723" y="2017"/>
                </a:lnTo>
                <a:lnTo>
                  <a:pt x="1725" y="2146"/>
                </a:lnTo>
                <a:lnTo>
                  <a:pt x="1725" y="2163"/>
                </a:lnTo>
                <a:lnTo>
                  <a:pt x="1725" y="2184"/>
                </a:lnTo>
                <a:lnTo>
                  <a:pt x="1725" y="2207"/>
                </a:lnTo>
                <a:lnTo>
                  <a:pt x="1725" y="2231"/>
                </a:lnTo>
                <a:lnTo>
                  <a:pt x="1724" y="2254"/>
                </a:lnTo>
                <a:lnTo>
                  <a:pt x="1720" y="2277"/>
                </a:lnTo>
                <a:lnTo>
                  <a:pt x="1714" y="2296"/>
                </a:lnTo>
                <a:lnTo>
                  <a:pt x="1704" y="2313"/>
                </a:lnTo>
                <a:lnTo>
                  <a:pt x="1693" y="2325"/>
                </a:lnTo>
                <a:lnTo>
                  <a:pt x="1685" y="2326"/>
                </a:lnTo>
                <a:lnTo>
                  <a:pt x="1683" y="2342"/>
                </a:lnTo>
                <a:lnTo>
                  <a:pt x="1683" y="2352"/>
                </a:lnTo>
                <a:lnTo>
                  <a:pt x="1695" y="2363"/>
                </a:lnTo>
                <a:lnTo>
                  <a:pt x="1699" y="2372"/>
                </a:lnTo>
                <a:lnTo>
                  <a:pt x="1702" y="2383"/>
                </a:lnTo>
                <a:lnTo>
                  <a:pt x="1701" y="2396"/>
                </a:lnTo>
                <a:lnTo>
                  <a:pt x="1699" y="2398"/>
                </a:lnTo>
                <a:lnTo>
                  <a:pt x="1698" y="2401"/>
                </a:lnTo>
                <a:lnTo>
                  <a:pt x="1697" y="2402"/>
                </a:lnTo>
                <a:lnTo>
                  <a:pt x="1718" y="2393"/>
                </a:lnTo>
                <a:lnTo>
                  <a:pt x="1720" y="2524"/>
                </a:lnTo>
                <a:lnTo>
                  <a:pt x="1723" y="2652"/>
                </a:lnTo>
                <a:lnTo>
                  <a:pt x="1725" y="2779"/>
                </a:lnTo>
                <a:lnTo>
                  <a:pt x="1725" y="2795"/>
                </a:lnTo>
                <a:lnTo>
                  <a:pt x="1725" y="2812"/>
                </a:lnTo>
                <a:lnTo>
                  <a:pt x="1725" y="2832"/>
                </a:lnTo>
                <a:lnTo>
                  <a:pt x="1725" y="2851"/>
                </a:lnTo>
                <a:lnTo>
                  <a:pt x="1725" y="2872"/>
                </a:lnTo>
                <a:lnTo>
                  <a:pt x="1723" y="2892"/>
                </a:lnTo>
                <a:lnTo>
                  <a:pt x="1720" y="2911"/>
                </a:lnTo>
                <a:lnTo>
                  <a:pt x="1715" y="2928"/>
                </a:lnTo>
                <a:lnTo>
                  <a:pt x="1708" y="2943"/>
                </a:lnTo>
                <a:lnTo>
                  <a:pt x="1698" y="2955"/>
                </a:lnTo>
                <a:lnTo>
                  <a:pt x="1686" y="2962"/>
                </a:lnTo>
                <a:lnTo>
                  <a:pt x="1670" y="2965"/>
                </a:lnTo>
                <a:lnTo>
                  <a:pt x="1657" y="2962"/>
                </a:lnTo>
                <a:lnTo>
                  <a:pt x="1648" y="2955"/>
                </a:lnTo>
                <a:lnTo>
                  <a:pt x="1643" y="2944"/>
                </a:lnTo>
                <a:lnTo>
                  <a:pt x="1639" y="2930"/>
                </a:lnTo>
                <a:lnTo>
                  <a:pt x="1638" y="2913"/>
                </a:lnTo>
                <a:lnTo>
                  <a:pt x="1636" y="2894"/>
                </a:lnTo>
                <a:lnTo>
                  <a:pt x="1636" y="2875"/>
                </a:lnTo>
                <a:lnTo>
                  <a:pt x="1636" y="2855"/>
                </a:lnTo>
                <a:lnTo>
                  <a:pt x="1636" y="2837"/>
                </a:lnTo>
                <a:lnTo>
                  <a:pt x="1634" y="2820"/>
                </a:lnTo>
                <a:lnTo>
                  <a:pt x="1630" y="2805"/>
                </a:lnTo>
                <a:lnTo>
                  <a:pt x="1623" y="2794"/>
                </a:lnTo>
                <a:lnTo>
                  <a:pt x="1614" y="2786"/>
                </a:lnTo>
                <a:lnTo>
                  <a:pt x="1605" y="2784"/>
                </a:lnTo>
                <a:lnTo>
                  <a:pt x="1598" y="2790"/>
                </a:lnTo>
                <a:lnTo>
                  <a:pt x="1593" y="2799"/>
                </a:lnTo>
                <a:lnTo>
                  <a:pt x="1588" y="2812"/>
                </a:lnTo>
                <a:lnTo>
                  <a:pt x="1584" y="2828"/>
                </a:lnTo>
                <a:lnTo>
                  <a:pt x="1580" y="2845"/>
                </a:lnTo>
                <a:lnTo>
                  <a:pt x="1577" y="2863"/>
                </a:lnTo>
                <a:lnTo>
                  <a:pt x="1575" y="2880"/>
                </a:lnTo>
                <a:lnTo>
                  <a:pt x="1572" y="2896"/>
                </a:lnTo>
                <a:lnTo>
                  <a:pt x="1568" y="2907"/>
                </a:lnTo>
                <a:lnTo>
                  <a:pt x="1564" y="2917"/>
                </a:lnTo>
                <a:lnTo>
                  <a:pt x="1559" y="2921"/>
                </a:lnTo>
                <a:lnTo>
                  <a:pt x="1554" y="2919"/>
                </a:lnTo>
                <a:lnTo>
                  <a:pt x="1546" y="2910"/>
                </a:lnTo>
                <a:lnTo>
                  <a:pt x="1545" y="2905"/>
                </a:lnTo>
                <a:lnTo>
                  <a:pt x="1541" y="2894"/>
                </a:lnTo>
                <a:lnTo>
                  <a:pt x="1538" y="2880"/>
                </a:lnTo>
                <a:lnTo>
                  <a:pt x="1534" y="2863"/>
                </a:lnTo>
                <a:lnTo>
                  <a:pt x="1529" y="2845"/>
                </a:lnTo>
                <a:lnTo>
                  <a:pt x="1524" y="2825"/>
                </a:lnTo>
                <a:lnTo>
                  <a:pt x="1519" y="2807"/>
                </a:lnTo>
                <a:lnTo>
                  <a:pt x="1513" y="2788"/>
                </a:lnTo>
                <a:lnTo>
                  <a:pt x="1508" y="2774"/>
                </a:lnTo>
                <a:lnTo>
                  <a:pt x="1503" y="2762"/>
                </a:lnTo>
                <a:lnTo>
                  <a:pt x="1498" y="2754"/>
                </a:lnTo>
                <a:lnTo>
                  <a:pt x="1492" y="2753"/>
                </a:lnTo>
                <a:lnTo>
                  <a:pt x="1487" y="2758"/>
                </a:lnTo>
                <a:lnTo>
                  <a:pt x="1483" y="2770"/>
                </a:lnTo>
                <a:lnTo>
                  <a:pt x="1481" y="2783"/>
                </a:lnTo>
                <a:lnTo>
                  <a:pt x="1479" y="2801"/>
                </a:lnTo>
                <a:lnTo>
                  <a:pt x="1478" y="2822"/>
                </a:lnTo>
                <a:lnTo>
                  <a:pt x="1477" y="2846"/>
                </a:lnTo>
                <a:lnTo>
                  <a:pt x="1475" y="2872"/>
                </a:lnTo>
                <a:lnTo>
                  <a:pt x="1474" y="2900"/>
                </a:lnTo>
                <a:lnTo>
                  <a:pt x="1471" y="2927"/>
                </a:lnTo>
                <a:lnTo>
                  <a:pt x="1467" y="2955"/>
                </a:lnTo>
                <a:lnTo>
                  <a:pt x="1462" y="2981"/>
                </a:lnTo>
                <a:lnTo>
                  <a:pt x="1456" y="3006"/>
                </a:lnTo>
                <a:lnTo>
                  <a:pt x="1447" y="3027"/>
                </a:lnTo>
                <a:lnTo>
                  <a:pt x="1436" y="3045"/>
                </a:lnTo>
                <a:lnTo>
                  <a:pt x="1422" y="3058"/>
                </a:lnTo>
                <a:lnTo>
                  <a:pt x="1405" y="3066"/>
                </a:lnTo>
                <a:lnTo>
                  <a:pt x="1385" y="3069"/>
                </a:lnTo>
                <a:lnTo>
                  <a:pt x="1369" y="3066"/>
                </a:lnTo>
                <a:lnTo>
                  <a:pt x="1356" y="3058"/>
                </a:lnTo>
                <a:lnTo>
                  <a:pt x="1348" y="3046"/>
                </a:lnTo>
                <a:lnTo>
                  <a:pt x="1343" y="3031"/>
                </a:lnTo>
                <a:lnTo>
                  <a:pt x="1341" y="3012"/>
                </a:lnTo>
                <a:lnTo>
                  <a:pt x="1339" y="2993"/>
                </a:lnTo>
                <a:lnTo>
                  <a:pt x="1341" y="2969"/>
                </a:lnTo>
                <a:lnTo>
                  <a:pt x="1342" y="2945"/>
                </a:lnTo>
                <a:lnTo>
                  <a:pt x="1344" y="2921"/>
                </a:lnTo>
                <a:lnTo>
                  <a:pt x="1348" y="2896"/>
                </a:lnTo>
                <a:lnTo>
                  <a:pt x="1351" y="2871"/>
                </a:lnTo>
                <a:lnTo>
                  <a:pt x="1352" y="2847"/>
                </a:lnTo>
                <a:lnTo>
                  <a:pt x="1354" y="2825"/>
                </a:lnTo>
                <a:lnTo>
                  <a:pt x="1354" y="2804"/>
                </a:lnTo>
                <a:lnTo>
                  <a:pt x="1350" y="2786"/>
                </a:lnTo>
                <a:lnTo>
                  <a:pt x="1344" y="2770"/>
                </a:lnTo>
                <a:lnTo>
                  <a:pt x="1337" y="2758"/>
                </a:lnTo>
                <a:lnTo>
                  <a:pt x="1323" y="2750"/>
                </a:lnTo>
                <a:lnTo>
                  <a:pt x="1308" y="2748"/>
                </a:lnTo>
                <a:lnTo>
                  <a:pt x="1299" y="2750"/>
                </a:lnTo>
                <a:lnTo>
                  <a:pt x="1292" y="2758"/>
                </a:lnTo>
                <a:lnTo>
                  <a:pt x="1288" y="2770"/>
                </a:lnTo>
                <a:lnTo>
                  <a:pt x="1286" y="2784"/>
                </a:lnTo>
                <a:lnTo>
                  <a:pt x="1286" y="2800"/>
                </a:lnTo>
                <a:lnTo>
                  <a:pt x="1284" y="2816"/>
                </a:lnTo>
                <a:lnTo>
                  <a:pt x="1284" y="2830"/>
                </a:lnTo>
                <a:lnTo>
                  <a:pt x="1283" y="2842"/>
                </a:lnTo>
                <a:lnTo>
                  <a:pt x="1279" y="2850"/>
                </a:lnTo>
                <a:lnTo>
                  <a:pt x="1274" y="2854"/>
                </a:lnTo>
                <a:lnTo>
                  <a:pt x="1269" y="2850"/>
                </a:lnTo>
                <a:lnTo>
                  <a:pt x="1265" y="2839"/>
                </a:lnTo>
                <a:lnTo>
                  <a:pt x="1262" y="2824"/>
                </a:lnTo>
                <a:lnTo>
                  <a:pt x="1259" y="2804"/>
                </a:lnTo>
                <a:lnTo>
                  <a:pt x="1257" y="2782"/>
                </a:lnTo>
                <a:lnTo>
                  <a:pt x="1254" y="2758"/>
                </a:lnTo>
                <a:lnTo>
                  <a:pt x="1250" y="2736"/>
                </a:lnTo>
                <a:lnTo>
                  <a:pt x="1246" y="2714"/>
                </a:lnTo>
                <a:lnTo>
                  <a:pt x="1240" y="2695"/>
                </a:lnTo>
                <a:lnTo>
                  <a:pt x="1232" y="2680"/>
                </a:lnTo>
                <a:lnTo>
                  <a:pt x="1220" y="2672"/>
                </a:lnTo>
                <a:lnTo>
                  <a:pt x="1211" y="2669"/>
                </a:lnTo>
                <a:lnTo>
                  <a:pt x="1203" y="2673"/>
                </a:lnTo>
                <a:lnTo>
                  <a:pt x="1198" y="2684"/>
                </a:lnTo>
                <a:lnTo>
                  <a:pt x="1195" y="2698"/>
                </a:lnTo>
                <a:lnTo>
                  <a:pt x="1193" y="2716"/>
                </a:lnTo>
                <a:lnTo>
                  <a:pt x="1191" y="2739"/>
                </a:lnTo>
                <a:lnTo>
                  <a:pt x="1191" y="2763"/>
                </a:lnTo>
                <a:lnTo>
                  <a:pt x="1190" y="2790"/>
                </a:lnTo>
                <a:lnTo>
                  <a:pt x="1190" y="2816"/>
                </a:lnTo>
                <a:lnTo>
                  <a:pt x="1189" y="2843"/>
                </a:lnTo>
                <a:lnTo>
                  <a:pt x="1187" y="2871"/>
                </a:lnTo>
                <a:lnTo>
                  <a:pt x="1185" y="2897"/>
                </a:lnTo>
                <a:lnTo>
                  <a:pt x="1179" y="2921"/>
                </a:lnTo>
                <a:lnTo>
                  <a:pt x="1174" y="2942"/>
                </a:lnTo>
                <a:lnTo>
                  <a:pt x="1165" y="2959"/>
                </a:lnTo>
                <a:lnTo>
                  <a:pt x="1155" y="2973"/>
                </a:lnTo>
                <a:lnTo>
                  <a:pt x="1140" y="2981"/>
                </a:lnTo>
                <a:lnTo>
                  <a:pt x="1123" y="2983"/>
                </a:lnTo>
                <a:lnTo>
                  <a:pt x="1102" y="2981"/>
                </a:lnTo>
                <a:lnTo>
                  <a:pt x="1087" y="2973"/>
                </a:lnTo>
                <a:lnTo>
                  <a:pt x="1073" y="2960"/>
                </a:lnTo>
                <a:lnTo>
                  <a:pt x="1064" y="2944"/>
                </a:lnTo>
                <a:lnTo>
                  <a:pt x="1059" y="2925"/>
                </a:lnTo>
                <a:lnTo>
                  <a:pt x="1054" y="2901"/>
                </a:lnTo>
                <a:lnTo>
                  <a:pt x="1053" y="2876"/>
                </a:lnTo>
                <a:lnTo>
                  <a:pt x="1051" y="2850"/>
                </a:lnTo>
                <a:lnTo>
                  <a:pt x="1050" y="2822"/>
                </a:lnTo>
                <a:lnTo>
                  <a:pt x="1050" y="2795"/>
                </a:lnTo>
                <a:lnTo>
                  <a:pt x="1050" y="2767"/>
                </a:lnTo>
                <a:lnTo>
                  <a:pt x="1049" y="2741"/>
                </a:lnTo>
                <a:lnTo>
                  <a:pt x="1046" y="2715"/>
                </a:lnTo>
                <a:lnTo>
                  <a:pt x="1042" y="2693"/>
                </a:lnTo>
                <a:lnTo>
                  <a:pt x="1035" y="2672"/>
                </a:lnTo>
                <a:lnTo>
                  <a:pt x="1030" y="2664"/>
                </a:lnTo>
                <a:lnTo>
                  <a:pt x="1020" y="2656"/>
                </a:lnTo>
                <a:lnTo>
                  <a:pt x="1007" y="2648"/>
                </a:lnTo>
                <a:lnTo>
                  <a:pt x="994" y="2644"/>
                </a:lnTo>
                <a:lnTo>
                  <a:pt x="981" y="2643"/>
                </a:lnTo>
                <a:lnTo>
                  <a:pt x="979" y="2643"/>
                </a:lnTo>
                <a:lnTo>
                  <a:pt x="982" y="2779"/>
                </a:lnTo>
                <a:lnTo>
                  <a:pt x="982" y="2795"/>
                </a:lnTo>
                <a:lnTo>
                  <a:pt x="982" y="2812"/>
                </a:lnTo>
                <a:lnTo>
                  <a:pt x="983" y="2832"/>
                </a:lnTo>
                <a:lnTo>
                  <a:pt x="983" y="2851"/>
                </a:lnTo>
                <a:lnTo>
                  <a:pt x="982" y="2872"/>
                </a:lnTo>
                <a:lnTo>
                  <a:pt x="981" y="2892"/>
                </a:lnTo>
                <a:lnTo>
                  <a:pt x="977" y="2911"/>
                </a:lnTo>
                <a:lnTo>
                  <a:pt x="971" y="2928"/>
                </a:lnTo>
                <a:lnTo>
                  <a:pt x="965" y="2943"/>
                </a:lnTo>
                <a:lnTo>
                  <a:pt x="956" y="2955"/>
                </a:lnTo>
                <a:lnTo>
                  <a:pt x="943" y="2962"/>
                </a:lnTo>
                <a:lnTo>
                  <a:pt x="928" y="2965"/>
                </a:lnTo>
                <a:lnTo>
                  <a:pt x="915" y="2962"/>
                </a:lnTo>
                <a:lnTo>
                  <a:pt x="906" y="2955"/>
                </a:lnTo>
                <a:lnTo>
                  <a:pt x="899" y="2944"/>
                </a:lnTo>
                <a:lnTo>
                  <a:pt x="895" y="2930"/>
                </a:lnTo>
                <a:lnTo>
                  <a:pt x="894" y="2913"/>
                </a:lnTo>
                <a:lnTo>
                  <a:pt x="893" y="2894"/>
                </a:lnTo>
                <a:lnTo>
                  <a:pt x="894" y="2875"/>
                </a:lnTo>
                <a:lnTo>
                  <a:pt x="894" y="2855"/>
                </a:lnTo>
                <a:lnTo>
                  <a:pt x="893" y="2837"/>
                </a:lnTo>
                <a:lnTo>
                  <a:pt x="890" y="2820"/>
                </a:lnTo>
                <a:lnTo>
                  <a:pt x="886" y="2805"/>
                </a:lnTo>
                <a:lnTo>
                  <a:pt x="880" y="2794"/>
                </a:lnTo>
                <a:lnTo>
                  <a:pt x="871" y="2786"/>
                </a:lnTo>
                <a:lnTo>
                  <a:pt x="861" y="2786"/>
                </a:lnTo>
                <a:lnTo>
                  <a:pt x="854" y="2791"/>
                </a:lnTo>
                <a:lnTo>
                  <a:pt x="848" y="2803"/>
                </a:lnTo>
                <a:lnTo>
                  <a:pt x="843" y="2817"/>
                </a:lnTo>
                <a:lnTo>
                  <a:pt x="839" y="2835"/>
                </a:lnTo>
                <a:lnTo>
                  <a:pt x="835" y="2855"/>
                </a:lnTo>
                <a:lnTo>
                  <a:pt x="833" y="2873"/>
                </a:lnTo>
                <a:lnTo>
                  <a:pt x="830" y="2892"/>
                </a:lnTo>
                <a:lnTo>
                  <a:pt x="826" y="2906"/>
                </a:lnTo>
                <a:lnTo>
                  <a:pt x="822" y="2917"/>
                </a:lnTo>
                <a:lnTo>
                  <a:pt x="817" y="2921"/>
                </a:lnTo>
                <a:lnTo>
                  <a:pt x="809" y="2919"/>
                </a:lnTo>
                <a:lnTo>
                  <a:pt x="809" y="2917"/>
                </a:lnTo>
                <a:lnTo>
                  <a:pt x="808" y="2918"/>
                </a:lnTo>
                <a:lnTo>
                  <a:pt x="800" y="2914"/>
                </a:lnTo>
                <a:lnTo>
                  <a:pt x="793" y="2904"/>
                </a:lnTo>
                <a:lnTo>
                  <a:pt x="788" y="2888"/>
                </a:lnTo>
                <a:lnTo>
                  <a:pt x="783" y="2867"/>
                </a:lnTo>
                <a:lnTo>
                  <a:pt x="780" y="2841"/>
                </a:lnTo>
                <a:lnTo>
                  <a:pt x="780" y="2824"/>
                </a:lnTo>
                <a:lnTo>
                  <a:pt x="776" y="2807"/>
                </a:lnTo>
                <a:lnTo>
                  <a:pt x="771" y="2788"/>
                </a:lnTo>
                <a:lnTo>
                  <a:pt x="765" y="2774"/>
                </a:lnTo>
                <a:lnTo>
                  <a:pt x="759" y="2762"/>
                </a:lnTo>
                <a:lnTo>
                  <a:pt x="754" y="2754"/>
                </a:lnTo>
                <a:lnTo>
                  <a:pt x="749" y="2753"/>
                </a:lnTo>
                <a:lnTo>
                  <a:pt x="744" y="2758"/>
                </a:lnTo>
                <a:lnTo>
                  <a:pt x="740" y="2770"/>
                </a:lnTo>
                <a:lnTo>
                  <a:pt x="737" y="2783"/>
                </a:lnTo>
                <a:lnTo>
                  <a:pt x="736" y="2801"/>
                </a:lnTo>
                <a:lnTo>
                  <a:pt x="734" y="2822"/>
                </a:lnTo>
                <a:lnTo>
                  <a:pt x="733" y="2846"/>
                </a:lnTo>
                <a:lnTo>
                  <a:pt x="732" y="2872"/>
                </a:lnTo>
                <a:lnTo>
                  <a:pt x="730" y="2900"/>
                </a:lnTo>
                <a:lnTo>
                  <a:pt x="728" y="2927"/>
                </a:lnTo>
                <a:lnTo>
                  <a:pt x="724" y="2955"/>
                </a:lnTo>
                <a:lnTo>
                  <a:pt x="720" y="2981"/>
                </a:lnTo>
                <a:lnTo>
                  <a:pt x="712" y="3006"/>
                </a:lnTo>
                <a:lnTo>
                  <a:pt x="704" y="3027"/>
                </a:lnTo>
                <a:lnTo>
                  <a:pt x="693" y="3045"/>
                </a:lnTo>
                <a:lnTo>
                  <a:pt x="678" y="3058"/>
                </a:lnTo>
                <a:lnTo>
                  <a:pt x="662" y="3066"/>
                </a:lnTo>
                <a:lnTo>
                  <a:pt x="641" y="3069"/>
                </a:lnTo>
                <a:lnTo>
                  <a:pt x="626" y="3066"/>
                </a:lnTo>
                <a:lnTo>
                  <a:pt x="614" y="3058"/>
                </a:lnTo>
                <a:lnTo>
                  <a:pt x="605" y="3046"/>
                </a:lnTo>
                <a:lnTo>
                  <a:pt x="600" y="3031"/>
                </a:lnTo>
                <a:lnTo>
                  <a:pt x="597" y="3012"/>
                </a:lnTo>
                <a:lnTo>
                  <a:pt x="596" y="2993"/>
                </a:lnTo>
                <a:lnTo>
                  <a:pt x="597" y="2969"/>
                </a:lnTo>
                <a:lnTo>
                  <a:pt x="598" y="2945"/>
                </a:lnTo>
                <a:lnTo>
                  <a:pt x="602" y="2921"/>
                </a:lnTo>
                <a:lnTo>
                  <a:pt x="605" y="2896"/>
                </a:lnTo>
                <a:lnTo>
                  <a:pt x="607" y="2871"/>
                </a:lnTo>
                <a:lnTo>
                  <a:pt x="610" y="2847"/>
                </a:lnTo>
                <a:lnTo>
                  <a:pt x="610" y="2825"/>
                </a:lnTo>
                <a:lnTo>
                  <a:pt x="610" y="2804"/>
                </a:lnTo>
                <a:lnTo>
                  <a:pt x="607" y="2786"/>
                </a:lnTo>
                <a:lnTo>
                  <a:pt x="601" y="2770"/>
                </a:lnTo>
                <a:lnTo>
                  <a:pt x="593" y="2758"/>
                </a:lnTo>
                <a:lnTo>
                  <a:pt x="581" y="2750"/>
                </a:lnTo>
                <a:lnTo>
                  <a:pt x="564" y="2748"/>
                </a:lnTo>
                <a:lnTo>
                  <a:pt x="555" y="2750"/>
                </a:lnTo>
                <a:lnTo>
                  <a:pt x="549" y="2758"/>
                </a:lnTo>
                <a:lnTo>
                  <a:pt x="545" y="2770"/>
                </a:lnTo>
                <a:lnTo>
                  <a:pt x="542" y="2784"/>
                </a:lnTo>
                <a:lnTo>
                  <a:pt x="542" y="2800"/>
                </a:lnTo>
                <a:lnTo>
                  <a:pt x="542" y="2816"/>
                </a:lnTo>
                <a:lnTo>
                  <a:pt x="541" y="2830"/>
                </a:lnTo>
                <a:lnTo>
                  <a:pt x="539" y="2842"/>
                </a:lnTo>
                <a:lnTo>
                  <a:pt x="537" y="2850"/>
                </a:lnTo>
                <a:lnTo>
                  <a:pt x="531" y="2854"/>
                </a:lnTo>
                <a:lnTo>
                  <a:pt x="525" y="2850"/>
                </a:lnTo>
                <a:lnTo>
                  <a:pt x="521" y="2839"/>
                </a:lnTo>
                <a:lnTo>
                  <a:pt x="518" y="2824"/>
                </a:lnTo>
                <a:lnTo>
                  <a:pt x="516" y="2804"/>
                </a:lnTo>
                <a:lnTo>
                  <a:pt x="513" y="2782"/>
                </a:lnTo>
                <a:lnTo>
                  <a:pt x="511" y="2758"/>
                </a:lnTo>
                <a:lnTo>
                  <a:pt x="508" y="2736"/>
                </a:lnTo>
                <a:lnTo>
                  <a:pt x="503" y="2714"/>
                </a:lnTo>
                <a:lnTo>
                  <a:pt x="496" y="2695"/>
                </a:lnTo>
                <a:lnTo>
                  <a:pt x="488" y="2680"/>
                </a:lnTo>
                <a:lnTo>
                  <a:pt x="478" y="2672"/>
                </a:lnTo>
                <a:lnTo>
                  <a:pt x="467" y="2669"/>
                </a:lnTo>
                <a:lnTo>
                  <a:pt x="461" y="2673"/>
                </a:lnTo>
                <a:lnTo>
                  <a:pt x="456" y="2684"/>
                </a:lnTo>
                <a:lnTo>
                  <a:pt x="452" y="2698"/>
                </a:lnTo>
                <a:lnTo>
                  <a:pt x="449" y="2716"/>
                </a:lnTo>
                <a:lnTo>
                  <a:pt x="448" y="2739"/>
                </a:lnTo>
                <a:lnTo>
                  <a:pt x="448" y="2763"/>
                </a:lnTo>
                <a:lnTo>
                  <a:pt x="446" y="2790"/>
                </a:lnTo>
                <a:lnTo>
                  <a:pt x="446" y="2816"/>
                </a:lnTo>
                <a:lnTo>
                  <a:pt x="445" y="2843"/>
                </a:lnTo>
                <a:lnTo>
                  <a:pt x="444" y="2871"/>
                </a:lnTo>
                <a:lnTo>
                  <a:pt x="441" y="2897"/>
                </a:lnTo>
                <a:lnTo>
                  <a:pt x="437" y="2921"/>
                </a:lnTo>
                <a:lnTo>
                  <a:pt x="431" y="2942"/>
                </a:lnTo>
                <a:lnTo>
                  <a:pt x="422" y="2959"/>
                </a:lnTo>
                <a:lnTo>
                  <a:pt x="411" y="2973"/>
                </a:lnTo>
                <a:lnTo>
                  <a:pt x="397" y="2981"/>
                </a:lnTo>
                <a:lnTo>
                  <a:pt x="380" y="2983"/>
                </a:lnTo>
                <a:lnTo>
                  <a:pt x="359" y="2981"/>
                </a:lnTo>
                <a:lnTo>
                  <a:pt x="343" y="2973"/>
                </a:lnTo>
                <a:lnTo>
                  <a:pt x="331" y="2960"/>
                </a:lnTo>
                <a:lnTo>
                  <a:pt x="322" y="2944"/>
                </a:lnTo>
                <a:lnTo>
                  <a:pt x="315" y="2925"/>
                </a:lnTo>
                <a:lnTo>
                  <a:pt x="312" y="2901"/>
                </a:lnTo>
                <a:lnTo>
                  <a:pt x="309" y="2876"/>
                </a:lnTo>
                <a:lnTo>
                  <a:pt x="308" y="2850"/>
                </a:lnTo>
                <a:lnTo>
                  <a:pt x="308" y="2822"/>
                </a:lnTo>
                <a:lnTo>
                  <a:pt x="306" y="2795"/>
                </a:lnTo>
                <a:lnTo>
                  <a:pt x="306" y="2767"/>
                </a:lnTo>
                <a:lnTo>
                  <a:pt x="305" y="2741"/>
                </a:lnTo>
                <a:lnTo>
                  <a:pt x="302" y="2715"/>
                </a:lnTo>
                <a:lnTo>
                  <a:pt x="298" y="2693"/>
                </a:lnTo>
                <a:lnTo>
                  <a:pt x="292" y="2672"/>
                </a:lnTo>
                <a:lnTo>
                  <a:pt x="287" y="2664"/>
                </a:lnTo>
                <a:lnTo>
                  <a:pt x="278" y="2656"/>
                </a:lnTo>
                <a:lnTo>
                  <a:pt x="266" y="2650"/>
                </a:lnTo>
                <a:lnTo>
                  <a:pt x="253" y="2644"/>
                </a:lnTo>
                <a:lnTo>
                  <a:pt x="240" y="2643"/>
                </a:lnTo>
                <a:lnTo>
                  <a:pt x="229" y="2646"/>
                </a:lnTo>
                <a:lnTo>
                  <a:pt x="220" y="2655"/>
                </a:lnTo>
                <a:lnTo>
                  <a:pt x="216" y="2665"/>
                </a:lnTo>
                <a:lnTo>
                  <a:pt x="215" y="2680"/>
                </a:lnTo>
                <a:lnTo>
                  <a:pt x="217" y="2695"/>
                </a:lnTo>
                <a:lnTo>
                  <a:pt x="221" y="2712"/>
                </a:lnTo>
                <a:lnTo>
                  <a:pt x="226" y="2729"/>
                </a:lnTo>
                <a:lnTo>
                  <a:pt x="230" y="2746"/>
                </a:lnTo>
                <a:lnTo>
                  <a:pt x="234" y="2761"/>
                </a:lnTo>
                <a:lnTo>
                  <a:pt x="236" y="2775"/>
                </a:lnTo>
                <a:lnTo>
                  <a:pt x="234" y="2787"/>
                </a:lnTo>
                <a:lnTo>
                  <a:pt x="229" y="2795"/>
                </a:lnTo>
                <a:lnTo>
                  <a:pt x="219" y="2799"/>
                </a:lnTo>
                <a:lnTo>
                  <a:pt x="204" y="2799"/>
                </a:lnTo>
                <a:lnTo>
                  <a:pt x="194" y="2792"/>
                </a:lnTo>
                <a:lnTo>
                  <a:pt x="185" y="2782"/>
                </a:lnTo>
                <a:lnTo>
                  <a:pt x="179" y="2767"/>
                </a:lnTo>
                <a:lnTo>
                  <a:pt x="174" y="2750"/>
                </a:lnTo>
                <a:lnTo>
                  <a:pt x="171" y="2731"/>
                </a:lnTo>
                <a:lnTo>
                  <a:pt x="170" y="2709"/>
                </a:lnTo>
                <a:lnTo>
                  <a:pt x="168" y="2686"/>
                </a:lnTo>
                <a:lnTo>
                  <a:pt x="166" y="2664"/>
                </a:lnTo>
                <a:lnTo>
                  <a:pt x="165" y="2643"/>
                </a:lnTo>
                <a:lnTo>
                  <a:pt x="161" y="2622"/>
                </a:lnTo>
                <a:lnTo>
                  <a:pt x="157" y="2605"/>
                </a:lnTo>
                <a:lnTo>
                  <a:pt x="152" y="2589"/>
                </a:lnTo>
                <a:lnTo>
                  <a:pt x="143" y="2579"/>
                </a:lnTo>
                <a:lnTo>
                  <a:pt x="132" y="2574"/>
                </a:lnTo>
                <a:lnTo>
                  <a:pt x="118" y="2572"/>
                </a:lnTo>
                <a:lnTo>
                  <a:pt x="102" y="2578"/>
                </a:lnTo>
                <a:lnTo>
                  <a:pt x="90" y="2587"/>
                </a:lnTo>
                <a:lnTo>
                  <a:pt x="81" y="2601"/>
                </a:lnTo>
                <a:lnTo>
                  <a:pt x="76" y="2618"/>
                </a:lnTo>
                <a:lnTo>
                  <a:pt x="73" y="2637"/>
                </a:lnTo>
                <a:lnTo>
                  <a:pt x="72" y="2659"/>
                </a:lnTo>
                <a:lnTo>
                  <a:pt x="73" y="2681"/>
                </a:lnTo>
                <a:lnTo>
                  <a:pt x="75" y="2703"/>
                </a:lnTo>
                <a:lnTo>
                  <a:pt x="79" y="2726"/>
                </a:lnTo>
                <a:lnTo>
                  <a:pt x="81" y="2748"/>
                </a:lnTo>
                <a:lnTo>
                  <a:pt x="85" y="2767"/>
                </a:lnTo>
                <a:lnTo>
                  <a:pt x="88" y="2786"/>
                </a:lnTo>
                <a:lnTo>
                  <a:pt x="90" y="2800"/>
                </a:lnTo>
                <a:lnTo>
                  <a:pt x="90" y="2812"/>
                </a:lnTo>
                <a:lnTo>
                  <a:pt x="89" y="2846"/>
                </a:lnTo>
                <a:lnTo>
                  <a:pt x="86" y="2872"/>
                </a:lnTo>
                <a:lnTo>
                  <a:pt x="82" y="2893"/>
                </a:lnTo>
                <a:lnTo>
                  <a:pt x="77" y="2907"/>
                </a:lnTo>
                <a:lnTo>
                  <a:pt x="71" y="2915"/>
                </a:lnTo>
                <a:lnTo>
                  <a:pt x="64" y="2918"/>
                </a:lnTo>
                <a:lnTo>
                  <a:pt x="58" y="2914"/>
                </a:lnTo>
                <a:lnTo>
                  <a:pt x="51" y="2905"/>
                </a:lnTo>
                <a:lnTo>
                  <a:pt x="46" y="2890"/>
                </a:lnTo>
                <a:lnTo>
                  <a:pt x="41" y="2871"/>
                </a:lnTo>
                <a:lnTo>
                  <a:pt x="38" y="2847"/>
                </a:lnTo>
                <a:lnTo>
                  <a:pt x="37" y="2818"/>
                </a:lnTo>
                <a:lnTo>
                  <a:pt x="39" y="2525"/>
                </a:lnTo>
                <a:lnTo>
                  <a:pt x="38" y="2525"/>
                </a:lnTo>
                <a:lnTo>
                  <a:pt x="39" y="2517"/>
                </a:lnTo>
                <a:lnTo>
                  <a:pt x="41" y="2456"/>
                </a:lnTo>
                <a:lnTo>
                  <a:pt x="39" y="2456"/>
                </a:lnTo>
                <a:lnTo>
                  <a:pt x="41" y="2455"/>
                </a:lnTo>
                <a:lnTo>
                  <a:pt x="41" y="2447"/>
                </a:lnTo>
                <a:lnTo>
                  <a:pt x="35" y="2438"/>
                </a:lnTo>
                <a:lnTo>
                  <a:pt x="35" y="2418"/>
                </a:lnTo>
                <a:lnTo>
                  <a:pt x="38" y="2401"/>
                </a:lnTo>
                <a:lnTo>
                  <a:pt x="45" y="2385"/>
                </a:lnTo>
                <a:lnTo>
                  <a:pt x="52" y="2371"/>
                </a:lnTo>
                <a:lnTo>
                  <a:pt x="60" y="2355"/>
                </a:lnTo>
                <a:lnTo>
                  <a:pt x="56" y="2351"/>
                </a:lnTo>
                <a:lnTo>
                  <a:pt x="45" y="2339"/>
                </a:lnTo>
                <a:lnTo>
                  <a:pt x="31" y="2328"/>
                </a:lnTo>
                <a:lnTo>
                  <a:pt x="22" y="2313"/>
                </a:lnTo>
                <a:lnTo>
                  <a:pt x="17" y="2299"/>
                </a:lnTo>
                <a:lnTo>
                  <a:pt x="18" y="2283"/>
                </a:lnTo>
                <a:lnTo>
                  <a:pt x="21" y="2275"/>
                </a:lnTo>
                <a:lnTo>
                  <a:pt x="25" y="2269"/>
                </a:lnTo>
                <a:lnTo>
                  <a:pt x="29" y="2263"/>
                </a:lnTo>
                <a:lnTo>
                  <a:pt x="29" y="2262"/>
                </a:lnTo>
                <a:lnTo>
                  <a:pt x="27" y="2261"/>
                </a:lnTo>
                <a:lnTo>
                  <a:pt x="17" y="2254"/>
                </a:lnTo>
                <a:lnTo>
                  <a:pt x="13" y="2248"/>
                </a:lnTo>
                <a:lnTo>
                  <a:pt x="13" y="2244"/>
                </a:lnTo>
                <a:lnTo>
                  <a:pt x="16" y="2239"/>
                </a:lnTo>
                <a:lnTo>
                  <a:pt x="21" y="2235"/>
                </a:lnTo>
                <a:lnTo>
                  <a:pt x="27" y="2231"/>
                </a:lnTo>
                <a:lnTo>
                  <a:pt x="33" y="2225"/>
                </a:lnTo>
                <a:lnTo>
                  <a:pt x="35" y="2219"/>
                </a:lnTo>
                <a:lnTo>
                  <a:pt x="37" y="2202"/>
                </a:lnTo>
                <a:lnTo>
                  <a:pt x="31" y="2186"/>
                </a:lnTo>
                <a:lnTo>
                  <a:pt x="24" y="2172"/>
                </a:lnTo>
                <a:lnTo>
                  <a:pt x="14" y="2157"/>
                </a:lnTo>
                <a:lnTo>
                  <a:pt x="7" y="2143"/>
                </a:lnTo>
                <a:lnTo>
                  <a:pt x="1" y="2127"/>
                </a:lnTo>
                <a:lnTo>
                  <a:pt x="1" y="2110"/>
                </a:lnTo>
                <a:lnTo>
                  <a:pt x="9" y="2110"/>
                </a:lnTo>
                <a:lnTo>
                  <a:pt x="9" y="2093"/>
                </a:lnTo>
                <a:lnTo>
                  <a:pt x="12" y="2092"/>
                </a:lnTo>
                <a:lnTo>
                  <a:pt x="16" y="2091"/>
                </a:lnTo>
                <a:lnTo>
                  <a:pt x="18" y="2089"/>
                </a:lnTo>
                <a:lnTo>
                  <a:pt x="22" y="2089"/>
                </a:lnTo>
                <a:lnTo>
                  <a:pt x="25" y="2087"/>
                </a:lnTo>
                <a:lnTo>
                  <a:pt x="27" y="2085"/>
                </a:lnTo>
                <a:lnTo>
                  <a:pt x="33" y="2075"/>
                </a:lnTo>
                <a:lnTo>
                  <a:pt x="37" y="2064"/>
                </a:lnTo>
                <a:lnTo>
                  <a:pt x="38" y="2061"/>
                </a:lnTo>
                <a:lnTo>
                  <a:pt x="39" y="1927"/>
                </a:lnTo>
                <a:lnTo>
                  <a:pt x="35" y="1924"/>
                </a:lnTo>
                <a:lnTo>
                  <a:pt x="31" y="1920"/>
                </a:lnTo>
                <a:lnTo>
                  <a:pt x="29" y="1915"/>
                </a:lnTo>
                <a:lnTo>
                  <a:pt x="27" y="1909"/>
                </a:lnTo>
                <a:lnTo>
                  <a:pt x="27" y="1898"/>
                </a:lnTo>
                <a:lnTo>
                  <a:pt x="29" y="1892"/>
                </a:lnTo>
                <a:lnTo>
                  <a:pt x="31" y="1886"/>
                </a:lnTo>
                <a:lnTo>
                  <a:pt x="35" y="1882"/>
                </a:lnTo>
                <a:lnTo>
                  <a:pt x="39" y="1880"/>
                </a:lnTo>
                <a:lnTo>
                  <a:pt x="41" y="1821"/>
                </a:lnTo>
                <a:lnTo>
                  <a:pt x="39" y="1821"/>
                </a:lnTo>
                <a:lnTo>
                  <a:pt x="41" y="1821"/>
                </a:lnTo>
                <a:lnTo>
                  <a:pt x="41" y="1813"/>
                </a:lnTo>
                <a:lnTo>
                  <a:pt x="35" y="1803"/>
                </a:lnTo>
                <a:lnTo>
                  <a:pt x="35" y="1784"/>
                </a:lnTo>
                <a:lnTo>
                  <a:pt x="38" y="1767"/>
                </a:lnTo>
                <a:lnTo>
                  <a:pt x="42" y="1759"/>
                </a:lnTo>
                <a:lnTo>
                  <a:pt x="37" y="1742"/>
                </a:lnTo>
                <a:lnTo>
                  <a:pt x="34" y="1736"/>
                </a:lnTo>
                <a:lnTo>
                  <a:pt x="31" y="1729"/>
                </a:lnTo>
                <a:lnTo>
                  <a:pt x="27" y="1721"/>
                </a:lnTo>
                <a:lnTo>
                  <a:pt x="25" y="1719"/>
                </a:lnTo>
                <a:lnTo>
                  <a:pt x="22" y="1718"/>
                </a:lnTo>
                <a:lnTo>
                  <a:pt x="18" y="1718"/>
                </a:lnTo>
                <a:lnTo>
                  <a:pt x="16" y="1716"/>
                </a:lnTo>
                <a:lnTo>
                  <a:pt x="12" y="1715"/>
                </a:lnTo>
                <a:lnTo>
                  <a:pt x="9" y="1714"/>
                </a:lnTo>
                <a:lnTo>
                  <a:pt x="9" y="1697"/>
                </a:lnTo>
                <a:lnTo>
                  <a:pt x="1" y="1697"/>
                </a:lnTo>
                <a:lnTo>
                  <a:pt x="0" y="1681"/>
                </a:lnTo>
                <a:lnTo>
                  <a:pt x="4" y="1668"/>
                </a:lnTo>
                <a:lnTo>
                  <a:pt x="10" y="1655"/>
                </a:lnTo>
                <a:lnTo>
                  <a:pt x="20" y="1642"/>
                </a:lnTo>
                <a:lnTo>
                  <a:pt x="27" y="1627"/>
                </a:lnTo>
                <a:lnTo>
                  <a:pt x="27" y="1627"/>
                </a:lnTo>
                <a:lnTo>
                  <a:pt x="17" y="1619"/>
                </a:lnTo>
                <a:lnTo>
                  <a:pt x="12" y="1614"/>
                </a:lnTo>
                <a:lnTo>
                  <a:pt x="13" y="1609"/>
                </a:lnTo>
                <a:lnTo>
                  <a:pt x="16" y="1605"/>
                </a:lnTo>
                <a:lnTo>
                  <a:pt x="21" y="1601"/>
                </a:lnTo>
                <a:lnTo>
                  <a:pt x="27" y="1596"/>
                </a:lnTo>
                <a:lnTo>
                  <a:pt x="34" y="1587"/>
                </a:lnTo>
                <a:lnTo>
                  <a:pt x="27" y="1576"/>
                </a:lnTo>
                <a:lnTo>
                  <a:pt x="21" y="1572"/>
                </a:lnTo>
                <a:lnTo>
                  <a:pt x="16" y="1567"/>
                </a:lnTo>
                <a:lnTo>
                  <a:pt x="13" y="1563"/>
                </a:lnTo>
                <a:lnTo>
                  <a:pt x="12" y="1558"/>
                </a:lnTo>
                <a:lnTo>
                  <a:pt x="17" y="1553"/>
                </a:lnTo>
                <a:lnTo>
                  <a:pt x="27" y="1546"/>
                </a:lnTo>
                <a:lnTo>
                  <a:pt x="27" y="1545"/>
                </a:lnTo>
                <a:lnTo>
                  <a:pt x="20" y="1530"/>
                </a:lnTo>
                <a:lnTo>
                  <a:pt x="10" y="1517"/>
                </a:lnTo>
                <a:lnTo>
                  <a:pt x="4" y="1504"/>
                </a:lnTo>
                <a:lnTo>
                  <a:pt x="0" y="1491"/>
                </a:lnTo>
                <a:lnTo>
                  <a:pt x="1" y="1475"/>
                </a:lnTo>
                <a:lnTo>
                  <a:pt x="9" y="1475"/>
                </a:lnTo>
                <a:lnTo>
                  <a:pt x="9" y="1460"/>
                </a:lnTo>
                <a:lnTo>
                  <a:pt x="12" y="1457"/>
                </a:lnTo>
                <a:lnTo>
                  <a:pt x="16" y="1456"/>
                </a:lnTo>
                <a:lnTo>
                  <a:pt x="18" y="1456"/>
                </a:lnTo>
                <a:lnTo>
                  <a:pt x="22" y="1454"/>
                </a:lnTo>
                <a:lnTo>
                  <a:pt x="25" y="1453"/>
                </a:lnTo>
                <a:lnTo>
                  <a:pt x="27" y="1450"/>
                </a:lnTo>
                <a:lnTo>
                  <a:pt x="31" y="1444"/>
                </a:lnTo>
                <a:lnTo>
                  <a:pt x="34" y="1436"/>
                </a:lnTo>
                <a:lnTo>
                  <a:pt x="37" y="1430"/>
                </a:lnTo>
                <a:lnTo>
                  <a:pt x="42" y="1413"/>
                </a:lnTo>
                <a:lnTo>
                  <a:pt x="38" y="1406"/>
                </a:lnTo>
                <a:lnTo>
                  <a:pt x="35" y="1389"/>
                </a:lnTo>
                <a:lnTo>
                  <a:pt x="35" y="1369"/>
                </a:lnTo>
                <a:lnTo>
                  <a:pt x="41" y="1358"/>
                </a:lnTo>
                <a:lnTo>
                  <a:pt x="39" y="1351"/>
                </a:lnTo>
                <a:lnTo>
                  <a:pt x="41" y="1344"/>
                </a:lnTo>
                <a:lnTo>
                  <a:pt x="45" y="1339"/>
                </a:lnTo>
                <a:lnTo>
                  <a:pt x="52" y="1339"/>
                </a:lnTo>
                <a:lnTo>
                  <a:pt x="56" y="1334"/>
                </a:lnTo>
                <a:lnTo>
                  <a:pt x="58" y="1331"/>
                </a:lnTo>
                <a:lnTo>
                  <a:pt x="60" y="1329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59" y="1327"/>
                </a:lnTo>
                <a:lnTo>
                  <a:pt x="58" y="1326"/>
                </a:lnTo>
                <a:lnTo>
                  <a:pt x="56" y="1326"/>
                </a:lnTo>
                <a:lnTo>
                  <a:pt x="55" y="1325"/>
                </a:lnTo>
                <a:lnTo>
                  <a:pt x="52" y="1322"/>
                </a:lnTo>
                <a:lnTo>
                  <a:pt x="42" y="1299"/>
                </a:lnTo>
                <a:lnTo>
                  <a:pt x="41" y="1293"/>
                </a:lnTo>
                <a:lnTo>
                  <a:pt x="35" y="1289"/>
                </a:lnTo>
                <a:lnTo>
                  <a:pt x="31" y="1286"/>
                </a:lnTo>
                <a:lnTo>
                  <a:pt x="29" y="1280"/>
                </a:lnTo>
                <a:lnTo>
                  <a:pt x="27" y="1275"/>
                </a:lnTo>
                <a:lnTo>
                  <a:pt x="27" y="1263"/>
                </a:lnTo>
                <a:lnTo>
                  <a:pt x="33" y="1251"/>
                </a:lnTo>
                <a:lnTo>
                  <a:pt x="18" y="1227"/>
                </a:lnTo>
                <a:lnTo>
                  <a:pt x="16" y="1215"/>
                </a:lnTo>
                <a:lnTo>
                  <a:pt x="16" y="1200"/>
                </a:lnTo>
                <a:lnTo>
                  <a:pt x="18" y="1185"/>
                </a:lnTo>
                <a:lnTo>
                  <a:pt x="18" y="1168"/>
                </a:lnTo>
                <a:lnTo>
                  <a:pt x="20" y="1166"/>
                </a:lnTo>
                <a:lnTo>
                  <a:pt x="22" y="1162"/>
                </a:lnTo>
                <a:lnTo>
                  <a:pt x="26" y="1160"/>
                </a:lnTo>
                <a:lnTo>
                  <a:pt x="30" y="1155"/>
                </a:lnTo>
                <a:lnTo>
                  <a:pt x="37" y="1148"/>
                </a:lnTo>
                <a:lnTo>
                  <a:pt x="35" y="1138"/>
                </a:lnTo>
                <a:lnTo>
                  <a:pt x="35" y="1106"/>
                </a:lnTo>
                <a:lnTo>
                  <a:pt x="27" y="1087"/>
                </a:lnTo>
                <a:lnTo>
                  <a:pt x="25" y="1085"/>
                </a:lnTo>
                <a:lnTo>
                  <a:pt x="22" y="1084"/>
                </a:lnTo>
                <a:lnTo>
                  <a:pt x="18" y="1083"/>
                </a:lnTo>
                <a:lnTo>
                  <a:pt x="16" y="1081"/>
                </a:lnTo>
                <a:lnTo>
                  <a:pt x="12" y="1081"/>
                </a:lnTo>
                <a:lnTo>
                  <a:pt x="9" y="1079"/>
                </a:lnTo>
                <a:lnTo>
                  <a:pt x="9" y="1062"/>
                </a:lnTo>
                <a:lnTo>
                  <a:pt x="1" y="1062"/>
                </a:lnTo>
                <a:lnTo>
                  <a:pt x="0" y="1047"/>
                </a:lnTo>
                <a:lnTo>
                  <a:pt x="4" y="1033"/>
                </a:lnTo>
                <a:lnTo>
                  <a:pt x="10" y="1020"/>
                </a:lnTo>
                <a:lnTo>
                  <a:pt x="20" y="1008"/>
                </a:lnTo>
                <a:lnTo>
                  <a:pt x="20" y="1007"/>
                </a:lnTo>
                <a:lnTo>
                  <a:pt x="12" y="996"/>
                </a:lnTo>
                <a:lnTo>
                  <a:pt x="8" y="987"/>
                </a:lnTo>
                <a:lnTo>
                  <a:pt x="7" y="975"/>
                </a:lnTo>
                <a:lnTo>
                  <a:pt x="10" y="962"/>
                </a:lnTo>
                <a:lnTo>
                  <a:pt x="13" y="956"/>
                </a:lnTo>
                <a:lnTo>
                  <a:pt x="16" y="950"/>
                </a:lnTo>
                <a:lnTo>
                  <a:pt x="18" y="945"/>
                </a:lnTo>
                <a:lnTo>
                  <a:pt x="24" y="939"/>
                </a:lnTo>
                <a:lnTo>
                  <a:pt x="16" y="933"/>
                </a:lnTo>
                <a:lnTo>
                  <a:pt x="13" y="929"/>
                </a:lnTo>
                <a:lnTo>
                  <a:pt x="13" y="924"/>
                </a:lnTo>
                <a:lnTo>
                  <a:pt x="17" y="918"/>
                </a:lnTo>
                <a:lnTo>
                  <a:pt x="27" y="911"/>
                </a:lnTo>
                <a:lnTo>
                  <a:pt x="29" y="910"/>
                </a:lnTo>
                <a:lnTo>
                  <a:pt x="29" y="910"/>
                </a:lnTo>
                <a:lnTo>
                  <a:pt x="25" y="903"/>
                </a:lnTo>
                <a:lnTo>
                  <a:pt x="21" y="897"/>
                </a:lnTo>
                <a:lnTo>
                  <a:pt x="18" y="889"/>
                </a:lnTo>
                <a:lnTo>
                  <a:pt x="18" y="872"/>
                </a:lnTo>
                <a:lnTo>
                  <a:pt x="5" y="863"/>
                </a:lnTo>
                <a:lnTo>
                  <a:pt x="3" y="860"/>
                </a:lnTo>
                <a:lnTo>
                  <a:pt x="0" y="856"/>
                </a:lnTo>
                <a:lnTo>
                  <a:pt x="0" y="852"/>
                </a:lnTo>
                <a:lnTo>
                  <a:pt x="0" y="848"/>
                </a:lnTo>
                <a:lnTo>
                  <a:pt x="1" y="844"/>
                </a:lnTo>
                <a:lnTo>
                  <a:pt x="5" y="838"/>
                </a:lnTo>
                <a:lnTo>
                  <a:pt x="10" y="833"/>
                </a:lnTo>
                <a:lnTo>
                  <a:pt x="17" y="827"/>
                </a:lnTo>
                <a:lnTo>
                  <a:pt x="18" y="826"/>
                </a:lnTo>
                <a:lnTo>
                  <a:pt x="18" y="825"/>
                </a:lnTo>
                <a:lnTo>
                  <a:pt x="22" y="814"/>
                </a:lnTo>
                <a:lnTo>
                  <a:pt x="27" y="806"/>
                </a:lnTo>
                <a:lnTo>
                  <a:pt x="33" y="800"/>
                </a:lnTo>
                <a:lnTo>
                  <a:pt x="38" y="795"/>
                </a:lnTo>
                <a:lnTo>
                  <a:pt x="45" y="783"/>
                </a:lnTo>
                <a:lnTo>
                  <a:pt x="38" y="771"/>
                </a:lnTo>
                <a:lnTo>
                  <a:pt x="35" y="754"/>
                </a:lnTo>
                <a:lnTo>
                  <a:pt x="35" y="734"/>
                </a:lnTo>
                <a:lnTo>
                  <a:pt x="41" y="724"/>
                </a:lnTo>
                <a:lnTo>
                  <a:pt x="39" y="716"/>
                </a:lnTo>
                <a:lnTo>
                  <a:pt x="42" y="711"/>
                </a:lnTo>
                <a:lnTo>
                  <a:pt x="41" y="700"/>
                </a:lnTo>
                <a:lnTo>
                  <a:pt x="37" y="690"/>
                </a:lnTo>
                <a:lnTo>
                  <a:pt x="31" y="681"/>
                </a:lnTo>
                <a:lnTo>
                  <a:pt x="27" y="672"/>
                </a:lnTo>
                <a:lnTo>
                  <a:pt x="26" y="661"/>
                </a:lnTo>
                <a:lnTo>
                  <a:pt x="27" y="648"/>
                </a:lnTo>
                <a:lnTo>
                  <a:pt x="30" y="635"/>
                </a:lnTo>
                <a:lnTo>
                  <a:pt x="35" y="635"/>
                </a:lnTo>
                <a:lnTo>
                  <a:pt x="37" y="627"/>
                </a:lnTo>
                <a:lnTo>
                  <a:pt x="38" y="623"/>
                </a:lnTo>
                <a:lnTo>
                  <a:pt x="34" y="619"/>
                </a:lnTo>
                <a:lnTo>
                  <a:pt x="26" y="610"/>
                </a:lnTo>
                <a:lnTo>
                  <a:pt x="20" y="598"/>
                </a:lnTo>
                <a:lnTo>
                  <a:pt x="16" y="585"/>
                </a:lnTo>
                <a:lnTo>
                  <a:pt x="16" y="569"/>
                </a:lnTo>
                <a:lnTo>
                  <a:pt x="18" y="551"/>
                </a:lnTo>
                <a:lnTo>
                  <a:pt x="18" y="534"/>
                </a:lnTo>
                <a:lnTo>
                  <a:pt x="20" y="531"/>
                </a:lnTo>
                <a:lnTo>
                  <a:pt x="22" y="529"/>
                </a:lnTo>
                <a:lnTo>
                  <a:pt x="26" y="525"/>
                </a:lnTo>
                <a:lnTo>
                  <a:pt x="30" y="521"/>
                </a:lnTo>
                <a:lnTo>
                  <a:pt x="37" y="514"/>
                </a:lnTo>
                <a:lnTo>
                  <a:pt x="35" y="504"/>
                </a:lnTo>
                <a:lnTo>
                  <a:pt x="35" y="431"/>
                </a:lnTo>
                <a:lnTo>
                  <a:pt x="33" y="429"/>
                </a:lnTo>
                <a:lnTo>
                  <a:pt x="30" y="428"/>
                </a:lnTo>
                <a:lnTo>
                  <a:pt x="29" y="425"/>
                </a:lnTo>
                <a:lnTo>
                  <a:pt x="27" y="425"/>
                </a:lnTo>
                <a:lnTo>
                  <a:pt x="22" y="423"/>
                </a:lnTo>
                <a:lnTo>
                  <a:pt x="17" y="422"/>
                </a:lnTo>
                <a:lnTo>
                  <a:pt x="12" y="420"/>
                </a:lnTo>
                <a:lnTo>
                  <a:pt x="9" y="420"/>
                </a:lnTo>
                <a:lnTo>
                  <a:pt x="8" y="418"/>
                </a:lnTo>
                <a:lnTo>
                  <a:pt x="8" y="415"/>
                </a:lnTo>
                <a:lnTo>
                  <a:pt x="12" y="408"/>
                </a:lnTo>
                <a:lnTo>
                  <a:pt x="18" y="399"/>
                </a:lnTo>
                <a:lnTo>
                  <a:pt x="30" y="387"/>
                </a:lnTo>
                <a:lnTo>
                  <a:pt x="30" y="386"/>
                </a:lnTo>
                <a:lnTo>
                  <a:pt x="24" y="377"/>
                </a:lnTo>
                <a:lnTo>
                  <a:pt x="17" y="369"/>
                </a:lnTo>
                <a:lnTo>
                  <a:pt x="12" y="361"/>
                </a:lnTo>
                <a:lnTo>
                  <a:pt x="8" y="352"/>
                </a:lnTo>
                <a:lnTo>
                  <a:pt x="7" y="342"/>
                </a:lnTo>
                <a:lnTo>
                  <a:pt x="10" y="327"/>
                </a:lnTo>
                <a:lnTo>
                  <a:pt x="13" y="322"/>
                </a:lnTo>
                <a:lnTo>
                  <a:pt x="16" y="317"/>
                </a:lnTo>
                <a:lnTo>
                  <a:pt x="18" y="310"/>
                </a:lnTo>
                <a:lnTo>
                  <a:pt x="21" y="305"/>
                </a:lnTo>
                <a:lnTo>
                  <a:pt x="24" y="301"/>
                </a:lnTo>
                <a:lnTo>
                  <a:pt x="27" y="298"/>
                </a:lnTo>
                <a:lnTo>
                  <a:pt x="31" y="296"/>
                </a:lnTo>
                <a:lnTo>
                  <a:pt x="34" y="293"/>
                </a:lnTo>
                <a:lnTo>
                  <a:pt x="38" y="292"/>
                </a:lnTo>
                <a:lnTo>
                  <a:pt x="42" y="288"/>
                </a:lnTo>
                <a:lnTo>
                  <a:pt x="35" y="274"/>
                </a:lnTo>
                <a:lnTo>
                  <a:pt x="35" y="268"/>
                </a:lnTo>
                <a:lnTo>
                  <a:pt x="35" y="263"/>
                </a:lnTo>
                <a:lnTo>
                  <a:pt x="35" y="257"/>
                </a:lnTo>
                <a:lnTo>
                  <a:pt x="35" y="251"/>
                </a:lnTo>
                <a:lnTo>
                  <a:pt x="26" y="245"/>
                </a:lnTo>
                <a:lnTo>
                  <a:pt x="17" y="238"/>
                </a:lnTo>
                <a:lnTo>
                  <a:pt x="9" y="232"/>
                </a:lnTo>
                <a:lnTo>
                  <a:pt x="3" y="225"/>
                </a:lnTo>
                <a:lnTo>
                  <a:pt x="0" y="219"/>
                </a:lnTo>
                <a:lnTo>
                  <a:pt x="1" y="209"/>
                </a:lnTo>
                <a:lnTo>
                  <a:pt x="5" y="203"/>
                </a:lnTo>
                <a:lnTo>
                  <a:pt x="10" y="198"/>
                </a:lnTo>
                <a:lnTo>
                  <a:pt x="17" y="192"/>
                </a:lnTo>
                <a:lnTo>
                  <a:pt x="18" y="192"/>
                </a:lnTo>
                <a:lnTo>
                  <a:pt x="18" y="190"/>
                </a:lnTo>
                <a:lnTo>
                  <a:pt x="22" y="178"/>
                </a:lnTo>
                <a:lnTo>
                  <a:pt x="27" y="171"/>
                </a:lnTo>
                <a:lnTo>
                  <a:pt x="34" y="165"/>
                </a:lnTo>
                <a:lnTo>
                  <a:pt x="39" y="158"/>
                </a:lnTo>
                <a:lnTo>
                  <a:pt x="45" y="148"/>
                </a:lnTo>
                <a:lnTo>
                  <a:pt x="46" y="135"/>
                </a:lnTo>
                <a:lnTo>
                  <a:pt x="46" y="119"/>
                </a:lnTo>
                <a:lnTo>
                  <a:pt x="45" y="93"/>
                </a:lnTo>
                <a:lnTo>
                  <a:pt x="45" y="93"/>
                </a:lnTo>
                <a:lnTo>
                  <a:pt x="45" y="89"/>
                </a:lnTo>
                <a:lnTo>
                  <a:pt x="42" y="73"/>
                </a:lnTo>
                <a:lnTo>
                  <a:pt x="38" y="60"/>
                </a:lnTo>
                <a:lnTo>
                  <a:pt x="33" y="48"/>
                </a:lnTo>
                <a:lnTo>
                  <a:pt x="29" y="39"/>
                </a:lnTo>
                <a:lnTo>
                  <a:pt x="26" y="27"/>
                </a:lnTo>
                <a:lnTo>
                  <a:pt x="27" y="1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Freeform 61"/>
          <p:cNvSpPr>
            <a:spLocks/>
          </p:cNvSpPr>
          <p:nvPr/>
        </p:nvSpPr>
        <p:spPr bwMode="auto">
          <a:xfrm>
            <a:off x="4444332" y="6552254"/>
            <a:ext cx="1403826" cy="153347"/>
          </a:xfrm>
          <a:custGeom>
            <a:avLst/>
            <a:gdLst>
              <a:gd name="T0" fmla="*/ 1104 w 2014"/>
              <a:gd name="T1" fmla="*/ 0 h 220"/>
              <a:gd name="T2" fmla="*/ 1290 w 2014"/>
              <a:gd name="T3" fmla="*/ 4 h 220"/>
              <a:gd name="T4" fmla="*/ 1461 w 2014"/>
              <a:gd name="T5" fmla="*/ 12 h 220"/>
              <a:gd name="T6" fmla="*/ 1616 w 2014"/>
              <a:gd name="T7" fmla="*/ 22 h 220"/>
              <a:gd name="T8" fmla="*/ 1749 w 2014"/>
              <a:gd name="T9" fmla="*/ 35 h 220"/>
              <a:gd name="T10" fmla="*/ 1861 w 2014"/>
              <a:gd name="T11" fmla="*/ 51 h 220"/>
              <a:gd name="T12" fmla="*/ 1943 w 2014"/>
              <a:gd name="T13" fmla="*/ 69 h 220"/>
              <a:gd name="T14" fmla="*/ 1996 w 2014"/>
              <a:gd name="T15" fmla="*/ 89 h 220"/>
              <a:gd name="T16" fmla="*/ 2014 w 2014"/>
              <a:gd name="T17" fmla="*/ 110 h 220"/>
              <a:gd name="T18" fmla="*/ 1996 w 2014"/>
              <a:gd name="T19" fmla="*/ 131 h 220"/>
              <a:gd name="T20" fmla="*/ 1943 w 2014"/>
              <a:gd name="T21" fmla="*/ 151 h 220"/>
              <a:gd name="T22" fmla="*/ 1861 w 2014"/>
              <a:gd name="T23" fmla="*/ 168 h 220"/>
              <a:gd name="T24" fmla="*/ 1749 w 2014"/>
              <a:gd name="T25" fmla="*/ 185 h 220"/>
              <a:gd name="T26" fmla="*/ 1616 w 2014"/>
              <a:gd name="T27" fmla="*/ 198 h 220"/>
              <a:gd name="T28" fmla="*/ 1461 w 2014"/>
              <a:gd name="T29" fmla="*/ 208 h 220"/>
              <a:gd name="T30" fmla="*/ 1290 w 2014"/>
              <a:gd name="T31" fmla="*/ 216 h 220"/>
              <a:gd name="T32" fmla="*/ 1104 w 2014"/>
              <a:gd name="T33" fmla="*/ 220 h 220"/>
              <a:gd name="T34" fmla="*/ 910 w 2014"/>
              <a:gd name="T35" fmla="*/ 220 h 220"/>
              <a:gd name="T36" fmla="*/ 724 w 2014"/>
              <a:gd name="T37" fmla="*/ 216 h 220"/>
              <a:gd name="T38" fmla="*/ 553 w 2014"/>
              <a:gd name="T39" fmla="*/ 208 h 220"/>
              <a:gd name="T40" fmla="*/ 397 w 2014"/>
              <a:gd name="T41" fmla="*/ 198 h 220"/>
              <a:gd name="T42" fmla="*/ 263 w 2014"/>
              <a:gd name="T43" fmla="*/ 185 h 220"/>
              <a:gd name="T44" fmla="*/ 153 w 2014"/>
              <a:gd name="T45" fmla="*/ 168 h 220"/>
              <a:gd name="T46" fmla="*/ 69 w 2014"/>
              <a:gd name="T47" fmla="*/ 151 h 220"/>
              <a:gd name="T48" fmla="*/ 18 w 2014"/>
              <a:gd name="T49" fmla="*/ 131 h 220"/>
              <a:gd name="T50" fmla="*/ 0 w 2014"/>
              <a:gd name="T51" fmla="*/ 110 h 220"/>
              <a:gd name="T52" fmla="*/ 18 w 2014"/>
              <a:gd name="T53" fmla="*/ 89 h 220"/>
              <a:gd name="T54" fmla="*/ 69 w 2014"/>
              <a:gd name="T55" fmla="*/ 69 h 220"/>
              <a:gd name="T56" fmla="*/ 153 w 2014"/>
              <a:gd name="T57" fmla="*/ 51 h 220"/>
              <a:gd name="T58" fmla="*/ 263 w 2014"/>
              <a:gd name="T59" fmla="*/ 35 h 220"/>
              <a:gd name="T60" fmla="*/ 397 w 2014"/>
              <a:gd name="T61" fmla="*/ 22 h 220"/>
              <a:gd name="T62" fmla="*/ 553 w 2014"/>
              <a:gd name="T63" fmla="*/ 12 h 220"/>
              <a:gd name="T64" fmla="*/ 724 w 2014"/>
              <a:gd name="T65" fmla="*/ 4 h 220"/>
              <a:gd name="T66" fmla="*/ 910 w 2014"/>
              <a:gd name="T6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4" h="220">
                <a:moveTo>
                  <a:pt x="1006" y="0"/>
                </a:moveTo>
                <a:lnTo>
                  <a:pt x="1104" y="0"/>
                </a:lnTo>
                <a:lnTo>
                  <a:pt x="1198" y="1"/>
                </a:lnTo>
                <a:lnTo>
                  <a:pt x="1290" y="4"/>
                </a:lnTo>
                <a:lnTo>
                  <a:pt x="1378" y="8"/>
                </a:lnTo>
                <a:lnTo>
                  <a:pt x="1461" y="12"/>
                </a:lnTo>
                <a:lnTo>
                  <a:pt x="1541" y="17"/>
                </a:lnTo>
                <a:lnTo>
                  <a:pt x="1616" y="22"/>
                </a:lnTo>
                <a:lnTo>
                  <a:pt x="1685" y="29"/>
                </a:lnTo>
                <a:lnTo>
                  <a:pt x="1749" y="35"/>
                </a:lnTo>
                <a:lnTo>
                  <a:pt x="1808" y="43"/>
                </a:lnTo>
                <a:lnTo>
                  <a:pt x="1861" y="51"/>
                </a:lnTo>
                <a:lnTo>
                  <a:pt x="1905" y="60"/>
                </a:lnTo>
                <a:lnTo>
                  <a:pt x="1943" y="69"/>
                </a:lnTo>
                <a:lnTo>
                  <a:pt x="1973" y="79"/>
                </a:lnTo>
                <a:lnTo>
                  <a:pt x="1996" y="89"/>
                </a:lnTo>
                <a:lnTo>
                  <a:pt x="2009" y="100"/>
                </a:lnTo>
                <a:lnTo>
                  <a:pt x="2014" y="110"/>
                </a:lnTo>
                <a:lnTo>
                  <a:pt x="2009" y="121"/>
                </a:lnTo>
                <a:lnTo>
                  <a:pt x="1996" y="131"/>
                </a:lnTo>
                <a:lnTo>
                  <a:pt x="1973" y="140"/>
                </a:lnTo>
                <a:lnTo>
                  <a:pt x="1943" y="151"/>
                </a:lnTo>
                <a:lnTo>
                  <a:pt x="1905" y="160"/>
                </a:lnTo>
                <a:lnTo>
                  <a:pt x="1861" y="168"/>
                </a:lnTo>
                <a:lnTo>
                  <a:pt x="1808" y="177"/>
                </a:lnTo>
                <a:lnTo>
                  <a:pt x="1749" y="185"/>
                </a:lnTo>
                <a:lnTo>
                  <a:pt x="1685" y="191"/>
                </a:lnTo>
                <a:lnTo>
                  <a:pt x="1616" y="198"/>
                </a:lnTo>
                <a:lnTo>
                  <a:pt x="1541" y="203"/>
                </a:lnTo>
                <a:lnTo>
                  <a:pt x="1461" y="208"/>
                </a:lnTo>
                <a:lnTo>
                  <a:pt x="1378" y="212"/>
                </a:lnTo>
                <a:lnTo>
                  <a:pt x="1290" y="216"/>
                </a:lnTo>
                <a:lnTo>
                  <a:pt x="1198" y="217"/>
                </a:lnTo>
                <a:lnTo>
                  <a:pt x="1104" y="220"/>
                </a:lnTo>
                <a:lnTo>
                  <a:pt x="1006" y="220"/>
                </a:lnTo>
                <a:lnTo>
                  <a:pt x="910" y="220"/>
                </a:lnTo>
                <a:lnTo>
                  <a:pt x="816" y="217"/>
                </a:lnTo>
                <a:lnTo>
                  <a:pt x="724" y="216"/>
                </a:lnTo>
                <a:lnTo>
                  <a:pt x="636" y="212"/>
                </a:lnTo>
                <a:lnTo>
                  <a:pt x="553" y="208"/>
                </a:lnTo>
                <a:lnTo>
                  <a:pt x="473" y="203"/>
                </a:lnTo>
                <a:lnTo>
                  <a:pt x="397" y="198"/>
                </a:lnTo>
                <a:lnTo>
                  <a:pt x="327" y="191"/>
                </a:lnTo>
                <a:lnTo>
                  <a:pt x="263" y="185"/>
                </a:lnTo>
                <a:lnTo>
                  <a:pt x="204" y="177"/>
                </a:lnTo>
                <a:lnTo>
                  <a:pt x="153" y="168"/>
                </a:lnTo>
                <a:lnTo>
                  <a:pt x="107" y="160"/>
                </a:lnTo>
                <a:lnTo>
                  <a:pt x="69" y="151"/>
                </a:lnTo>
                <a:lnTo>
                  <a:pt x="39" y="140"/>
                </a:lnTo>
                <a:lnTo>
                  <a:pt x="18" y="131"/>
                </a:lnTo>
                <a:lnTo>
                  <a:pt x="4" y="121"/>
                </a:lnTo>
                <a:lnTo>
                  <a:pt x="0" y="110"/>
                </a:lnTo>
                <a:lnTo>
                  <a:pt x="4" y="100"/>
                </a:lnTo>
                <a:lnTo>
                  <a:pt x="18" y="89"/>
                </a:lnTo>
                <a:lnTo>
                  <a:pt x="39" y="79"/>
                </a:lnTo>
                <a:lnTo>
                  <a:pt x="69" y="69"/>
                </a:lnTo>
                <a:lnTo>
                  <a:pt x="107" y="60"/>
                </a:lnTo>
                <a:lnTo>
                  <a:pt x="153" y="51"/>
                </a:lnTo>
                <a:lnTo>
                  <a:pt x="204" y="43"/>
                </a:lnTo>
                <a:lnTo>
                  <a:pt x="263" y="35"/>
                </a:lnTo>
                <a:lnTo>
                  <a:pt x="327" y="29"/>
                </a:lnTo>
                <a:lnTo>
                  <a:pt x="397" y="22"/>
                </a:lnTo>
                <a:lnTo>
                  <a:pt x="473" y="17"/>
                </a:lnTo>
                <a:lnTo>
                  <a:pt x="553" y="12"/>
                </a:lnTo>
                <a:lnTo>
                  <a:pt x="636" y="8"/>
                </a:lnTo>
                <a:lnTo>
                  <a:pt x="724" y="4"/>
                </a:lnTo>
                <a:lnTo>
                  <a:pt x="816" y="1"/>
                </a:lnTo>
                <a:lnTo>
                  <a:pt x="910" y="0"/>
                </a:lnTo>
                <a:lnTo>
                  <a:pt x="1006" y="0"/>
                </a:lnTo>
                <a:close/>
              </a:path>
            </a:pathLst>
          </a:custGeom>
          <a:solidFill>
            <a:schemeClr val="tx1">
              <a:alpha val="1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Rectangle 62"/>
          <p:cNvSpPr>
            <a:spLocks noChangeArrowheads="1"/>
          </p:cNvSpPr>
          <p:nvPr/>
        </p:nvSpPr>
        <p:spPr bwMode="auto">
          <a:xfrm>
            <a:off x="4679234" y="3571486"/>
            <a:ext cx="967483" cy="890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Rectangle 63"/>
          <p:cNvSpPr>
            <a:spLocks noChangeArrowheads="1"/>
          </p:cNvSpPr>
          <p:nvPr/>
        </p:nvSpPr>
        <p:spPr bwMode="auto">
          <a:xfrm>
            <a:off x="4679233" y="3571486"/>
            <a:ext cx="490712" cy="890113"/>
          </a:xfrm>
          <a:prstGeom prst="rect">
            <a:avLst/>
          </a:prstGeom>
          <a:solidFill>
            <a:schemeClr val="tx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Freeform 64"/>
          <p:cNvSpPr>
            <a:spLocks noEditPoints="1"/>
          </p:cNvSpPr>
          <p:nvPr/>
        </p:nvSpPr>
        <p:spPr bwMode="auto">
          <a:xfrm>
            <a:off x="4662504" y="4752958"/>
            <a:ext cx="996758" cy="1766284"/>
          </a:xfrm>
          <a:custGeom>
            <a:avLst/>
            <a:gdLst>
              <a:gd name="T0" fmla="*/ 673 w 1430"/>
              <a:gd name="T1" fmla="*/ 2024 h 2534"/>
              <a:gd name="T2" fmla="*/ 612 w 1430"/>
              <a:gd name="T3" fmla="*/ 2078 h 2534"/>
              <a:gd name="T4" fmla="*/ 597 w 1430"/>
              <a:gd name="T5" fmla="*/ 2162 h 2534"/>
              <a:gd name="T6" fmla="*/ 638 w 1430"/>
              <a:gd name="T7" fmla="*/ 2234 h 2534"/>
              <a:gd name="T8" fmla="*/ 710 w 1430"/>
              <a:gd name="T9" fmla="*/ 2264 h 2534"/>
              <a:gd name="T10" fmla="*/ 769 w 1430"/>
              <a:gd name="T11" fmla="*/ 2249 h 2534"/>
              <a:gd name="T12" fmla="*/ 824 w 1430"/>
              <a:gd name="T13" fmla="*/ 2189 h 2534"/>
              <a:gd name="T14" fmla="*/ 829 w 1430"/>
              <a:gd name="T15" fmla="*/ 2104 h 2534"/>
              <a:gd name="T16" fmla="*/ 782 w 1430"/>
              <a:gd name="T17" fmla="*/ 2037 h 2534"/>
              <a:gd name="T18" fmla="*/ 715 w 1430"/>
              <a:gd name="T19" fmla="*/ 2015 h 2534"/>
              <a:gd name="T20" fmla="*/ 1430 w 1430"/>
              <a:gd name="T21" fmla="*/ 87 h 2534"/>
              <a:gd name="T22" fmla="*/ 1425 w 1430"/>
              <a:gd name="T23" fmla="*/ 116 h 2534"/>
              <a:gd name="T24" fmla="*/ 1342 w 1430"/>
              <a:gd name="T25" fmla="*/ 167 h 2534"/>
              <a:gd name="T26" fmla="*/ 1224 w 1430"/>
              <a:gd name="T27" fmla="*/ 256 h 2534"/>
              <a:gd name="T28" fmla="*/ 1114 w 1430"/>
              <a:gd name="T29" fmla="*/ 370 h 2534"/>
              <a:gd name="T30" fmla="*/ 1017 w 1430"/>
              <a:gd name="T31" fmla="*/ 511 h 2534"/>
              <a:gd name="T32" fmla="*/ 943 w 1430"/>
              <a:gd name="T33" fmla="*/ 682 h 2534"/>
              <a:gd name="T34" fmla="*/ 900 w 1430"/>
              <a:gd name="T35" fmla="*/ 887 h 2534"/>
              <a:gd name="T36" fmla="*/ 896 w 1430"/>
              <a:gd name="T37" fmla="*/ 1124 h 2534"/>
              <a:gd name="T38" fmla="*/ 932 w 1430"/>
              <a:gd name="T39" fmla="*/ 1384 h 2534"/>
              <a:gd name="T40" fmla="*/ 964 w 1430"/>
              <a:gd name="T41" fmla="*/ 1628 h 2534"/>
              <a:gd name="T42" fmla="*/ 977 w 1430"/>
              <a:gd name="T43" fmla="*/ 1858 h 2534"/>
              <a:gd name="T44" fmla="*/ 972 w 1430"/>
              <a:gd name="T45" fmla="*/ 2067 h 2534"/>
              <a:gd name="T46" fmla="*/ 945 w 1430"/>
              <a:gd name="T47" fmla="*/ 2247 h 2534"/>
              <a:gd name="T48" fmla="*/ 897 w 1430"/>
              <a:gd name="T49" fmla="*/ 2390 h 2534"/>
              <a:gd name="T50" fmla="*/ 822 w 1430"/>
              <a:gd name="T51" fmla="*/ 2488 h 2534"/>
              <a:gd name="T52" fmla="*/ 723 w 1430"/>
              <a:gd name="T53" fmla="*/ 2534 h 2534"/>
              <a:gd name="T54" fmla="*/ 670 w 1430"/>
              <a:gd name="T55" fmla="*/ 2524 h 2534"/>
              <a:gd name="T56" fmla="*/ 580 w 1430"/>
              <a:gd name="T57" fmla="*/ 2460 h 2534"/>
              <a:gd name="T58" fmla="*/ 515 w 1430"/>
              <a:gd name="T59" fmla="*/ 2346 h 2534"/>
              <a:gd name="T60" fmla="*/ 473 w 1430"/>
              <a:gd name="T61" fmla="*/ 2191 h 2534"/>
              <a:gd name="T62" fmla="*/ 454 w 1430"/>
              <a:gd name="T63" fmla="*/ 2001 h 2534"/>
              <a:gd name="T64" fmla="*/ 456 w 1430"/>
              <a:gd name="T65" fmla="*/ 1783 h 2534"/>
              <a:gd name="T66" fmla="*/ 475 w 1430"/>
              <a:gd name="T67" fmla="*/ 1548 h 2534"/>
              <a:gd name="T68" fmla="*/ 511 w 1430"/>
              <a:gd name="T69" fmla="*/ 1300 h 2534"/>
              <a:gd name="T70" fmla="*/ 538 w 1430"/>
              <a:gd name="T71" fmla="*/ 1040 h 2534"/>
              <a:gd name="T72" fmla="*/ 520 w 1430"/>
              <a:gd name="T73" fmla="*/ 815 h 2534"/>
              <a:gd name="T74" fmla="*/ 466 w 1430"/>
              <a:gd name="T75" fmla="*/ 622 h 2534"/>
              <a:gd name="T76" fmla="*/ 382 w 1430"/>
              <a:gd name="T77" fmla="*/ 461 h 2534"/>
              <a:gd name="T78" fmla="*/ 280 w 1430"/>
              <a:gd name="T79" fmla="*/ 329 h 2534"/>
              <a:gd name="T80" fmla="*/ 166 w 1430"/>
              <a:gd name="T81" fmla="*/ 223 h 2534"/>
              <a:gd name="T82" fmla="*/ 50 w 1430"/>
              <a:gd name="T83" fmla="*/ 143 h 2534"/>
              <a:gd name="T84" fmla="*/ 1 w 1430"/>
              <a:gd name="T85" fmla="*/ 108 h 2534"/>
              <a:gd name="T86" fmla="*/ 9 w 1430"/>
              <a:gd name="T87" fmla="*/ 0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30" h="2534">
                <a:moveTo>
                  <a:pt x="715" y="2015"/>
                </a:moveTo>
                <a:lnTo>
                  <a:pt x="699" y="2016"/>
                </a:lnTo>
                <a:lnTo>
                  <a:pt x="673" y="2024"/>
                </a:lnTo>
                <a:lnTo>
                  <a:pt x="648" y="2037"/>
                </a:lnTo>
                <a:lnTo>
                  <a:pt x="627" y="2056"/>
                </a:lnTo>
                <a:lnTo>
                  <a:pt x="612" y="2078"/>
                </a:lnTo>
                <a:lnTo>
                  <a:pt x="600" y="2104"/>
                </a:lnTo>
                <a:lnTo>
                  <a:pt x="596" y="2133"/>
                </a:lnTo>
                <a:lnTo>
                  <a:pt x="597" y="2162"/>
                </a:lnTo>
                <a:lnTo>
                  <a:pt x="605" y="2189"/>
                </a:lnTo>
                <a:lnTo>
                  <a:pt x="619" y="2214"/>
                </a:lnTo>
                <a:lnTo>
                  <a:pt x="638" y="2234"/>
                </a:lnTo>
                <a:lnTo>
                  <a:pt x="661" y="2249"/>
                </a:lnTo>
                <a:lnTo>
                  <a:pt x="687" y="2260"/>
                </a:lnTo>
                <a:lnTo>
                  <a:pt x="710" y="2264"/>
                </a:lnTo>
                <a:lnTo>
                  <a:pt x="720" y="2264"/>
                </a:lnTo>
                <a:lnTo>
                  <a:pt x="742" y="2260"/>
                </a:lnTo>
                <a:lnTo>
                  <a:pt x="769" y="2249"/>
                </a:lnTo>
                <a:lnTo>
                  <a:pt x="792" y="2234"/>
                </a:lnTo>
                <a:lnTo>
                  <a:pt x="811" y="2214"/>
                </a:lnTo>
                <a:lnTo>
                  <a:pt x="824" y="2189"/>
                </a:lnTo>
                <a:lnTo>
                  <a:pt x="833" y="2162"/>
                </a:lnTo>
                <a:lnTo>
                  <a:pt x="834" y="2133"/>
                </a:lnTo>
                <a:lnTo>
                  <a:pt x="829" y="2104"/>
                </a:lnTo>
                <a:lnTo>
                  <a:pt x="818" y="2078"/>
                </a:lnTo>
                <a:lnTo>
                  <a:pt x="803" y="2056"/>
                </a:lnTo>
                <a:lnTo>
                  <a:pt x="782" y="2037"/>
                </a:lnTo>
                <a:lnTo>
                  <a:pt x="757" y="2024"/>
                </a:lnTo>
                <a:lnTo>
                  <a:pt x="731" y="2016"/>
                </a:lnTo>
                <a:lnTo>
                  <a:pt x="715" y="2015"/>
                </a:lnTo>
                <a:close/>
                <a:moveTo>
                  <a:pt x="9" y="0"/>
                </a:moveTo>
                <a:lnTo>
                  <a:pt x="1421" y="0"/>
                </a:lnTo>
                <a:lnTo>
                  <a:pt x="1430" y="87"/>
                </a:lnTo>
                <a:lnTo>
                  <a:pt x="1430" y="99"/>
                </a:lnTo>
                <a:lnTo>
                  <a:pt x="1429" y="108"/>
                </a:lnTo>
                <a:lnTo>
                  <a:pt x="1425" y="116"/>
                </a:lnTo>
                <a:lnTo>
                  <a:pt x="1419" y="121"/>
                </a:lnTo>
                <a:lnTo>
                  <a:pt x="1380" y="143"/>
                </a:lnTo>
                <a:lnTo>
                  <a:pt x="1342" y="167"/>
                </a:lnTo>
                <a:lnTo>
                  <a:pt x="1303" y="193"/>
                </a:lnTo>
                <a:lnTo>
                  <a:pt x="1264" y="223"/>
                </a:lnTo>
                <a:lnTo>
                  <a:pt x="1224" y="256"/>
                </a:lnTo>
                <a:lnTo>
                  <a:pt x="1186" y="290"/>
                </a:lnTo>
                <a:lnTo>
                  <a:pt x="1150" y="329"/>
                </a:lnTo>
                <a:lnTo>
                  <a:pt x="1114" y="370"/>
                </a:lnTo>
                <a:lnTo>
                  <a:pt x="1079" y="414"/>
                </a:lnTo>
                <a:lnTo>
                  <a:pt x="1048" y="461"/>
                </a:lnTo>
                <a:lnTo>
                  <a:pt x="1017" y="511"/>
                </a:lnTo>
                <a:lnTo>
                  <a:pt x="990" y="565"/>
                </a:lnTo>
                <a:lnTo>
                  <a:pt x="965" y="622"/>
                </a:lnTo>
                <a:lnTo>
                  <a:pt x="943" y="682"/>
                </a:lnTo>
                <a:lnTo>
                  <a:pt x="924" y="747"/>
                </a:lnTo>
                <a:lnTo>
                  <a:pt x="910" y="815"/>
                </a:lnTo>
                <a:lnTo>
                  <a:pt x="900" y="887"/>
                </a:lnTo>
                <a:lnTo>
                  <a:pt x="893" y="961"/>
                </a:lnTo>
                <a:lnTo>
                  <a:pt x="892" y="1040"/>
                </a:lnTo>
                <a:lnTo>
                  <a:pt x="896" y="1124"/>
                </a:lnTo>
                <a:lnTo>
                  <a:pt x="905" y="1210"/>
                </a:lnTo>
                <a:lnTo>
                  <a:pt x="919" y="1300"/>
                </a:lnTo>
                <a:lnTo>
                  <a:pt x="932" y="1384"/>
                </a:lnTo>
                <a:lnTo>
                  <a:pt x="944" y="1467"/>
                </a:lnTo>
                <a:lnTo>
                  <a:pt x="955" y="1548"/>
                </a:lnTo>
                <a:lnTo>
                  <a:pt x="964" y="1628"/>
                </a:lnTo>
                <a:lnTo>
                  <a:pt x="970" y="1706"/>
                </a:lnTo>
                <a:lnTo>
                  <a:pt x="974" y="1783"/>
                </a:lnTo>
                <a:lnTo>
                  <a:pt x="977" y="1858"/>
                </a:lnTo>
                <a:lnTo>
                  <a:pt x="978" y="1930"/>
                </a:lnTo>
                <a:lnTo>
                  <a:pt x="976" y="2001"/>
                </a:lnTo>
                <a:lnTo>
                  <a:pt x="972" y="2067"/>
                </a:lnTo>
                <a:lnTo>
                  <a:pt x="965" y="2130"/>
                </a:lnTo>
                <a:lnTo>
                  <a:pt x="957" y="2191"/>
                </a:lnTo>
                <a:lnTo>
                  <a:pt x="945" y="2247"/>
                </a:lnTo>
                <a:lnTo>
                  <a:pt x="932" y="2299"/>
                </a:lnTo>
                <a:lnTo>
                  <a:pt x="915" y="2346"/>
                </a:lnTo>
                <a:lnTo>
                  <a:pt x="897" y="2390"/>
                </a:lnTo>
                <a:lnTo>
                  <a:pt x="875" y="2427"/>
                </a:lnTo>
                <a:lnTo>
                  <a:pt x="850" y="2460"/>
                </a:lnTo>
                <a:lnTo>
                  <a:pt x="822" y="2488"/>
                </a:lnTo>
                <a:lnTo>
                  <a:pt x="792" y="2509"/>
                </a:lnTo>
                <a:lnTo>
                  <a:pt x="759" y="2524"/>
                </a:lnTo>
                <a:lnTo>
                  <a:pt x="723" y="2534"/>
                </a:lnTo>
                <a:lnTo>
                  <a:pt x="715" y="2532"/>
                </a:lnTo>
                <a:lnTo>
                  <a:pt x="707" y="2534"/>
                </a:lnTo>
                <a:lnTo>
                  <a:pt x="670" y="2524"/>
                </a:lnTo>
                <a:lnTo>
                  <a:pt x="638" y="2509"/>
                </a:lnTo>
                <a:lnTo>
                  <a:pt x="608" y="2488"/>
                </a:lnTo>
                <a:lnTo>
                  <a:pt x="580" y="2460"/>
                </a:lnTo>
                <a:lnTo>
                  <a:pt x="555" y="2427"/>
                </a:lnTo>
                <a:lnTo>
                  <a:pt x="533" y="2390"/>
                </a:lnTo>
                <a:lnTo>
                  <a:pt x="515" y="2346"/>
                </a:lnTo>
                <a:lnTo>
                  <a:pt x="498" y="2299"/>
                </a:lnTo>
                <a:lnTo>
                  <a:pt x="484" y="2247"/>
                </a:lnTo>
                <a:lnTo>
                  <a:pt x="473" y="2191"/>
                </a:lnTo>
                <a:lnTo>
                  <a:pt x="465" y="2130"/>
                </a:lnTo>
                <a:lnTo>
                  <a:pt x="458" y="2067"/>
                </a:lnTo>
                <a:lnTo>
                  <a:pt x="454" y="2001"/>
                </a:lnTo>
                <a:lnTo>
                  <a:pt x="452" y="1930"/>
                </a:lnTo>
                <a:lnTo>
                  <a:pt x="453" y="1858"/>
                </a:lnTo>
                <a:lnTo>
                  <a:pt x="456" y="1783"/>
                </a:lnTo>
                <a:lnTo>
                  <a:pt x="460" y="1706"/>
                </a:lnTo>
                <a:lnTo>
                  <a:pt x="466" y="1628"/>
                </a:lnTo>
                <a:lnTo>
                  <a:pt x="475" y="1548"/>
                </a:lnTo>
                <a:lnTo>
                  <a:pt x="486" y="1467"/>
                </a:lnTo>
                <a:lnTo>
                  <a:pt x="498" y="1384"/>
                </a:lnTo>
                <a:lnTo>
                  <a:pt x="511" y="1300"/>
                </a:lnTo>
                <a:lnTo>
                  <a:pt x="525" y="1210"/>
                </a:lnTo>
                <a:lnTo>
                  <a:pt x="534" y="1124"/>
                </a:lnTo>
                <a:lnTo>
                  <a:pt x="538" y="1040"/>
                </a:lnTo>
                <a:lnTo>
                  <a:pt x="537" y="961"/>
                </a:lnTo>
                <a:lnTo>
                  <a:pt x="530" y="887"/>
                </a:lnTo>
                <a:lnTo>
                  <a:pt x="520" y="815"/>
                </a:lnTo>
                <a:lnTo>
                  <a:pt x="505" y="747"/>
                </a:lnTo>
                <a:lnTo>
                  <a:pt x="487" y="682"/>
                </a:lnTo>
                <a:lnTo>
                  <a:pt x="466" y="622"/>
                </a:lnTo>
                <a:lnTo>
                  <a:pt x="441" y="565"/>
                </a:lnTo>
                <a:lnTo>
                  <a:pt x="412" y="511"/>
                </a:lnTo>
                <a:lnTo>
                  <a:pt x="382" y="461"/>
                </a:lnTo>
                <a:lnTo>
                  <a:pt x="351" y="414"/>
                </a:lnTo>
                <a:lnTo>
                  <a:pt x="316" y="370"/>
                </a:lnTo>
                <a:lnTo>
                  <a:pt x="280" y="329"/>
                </a:lnTo>
                <a:lnTo>
                  <a:pt x="244" y="290"/>
                </a:lnTo>
                <a:lnTo>
                  <a:pt x="206" y="256"/>
                </a:lnTo>
                <a:lnTo>
                  <a:pt x="166" y="223"/>
                </a:lnTo>
                <a:lnTo>
                  <a:pt x="127" y="193"/>
                </a:lnTo>
                <a:lnTo>
                  <a:pt x="88" y="167"/>
                </a:lnTo>
                <a:lnTo>
                  <a:pt x="50" y="143"/>
                </a:lnTo>
                <a:lnTo>
                  <a:pt x="10" y="121"/>
                </a:lnTo>
                <a:lnTo>
                  <a:pt x="5" y="116"/>
                </a:lnTo>
                <a:lnTo>
                  <a:pt x="1" y="108"/>
                </a:lnTo>
                <a:lnTo>
                  <a:pt x="0" y="99"/>
                </a:lnTo>
                <a:lnTo>
                  <a:pt x="0" y="87"/>
                </a:lnTo>
                <a:lnTo>
                  <a:pt x="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Freeform 65"/>
          <p:cNvSpPr>
            <a:spLocks/>
          </p:cNvSpPr>
          <p:nvPr/>
        </p:nvSpPr>
        <p:spPr bwMode="auto">
          <a:xfrm>
            <a:off x="4663201" y="4748776"/>
            <a:ext cx="504652" cy="1770466"/>
          </a:xfrm>
          <a:custGeom>
            <a:avLst/>
            <a:gdLst>
              <a:gd name="T0" fmla="*/ 724 w 724"/>
              <a:gd name="T1" fmla="*/ 0 h 2540"/>
              <a:gd name="T2" fmla="*/ 715 w 724"/>
              <a:gd name="T3" fmla="*/ 2021 h 2540"/>
              <a:gd name="T4" fmla="*/ 673 w 724"/>
              <a:gd name="T5" fmla="*/ 2030 h 2540"/>
              <a:gd name="T6" fmla="*/ 629 w 724"/>
              <a:gd name="T7" fmla="*/ 2062 h 2540"/>
              <a:gd name="T8" fmla="*/ 601 w 724"/>
              <a:gd name="T9" fmla="*/ 2110 h 2540"/>
              <a:gd name="T10" fmla="*/ 599 w 724"/>
              <a:gd name="T11" fmla="*/ 2168 h 2540"/>
              <a:gd name="T12" fmla="*/ 620 w 724"/>
              <a:gd name="T13" fmla="*/ 2220 h 2540"/>
              <a:gd name="T14" fmla="*/ 662 w 724"/>
              <a:gd name="T15" fmla="*/ 2255 h 2540"/>
              <a:gd name="T16" fmla="*/ 710 w 724"/>
              <a:gd name="T17" fmla="*/ 2270 h 2540"/>
              <a:gd name="T18" fmla="*/ 724 w 724"/>
              <a:gd name="T19" fmla="*/ 2269 h 2540"/>
              <a:gd name="T20" fmla="*/ 723 w 724"/>
              <a:gd name="T21" fmla="*/ 2540 h 2540"/>
              <a:gd name="T22" fmla="*/ 709 w 724"/>
              <a:gd name="T23" fmla="*/ 2540 h 2540"/>
              <a:gd name="T24" fmla="*/ 638 w 724"/>
              <a:gd name="T25" fmla="*/ 2515 h 2540"/>
              <a:gd name="T26" fmla="*/ 580 w 724"/>
              <a:gd name="T27" fmla="*/ 2466 h 2540"/>
              <a:gd name="T28" fmla="*/ 535 w 724"/>
              <a:gd name="T29" fmla="*/ 2396 h 2540"/>
              <a:gd name="T30" fmla="*/ 499 w 724"/>
              <a:gd name="T31" fmla="*/ 2305 h 2540"/>
              <a:gd name="T32" fmla="*/ 474 w 724"/>
              <a:gd name="T33" fmla="*/ 2197 h 2540"/>
              <a:gd name="T34" fmla="*/ 459 w 724"/>
              <a:gd name="T35" fmla="*/ 2073 h 2540"/>
              <a:gd name="T36" fmla="*/ 453 w 724"/>
              <a:gd name="T37" fmla="*/ 1936 h 2540"/>
              <a:gd name="T38" fmla="*/ 456 w 724"/>
              <a:gd name="T39" fmla="*/ 1789 h 2540"/>
              <a:gd name="T40" fmla="*/ 468 w 724"/>
              <a:gd name="T41" fmla="*/ 1634 h 2540"/>
              <a:gd name="T42" fmla="*/ 486 w 724"/>
              <a:gd name="T43" fmla="*/ 1473 h 2540"/>
              <a:gd name="T44" fmla="*/ 512 w 724"/>
              <a:gd name="T45" fmla="*/ 1306 h 2540"/>
              <a:gd name="T46" fmla="*/ 536 w 724"/>
              <a:gd name="T47" fmla="*/ 1130 h 2540"/>
              <a:gd name="T48" fmla="*/ 537 w 724"/>
              <a:gd name="T49" fmla="*/ 967 h 2540"/>
              <a:gd name="T50" fmla="*/ 521 w 724"/>
              <a:gd name="T51" fmla="*/ 821 h 2540"/>
              <a:gd name="T52" fmla="*/ 489 w 724"/>
              <a:gd name="T53" fmla="*/ 688 h 2540"/>
              <a:gd name="T54" fmla="*/ 442 w 724"/>
              <a:gd name="T55" fmla="*/ 571 h 2540"/>
              <a:gd name="T56" fmla="*/ 384 w 724"/>
              <a:gd name="T57" fmla="*/ 467 h 2540"/>
              <a:gd name="T58" fmla="*/ 317 w 724"/>
              <a:gd name="T59" fmla="*/ 376 h 2540"/>
              <a:gd name="T60" fmla="*/ 244 w 724"/>
              <a:gd name="T61" fmla="*/ 296 h 2540"/>
              <a:gd name="T62" fmla="*/ 167 w 724"/>
              <a:gd name="T63" fmla="*/ 229 h 2540"/>
              <a:gd name="T64" fmla="*/ 89 w 724"/>
              <a:gd name="T65" fmla="*/ 173 h 2540"/>
              <a:gd name="T66" fmla="*/ 12 w 724"/>
              <a:gd name="T67" fmla="*/ 127 h 2540"/>
              <a:gd name="T68" fmla="*/ 3 w 724"/>
              <a:gd name="T69" fmla="*/ 114 h 2540"/>
              <a:gd name="T70" fmla="*/ 0 w 724"/>
              <a:gd name="T71" fmla="*/ 93 h 2540"/>
              <a:gd name="T72" fmla="*/ 13 w 724"/>
              <a:gd name="T73" fmla="*/ 6 h 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24" h="2540">
                <a:moveTo>
                  <a:pt x="13" y="0"/>
                </a:moveTo>
                <a:lnTo>
                  <a:pt x="724" y="0"/>
                </a:lnTo>
                <a:lnTo>
                  <a:pt x="724" y="2022"/>
                </a:lnTo>
                <a:lnTo>
                  <a:pt x="715" y="2021"/>
                </a:lnTo>
                <a:lnTo>
                  <a:pt x="701" y="2022"/>
                </a:lnTo>
                <a:lnTo>
                  <a:pt x="673" y="2030"/>
                </a:lnTo>
                <a:lnTo>
                  <a:pt x="648" y="2043"/>
                </a:lnTo>
                <a:lnTo>
                  <a:pt x="629" y="2062"/>
                </a:lnTo>
                <a:lnTo>
                  <a:pt x="612" y="2084"/>
                </a:lnTo>
                <a:lnTo>
                  <a:pt x="601" y="2110"/>
                </a:lnTo>
                <a:lnTo>
                  <a:pt x="596" y="2139"/>
                </a:lnTo>
                <a:lnTo>
                  <a:pt x="599" y="2168"/>
                </a:lnTo>
                <a:lnTo>
                  <a:pt x="607" y="2195"/>
                </a:lnTo>
                <a:lnTo>
                  <a:pt x="620" y="2220"/>
                </a:lnTo>
                <a:lnTo>
                  <a:pt x="639" y="2240"/>
                </a:lnTo>
                <a:lnTo>
                  <a:pt x="662" y="2255"/>
                </a:lnTo>
                <a:lnTo>
                  <a:pt x="688" y="2266"/>
                </a:lnTo>
                <a:lnTo>
                  <a:pt x="710" y="2270"/>
                </a:lnTo>
                <a:lnTo>
                  <a:pt x="720" y="2270"/>
                </a:lnTo>
                <a:lnTo>
                  <a:pt x="724" y="2269"/>
                </a:lnTo>
                <a:lnTo>
                  <a:pt x="724" y="2540"/>
                </a:lnTo>
                <a:lnTo>
                  <a:pt x="723" y="2540"/>
                </a:lnTo>
                <a:lnTo>
                  <a:pt x="715" y="2538"/>
                </a:lnTo>
                <a:lnTo>
                  <a:pt x="709" y="2540"/>
                </a:lnTo>
                <a:lnTo>
                  <a:pt x="672" y="2530"/>
                </a:lnTo>
                <a:lnTo>
                  <a:pt x="638" y="2515"/>
                </a:lnTo>
                <a:lnTo>
                  <a:pt x="608" y="2494"/>
                </a:lnTo>
                <a:lnTo>
                  <a:pt x="580" y="2466"/>
                </a:lnTo>
                <a:lnTo>
                  <a:pt x="556" y="2433"/>
                </a:lnTo>
                <a:lnTo>
                  <a:pt x="535" y="2396"/>
                </a:lnTo>
                <a:lnTo>
                  <a:pt x="515" y="2352"/>
                </a:lnTo>
                <a:lnTo>
                  <a:pt x="499" y="2305"/>
                </a:lnTo>
                <a:lnTo>
                  <a:pt x="485" y="2253"/>
                </a:lnTo>
                <a:lnTo>
                  <a:pt x="474" y="2197"/>
                </a:lnTo>
                <a:lnTo>
                  <a:pt x="465" y="2136"/>
                </a:lnTo>
                <a:lnTo>
                  <a:pt x="459" y="2073"/>
                </a:lnTo>
                <a:lnTo>
                  <a:pt x="455" y="2007"/>
                </a:lnTo>
                <a:lnTo>
                  <a:pt x="453" y="1936"/>
                </a:lnTo>
                <a:lnTo>
                  <a:pt x="453" y="1864"/>
                </a:lnTo>
                <a:lnTo>
                  <a:pt x="456" y="1789"/>
                </a:lnTo>
                <a:lnTo>
                  <a:pt x="461" y="1712"/>
                </a:lnTo>
                <a:lnTo>
                  <a:pt x="468" y="1634"/>
                </a:lnTo>
                <a:lnTo>
                  <a:pt x="476" y="1554"/>
                </a:lnTo>
                <a:lnTo>
                  <a:pt x="486" y="1473"/>
                </a:lnTo>
                <a:lnTo>
                  <a:pt x="498" y="1390"/>
                </a:lnTo>
                <a:lnTo>
                  <a:pt x="512" y="1306"/>
                </a:lnTo>
                <a:lnTo>
                  <a:pt x="527" y="1216"/>
                </a:lnTo>
                <a:lnTo>
                  <a:pt x="536" y="1130"/>
                </a:lnTo>
                <a:lnTo>
                  <a:pt x="538" y="1046"/>
                </a:lnTo>
                <a:lnTo>
                  <a:pt x="537" y="967"/>
                </a:lnTo>
                <a:lnTo>
                  <a:pt x="532" y="893"/>
                </a:lnTo>
                <a:lnTo>
                  <a:pt x="521" y="821"/>
                </a:lnTo>
                <a:lnTo>
                  <a:pt x="506" y="753"/>
                </a:lnTo>
                <a:lnTo>
                  <a:pt x="489" y="688"/>
                </a:lnTo>
                <a:lnTo>
                  <a:pt x="466" y="628"/>
                </a:lnTo>
                <a:lnTo>
                  <a:pt x="442" y="571"/>
                </a:lnTo>
                <a:lnTo>
                  <a:pt x="414" y="517"/>
                </a:lnTo>
                <a:lnTo>
                  <a:pt x="384" y="467"/>
                </a:lnTo>
                <a:lnTo>
                  <a:pt x="351" y="420"/>
                </a:lnTo>
                <a:lnTo>
                  <a:pt x="317" y="376"/>
                </a:lnTo>
                <a:lnTo>
                  <a:pt x="281" y="335"/>
                </a:lnTo>
                <a:lnTo>
                  <a:pt x="244" y="296"/>
                </a:lnTo>
                <a:lnTo>
                  <a:pt x="206" y="262"/>
                </a:lnTo>
                <a:lnTo>
                  <a:pt x="167" y="229"/>
                </a:lnTo>
                <a:lnTo>
                  <a:pt x="127" y="199"/>
                </a:lnTo>
                <a:lnTo>
                  <a:pt x="89" y="173"/>
                </a:lnTo>
                <a:lnTo>
                  <a:pt x="50" y="149"/>
                </a:lnTo>
                <a:lnTo>
                  <a:pt x="12" y="127"/>
                </a:lnTo>
                <a:lnTo>
                  <a:pt x="6" y="122"/>
                </a:lnTo>
                <a:lnTo>
                  <a:pt x="3" y="114"/>
                </a:lnTo>
                <a:lnTo>
                  <a:pt x="0" y="105"/>
                </a:lnTo>
                <a:lnTo>
                  <a:pt x="0" y="93"/>
                </a:lnTo>
                <a:lnTo>
                  <a:pt x="9" y="6"/>
                </a:lnTo>
                <a:lnTo>
                  <a:pt x="13" y="6"/>
                </a:lnTo>
                <a:lnTo>
                  <a:pt x="1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Freeform 148"/>
          <p:cNvSpPr>
            <a:spLocks noEditPoints="1"/>
          </p:cNvSpPr>
          <p:nvPr/>
        </p:nvSpPr>
        <p:spPr bwMode="auto">
          <a:xfrm>
            <a:off x="4974776" y="6059897"/>
            <a:ext cx="368731" cy="456558"/>
          </a:xfrm>
          <a:custGeom>
            <a:avLst/>
            <a:gdLst>
              <a:gd name="T0" fmla="*/ 238 w 529"/>
              <a:gd name="T1" fmla="*/ 149 h 655"/>
              <a:gd name="T2" fmla="*/ 192 w 529"/>
              <a:gd name="T3" fmla="*/ 175 h 655"/>
              <a:gd name="T4" fmla="*/ 161 w 529"/>
              <a:gd name="T5" fmla="*/ 219 h 655"/>
              <a:gd name="T6" fmla="*/ 152 w 529"/>
              <a:gd name="T7" fmla="*/ 272 h 655"/>
              <a:gd name="T8" fmla="*/ 166 w 529"/>
              <a:gd name="T9" fmla="*/ 326 h 655"/>
              <a:gd name="T10" fmla="*/ 201 w 529"/>
              <a:gd name="T11" fmla="*/ 367 h 655"/>
              <a:gd name="T12" fmla="*/ 250 w 529"/>
              <a:gd name="T13" fmla="*/ 388 h 655"/>
              <a:gd name="T14" fmla="*/ 304 w 529"/>
              <a:gd name="T15" fmla="*/ 385 h 655"/>
              <a:gd name="T16" fmla="*/ 351 w 529"/>
              <a:gd name="T17" fmla="*/ 359 h 655"/>
              <a:gd name="T18" fmla="*/ 381 w 529"/>
              <a:gd name="T19" fmla="*/ 316 h 655"/>
              <a:gd name="T20" fmla="*/ 390 w 529"/>
              <a:gd name="T21" fmla="*/ 261 h 655"/>
              <a:gd name="T22" fmla="*/ 376 w 529"/>
              <a:gd name="T23" fmla="*/ 207 h 655"/>
              <a:gd name="T24" fmla="*/ 340 w 529"/>
              <a:gd name="T25" fmla="*/ 168 h 655"/>
              <a:gd name="T26" fmla="*/ 293 w 529"/>
              <a:gd name="T27" fmla="*/ 147 h 655"/>
              <a:gd name="T28" fmla="*/ 9 w 529"/>
              <a:gd name="T29" fmla="*/ 0 h 655"/>
              <a:gd name="T30" fmla="*/ 135 w 529"/>
              <a:gd name="T31" fmla="*/ 45 h 655"/>
              <a:gd name="T32" fmla="*/ 259 w 529"/>
              <a:gd name="T33" fmla="*/ 62 h 655"/>
              <a:gd name="T34" fmla="*/ 382 w 529"/>
              <a:gd name="T35" fmla="*/ 55 h 655"/>
              <a:gd name="T36" fmla="*/ 504 w 529"/>
              <a:gd name="T37" fmla="*/ 31 h 655"/>
              <a:gd name="T38" fmla="*/ 529 w 529"/>
              <a:gd name="T39" fmla="*/ 79 h 655"/>
              <a:gd name="T40" fmla="*/ 522 w 529"/>
              <a:gd name="T41" fmla="*/ 209 h 655"/>
              <a:gd name="T42" fmla="*/ 507 w 529"/>
              <a:gd name="T43" fmla="*/ 327 h 655"/>
              <a:gd name="T44" fmla="*/ 483 w 529"/>
              <a:gd name="T45" fmla="*/ 431 h 655"/>
              <a:gd name="T46" fmla="*/ 449 w 529"/>
              <a:gd name="T47" fmla="*/ 517 h 655"/>
              <a:gd name="T48" fmla="*/ 404 w 529"/>
              <a:gd name="T49" fmla="*/ 585 h 655"/>
              <a:gd name="T50" fmla="*/ 348 w 529"/>
              <a:gd name="T51" fmla="*/ 631 h 655"/>
              <a:gd name="T52" fmla="*/ 281 w 529"/>
              <a:gd name="T53" fmla="*/ 655 h 655"/>
              <a:gd name="T54" fmla="*/ 212 w 529"/>
              <a:gd name="T55" fmla="*/ 644 h 655"/>
              <a:gd name="T56" fmla="*/ 153 w 529"/>
              <a:gd name="T57" fmla="*/ 613 h 655"/>
              <a:gd name="T58" fmla="*/ 105 w 529"/>
              <a:gd name="T59" fmla="*/ 560 h 655"/>
              <a:gd name="T60" fmla="*/ 67 w 529"/>
              <a:gd name="T61" fmla="*/ 490 h 655"/>
              <a:gd name="T62" fmla="*/ 38 w 529"/>
              <a:gd name="T63" fmla="*/ 405 h 655"/>
              <a:gd name="T64" fmla="*/ 17 w 529"/>
              <a:gd name="T65" fmla="*/ 306 h 655"/>
              <a:gd name="T66" fmla="*/ 5 w 529"/>
              <a:gd name="T67" fmla="*/ 199 h 655"/>
              <a:gd name="T68" fmla="*/ 0 w 529"/>
              <a:gd name="T69" fmla="*/ 84 h 655"/>
              <a:gd name="T70" fmla="*/ 1 w 529"/>
              <a:gd name="T71" fmla="*/ 4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9" h="655">
                <a:moveTo>
                  <a:pt x="264" y="144"/>
                </a:move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304" y="385"/>
                </a:lnTo>
                <a:lnTo>
                  <a:pt x="328" y="374"/>
                </a:lnTo>
                <a:lnTo>
                  <a:pt x="351" y="359"/>
                </a:lnTo>
                <a:lnTo>
                  <a:pt x="368" y="338"/>
                </a:lnTo>
                <a:lnTo>
                  <a:pt x="381" y="316"/>
                </a:lnTo>
                <a:lnTo>
                  <a:pt x="389" y="289"/>
                </a:lnTo>
                <a:lnTo>
                  <a:pt x="390" y="261"/>
                </a:lnTo>
                <a:lnTo>
                  <a:pt x="386" y="233"/>
                </a:lnTo>
                <a:lnTo>
                  <a:pt x="376" y="207"/>
                </a:lnTo>
                <a:lnTo>
                  <a:pt x="360" y="186"/>
                </a:lnTo>
                <a:lnTo>
                  <a:pt x="340" y="168"/>
                </a:lnTo>
                <a:lnTo>
                  <a:pt x="318" y="155"/>
                </a:lnTo>
                <a:lnTo>
                  <a:pt x="293" y="147"/>
                </a:lnTo>
                <a:lnTo>
                  <a:pt x="264" y="144"/>
                </a:lnTo>
                <a:close/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321" y="60"/>
                </a:lnTo>
                <a:lnTo>
                  <a:pt x="382" y="55"/>
                </a:lnTo>
                <a:lnTo>
                  <a:pt x="442" y="46"/>
                </a:lnTo>
                <a:lnTo>
                  <a:pt x="504" y="31"/>
                </a:lnTo>
                <a:lnTo>
                  <a:pt x="529" y="24"/>
                </a:lnTo>
                <a:lnTo>
                  <a:pt x="529" y="79"/>
                </a:lnTo>
                <a:lnTo>
                  <a:pt x="526" y="145"/>
                </a:lnTo>
                <a:lnTo>
                  <a:pt x="522" y="209"/>
                </a:lnTo>
                <a:lnTo>
                  <a:pt x="516" y="270"/>
                </a:lnTo>
                <a:lnTo>
                  <a:pt x="507" y="327"/>
                </a:lnTo>
                <a:lnTo>
                  <a:pt x="496" y="381"/>
                </a:lnTo>
                <a:lnTo>
                  <a:pt x="483" y="431"/>
                </a:lnTo>
                <a:lnTo>
                  <a:pt x="467" y="477"/>
                </a:lnTo>
                <a:lnTo>
                  <a:pt x="449" y="517"/>
                </a:lnTo>
                <a:lnTo>
                  <a:pt x="428" y="554"/>
                </a:lnTo>
                <a:lnTo>
                  <a:pt x="404" y="585"/>
                </a:lnTo>
                <a:lnTo>
                  <a:pt x="377" y="610"/>
                </a:lnTo>
                <a:lnTo>
                  <a:pt x="348" y="631"/>
                </a:lnTo>
                <a:lnTo>
                  <a:pt x="317" y="645"/>
                </a:lnTo>
                <a:lnTo>
                  <a:pt x="281" y="655"/>
                </a:lnTo>
                <a:lnTo>
                  <a:pt x="245" y="652"/>
                </a:lnTo>
                <a:lnTo>
                  <a:pt x="212" y="644"/>
                </a:lnTo>
                <a:lnTo>
                  <a:pt x="181" y="631"/>
                </a:lnTo>
                <a:lnTo>
                  <a:pt x="153" y="613"/>
                </a:lnTo>
                <a:lnTo>
                  <a:pt x="127" y="588"/>
                </a:lnTo>
                <a:lnTo>
                  <a:pt x="105" y="560"/>
                </a:lnTo>
                <a:lnTo>
                  <a:pt x="84" y="526"/>
                </a:lnTo>
                <a:lnTo>
                  <a:pt x="67" y="490"/>
                </a:lnTo>
                <a:lnTo>
                  <a:pt x="51" y="449"/>
                </a:lnTo>
                <a:lnTo>
                  <a:pt x="38" y="405"/>
                </a:lnTo>
                <a:lnTo>
                  <a:pt x="26" y="356"/>
                </a:lnTo>
                <a:lnTo>
                  <a:pt x="17" y="306"/>
                </a:lnTo>
                <a:lnTo>
                  <a:pt x="10" y="254"/>
                </a:lnTo>
                <a:lnTo>
                  <a:pt x="5" y="199"/>
                </a:lnTo>
                <a:lnTo>
                  <a:pt x="1" y="143"/>
                </a:lnTo>
                <a:lnTo>
                  <a:pt x="0" y="84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Freeform 149"/>
          <p:cNvSpPr>
            <a:spLocks/>
          </p:cNvSpPr>
          <p:nvPr/>
        </p:nvSpPr>
        <p:spPr bwMode="auto">
          <a:xfrm>
            <a:off x="4974776" y="6059897"/>
            <a:ext cx="195169" cy="456558"/>
          </a:xfrm>
          <a:custGeom>
            <a:avLst/>
            <a:gdLst>
              <a:gd name="T0" fmla="*/ 9 w 280"/>
              <a:gd name="T1" fmla="*/ 0 h 655"/>
              <a:gd name="T2" fmla="*/ 72 w 280"/>
              <a:gd name="T3" fmla="*/ 26 h 655"/>
              <a:gd name="T4" fmla="*/ 135 w 280"/>
              <a:gd name="T5" fmla="*/ 45 h 655"/>
              <a:gd name="T6" fmla="*/ 196 w 280"/>
              <a:gd name="T7" fmla="*/ 56 h 655"/>
              <a:gd name="T8" fmla="*/ 259 w 280"/>
              <a:gd name="T9" fmla="*/ 62 h 655"/>
              <a:gd name="T10" fmla="*/ 280 w 280"/>
              <a:gd name="T11" fmla="*/ 62 h 655"/>
              <a:gd name="T12" fmla="*/ 280 w 280"/>
              <a:gd name="T13" fmla="*/ 145 h 655"/>
              <a:gd name="T14" fmla="*/ 264 w 280"/>
              <a:gd name="T15" fmla="*/ 144 h 655"/>
              <a:gd name="T16" fmla="*/ 238 w 280"/>
              <a:gd name="T17" fmla="*/ 149 h 655"/>
              <a:gd name="T18" fmla="*/ 213 w 280"/>
              <a:gd name="T19" fmla="*/ 160 h 655"/>
              <a:gd name="T20" fmla="*/ 192 w 280"/>
              <a:gd name="T21" fmla="*/ 175 h 655"/>
              <a:gd name="T22" fmla="*/ 174 w 280"/>
              <a:gd name="T23" fmla="*/ 195 h 655"/>
              <a:gd name="T24" fmla="*/ 161 w 280"/>
              <a:gd name="T25" fmla="*/ 219 h 655"/>
              <a:gd name="T26" fmla="*/ 154 w 280"/>
              <a:gd name="T27" fmla="*/ 245 h 655"/>
              <a:gd name="T28" fmla="*/ 152 w 280"/>
              <a:gd name="T29" fmla="*/ 272 h 655"/>
              <a:gd name="T30" fmla="*/ 157 w 280"/>
              <a:gd name="T31" fmla="*/ 301 h 655"/>
              <a:gd name="T32" fmla="*/ 166 w 280"/>
              <a:gd name="T33" fmla="*/ 326 h 655"/>
              <a:gd name="T34" fmla="*/ 182 w 280"/>
              <a:gd name="T35" fmla="*/ 348 h 655"/>
              <a:gd name="T36" fmla="*/ 201 w 280"/>
              <a:gd name="T37" fmla="*/ 367 h 655"/>
              <a:gd name="T38" fmla="*/ 224 w 280"/>
              <a:gd name="T39" fmla="*/ 380 h 655"/>
              <a:gd name="T40" fmla="*/ 250 w 280"/>
              <a:gd name="T41" fmla="*/ 388 h 655"/>
              <a:gd name="T42" fmla="*/ 277 w 280"/>
              <a:gd name="T43" fmla="*/ 389 h 655"/>
              <a:gd name="T44" fmla="*/ 280 w 280"/>
              <a:gd name="T45" fmla="*/ 389 h 655"/>
              <a:gd name="T46" fmla="*/ 280 w 280"/>
              <a:gd name="T47" fmla="*/ 655 h 655"/>
              <a:gd name="T48" fmla="*/ 262 w 280"/>
              <a:gd name="T49" fmla="*/ 655 h 655"/>
              <a:gd name="T50" fmla="*/ 226 w 280"/>
              <a:gd name="T51" fmla="*/ 649 h 655"/>
              <a:gd name="T52" fmla="*/ 194 w 280"/>
              <a:gd name="T53" fmla="*/ 638 h 655"/>
              <a:gd name="T54" fmla="*/ 164 w 280"/>
              <a:gd name="T55" fmla="*/ 621 h 655"/>
              <a:gd name="T56" fmla="*/ 136 w 280"/>
              <a:gd name="T57" fmla="*/ 598 h 655"/>
              <a:gd name="T58" fmla="*/ 111 w 280"/>
              <a:gd name="T59" fmla="*/ 569 h 655"/>
              <a:gd name="T60" fmla="*/ 90 w 280"/>
              <a:gd name="T61" fmla="*/ 537 h 655"/>
              <a:gd name="T62" fmla="*/ 71 w 280"/>
              <a:gd name="T63" fmla="*/ 500 h 655"/>
              <a:gd name="T64" fmla="*/ 55 w 280"/>
              <a:gd name="T65" fmla="*/ 460 h 655"/>
              <a:gd name="T66" fmla="*/ 40 w 280"/>
              <a:gd name="T67" fmla="*/ 415 h 655"/>
              <a:gd name="T68" fmla="*/ 29 w 280"/>
              <a:gd name="T69" fmla="*/ 367 h 655"/>
              <a:gd name="T70" fmla="*/ 18 w 280"/>
              <a:gd name="T71" fmla="*/ 316 h 655"/>
              <a:gd name="T72" fmla="*/ 12 w 280"/>
              <a:gd name="T73" fmla="*/ 262 h 655"/>
              <a:gd name="T74" fmla="*/ 5 w 280"/>
              <a:gd name="T75" fmla="*/ 206 h 655"/>
              <a:gd name="T76" fmla="*/ 2 w 280"/>
              <a:gd name="T77" fmla="*/ 148 h 655"/>
              <a:gd name="T78" fmla="*/ 0 w 280"/>
              <a:gd name="T79" fmla="*/ 88 h 655"/>
              <a:gd name="T80" fmla="*/ 0 w 280"/>
              <a:gd name="T81" fmla="*/ 25 h 655"/>
              <a:gd name="T82" fmla="*/ 1 w 280"/>
              <a:gd name="T83" fmla="*/ 4 h 655"/>
              <a:gd name="T84" fmla="*/ 9 w 280"/>
              <a:gd name="T85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655"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280" y="62"/>
                </a:lnTo>
                <a:lnTo>
                  <a:pt x="280" y="145"/>
                </a:lnTo>
                <a:lnTo>
                  <a:pt x="264" y="144"/>
                </a:ln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280" y="389"/>
                </a:lnTo>
                <a:lnTo>
                  <a:pt x="280" y="655"/>
                </a:lnTo>
                <a:lnTo>
                  <a:pt x="262" y="655"/>
                </a:lnTo>
                <a:lnTo>
                  <a:pt x="226" y="649"/>
                </a:lnTo>
                <a:lnTo>
                  <a:pt x="194" y="638"/>
                </a:lnTo>
                <a:lnTo>
                  <a:pt x="164" y="621"/>
                </a:lnTo>
                <a:lnTo>
                  <a:pt x="136" y="598"/>
                </a:lnTo>
                <a:lnTo>
                  <a:pt x="111" y="569"/>
                </a:lnTo>
                <a:lnTo>
                  <a:pt x="90" y="537"/>
                </a:lnTo>
                <a:lnTo>
                  <a:pt x="71" y="500"/>
                </a:lnTo>
                <a:lnTo>
                  <a:pt x="55" y="460"/>
                </a:lnTo>
                <a:lnTo>
                  <a:pt x="40" y="415"/>
                </a:lnTo>
                <a:lnTo>
                  <a:pt x="29" y="367"/>
                </a:lnTo>
                <a:lnTo>
                  <a:pt x="18" y="316"/>
                </a:lnTo>
                <a:lnTo>
                  <a:pt x="12" y="262"/>
                </a:lnTo>
                <a:lnTo>
                  <a:pt x="5" y="206"/>
                </a:lnTo>
                <a:lnTo>
                  <a:pt x="2" y="148"/>
                </a:lnTo>
                <a:lnTo>
                  <a:pt x="0" y="88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Freeform 150"/>
          <p:cNvSpPr>
            <a:spLocks/>
          </p:cNvSpPr>
          <p:nvPr/>
        </p:nvSpPr>
        <p:spPr bwMode="auto">
          <a:xfrm>
            <a:off x="4664595" y="3527573"/>
            <a:ext cx="995364" cy="462831"/>
          </a:xfrm>
          <a:custGeom>
            <a:avLst/>
            <a:gdLst>
              <a:gd name="T0" fmla="*/ 1411 w 1428"/>
              <a:gd name="T1" fmla="*/ 12 h 664"/>
              <a:gd name="T2" fmla="*/ 1424 w 1428"/>
              <a:gd name="T3" fmla="*/ 525 h 664"/>
              <a:gd name="T4" fmla="*/ 1418 w 1428"/>
              <a:gd name="T5" fmla="*/ 591 h 664"/>
              <a:gd name="T6" fmla="*/ 1371 w 1428"/>
              <a:gd name="T7" fmla="*/ 646 h 664"/>
              <a:gd name="T8" fmla="*/ 1305 w 1428"/>
              <a:gd name="T9" fmla="*/ 664 h 664"/>
              <a:gd name="T10" fmla="*/ 1253 w 1428"/>
              <a:gd name="T11" fmla="*/ 630 h 664"/>
              <a:gd name="T12" fmla="*/ 1217 w 1428"/>
              <a:gd name="T13" fmla="*/ 574 h 664"/>
              <a:gd name="T14" fmla="*/ 1183 w 1428"/>
              <a:gd name="T15" fmla="*/ 525 h 664"/>
              <a:gd name="T16" fmla="*/ 1141 w 1428"/>
              <a:gd name="T17" fmla="*/ 523 h 664"/>
              <a:gd name="T18" fmla="*/ 1097 w 1428"/>
              <a:gd name="T19" fmla="*/ 540 h 664"/>
              <a:gd name="T20" fmla="*/ 1052 w 1428"/>
              <a:gd name="T21" fmla="*/ 541 h 664"/>
              <a:gd name="T22" fmla="*/ 1007 w 1428"/>
              <a:gd name="T23" fmla="*/ 507 h 664"/>
              <a:gd name="T24" fmla="*/ 954 w 1428"/>
              <a:gd name="T25" fmla="*/ 489 h 664"/>
              <a:gd name="T26" fmla="*/ 919 w 1428"/>
              <a:gd name="T27" fmla="*/ 507 h 664"/>
              <a:gd name="T28" fmla="*/ 885 w 1428"/>
              <a:gd name="T29" fmla="*/ 533 h 664"/>
              <a:gd name="T30" fmla="*/ 822 w 1428"/>
              <a:gd name="T31" fmla="*/ 534 h 664"/>
              <a:gd name="T32" fmla="*/ 767 w 1428"/>
              <a:gd name="T33" fmla="*/ 499 h 664"/>
              <a:gd name="T34" fmla="*/ 718 w 1428"/>
              <a:gd name="T35" fmla="*/ 461 h 664"/>
              <a:gd name="T36" fmla="*/ 678 w 1428"/>
              <a:gd name="T37" fmla="*/ 460 h 664"/>
              <a:gd name="T38" fmla="*/ 615 w 1428"/>
              <a:gd name="T39" fmla="*/ 525 h 664"/>
              <a:gd name="T40" fmla="*/ 550 w 1428"/>
              <a:gd name="T41" fmla="*/ 597 h 664"/>
              <a:gd name="T42" fmla="*/ 479 w 1428"/>
              <a:gd name="T43" fmla="*/ 635 h 664"/>
              <a:gd name="T44" fmla="*/ 416 w 1428"/>
              <a:gd name="T45" fmla="*/ 622 h 664"/>
              <a:gd name="T46" fmla="*/ 366 w 1428"/>
              <a:gd name="T47" fmla="*/ 580 h 664"/>
              <a:gd name="T48" fmla="*/ 322 w 1428"/>
              <a:gd name="T49" fmla="*/ 537 h 664"/>
              <a:gd name="T50" fmla="*/ 275 w 1428"/>
              <a:gd name="T51" fmla="*/ 519 h 664"/>
              <a:gd name="T52" fmla="*/ 218 w 1428"/>
              <a:gd name="T53" fmla="*/ 530 h 664"/>
              <a:gd name="T54" fmla="*/ 166 w 1428"/>
              <a:gd name="T55" fmla="*/ 525 h 664"/>
              <a:gd name="T56" fmla="*/ 111 w 1428"/>
              <a:gd name="T57" fmla="*/ 536 h 664"/>
              <a:gd name="T58" fmla="*/ 85 w 1428"/>
              <a:gd name="T59" fmla="*/ 559 h 664"/>
              <a:gd name="T60" fmla="*/ 53 w 1428"/>
              <a:gd name="T61" fmla="*/ 578 h 664"/>
              <a:gd name="T62" fmla="*/ 21 w 1428"/>
              <a:gd name="T63" fmla="*/ 568 h 664"/>
              <a:gd name="T64" fmla="*/ 5 w 1428"/>
              <a:gd name="T65" fmla="*/ 536 h 664"/>
              <a:gd name="T66" fmla="*/ 0 w 1428"/>
              <a:gd name="T67" fmla="*/ 46 h 664"/>
              <a:gd name="T68" fmla="*/ 24 w 1428"/>
              <a:gd name="T69" fmla="*/ 29 h 664"/>
              <a:gd name="T70" fmla="*/ 82 w 1428"/>
              <a:gd name="T71" fmla="*/ 16 h 664"/>
              <a:gd name="T72" fmla="*/ 163 w 1428"/>
              <a:gd name="T73" fmla="*/ 12 h 664"/>
              <a:gd name="T74" fmla="*/ 242 w 1428"/>
              <a:gd name="T75" fmla="*/ 13 h 664"/>
              <a:gd name="T76" fmla="*/ 292 w 1428"/>
              <a:gd name="T77" fmla="*/ 15 h 664"/>
              <a:gd name="T78" fmla="*/ 999 w 1428"/>
              <a:gd name="T79" fmla="*/ 23 h 664"/>
              <a:gd name="T80" fmla="*/ 1084 w 1428"/>
              <a:gd name="T81" fmla="*/ 16 h 664"/>
              <a:gd name="T82" fmla="*/ 1178 w 1428"/>
              <a:gd name="T83" fmla="*/ 9 h 664"/>
              <a:gd name="T84" fmla="*/ 1255 w 1428"/>
              <a:gd name="T85" fmla="*/ 17 h 664"/>
              <a:gd name="T86" fmla="*/ 1278 w 1428"/>
              <a:gd name="T87" fmla="*/ 23 h 664"/>
              <a:gd name="T88" fmla="*/ 1309 w 1428"/>
              <a:gd name="T89" fmla="*/ 30 h 664"/>
              <a:gd name="T90" fmla="*/ 1346 w 1428"/>
              <a:gd name="T91" fmla="*/ 15 h 664"/>
              <a:gd name="T92" fmla="*/ 1382 w 1428"/>
              <a:gd name="T93" fmla="*/ 0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8" h="664">
                <a:moveTo>
                  <a:pt x="1393" y="0"/>
                </a:moveTo>
                <a:lnTo>
                  <a:pt x="1402" y="4"/>
                </a:lnTo>
                <a:lnTo>
                  <a:pt x="1411" y="12"/>
                </a:lnTo>
                <a:lnTo>
                  <a:pt x="1419" y="26"/>
                </a:lnTo>
                <a:lnTo>
                  <a:pt x="1424" y="46"/>
                </a:lnTo>
                <a:lnTo>
                  <a:pt x="1424" y="525"/>
                </a:lnTo>
                <a:lnTo>
                  <a:pt x="1428" y="546"/>
                </a:lnTo>
                <a:lnTo>
                  <a:pt x="1426" y="568"/>
                </a:lnTo>
                <a:lnTo>
                  <a:pt x="1418" y="591"/>
                </a:lnTo>
                <a:lnTo>
                  <a:pt x="1406" y="612"/>
                </a:lnTo>
                <a:lnTo>
                  <a:pt x="1390" y="630"/>
                </a:lnTo>
                <a:lnTo>
                  <a:pt x="1371" y="646"/>
                </a:lnTo>
                <a:lnTo>
                  <a:pt x="1350" y="657"/>
                </a:lnTo>
                <a:lnTo>
                  <a:pt x="1329" y="664"/>
                </a:lnTo>
                <a:lnTo>
                  <a:pt x="1305" y="664"/>
                </a:lnTo>
                <a:lnTo>
                  <a:pt x="1284" y="657"/>
                </a:lnTo>
                <a:lnTo>
                  <a:pt x="1267" y="646"/>
                </a:lnTo>
                <a:lnTo>
                  <a:pt x="1253" y="630"/>
                </a:lnTo>
                <a:lnTo>
                  <a:pt x="1240" y="612"/>
                </a:lnTo>
                <a:lnTo>
                  <a:pt x="1228" y="593"/>
                </a:lnTo>
                <a:lnTo>
                  <a:pt x="1217" y="574"/>
                </a:lnTo>
                <a:lnTo>
                  <a:pt x="1208" y="557"/>
                </a:lnTo>
                <a:lnTo>
                  <a:pt x="1196" y="537"/>
                </a:lnTo>
                <a:lnTo>
                  <a:pt x="1183" y="525"/>
                </a:lnTo>
                <a:lnTo>
                  <a:pt x="1170" y="520"/>
                </a:lnTo>
                <a:lnTo>
                  <a:pt x="1156" y="519"/>
                </a:lnTo>
                <a:lnTo>
                  <a:pt x="1141" y="523"/>
                </a:lnTo>
                <a:lnTo>
                  <a:pt x="1127" y="528"/>
                </a:lnTo>
                <a:lnTo>
                  <a:pt x="1113" y="533"/>
                </a:lnTo>
                <a:lnTo>
                  <a:pt x="1097" y="540"/>
                </a:lnTo>
                <a:lnTo>
                  <a:pt x="1083" y="544"/>
                </a:lnTo>
                <a:lnTo>
                  <a:pt x="1067" y="545"/>
                </a:lnTo>
                <a:lnTo>
                  <a:pt x="1052" y="541"/>
                </a:lnTo>
                <a:lnTo>
                  <a:pt x="1038" y="533"/>
                </a:lnTo>
                <a:lnTo>
                  <a:pt x="1022" y="520"/>
                </a:lnTo>
                <a:lnTo>
                  <a:pt x="1007" y="507"/>
                </a:lnTo>
                <a:lnTo>
                  <a:pt x="990" y="495"/>
                </a:lnTo>
                <a:lnTo>
                  <a:pt x="970" y="489"/>
                </a:lnTo>
                <a:lnTo>
                  <a:pt x="954" y="489"/>
                </a:lnTo>
                <a:lnTo>
                  <a:pt x="941" y="493"/>
                </a:lnTo>
                <a:lnTo>
                  <a:pt x="929" y="498"/>
                </a:lnTo>
                <a:lnTo>
                  <a:pt x="919" y="507"/>
                </a:lnTo>
                <a:lnTo>
                  <a:pt x="908" y="516"/>
                </a:lnTo>
                <a:lnTo>
                  <a:pt x="897" y="525"/>
                </a:lnTo>
                <a:lnTo>
                  <a:pt x="885" y="533"/>
                </a:lnTo>
                <a:lnTo>
                  <a:pt x="863" y="540"/>
                </a:lnTo>
                <a:lnTo>
                  <a:pt x="842" y="540"/>
                </a:lnTo>
                <a:lnTo>
                  <a:pt x="822" y="534"/>
                </a:lnTo>
                <a:lnTo>
                  <a:pt x="802" y="525"/>
                </a:lnTo>
                <a:lnTo>
                  <a:pt x="784" y="512"/>
                </a:lnTo>
                <a:lnTo>
                  <a:pt x="767" y="499"/>
                </a:lnTo>
                <a:lnTo>
                  <a:pt x="750" y="485"/>
                </a:lnTo>
                <a:lnTo>
                  <a:pt x="734" y="472"/>
                </a:lnTo>
                <a:lnTo>
                  <a:pt x="718" y="461"/>
                </a:lnTo>
                <a:lnTo>
                  <a:pt x="704" y="456"/>
                </a:lnTo>
                <a:lnTo>
                  <a:pt x="690" y="455"/>
                </a:lnTo>
                <a:lnTo>
                  <a:pt x="678" y="460"/>
                </a:lnTo>
                <a:lnTo>
                  <a:pt x="657" y="478"/>
                </a:lnTo>
                <a:lnTo>
                  <a:pt x="636" y="500"/>
                </a:lnTo>
                <a:lnTo>
                  <a:pt x="615" y="525"/>
                </a:lnTo>
                <a:lnTo>
                  <a:pt x="594" y="550"/>
                </a:lnTo>
                <a:lnTo>
                  <a:pt x="572" y="575"/>
                </a:lnTo>
                <a:lnTo>
                  <a:pt x="550" y="597"/>
                </a:lnTo>
                <a:lnTo>
                  <a:pt x="527" y="616"/>
                </a:lnTo>
                <a:lnTo>
                  <a:pt x="504" y="629"/>
                </a:lnTo>
                <a:lnTo>
                  <a:pt x="479" y="635"/>
                </a:lnTo>
                <a:lnTo>
                  <a:pt x="455" y="635"/>
                </a:lnTo>
                <a:lnTo>
                  <a:pt x="434" y="631"/>
                </a:lnTo>
                <a:lnTo>
                  <a:pt x="416" y="622"/>
                </a:lnTo>
                <a:lnTo>
                  <a:pt x="398" y="610"/>
                </a:lnTo>
                <a:lnTo>
                  <a:pt x="382" y="596"/>
                </a:lnTo>
                <a:lnTo>
                  <a:pt x="366" y="580"/>
                </a:lnTo>
                <a:lnTo>
                  <a:pt x="351" y="565"/>
                </a:lnTo>
                <a:lnTo>
                  <a:pt x="336" y="550"/>
                </a:lnTo>
                <a:lnTo>
                  <a:pt x="322" y="537"/>
                </a:lnTo>
                <a:lnTo>
                  <a:pt x="307" y="527"/>
                </a:lnTo>
                <a:lnTo>
                  <a:pt x="292" y="520"/>
                </a:lnTo>
                <a:lnTo>
                  <a:pt x="275" y="519"/>
                </a:lnTo>
                <a:lnTo>
                  <a:pt x="258" y="523"/>
                </a:lnTo>
                <a:lnTo>
                  <a:pt x="237" y="529"/>
                </a:lnTo>
                <a:lnTo>
                  <a:pt x="218" y="530"/>
                </a:lnTo>
                <a:lnTo>
                  <a:pt x="201" y="529"/>
                </a:lnTo>
                <a:lnTo>
                  <a:pt x="184" y="527"/>
                </a:lnTo>
                <a:lnTo>
                  <a:pt x="166" y="525"/>
                </a:lnTo>
                <a:lnTo>
                  <a:pt x="148" y="527"/>
                </a:lnTo>
                <a:lnTo>
                  <a:pt x="125" y="530"/>
                </a:lnTo>
                <a:lnTo>
                  <a:pt x="111" y="536"/>
                </a:lnTo>
                <a:lnTo>
                  <a:pt x="100" y="544"/>
                </a:lnTo>
                <a:lnTo>
                  <a:pt x="93" y="551"/>
                </a:lnTo>
                <a:lnTo>
                  <a:pt x="85" y="559"/>
                </a:lnTo>
                <a:lnTo>
                  <a:pt x="76" y="567"/>
                </a:lnTo>
                <a:lnTo>
                  <a:pt x="66" y="574"/>
                </a:lnTo>
                <a:lnTo>
                  <a:pt x="53" y="578"/>
                </a:lnTo>
                <a:lnTo>
                  <a:pt x="36" y="579"/>
                </a:lnTo>
                <a:lnTo>
                  <a:pt x="27" y="576"/>
                </a:lnTo>
                <a:lnTo>
                  <a:pt x="21" y="568"/>
                </a:lnTo>
                <a:lnTo>
                  <a:pt x="14" y="558"/>
                </a:lnTo>
                <a:lnTo>
                  <a:pt x="9" y="546"/>
                </a:lnTo>
                <a:lnTo>
                  <a:pt x="5" y="536"/>
                </a:lnTo>
                <a:lnTo>
                  <a:pt x="2" y="529"/>
                </a:lnTo>
                <a:lnTo>
                  <a:pt x="0" y="528"/>
                </a:lnTo>
                <a:lnTo>
                  <a:pt x="0" y="46"/>
                </a:lnTo>
                <a:lnTo>
                  <a:pt x="11" y="46"/>
                </a:lnTo>
                <a:lnTo>
                  <a:pt x="14" y="37"/>
                </a:lnTo>
                <a:lnTo>
                  <a:pt x="24" y="29"/>
                </a:lnTo>
                <a:lnTo>
                  <a:pt x="40" y="23"/>
                </a:lnTo>
                <a:lnTo>
                  <a:pt x="60" y="19"/>
                </a:lnTo>
                <a:lnTo>
                  <a:pt x="82" y="16"/>
                </a:lnTo>
                <a:lnTo>
                  <a:pt x="108" y="13"/>
                </a:lnTo>
                <a:lnTo>
                  <a:pt x="136" y="12"/>
                </a:lnTo>
                <a:lnTo>
                  <a:pt x="163" y="12"/>
                </a:lnTo>
                <a:lnTo>
                  <a:pt x="191" y="12"/>
                </a:lnTo>
                <a:lnTo>
                  <a:pt x="217" y="12"/>
                </a:lnTo>
                <a:lnTo>
                  <a:pt x="242" y="13"/>
                </a:lnTo>
                <a:lnTo>
                  <a:pt x="263" y="13"/>
                </a:lnTo>
                <a:lnTo>
                  <a:pt x="279" y="15"/>
                </a:lnTo>
                <a:lnTo>
                  <a:pt x="292" y="15"/>
                </a:lnTo>
                <a:lnTo>
                  <a:pt x="525" y="17"/>
                </a:lnTo>
                <a:lnTo>
                  <a:pt x="760" y="20"/>
                </a:lnTo>
                <a:lnTo>
                  <a:pt x="999" y="23"/>
                </a:lnTo>
                <a:lnTo>
                  <a:pt x="1024" y="21"/>
                </a:lnTo>
                <a:lnTo>
                  <a:pt x="1052" y="20"/>
                </a:lnTo>
                <a:lnTo>
                  <a:pt x="1084" y="16"/>
                </a:lnTo>
                <a:lnTo>
                  <a:pt x="1115" y="13"/>
                </a:lnTo>
                <a:lnTo>
                  <a:pt x="1147" y="11"/>
                </a:lnTo>
                <a:lnTo>
                  <a:pt x="1178" y="9"/>
                </a:lnTo>
                <a:lnTo>
                  <a:pt x="1207" y="9"/>
                </a:lnTo>
                <a:lnTo>
                  <a:pt x="1233" y="12"/>
                </a:lnTo>
                <a:lnTo>
                  <a:pt x="1255" y="17"/>
                </a:lnTo>
                <a:lnTo>
                  <a:pt x="1261" y="16"/>
                </a:lnTo>
                <a:lnTo>
                  <a:pt x="1268" y="17"/>
                </a:lnTo>
                <a:lnTo>
                  <a:pt x="1278" y="23"/>
                </a:lnTo>
                <a:lnTo>
                  <a:pt x="1288" y="28"/>
                </a:lnTo>
                <a:lnTo>
                  <a:pt x="1299" y="30"/>
                </a:lnTo>
                <a:lnTo>
                  <a:pt x="1309" y="30"/>
                </a:lnTo>
                <a:lnTo>
                  <a:pt x="1321" y="26"/>
                </a:lnTo>
                <a:lnTo>
                  <a:pt x="1334" y="21"/>
                </a:lnTo>
                <a:lnTo>
                  <a:pt x="1346" y="15"/>
                </a:lnTo>
                <a:lnTo>
                  <a:pt x="1359" y="8"/>
                </a:lnTo>
                <a:lnTo>
                  <a:pt x="1371" y="4"/>
                </a:lnTo>
                <a:lnTo>
                  <a:pt x="1382" y="0"/>
                </a:lnTo>
                <a:lnTo>
                  <a:pt x="139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Rectangle 151"/>
          <p:cNvSpPr>
            <a:spLocks noChangeArrowheads="1"/>
          </p:cNvSpPr>
          <p:nvPr/>
        </p:nvSpPr>
        <p:spPr bwMode="auto">
          <a:xfrm>
            <a:off x="4671565" y="4409321"/>
            <a:ext cx="985606" cy="354093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Rectangle 152"/>
          <p:cNvSpPr>
            <a:spLocks noChangeArrowheads="1"/>
          </p:cNvSpPr>
          <p:nvPr/>
        </p:nvSpPr>
        <p:spPr bwMode="auto">
          <a:xfrm>
            <a:off x="4671565" y="4409321"/>
            <a:ext cx="497682" cy="35409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7" name="Rectangle 153"/>
          <p:cNvSpPr>
            <a:spLocks noChangeArrowheads="1"/>
          </p:cNvSpPr>
          <p:nvPr/>
        </p:nvSpPr>
        <p:spPr bwMode="auto">
          <a:xfrm>
            <a:off x="4670869" y="4595429"/>
            <a:ext cx="989091" cy="35549"/>
          </a:xfrm>
          <a:prstGeom prst="rect">
            <a:avLst/>
          </a:prstGeom>
          <a:solidFill>
            <a:schemeClr val="bg1">
              <a:lumMod val="8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Freeform 154"/>
          <p:cNvSpPr>
            <a:spLocks/>
          </p:cNvSpPr>
          <p:nvPr/>
        </p:nvSpPr>
        <p:spPr bwMode="auto">
          <a:xfrm>
            <a:off x="4664595" y="3535937"/>
            <a:ext cx="501864" cy="434252"/>
          </a:xfrm>
          <a:custGeom>
            <a:avLst/>
            <a:gdLst>
              <a:gd name="T0" fmla="*/ 191 w 720"/>
              <a:gd name="T1" fmla="*/ 0 h 623"/>
              <a:gd name="T2" fmla="*/ 242 w 720"/>
              <a:gd name="T3" fmla="*/ 1 h 623"/>
              <a:gd name="T4" fmla="*/ 279 w 720"/>
              <a:gd name="T5" fmla="*/ 3 h 623"/>
              <a:gd name="T6" fmla="*/ 466 w 720"/>
              <a:gd name="T7" fmla="*/ 4 h 623"/>
              <a:gd name="T8" fmla="*/ 720 w 720"/>
              <a:gd name="T9" fmla="*/ 8 h 623"/>
              <a:gd name="T10" fmla="*/ 718 w 720"/>
              <a:gd name="T11" fmla="*/ 449 h 623"/>
              <a:gd name="T12" fmla="*/ 690 w 720"/>
              <a:gd name="T13" fmla="*/ 443 h 623"/>
              <a:gd name="T14" fmla="*/ 657 w 720"/>
              <a:gd name="T15" fmla="*/ 466 h 623"/>
              <a:gd name="T16" fmla="*/ 615 w 720"/>
              <a:gd name="T17" fmla="*/ 513 h 623"/>
              <a:gd name="T18" fmla="*/ 572 w 720"/>
              <a:gd name="T19" fmla="*/ 563 h 623"/>
              <a:gd name="T20" fmla="*/ 527 w 720"/>
              <a:gd name="T21" fmla="*/ 604 h 623"/>
              <a:gd name="T22" fmla="*/ 479 w 720"/>
              <a:gd name="T23" fmla="*/ 623 h 623"/>
              <a:gd name="T24" fmla="*/ 434 w 720"/>
              <a:gd name="T25" fmla="*/ 619 h 623"/>
              <a:gd name="T26" fmla="*/ 398 w 720"/>
              <a:gd name="T27" fmla="*/ 598 h 623"/>
              <a:gd name="T28" fmla="*/ 366 w 720"/>
              <a:gd name="T29" fmla="*/ 568 h 623"/>
              <a:gd name="T30" fmla="*/ 336 w 720"/>
              <a:gd name="T31" fmla="*/ 538 h 623"/>
              <a:gd name="T32" fmla="*/ 307 w 720"/>
              <a:gd name="T33" fmla="*/ 515 h 623"/>
              <a:gd name="T34" fmla="*/ 275 w 720"/>
              <a:gd name="T35" fmla="*/ 507 h 623"/>
              <a:gd name="T36" fmla="*/ 237 w 720"/>
              <a:gd name="T37" fmla="*/ 517 h 623"/>
              <a:gd name="T38" fmla="*/ 201 w 720"/>
              <a:gd name="T39" fmla="*/ 517 h 623"/>
              <a:gd name="T40" fmla="*/ 166 w 720"/>
              <a:gd name="T41" fmla="*/ 513 h 623"/>
              <a:gd name="T42" fmla="*/ 125 w 720"/>
              <a:gd name="T43" fmla="*/ 518 h 623"/>
              <a:gd name="T44" fmla="*/ 100 w 720"/>
              <a:gd name="T45" fmla="*/ 532 h 623"/>
              <a:gd name="T46" fmla="*/ 85 w 720"/>
              <a:gd name="T47" fmla="*/ 547 h 623"/>
              <a:gd name="T48" fmla="*/ 66 w 720"/>
              <a:gd name="T49" fmla="*/ 562 h 623"/>
              <a:gd name="T50" fmla="*/ 36 w 720"/>
              <a:gd name="T51" fmla="*/ 567 h 623"/>
              <a:gd name="T52" fmla="*/ 21 w 720"/>
              <a:gd name="T53" fmla="*/ 556 h 623"/>
              <a:gd name="T54" fmla="*/ 9 w 720"/>
              <a:gd name="T55" fmla="*/ 534 h 623"/>
              <a:gd name="T56" fmla="*/ 2 w 720"/>
              <a:gd name="T57" fmla="*/ 517 h 623"/>
              <a:gd name="T58" fmla="*/ 0 w 720"/>
              <a:gd name="T59" fmla="*/ 34 h 623"/>
              <a:gd name="T60" fmla="*/ 14 w 720"/>
              <a:gd name="T61" fmla="*/ 25 h 623"/>
              <a:gd name="T62" fmla="*/ 40 w 720"/>
              <a:gd name="T63" fmla="*/ 11 h 623"/>
              <a:gd name="T64" fmla="*/ 82 w 720"/>
              <a:gd name="T65" fmla="*/ 4 h 623"/>
              <a:gd name="T66" fmla="*/ 136 w 720"/>
              <a:gd name="T67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20" h="623">
                <a:moveTo>
                  <a:pt x="163" y="0"/>
                </a:moveTo>
                <a:lnTo>
                  <a:pt x="191" y="0"/>
                </a:lnTo>
                <a:lnTo>
                  <a:pt x="217" y="0"/>
                </a:lnTo>
                <a:lnTo>
                  <a:pt x="242" y="1"/>
                </a:lnTo>
                <a:lnTo>
                  <a:pt x="263" y="1"/>
                </a:lnTo>
                <a:lnTo>
                  <a:pt x="279" y="3"/>
                </a:lnTo>
                <a:lnTo>
                  <a:pt x="292" y="3"/>
                </a:lnTo>
                <a:lnTo>
                  <a:pt x="466" y="4"/>
                </a:lnTo>
                <a:lnTo>
                  <a:pt x="643" y="7"/>
                </a:lnTo>
                <a:lnTo>
                  <a:pt x="720" y="8"/>
                </a:lnTo>
                <a:lnTo>
                  <a:pt x="720" y="450"/>
                </a:lnTo>
                <a:lnTo>
                  <a:pt x="718" y="449"/>
                </a:lnTo>
                <a:lnTo>
                  <a:pt x="704" y="443"/>
                </a:lnTo>
                <a:lnTo>
                  <a:pt x="690" y="443"/>
                </a:lnTo>
                <a:lnTo>
                  <a:pt x="678" y="448"/>
                </a:lnTo>
                <a:lnTo>
                  <a:pt x="657" y="466"/>
                </a:lnTo>
                <a:lnTo>
                  <a:pt x="636" y="488"/>
                </a:lnTo>
                <a:lnTo>
                  <a:pt x="615" y="513"/>
                </a:lnTo>
                <a:lnTo>
                  <a:pt x="594" y="538"/>
                </a:lnTo>
                <a:lnTo>
                  <a:pt x="572" y="563"/>
                </a:lnTo>
                <a:lnTo>
                  <a:pt x="550" y="585"/>
                </a:lnTo>
                <a:lnTo>
                  <a:pt x="527" y="604"/>
                </a:lnTo>
                <a:lnTo>
                  <a:pt x="504" y="617"/>
                </a:lnTo>
                <a:lnTo>
                  <a:pt x="479" y="623"/>
                </a:lnTo>
                <a:lnTo>
                  <a:pt x="455" y="623"/>
                </a:lnTo>
                <a:lnTo>
                  <a:pt x="434" y="619"/>
                </a:lnTo>
                <a:lnTo>
                  <a:pt x="416" y="610"/>
                </a:lnTo>
                <a:lnTo>
                  <a:pt x="398" y="598"/>
                </a:lnTo>
                <a:lnTo>
                  <a:pt x="382" y="584"/>
                </a:lnTo>
                <a:lnTo>
                  <a:pt x="366" y="568"/>
                </a:lnTo>
                <a:lnTo>
                  <a:pt x="351" y="553"/>
                </a:lnTo>
                <a:lnTo>
                  <a:pt x="336" y="538"/>
                </a:lnTo>
                <a:lnTo>
                  <a:pt x="322" y="525"/>
                </a:lnTo>
                <a:lnTo>
                  <a:pt x="307" y="515"/>
                </a:lnTo>
                <a:lnTo>
                  <a:pt x="292" y="508"/>
                </a:lnTo>
                <a:lnTo>
                  <a:pt x="275" y="507"/>
                </a:lnTo>
                <a:lnTo>
                  <a:pt x="258" y="511"/>
                </a:lnTo>
                <a:lnTo>
                  <a:pt x="237" y="517"/>
                </a:lnTo>
                <a:lnTo>
                  <a:pt x="218" y="518"/>
                </a:lnTo>
                <a:lnTo>
                  <a:pt x="201" y="517"/>
                </a:lnTo>
                <a:lnTo>
                  <a:pt x="184" y="515"/>
                </a:lnTo>
                <a:lnTo>
                  <a:pt x="166" y="513"/>
                </a:lnTo>
                <a:lnTo>
                  <a:pt x="148" y="515"/>
                </a:lnTo>
                <a:lnTo>
                  <a:pt x="125" y="518"/>
                </a:lnTo>
                <a:lnTo>
                  <a:pt x="111" y="524"/>
                </a:lnTo>
                <a:lnTo>
                  <a:pt x="100" y="532"/>
                </a:lnTo>
                <a:lnTo>
                  <a:pt x="93" y="539"/>
                </a:lnTo>
                <a:lnTo>
                  <a:pt x="85" y="547"/>
                </a:lnTo>
                <a:lnTo>
                  <a:pt x="76" y="555"/>
                </a:lnTo>
                <a:lnTo>
                  <a:pt x="66" y="562"/>
                </a:lnTo>
                <a:lnTo>
                  <a:pt x="53" y="566"/>
                </a:lnTo>
                <a:lnTo>
                  <a:pt x="36" y="567"/>
                </a:lnTo>
                <a:lnTo>
                  <a:pt x="27" y="564"/>
                </a:lnTo>
                <a:lnTo>
                  <a:pt x="21" y="556"/>
                </a:lnTo>
                <a:lnTo>
                  <a:pt x="14" y="546"/>
                </a:lnTo>
                <a:lnTo>
                  <a:pt x="9" y="534"/>
                </a:lnTo>
                <a:lnTo>
                  <a:pt x="5" y="524"/>
                </a:lnTo>
                <a:lnTo>
                  <a:pt x="2" y="517"/>
                </a:lnTo>
                <a:lnTo>
                  <a:pt x="0" y="516"/>
                </a:lnTo>
                <a:lnTo>
                  <a:pt x="0" y="34"/>
                </a:lnTo>
                <a:lnTo>
                  <a:pt x="11" y="34"/>
                </a:lnTo>
                <a:lnTo>
                  <a:pt x="14" y="25"/>
                </a:lnTo>
                <a:lnTo>
                  <a:pt x="24" y="17"/>
                </a:lnTo>
                <a:lnTo>
                  <a:pt x="40" y="11"/>
                </a:lnTo>
                <a:lnTo>
                  <a:pt x="60" y="7"/>
                </a:lnTo>
                <a:lnTo>
                  <a:pt x="82" y="4"/>
                </a:lnTo>
                <a:lnTo>
                  <a:pt x="108" y="1"/>
                </a:lnTo>
                <a:lnTo>
                  <a:pt x="136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>
              <a:lumMod val="75000"/>
              <a:alpha val="5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Oval 178"/>
          <p:cNvSpPr/>
          <p:nvPr/>
        </p:nvSpPr>
        <p:spPr>
          <a:xfrm>
            <a:off x="5680906" y="5171178"/>
            <a:ext cx="186108" cy="1861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Oval 179"/>
          <p:cNvSpPr/>
          <p:nvPr/>
        </p:nvSpPr>
        <p:spPr>
          <a:xfrm>
            <a:off x="4377245" y="4990124"/>
            <a:ext cx="352349" cy="3523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Freeform 7"/>
          <p:cNvSpPr>
            <a:spLocks/>
          </p:cNvSpPr>
          <p:nvPr/>
        </p:nvSpPr>
        <p:spPr bwMode="auto">
          <a:xfrm>
            <a:off x="6111970" y="990600"/>
            <a:ext cx="1827149" cy="4041868"/>
          </a:xfrm>
          <a:custGeom>
            <a:avLst/>
            <a:gdLst>
              <a:gd name="T0" fmla="*/ 1685 w 1725"/>
              <a:gd name="T1" fmla="*/ 152 h 3069"/>
              <a:gd name="T2" fmla="*/ 1689 w 1725"/>
              <a:gd name="T3" fmla="*/ 314 h 3069"/>
              <a:gd name="T4" fmla="*/ 1703 w 1725"/>
              <a:gd name="T5" fmla="*/ 488 h 3069"/>
              <a:gd name="T6" fmla="*/ 1694 w 1725"/>
              <a:gd name="T7" fmla="*/ 614 h 3069"/>
              <a:gd name="T8" fmla="*/ 1701 w 1725"/>
              <a:gd name="T9" fmla="*/ 738 h 3069"/>
              <a:gd name="T10" fmla="*/ 1715 w 1725"/>
              <a:gd name="T11" fmla="*/ 837 h 3069"/>
              <a:gd name="T12" fmla="*/ 1708 w 1725"/>
              <a:gd name="T13" fmla="*/ 966 h 3069"/>
              <a:gd name="T14" fmla="*/ 1707 w 1725"/>
              <a:gd name="T15" fmla="*/ 1026 h 3069"/>
              <a:gd name="T16" fmla="*/ 1697 w 1725"/>
              <a:gd name="T17" fmla="*/ 1183 h 3069"/>
              <a:gd name="T18" fmla="*/ 1702 w 1725"/>
              <a:gd name="T19" fmla="*/ 1286 h 3069"/>
              <a:gd name="T20" fmla="*/ 1694 w 1725"/>
              <a:gd name="T21" fmla="*/ 1394 h 3069"/>
              <a:gd name="T22" fmla="*/ 1691 w 1725"/>
              <a:gd name="T23" fmla="*/ 1520 h 3069"/>
              <a:gd name="T24" fmla="*/ 1707 w 1725"/>
              <a:gd name="T25" fmla="*/ 1587 h 3069"/>
              <a:gd name="T26" fmla="*/ 1691 w 1725"/>
              <a:gd name="T27" fmla="*/ 1652 h 3069"/>
              <a:gd name="T28" fmla="*/ 1698 w 1725"/>
              <a:gd name="T29" fmla="*/ 1767 h 3069"/>
              <a:gd name="T30" fmla="*/ 1685 w 1725"/>
              <a:gd name="T31" fmla="*/ 2326 h 3069"/>
              <a:gd name="T32" fmla="*/ 1725 w 1725"/>
              <a:gd name="T33" fmla="*/ 2795 h 3069"/>
              <a:gd name="T34" fmla="*/ 1643 w 1725"/>
              <a:gd name="T35" fmla="*/ 2944 h 3069"/>
              <a:gd name="T36" fmla="*/ 1588 w 1725"/>
              <a:gd name="T37" fmla="*/ 2812 h 3069"/>
              <a:gd name="T38" fmla="*/ 1534 w 1725"/>
              <a:gd name="T39" fmla="*/ 2863 h 3069"/>
              <a:gd name="T40" fmla="*/ 1477 w 1725"/>
              <a:gd name="T41" fmla="*/ 2846 h 3069"/>
              <a:gd name="T42" fmla="*/ 1348 w 1725"/>
              <a:gd name="T43" fmla="*/ 3046 h 3069"/>
              <a:gd name="T44" fmla="*/ 1337 w 1725"/>
              <a:gd name="T45" fmla="*/ 2758 h 3069"/>
              <a:gd name="T46" fmla="*/ 1265 w 1725"/>
              <a:gd name="T47" fmla="*/ 2839 h 3069"/>
              <a:gd name="T48" fmla="*/ 1193 w 1725"/>
              <a:gd name="T49" fmla="*/ 2716 h 3069"/>
              <a:gd name="T50" fmla="*/ 1102 w 1725"/>
              <a:gd name="T51" fmla="*/ 2981 h 3069"/>
              <a:gd name="T52" fmla="*/ 1035 w 1725"/>
              <a:gd name="T53" fmla="*/ 2672 h 3069"/>
              <a:gd name="T54" fmla="*/ 977 w 1725"/>
              <a:gd name="T55" fmla="*/ 2911 h 3069"/>
              <a:gd name="T56" fmla="*/ 893 w 1725"/>
              <a:gd name="T57" fmla="*/ 2837 h 3069"/>
              <a:gd name="T58" fmla="*/ 822 w 1725"/>
              <a:gd name="T59" fmla="*/ 2917 h 3069"/>
              <a:gd name="T60" fmla="*/ 759 w 1725"/>
              <a:gd name="T61" fmla="*/ 2762 h 3069"/>
              <a:gd name="T62" fmla="*/ 712 w 1725"/>
              <a:gd name="T63" fmla="*/ 3006 h 3069"/>
              <a:gd name="T64" fmla="*/ 602 w 1725"/>
              <a:gd name="T65" fmla="*/ 2921 h 3069"/>
              <a:gd name="T66" fmla="*/ 542 w 1725"/>
              <a:gd name="T67" fmla="*/ 2784 h 3069"/>
              <a:gd name="T68" fmla="*/ 503 w 1725"/>
              <a:gd name="T69" fmla="*/ 2714 h 3069"/>
              <a:gd name="T70" fmla="*/ 444 w 1725"/>
              <a:gd name="T71" fmla="*/ 2871 h 3069"/>
              <a:gd name="T72" fmla="*/ 309 w 1725"/>
              <a:gd name="T73" fmla="*/ 2876 h 3069"/>
              <a:gd name="T74" fmla="*/ 229 w 1725"/>
              <a:gd name="T75" fmla="*/ 2646 h 3069"/>
              <a:gd name="T76" fmla="*/ 194 w 1725"/>
              <a:gd name="T77" fmla="*/ 2792 h 3069"/>
              <a:gd name="T78" fmla="*/ 118 w 1725"/>
              <a:gd name="T79" fmla="*/ 2572 h 3069"/>
              <a:gd name="T80" fmla="*/ 90 w 1725"/>
              <a:gd name="T81" fmla="*/ 2812 h 3069"/>
              <a:gd name="T82" fmla="*/ 38 w 1725"/>
              <a:gd name="T83" fmla="*/ 2525 h 3069"/>
              <a:gd name="T84" fmla="*/ 31 w 1725"/>
              <a:gd name="T85" fmla="*/ 2328 h 3069"/>
              <a:gd name="T86" fmla="*/ 27 w 1725"/>
              <a:gd name="T87" fmla="*/ 2231 h 3069"/>
              <a:gd name="T88" fmla="*/ 18 w 1725"/>
              <a:gd name="T89" fmla="*/ 2089 h 3069"/>
              <a:gd name="T90" fmla="*/ 31 w 1725"/>
              <a:gd name="T91" fmla="*/ 1886 h 3069"/>
              <a:gd name="T92" fmla="*/ 27 w 1725"/>
              <a:gd name="T93" fmla="*/ 1721 h 3069"/>
              <a:gd name="T94" fmla="*/ 27 w 1725"/>
              <a:gd name="T95" fmla="*/ 1627 h 3069"/>
              <a:gd name="T96" fmla="*/ 27 w 1725"/>
              <a:gd name="T97" fmla="*/ 1546 h 3069"/>
              <a:gd name="T98" fmla="*/ 27 w 1725"/>
              <a:gd name="T99" fmla="*/ 1450 h 3069"/>
              <a:gd name="T100" fmla="*/ 58 w 1725"/>
              <a:gd name="T101" fmla="*/ 1331 h 3069"/>
              <a:gd name="T102" fmla="*/ 31 w 1725"/>
              <a:gd name="T103" fmla="*/ 1286 h 3069"/>
              <a:gd name="T104" fmla="*/ 37 w 1725"/>
              <a:gd name="T105" fmla="*/ 1148 h 3069"/>
              <a:gd name="T106" fmla="*/ 10 w 1725"/>
              <a:gd name="T107" fmla="*/ 1020 h 3069"/>
              <a:gd name="T108" fmla="*/ 17 w 1725"/>
              <a:gd name="T109" fmla="*/ 918 h 3069"/>
              <a:gd name="T110" fmla="*/ 5 w 1725"/>
              <a:gd name="T111" fmla="*/ 838 h 3069"/>
              <a:gd name="T112" fmla="*/ 39 w 1725"/>
              <a:gd name="T113" fmla="*/ 716 h 3069"/>
              <a:gd name="T114" fmla="*/ 20 w 1725"/>
              <a:gd name="T115" fmla="*/ 598 h 3069"/>
              <a:gd name="T116" fmla="*/ 29 w 1725"/>
              <a:gd name="T117" fmla="*/ 425 h 3069"/>
              <a:gd name="T118" fmla="*/ 12 w 1725"/>
              <a:gd name="T119" fmla="*/ 361 h 3069"/>
              <a:gd name="T120" fmla="*/ 35 w 1725"/>
              <a:gd name="T121" fmla="*/ 274 h 3069"/>
              <a:gd name="T122" fmla="*/ 18 w 1725"/>
              <a:gd name="T123" fmla="*/ 192 h 3069"/>
              <a:gd name="T124" fmla="*/ 33 w 1725"/>
              <a:gd name="T125" fmla="*/ 48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25" h="3069">
                <a:moveTo>
                  <a:pt x="30" y="0"/>
                </a:moveTo>
                <a:lnTo>
                  <a:pt x="1685" y="0"/>
                </a:lnTo>
                <a:lnTo>
                  <a:pt x="1691" y="31"/>
                </a:lnTo>
                <a:lnTo>
                  <a:pt x="1695" y="35"/>
                </a:lnTo>
                <a:lnTo>
                  <a:pt x="1701" y="41"/>
                </a:lnTo>
                <a:lnTo>
                  <a:pt x="1706" y="47"/>
                </a:lnTo>
                <a:lnTo>
                  <a:pt x="1708" y="56"/>
                </a:lnTo>
                <a:lnTo>
                  <a:pt x="1710" y="75"/>
                </a:lnTo>
                <a:lnTo>
                  <a:pt x="1707" y="90"/>
                </a:lnTo>
                <a:lnTo>
                  <a:pt x="1701" y="103"/>
                </a:lnTo>
                <a:lnTo>
                  <a:pt x="1694" y="117"/>
                </a:lnTo>
                <a:lnTo>
                  <a:pt x="1687" y="127"/>
                </a:lnTo>
                <a:lnTo>
                  <a:pt x="1685" y="139"/>
                </a:lnTo>
                <a:lnTo>
                  <a:pt x="1685" y="152"/>
                </a:lnTo>
                <a:lnTo>
                  <a:pt x="1691" y="165"/>
                </a:lnTo>
                <a:lnTo>
                  <a:pt x="1697" y="173"/>
                </a:lnTo>
                <a:lnTo>
                  <a:pt x="1703" y="182"/>
                </a:lnTo>
                <a:lnTo>
                  <a:pt x="1710" y="192"/>
                </a:lnTo>
                <a:lnTo>
                  <a:pt x="1715" y="202"/>
                </a:lnTo>
                <a:lnTo>
                  <a:pt x="1718" y="207"/>
                </a:lnTo>
                <a:lnTo>
                  <a:pt x="1720" y="224"/>
                </a:lnTo>
                <a:lnTo>
                  <a:pt x="1718" y="240"/>
                </a:lnTo>
                <a:lnTo>
                  <a:pt x="1712" y="254"/>
                </a:lnTo>
                <a:lnTo>
                  <a:pt x="1706" y="270"/>
                </a:lnTo>
                <a:lnTo>
                  <a:pt x="1701" y="283"/>
                </a:lnTo>
                <a:lnTo>
                  <a:pt x="1691" y="283"/>
                </a:lnTo>
                <a:lnTo>
                  <a:pt x="1689" y="297"/>
                </a:lnTo>
                <a:lnTo>
                  <a:pt x="1689" y="314"/>
                </a:lnTo>
                <a:lnTo>
                  <a:pt x="1690" y="331"/>
                </a:lnTo>
                <a:lnTo>
                  <a:pt x="1693" y="344"/>
                </a:lnTo>
                <a:lnTo>
                  <a:pt x="1701" y="344"/>
                </a:lnTo>
                <a:lnTo>
                  <a:pt x="1711" y="352"/>
                </a:lnTo>
                <a:lnTo>
                  <a:pt x="1716" y="363"/>
                </a:lnTo>
                <a:lnTo>
                  <a:pt x="1716" y="373"/>
                </a:lnTo>
                <a:lnTo>
                  <a:pt x="1711" y="386"/>
                </a:lnTo>
                <a:lnTo>
                  <a:pt x="1707" y="391"/>
                </a:lnTo>
                <a:lnTo>
                  <a:pt x="1716" y="414"/>
                </a:lnTo>
                <a:lnTo>
                  <a:pt x="1719" y="427"/>
                </a:lnTo>
                <a:lnTo>
                  <a:pt x="1720" y="442"/>
                </a:lnTo>
                <a:lnTo>
                  <a:pt x="1718" y="458"/>
                </a:lnTo>
                <a:lnTo>
                  <a:pt x="1711" y="474"/>
                </a:lnTo>
                <a:lnTo>
                  <a:pt x="1703" y="488"/>
                </a:lnTo>
                <a:lnTo>
                  <a:pt x="1694" y="503"/>
                </a:lnTo>
                <a:lnTo>
                  <a:pt x="1687" y="518"/>
                </a:lnTo>
                <a:lnTo>
                  <a:pt x="1683" y="537"/>
                </a:lnTo>
                <a:lnTo>
                  <a:pt x="1687" y="538"/>
                </a:lnTo>
                <a:lnTo>
                  <a:pt x="1690" y="541"/>
                </a:lnTo>
                <a:lnTo>
                  <a:pt x="1691" y="543"/>
                </a:lnTo>
                <a:lnTo>
                  <a:pt x="1691" y="546"/>
                </a:lnTo>
                <a:lnTo>
                  <a:pt x="1683" y="546"/>
                </a:lnTo>
                <a:lnTo>
                  <a:pt x="1683" y="562"/>
                </a:lnTo>
                <a:lnTo>
                  <a:pt x="1683" y="562"/>
                </a:lnTo>
                <a:lnTo>
                  <a:pt x="1683" y="579"/>
                </a:lnTo>
                <a:lnTo>
                  <a:pt x="1686" y="596"/>
                </a:lnTo>
                <a:lnTo>
                  <a:pt x="1691" y="609"/>
                </a:lnTo>
                <a:lnTo>
                  <a:pt x="1694" y="614"/>
                </a:lnTo>
                <a:lnTo>
                  <a:pt x="1698" y="621"/>
                </a:lnTo>
                <a:lnTo>
                  <a:pt x="1702" y="630"/>
                </a:lnTo>
                <a:lnTo>
                  <a:pt x="1703" y="639"/>
                </a:lnTo>
                <a:lnTo>
                  <a:pt x="1702" y="643"/>
                </a:lnTo>
                <a:lnTo>
                  <a:pt x="1702" y="652"/>
                </a:lnTo>
                <a:lnTo>
                  <a:pt x="1693" y="666"/>
                </a:lnTo>
                <a:lnTo>
                  <a:pt x="1701" y="674"/>
                </a:lnTo>
                <a:lnTo>
                  <a:pt x="1703" y="678"/>
                </a:lnTo>
                <a:lnTo>
                  <a:pt x="1706" y="681"/>
                </a:lnTo>
                <a:lnTo>
                  <a:pt x="1707" y="686"/>
                </a:lnTo>
                <a:lnTo>
                  <a:pt x="1708" y="691"/>
                </a:lnTo>
                <a:lnTo>
                  <a:pt x="1710" y="710"/>
                </a:lnTo>
                <a:lnTo>
                  <a:pt x="1707" y="725"/>
                </a:lnTo>
                <a:lnTo>
                  <a:pt x="1701" y="738"/>
                </a:lnTo>
                <a:lnTo>
                  <a:pt x="1694" y="750"/>
                </a:lnTo>
                <a:lnTo>
                  <a:pt x="1690" y="762"/>
                </a:lnTo>
                <a:lnTo>
                  <a:pt x="1694" y="766"/>
                </a:lnTo>
                <a:lnTo>
                  <a:pt x="1697" y="770"/>
                </a:lnTo>
                <a:lnTo>
                  <a:pt x="1699" y="774"/>
                </a:lnTo>
                <a:lnTo>
                  <a:pt x="1701" y="778"/>
                </a:lnTo>
                <a:lnTo>
                  <a:pt x="1702" y="784"/>
                </a:lnTo>
                <a:lnTo>
                  <a:pt x="1702" y="789"/>
                </a:lnTo>
                <a:lnTo>
                  <a:pt x="1701" y="796"/>
                </a:lnTo>
                <a:lnTo>
                  <a:pt x="1697" y="806"/>
                </a:lnTo>
                <a:lnTo>
                  <a:pt x="1706" y="822"/>
                </a:lnTo>
                <a:lnTo>
                  <a:pt x="1710" y="827"/>
                </a:lnTo>
                <a:lnTo>
                  <a:pt x="1712" y="831"/>
                </a:lnTo>
                <a:lnTo>
                  <a:pt x="1715" y="837"/>
                </a:lnTo>
                <a:lnTo>
                  <a:pt x="1716" y="839"/>
                </a:lnTo>
                <a:lnTo>
                  <a:pt x="1718" y="842"/>
                </a:lnTo>
                <a:lnTo>
                  <a:pt x="1720" y="857"/>
                </a:lnTo>
                <a:lnTo>
                  <a:pt x="1718" y="873"/>
                </a:lnTo>
                <a:lnTo>
                  <a:pt x="1712" y="889"/>
                </a:lnTo>
                <a:lnTo>
                  <a:pt x="1706" y="903"/>
                </a:lnTo>
                <a:lnTo>
                  <a:pt x="1701" y="916"/>
                </a:lnTo>
                <a:lnTo>
                  <a:pt x="1695" y="916"/>
                </a:lnTo>
                <a:lnTo>
                  <a:pt x="1698" y="928"/>
                </a:lnTo>
                <a:lnTo>
                  <a:pt x="1698" y="931"/>
                </a:lnTo>
                <a:lnTo>
                  <a:pt x="1704" y="940"/>
                </a:lnTo>
                <a:lnTo>
                  <a:pt x="1707" y="949"/>
                </a:lnTo>
                <a:lnTo>
                  <a:pt x="1708" y="961"/>
                </a:lnTo>
                <a:lnTo>
                  <a:pt x="1708" y="966"/>
                </a:lnTo>
                <a:lnTo>
                  <a:pt x="1708" y="970"/>
                </a:lnTo>
                <a:lnTo>
                  <a:pt x="1707" y="973"/>
                </a:lnTo>
                <a:lnTo>
                  <a:pt x="1707" y="974"/>
                </a:lnTo>
                <a:lnTo>
                  <a:pt x="1706" y="975"/>
                </a:lnTo>
                <a:lnTo>
                  <a:pt x="1704" y="974"/>
                </a:lnTo>
                <a:lnTo>
                  <a:pt x="1703" y="974"/>
                </a:lnTo>
                <a:lnTo>
                  <a:pt x="1698" y="973"/>
                </a:lnTo>
                <a:lnTo>
                  <a:pt x="1697" y="979"/>
                </a:lnTo>
                <a:lnTo>
                  <a:pt x="1701" y="979"/>
                </a:lnTo>
                <a:lnTo>
                  <a:pt x="1711" y="987"/>
                </a:lnTo>
                <a:lnTo>
                  <a:pt x="1716" y="996"/>
                </a:lnTo>
                <a:lnTo>
                  <a:pt x="1716" y="1008"/>
                </a:lnTo>
                <a:lnTo>
                  <a:pt x="1711" y="1020"/>
                </a:lnTo>
                <a:lnTo>
                  <a:pt x="1707" y="1026"/>
                </a:lnTo>
                <a:lnTo>
                  <a:pt x="1716" y="1047"/>
                </a:lnTo>
                <a:lnTo>
                  <a:pt x="1719" y="1062"/>
                </a:lnTo>
                <a:lnTo>
                  <a:pt x="1720" y="1077"/>
                </a:lnTo>
                <a:lnTo>
                  <a:pt x="1718" y="1093"/>
                </a:lnTo>
                <a:lnTo>
                  <a:pt x="1711" y="1109"/>
                </a:lnTo>
                <a:lnTo>
                  <a:pt x="1703" y="1123"/>
                </a:lnTo>
                <a:lnTo>
                  <a:pt x="1698" y="1132"/>
                </a:lnTo>
                <a:lnTo>
                  <a:pt x="1691" y="1155"/>
                </a:lnTo>
                <a:lnTo>
                  <a:pt x="1693" y="1160"/>
                </a:lnTo>
                <a:lnTo>
                  <a:pt x="1697" y="1164"/>
                </a:lnTo>
                <a:lnTo>
                  <a:pt x="1701" y="1166"/>
                </a:lnTo>
                <a:lnTo>
                  <a:pt x="1702" y="1172"/>
                </a:lnTo>
                <a:lnTo>
                  <a:pt x="1701" y="1179"/>
                </a:lnTo>
                <a:lnTo>
                  <a:pt x="1697" y="1183"/>
                </a:lnTo>
                <a:lnTo>
                  <a:pt x="1693" y="1189"/>
                </a:lnTo>
                <a:lnTo>
                  <a:pt x="1687" y="1193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212"/>
                </a:lnTo>
                <a:lnTo>
                  <a:pt x="1686" y="1229"/>
                </a:lnTo>
                <a:lnTo>
                  <a:pt x="1691" y="1244"/>
                </a:lnTo>
                <a:lnTo>
                  <a:pt x="1694" y="1248"/>
                </a:lnTo>
                <a:lnTo>
                  <a:pt x="1698" y="1255"/>
                </a:lnTo>
                <a:lnTo>
                  <a:pt x="1702" y="1263"/>
                </a:lnTo>
                <a:lnTo>
                  <a:pt x="1703" y="1274"/>
                </a:lnTo>
                <a:lnTo>
                  <a:pt x="1702" y="1278"/>
                </a:lnTo>
                <a:lnTo>
                  <a:pt x="1702" y="1286"/>
                </a:lnTo>
                <a:lnTo>
                  <a:pt x="1695" y="1299"/>
                </a:lnTo>
                <a:lnTo>
                  <a:pt x="1686" y="1310"/>
                </a:lnTo>
                <a:lnTo>
                  <a:pt x="1678" y="1323"/>
                </a:lnTo>
                <a:lnTo>
                  <a:pt x="1676" y="1334"/>
                </a:lnTo>
                <a:lnTo>
                  <a:pt x="1687" y="1346"/>
                </a:lnTo>
                <a:lnTo>
                  <a:pt x="1693" y="1350"/>
                </a:lnTo>
                <a:lnTo>
                  <a:pt x="1697" y="1354"/>
                </a:lnTo>
                <a:lnTo>
                  <a:pt x="1701" y="1359"/>
                </a:lnTo>
                <a:lnTo>
                  <a:pt x="1702" y="1367"/>
                </a:lnTo>
                <a:lnTo>
                  <a:pt x="1701" y="1371"/>
                </a:lnTo>
                <a:lnTo>
                  <a:pt x="1697" y="1375"/>
                </a:lnTo>
                <a:lnTo>
                  <a:pt x="1693" y="1378"/>
                </a:lnTo>
                <a:lnTo>
                  <a:pt x="1691" y="1384"/>
                </a:lnTo>
                <a:lnTo>
                  <a:pt x="1694" y="1394"/>
                </a:lnTo>
                <a:lnTo>
                  <a:pt x="1698" y="1406"/>
                </a:lnTo>
                <a:lnTo>
                  <a:pt x="1699" y="1410"/>
                </a:lnTo>
                <a:lnTo>
                  <a:pt x="1701" y="1411"/>
                </a:lnTo>
                <a:lnTo>
                  <a:pt x="1701" y="1414"/>
                </a:lnTo>
                <a:lnTo>
                  <a:pt x="1702" y="1419"/>
                </a:lnTo>
                <a:lnTo>
                  <a:pt x="1701" y="1427"/>
                </a:lnTo>
                <a:lnTo>
                  <a:pt x="1701" y="1430"/>
                </a:lnTo>
                <a:lnTo>
                  <a:pt x="1701" y="1431"/>
                </a:lnTo>
                <a:lnTo>
                  <a:pt x="1701" y="1433"/>
                </a:lnTo>
                <a:lnTo>
                  <a:pt x="1697" y="1449"/>
                </a:lnTo>
                <a:lnTo>
                  <a:pt x="1694" y="1471"/>
                </a:lnTo>
                <a:lnTo>
                  <a:pt x="1693" y="1495"/>
                </a:lnTo>
                <a:lnTo>
                  <a:pt x="1691" y="1517"/>
                </a:lnTo>
                <a:lnTo>
                  <a:pt x="1691" y="1520"/>
                </a:lnTo>
                <a:lnTo>
                  <a:pt x="1691" y="1522"/>
                </a:lnTo>
                <a:lnTo>
                  <a:pt x="1691" y="1526"/>
                </a:lnTo>
                <a:lnTo>
                  <a:pt x="1691" y="1528"/>
                </a:lnTo>
                <a:lnTo>
                  <a:pt x="1697" y="1560"/>
                </a:lnTo>
                <a:lnTo>
                  <a:pt x="1698" y="1566"/>
                </a:lnTo>
                <a:lnTo>
                  <a:pt x="1703" y="1564"/>
                </a:lnTo>
                <a:lnTo>
                  <a:pt x="1704" y="1563"/>
                </a:lnTo>
                <a:lnTo>
                  <a:pt x="1706" y="1563"/>
                </a:lnTo>
                <a:lnTo>
                  <a:pt x="1707" y="1564"/>
                </a:lnTo>
                <a:lnTo>
                  <a:pt x="1707" y="1566"/>
                </a:lnTo>
                <a:lnTo>
                  <a:pt x="1708" y="1567"/>
                </a:lnTo>
                <a:lnTo>
                  <a:pt x="1708" y="1571"/>
                </a:lnTo>
                <a:lnTo>
                  <a:pt x="1708" y="1576"/>
                </a:lnTo>
                <a:lnTo>
                  <a:pt x="1707" y="1587"/>
                </a:lnTo>
                <a:lnTo>
                  <a:pt x="1708" y="1596"/>
                </a:lnTo>
                <a:lnTo>
                  <a:pt x="1708" y="1601"/>
                </a:lnTo>
                <a:lnTo>
                  <a:pt x="1708" y="1605"/>
                </a:lnTo>
                <a:lnTo>
                  <a:pt x="1707" y="1608"/>
                </a:lnTo>
                <a:lnTo>
                  <a:pt x="1707" y="1609"/>
                </a:lnTo>
                <a:lnTo>
                  <a:pt x="1706" y="1609"/>
                </a:lnTo>
                <a:lnTo>
                  <a:pt x="1704" y="1609"/>
                </a:lnTo>
                <a:lnTo>
                  <a:pt x="1703" y="1609"/>
                </a:lnTo>
                <a:lnTo>
                  <a:pt x="1698" y="1606"/>
                </a:lnTo>
                <a:lnTo>
                  <a:pt x="1697" y="1611"/>
                </a:lnTo>
                <a:lnTo>
                  <a:pt x="1691" y="1644"/>
                </a:lnTo>
                <a:lnTo>
                  <a:pt x="1691" y="1646"/>
                </a:lnTo>
                <a:lnTo>
                  <a:pt x="1691" y="1649"/>
                </a:lnTo>
                <a:lnTo>
                  <a:pt x="1691" y="1652"/>
                </a:lnTo>
                <a:lnTo>
                  <a:pt x="1691" y="1655"/>
                </a:lnTo>
                <a:lnTo>
                  <a:pt x="1693" y="1678"/>
                </a:lnTo>
                <a:lnTo>
                  <a:pt x="1694" y="1702"/>
                </a:lnTo>
                <a:lnTo>
                  <a:pt x="1697" y="1723"/>
                </a:lnTo>
                <a:lnTo>
                  <a:pt x="1701" y="1738"/>
                </a:lnTo>
                <a:lnTo>
                  <a:pt x="1701" y="1741"/>
                </a:lnTo>
                <a:lnTo>
                  <a:pt x="1701" y="1742"/>
                </a:lnTo>
                <a:lnTo>
                  <a:pt x="1701" y="1745"/>
                </a:lnTo>
                <a:lnTo>
                  <a:pt x="1702" y="1753"/>
                </a:lnTo>
                <a:lnTo>
                  <a:pt x="1701" y="1758"/>
                </a:lnTo>
                <a:lnTo>
                  <a:pt x="1701" y="1761"/>
                </a:lnTo>
                <a:lnTo>
                  <a:pt x="1699" y="1763"/>
                </a:lnTo>
                <a:lnTo>
                  <a:pt x="1698" y="1766"/>
                </a:lnTo>
                <a:lnTo>
                  <a:pt x="1698" y="1767"/>
                </a:lnTo>
                <a:lnTo>
                  <a:pt x="1718" y="1759"/>
                </a:lnTo>
                <a:lnTo>
                  <a:pt x="1720" y="1889"/>
                </a:lnTo>
                <a:lnTo>
                  <a:pt x="1723" y="2017"/>
                </a:lnTo>
                <a:lnTo>
                  <a:pt x="1725" y="2146"/>
                </a:lnTo>
                <a:lnTo>
                  <a:pt x="1725" y="2163"/>
                </a:lnTo>
                <a:lnTo>
                  <a:pt x="1725" y="2184"/>
                </a:lnTo>
                <a:lnTo>
                  <a:pt x="1725" y="2207"/>
                </a:lnTo>
                <a:lnTo>
                  <a:pt x="1725" y="2231"/>
                </a:lnTo>
                <a:lnTo>
                  <a:pt x="1724" y="2254"/>
                </a:lnTo>
                <a:lnTo>
                  <a:pt x="1720" y="2277"/>
                </a:lnTo>
                <a:lnTo>
                  <a:pt x="1714" y="2296"/>
                </a:lnTo>
                <a:lnTo>
                  <a:pt x="1704" y="2313"/>
                </a:lnTo>
                <a:lnTo>
                  <a:pt x="1693" y="2325"/>
                </a:lnTo>
                <a:lnTo>
                  <a:pt x="1685" y="2326"/>
                </a:lnTo>
                <a:lnTo>
                  <a:pt x="1683" y="2342"/>
                </a:lnTo>
                <a:lnTo>
                  <a:pt x="1683" y="2352"/>
                </a:lnTo>
                <a:lnTo>
                  <a:pt x="1695" y="2363"/>
                </a:lnTo>
                <a:lnTo>
                  <a:pt x="1699" y="2372"/>
                </a:lnTo>
                <a:lnTo>
                  <a:pt x="1702" y="2383"/>
                </a:lnTo>
                <a:lnTo>
                  <a:pt x="1701" y="2396"/>
                </a:lnTo>
                <a:lnTo>
                  <a:pt x="1699" y="2398"/>
                </a:lnTo>
                <a:lnTo>
                  <a:pt x="1698" y="2401"/>
                </a:lnTo>
                <a:lnTo>
                  <a:pt x="1697" y="2402"/>
                </a:lnTo>
                <a:lnTo>
                  <a:pt x="1718" y="2393"/>
                </a:lnTo>
                <a:lnTo>
                  <a:pt x="1720" y="2524"/>
                </a:lnTo>
                <a:lnTo>
                  <a:pt x="1723" y="2652"/>
                </a:lnTo>
                <a:lnTo>
                  <a:pt x="1725" y="2779"/>
                </a:lnTo>
                <a:lnTo>
                  <a:pt x="1725" y="2795"/>
                </a:lnTo>
                <a:lnTo>
                  <a:pt x="1725" y="2812"/>
                </a:lnTo>
                <a:lnTo>
                  <a:pt x="1725" y="2832"/>
                </a:lnTo>
                <a:lnTo>
                  <a:pt x="1725" y="2851"/>
                </a:lnTo>
                <a:lnTo>
                  <a:pt x="1725" y="2872"/>
                </a:lnTo>
                <a:lnTo>
                  <a:pt x="1723" y="2892"/>
                </a:lnTo>
                <a:lnTo>
                  <a:pt x="1720" y="2911"/>
                </a:lnTo>
                <a:lnTo>
                  <a:pt x="1715" y="2928"/>
                </a:lnTo>
                <a:lnTo>
                  <a:pt x="1708" y="2943"/>
                </a:lnTo>
                <a:lnTo>
                  <a:pt x="1698" y="2955"/>
                </a:lnTo>
                <a:lnTo>
                  <a:pt x="1686" y="2962"/>
                </a:lnTo>
                <a:lnTo>
                  <a:pt x="1670" y="2965"/>
                </a:lnTo>
                <a:lnTo>
                  <a:pt x="1657" y="2962"/>
                </a:lnTo>
                <a:lnTo>
                  <a:pt x="1648" y="2955"/>
                </a:lnTo>
                <a:lnTo>
                  <a:pt x="1643" y="2944"/>
                </a:lnTo>
                <a:lnTo>
                  <a:pt x="1639" y="2930"/>
                </a:lnTo>
                <a:lnTo>
                  <a:pt x="1638" y="2913"/>
                </a:lnTo>
                <a:lnTo>
                  <a:pt x="1636" y="2894"/>
                </a:lnTo>
                <a:lnTo>
                  <a:pt x="1636" y="2875"/>
                </a:lnTo>
                <a:lnTo>
                  <a:pt x="1636" y="2855"/>
                </a:lnTo>
                <a:lnTo>
                  <a:pt x="1636" y="2837"/>
                </a:lnTo>
                <a:lnTo>
                  <a:pt x="1634" y="2820"/>
                </a:lnTo>
                <a:lnTo>
                  <a:pt x="1630" y="2805"/>
                </a:lnTo>
                <a:lnTo>
                  <a:pt x="1623" y="2794"/>
                </a:lnTo>
                <a:lnTo>
                  <a:pt x="1614" y="2786"/>
                </a:lnTo>
                <a:lnTo>
                  <a:pt x="1605" y="2784"/>
                </a:lnTo>
                <a:lnTo>
                  <a:pt x="1598" y="2790"/>
                </a:lnTo>
                <a:lnTo>
                  <a:pt x="1593" y="2799"/>
                </a:lnTo>
                <a:lnTo>
                  <a:pt x="1588" y="2812"/>
                </a:lnTo>
                <a:lnTo>
                  <a:pt x="1584" y="2828"/>
                </a:lnTo>
                <a:lnTo>
                  <a:pt x="1580" y="2845"/>
                </a:lnTo>
                <a:lnTo>
                  <a:pt x="1577" y="2863"/>
                </a:lnTo>
                <a:lnTo>
                  <a:pt x="1575" y="2880"/>
                </a:lnTo>
                <a:lnTo>
                  <a:pt x="1572" y="2896"/>
                </a:lnTo>
                <a:lnTo>
                  <a:pt x="1568" y="2907"/>
                </a:lnTo>
                <a:lnTo>
                  <a:pt x="1564" y="2917"/>
                </a:lnTo>
                <a:lnTo>
                  <a:pt x="1559" y="2921"/>
                </a:lnTo>
                <a:lnTo>
                  <a:pt x="1554" y="2919"/>
                </a:lnTo>
                <a:lnTo>
                  <a:pt x="1546" y="2910"/>
                </a:lnTo>
                <a:lnTo>
                  <a:pt x="1545" y="2905"/>
                </a:lnTo>
                <a:lnTo>
                  <a:pt x="1541" y="2894"/>
                </a:lnTo>
                <a:lnTo>
                  <a:pt x="1538" y="2880"/>
                </a:lnTo>
                <a:lnTo>
                  <a:pt x="1534" y="2863"/>
                </a:lnTo>
                <a:lnTo>
                  <a:pt x="1529" y="2845"/>
                </a:lnTo>
                <a:lnTo>
                  <a:pt x="1524" y="2825"/>
                </a:lnTo>
                <a:lnTo>
                  <a:pt x="1519" y="2807"/>
                </a:lnTo>
                <a:lnTo>
                  <a:pt x="1513" y="2788"/>
                </a:lnTo>
                <a:lnTo>
                  <a:pt x="1508" y="2774"/>
                </a:lnTo>
                <a:lnTo>
                  <a:pt x="1503" y="2762"/>
                </a:lnTo>
                <a:lnTo>
                  <a:pt x="1498" y="2754"/>
                </a:lnTo>
                <a:lnTo>
                  <a:pt x="1492" y="2753"/>
                </a:lnTo>
                <a:lnTo>
                  <a:pt x="1487" y="2758"/>
                </a:lnTo>
                <a:lnTo>
                  <a:pt x="1483" y="2770"/>
                </a:lnTo>
                <a:lnTo>
                  <a:pt x="1481" y="2783"/>
                </a:lnTo>
                <a:lnTo>
                  <a:pt x="1479" y="2801"/>
                </a:lnTo>
                <a:lnTo>
                  <a:pt x="1478" y="2822"/>
                </a:lnTo>
                <a:lnTo>
                  <a:pt x="1477" y="2846"/>
                </a:lnTo>
                <a:lnTo>
                  <a:pt x="1475" y="2872"/>
                </a:lnTo>
                <a:lnTo>
                  <a:pt x="1474" y="2900"/>
                </a:lnTo>
                <a:lnTo>
                  <a:pt x="1471" y="2927"/>
                </a:lnTo>
                <a:lnTo>
                  <a:pt x="1467" y="2955"/>
                </a:lnTo>
                <a:lnTo>
                  <a:pt x="1462" y="2981"/>
                </a:lnTo>
                <a:lnTo>
                  <a:pt x="1456" y="3006"/>
                </a:lnTo>
                <a:lnTo>
                  <a:pt x="1447" y="3027"/>
                </a:lnTo>
                <a:lnTo>
                  <a:pt x="1436" y="3045"/>
                </a:lnTo>
                <a:lnTo>
                  <a:pt x="1422" y="3058"/>
                </a:lnTo>
                <a:lnTo>
                  <a:pt x="1405" y="3066"/>
                </a:lnTo>
                <a:lnTo>
                  <a:pt x="1385" y="3069"/>
                </a:lnTo>
                <a:lnTo>
                  <a:pt x="1369" y="3066"/>
                </a:lnTo>
                <a:lnTo>
                  <a:pt x="1356" y="3058"/>
                </a:lnTo>
                <a:lnTo>
                  <a:pt x="1348" y="3046"/>
                </a:lnTo>
                <a:lnTo>
                  <a:pt x="1343" y="3031"/>
                </a:lnTo>
                <a:lnTo>
                  <a:pt x="1341" y="3012"/>
                </a:lnTo>
                <a:lnTo>
                  <a:pt x="1339" y="2993"/>
                </a:lnTo>
                <a:lnTo>
                  <a:pt x="1341" y="2969"/>
                </a:lnTo>
                <a:lnTo>
                  <a:pt x="1342" y="2945"/>
                </a:lnTo>
                <a:lnTo>
                  <a:pt x="1344" y="2921"/>
                </a:lnTo>
                <a:lnTo>
                  <a:pt x="1348" y="2896"/>
                </a:lnTo>
                <a:lnTo>
                  <a:pt x="1351" y="2871"/>
                </a:lnTo>
                <a:lnTo>
                  <a:pt x="1352" y="2847"/>
                </a:lnTo>
                <a:lnTo>
                  <a:pt x="1354" y="2825"/>
                </a:lnTo>
                <a:lnTo>
                  <a:pt x="1354" y="2804"/>
                </a:lnTo>
                <a:lnTo>
                  <a:pt x="1350" y="2786"/>
                </a:lnTo>
                <a:lnTo>
                  <a:pt x="1344" y="2770"/>
                </a:lnTo>
                <a:lnTo>
                  <a:pt x="1337" y="2758"/>
                </a:lnTo>
                <a:lnTo>
                  <a:pt x="1323" y="2750"/>
                </a:lnTo>
                <a:lnTo>
                  <a:pt x="1308" y="2748"/>
                </a:lnTo>
                <a:lnTo>
                  <a:pt x="1299" y="2750"/>
                </a:lnTo>
                <a:lnTo>
                  <a:pt x="1292" y="2758"/>
                </a:lnTo>
                <a:lnTo>
                  <a:pt x="1288" y="2770"/>
                </a:lnTo>
                <a:lnTo>
                  <a:pt x="1286" y="2784"/>
                </a:lnTo>
                <a:lnTo>
                  <a:pt x="1286" y="2800"/>
                </a:lnTo>
                <a:lnTo>
                  <a:pt x="1284" y="2816"/>
                </a:lnTo>
                <a:lnTo>
                  <a:pt x="1284" y="2830"/>
                </a:lnTo>
                <a:lnTo>
                  <a:pt x="1283" y="2842"/>
                </a:lnTo>
                <a:lnTo>
                  <a:pt x="1279" y="2850"/>
                </a:lnTo>
                <a:lnTo>
                  <a:pt x="1274" y="2854"/>
                </a:lnTo>
                <a:lnTo>
                  <a:pt x="1269" y="2850"/>
                </a:lnTo>
                <a:lnTo>
                  <a:pt x="1265" y="2839"/>
                </a:lnTo>
                <a:lnTo>
                  <a:pt x="1262" y="2824"/>
                </a:lnTo>
                <a:lnTo>
                  <a:pt x="1259" y="2804"/>
                </a:lnTo>
                <a:lnTo>
                  <a:pt x="1257" y="2782"/>
                </a:lnTo>
                <a:lnTo>
                  <a:pt x="1254" y="2758"/>
                </a:lnTo>
                <a:lnTo>
                  <a:pt x="1250" y="2736"/>
                </a:lnTo>
                <a:lnTo>
                  <a:pt x="1246" y="2714"/>
                </a:lnTo>
                <a:lnTo>
                  <a:pt x="1240" y="2695"/>
                </a:lnTo>
                <a:lnTo>
                  <a:pt x="1232" y="2680"/>
                </a:lnTo>
                <a:lnTo>
                  <a:pt x="1220" y="2672"/>
                </a:lnTo>
                <a:lnTo>
                  <a:pt x="1211" y="2669"/>
                </a:lnTo>
                <a:lnTo>
                  <a:pt x="1203" y="2673"/>
                </a:lnTo>
                <a:lnTo>
                  <a:pt x="1198" y="2684"/>
                </a:lnTo>
                <a:lnTo>
                  <a:pt x="1195" y="2698"/>
                </a:lnTo>
                <a:lnTo>
                  <a:pt x="1193" y="2716"/>
                </a:lnTo>
                <a:lnTo>
                  <a:pt x="1191" y="2739"/>
                </a:lnTo>
                <a:lnTo>
                  <a:pt x="1191" y="2763"/>
                </a:lnTo>
                <a:lnTo>
                  <a:pt x="1190" y="2790"/>
                </a:lnTo>
                <a:lnTo>
                  <a:pt x="1190" y="2816"/>
                </a:lnTo>
                <a:lnTo>
                  <a:pt x="1189" y="2843"/>
                </a:lnTo>
                <a:lnTo>
                  <a:pt x="1187" y="2871"/>
                </a:lnTo>
                <a:lnTo>
                  <a:pt x="1185" y="2897"/>
                </a:lnTo>
                <a:lnTo>
                  <a:pt x="1179" y="2921"/>
                </a:lnTo>
                <a:lnTo>
                  <a:pt x="1174" y="2942"/>
                </a:lnTo>
                <a:lnTo>
                  <a:pt x="1165" y="2959"/>
                </a:lnTo>
                <a:lnTo>
                  <a:pt x="1155" y="2973"/>
                </a:lnTo>
                <a:lnTo>
                  <a:pt x="1140" y="2981"/>
                </a:lnTo>
                <a:lnTo>
                  <a:pt x="1123" y="2983"/>
                </a:lnTo>
                <a:lnTo>
                  <a:pt x="1102" y="2981"/>
                </a:lnTo>
                <a:lnTo>
                  <a:pt x="1087" y="2973"/>
                </a:lnTo>
                <a:lnTo>
                  <a:pt x="1073" y="2960"/>
                </a:lnTo>
                <a:lnTo>
                  <a:pt x="1064" y="2944"/>
                </a:lnTo>
                <a:lnTo>
                  <a:pt x="1059" y="2925"/>
                </a:lnTo>
                <a:lnTo>
                  <a:pt x="1054" y="2901"/>
                </a:lnTo>
                <a:lnTo>
                  <a:pt x="1053" y="2876"/>
                </a:lnTo>
                <a:lnTo>
                  <a:pt x="1051" y="2850"/>
                </a:lnTo>
                <a:lnTo>
                  <a:pt x="1050" y="2822"/>
                </a:lnTo>
                <a:lnTo>
                  <a:pt x="1050" y="2795"/>
                </a:lnTo>
                <a:lnTo>
                  <a:pt x="1050" y="2767"/>
                </a:lnTo>
                <a:lnTo>
                  <a:pt x="1049" y="2741"/>
                </a:lnTo>
                <a:lnTo>
                  <a:pt x="1046" y="2715"/>
                </a:lnTo>
                <a:lnTo>
                  <a:pt x="1042" y="2693"/>
                </a:lnTo>
                <a:lnTo>
                  <a:pt x="1035" y="2672"/>
                </a:lnTo>
                <a:lnTo>
                  <a:pt x="1030" y="2664"/>
                </a:lnTo>
                <a:lnTo>
                  <a:pt x="1020" y="2656"/>
                </a:lnTo>
                <a:lnTo>
                  <a:pt x="1007" y="2648"/>
                </a:lnTo>
                <a:lnTo>
                  <a:pt x="994" y="2644"/>
                </a:lnTo>
                <a:lnTo>
                  <a:pt x="981" y="2643"/>
                </a:lnTo>
                <a:lnTo>
                  <a:pt x="979" y="2643"/>
                </a:lnTo>
                <a:lnTo>
                  <a:pt x="982" y="2779"/>
                </a:lnTo>
                <a:lnTo>
                  <a:pt x="982" y="2795"/>
                </a:lnTo>
                <a:lnTo>
                  <a:pt x="982" y="2812"/>
                </a:lnTo>
                <a:lnTo>
                  <a:pt x="983" y="2832"/>
                </a:lnTo>
                <a:lnTo>
                  <a:pt x="983" y="2851"/>
                </a:lnTo>
                <a:lnTo>
                  <a:pt x="982" y="2872"/>
                </a:lnTo>
                <a:lnTo>
                  <a:pt x="981" y="2892"/>
                </a:lnTo>
                <a:lnTo>
                  <a:pt x="977" y="2911"/>
                </a:lnTo>
                <a:lnTo>
                  <a:pt x="971" y="2928"/>
                </a:lnTo>
                <a:lnTo>
                  <a:pt x="965" y="2943"/>
                </a:lnTo>
                <a:lnTo>
                  <a:pt x="956" y="2955"/>
                </a:lnTo>
                <a:lnTo>
                  <a:pt x="943" y="2962"/>
                </a:lnTo>
                <a:lnTo>
                  <a:pt x="928" y="2965"/>
                </a:lnTo>
                <a:lnTo>
                  <a:pt x="915" y="2962"/>
                </a:lnTo>
                <a:lnTo>
                  <a:pt x="906" y="2955"/>
                </a:lnTo>
                <a:lnTo>
                  <a:pt x="899" y="2944"/>
                </a:lnTo>
                <a:lnTo>
                  <a:pt x="895" y="2930"/>
                </a:lnTo>
                <a:lnTo>
                  <a:pt x="894" y="2913"/>
                </a:lnTo>
                <a:lnTo>
                  <a:pt x="893" y="2894"/>
                </a:lnTo>
                <a:lnTo>
                  <a:pt x="894" y="2875"/>
                </a:lnTo>
                <a:lnTo>
                  <a:pt x="894" y="2855"/>
                </a:lnTo>
                <a:lnTo>
                  <a:pt x="893" y="2837"/>
                </a:lnTo>
                <a:lnTo>
                  <a:pt x="890" y="2820"/>
                </a:lnTo>
                <a:lnTo>
                  <a:pt x="886" y="2805"/>
                </a:lnTo>
                <a:lnTo>
                  <a:pt x="880" y="2794"/>
                </a:lnTo>
                <a:lnTo>
                  <a:pt x="871" y="2786"/>
                </a:lnTo>
                <a:lnTo>
                  <a:pt x="861" y="2786"/>
                </a:lnTo>
                <a:lnTo>
                  <a:pt x="854" y="2791"/>
                </a:lnTo>
                <a:lnTo>
                  <a:pt x="848" y="2803"/>
                </a:lnTo>
                <a:lnTo>
                  <a:pt x="843" y="2817"/>
                </a:lnTo>
                <a:lnTo>
                  <a:pt x="839" y="2835"/>
                </a:lnTo>
                <a:lnTo>
                  <a:pt x="835" y="2855"/>
                </a:lnTo>
                <a:lnTo>
                  <a:pt x="833" y="2873"/>
                </a:lnTo>
                <a:lnTo>
                  <a:pt x="830" y="2892"/>
                </a:lnTo>
                <a:lnTo>
                  <a:pt x="826" y="2906"/>
                </a:lnTo>
                <a:lnTo>
                  <a:pt x="822" y="2917"/>
                </a:lnTo>
                <a:lnTo>
                  <a:pt x="817" y="2921"/>
                </a:lnTo>
                <a:lnTo>
                  <a:pt x="809" y="2919"/>
                </a:lnTo>
                <a:lnTo>
                  <a:pt x="809" y="2917"/>
                </a:lnTo>
                <a:lnTo>
                  <a:pt x="808" y="2918"/>
                </a:lnTo>
                <a:lnTo>
                  <a:pt x="800" y="2914"/>
                </a:lnTo>
                <a:lnTo>
                  <a:pt x="793" y="2904"/>
                </a:lnTo>
                <a:lnTo>
                  <a:pt x="788" y="2888"/>
                </a:lnTo>
                <a:lnTo>
                  <a:pt x="783" y="2867"/>
                </a:lnTo>
                <a:lnTo>
                  <a:pt x="780" y="2841"/>
                </a:lnTo>
                <a:lnTo>
                  <a:pt x="780" y="2824"/>
                </a:lnTo>
                <a:lnTo>
                  <a:pt x="776" y="2807"/>
                </a:lnTo>
                <a:lnTo>
                  <a:pt x="771" y="2788"/>
                </a:lnTo>
                <a:lnTo>
                  <a:pt x="765" y="2774"/>
                </a:lnTo>
                <a:lnTo>
                  <a:pt x="759" y="2762"/>
                </a:lnTo>
                <a:lnTo>
                  <a:pt x="754" y="2754"/>
                </a:lnTo>
                <a:lnTo>
                  <a:pt x="749" y="2753"/>
                </a:lnTo>
                <a:lnTo>
                  <a:pt x="744" y="2758"/>
                </a:lnTo>
                <a:lnTo>
                  <a:pt x="740" y="2770"/>
                </a:lnTo>
                <a:lnTo>
                  <a:pt x="737" y="2783"/>
                </a:lnTo>
                <a:lnTo>
                  <a:pt x="736" y="2801"/>
                </a:lnTo>
                <a:lnTo>
                  <a:pt x="734" y="2822"/>
                </a:lnTo>
                <a:lnTo>
                  <a:pt x="733" y="2846"/>
                </a:lnTo>
                <a:lnTo>
                  <a:pt x="732" y="2872"/>
                </a:lnTo>
                <a:lnTo>
                  <a:pt x="730" y="2900"/>
                </a:lnTo>
                <a:lnTo>
                  <a:pt x="728" y="2927"/>
                </a:lnTo>
                <a:lnTo>
                  <a:pt x="724" y="2955"/>
                </a:lnTo>
                <a:lnTo>
                  <a:pt x="720" y="2981"/>
                </a:lnTo>
                <a:lnTo>
                  <a:pt x="712" y="3006"/>
                </a:lnTo>
                <a:lnTo>
                  <a:pt x="704" y="3027"/>
                </a:lnTo>
                <a:lnTo>
                  <a:pt x="693" y="3045"/>
                </a:lnTo>
                <a:lnTo>
                  <a:pt x="678" y="3058"/>
                </a:lnTo>
                <a:lnTo>
                  <a:pt x="662" y="3066"/>
                </a:lnTo>
                <a:lnTo>
                  <a:pt x="641" y="3069"/>
                </a:lnTo>
                <a:lnTo>
                  <a:pt x="626" y="3066"/>
                </a:lnTo>
                <a:lnTo>
                  <a:pt x="614" y="3058"/>
                </a:lnTo>
                <a:lnTo>
                  <a:pt x="605" y="3046"/>
                </a:lnTo>
                <a:lnTo>
                  <a:pt x="600" y="3031"/>
                </a:lnTo>
                <a:lnTo>
                  <a:pt x="597" y="3012"/>
                </a:lnTo>
                <a:lnTo>
                  <a:pt x="596" y="2993"/>
                </a:lnTo>
                <a:lnTo>
                  <a:pt x="597" y="2969"/>
                </a:lnTo>
                <a:lnTo>
                  <a:pt x="598" y="2945"/>
                </a:lnTo>
                <a:lnTo>
                  <a:pt x="602" y="2921"/>
                </a:lnTo>
                <a:lnTo>
                  <a:pt x="605" y="2896"/>
                </a:lnTo>
                <a:lnTo>
                  <a:pt x="607" y="2871"/>
                </a:lnTo>
                <a:lnTo>
                  <a:pt x="610" y="2847"/>
                </a:lnTo>
                <a:lnTo>
                  <a:pt x="610" y="2825"/>
                </a:lnTo>
                <a:lnTo>
                  <a:pt x="610" y="2804"/>
                </a:lnTo>
                <a:lnTo>
                  <a:pt x="607" y="2786"/>
                </a:lnTo>
                <a:lnTo>
                  <a:pt x="601" y="2770"/>
                </a:lnTo>
                <a:lnTo>
                  <a:pt x="593" y="2758"/>
                </a:lnTo>
                <a:lnTo>
                  <a:pt x="581" y="2750"/>
                </a:lnTo>
                <a:lnTo>
                  <a:pt x="564" y="2748"/>
                </a:lnTo>
                <a:lnTo>
                  <a:pt x="555" y="2750"/>
                </a:lnTo>
                <a:lnTo>
                  <a:pt x="549" y="2758"/>
                </a:lnTo>
                <a:lnTo>
                  <a:pt x="545" y="2770"/>
                </a:lnTo>
                <a:lnTo>
                  <a:pt x="542" y="2784"/>
                </a:lnTo>
                <a:lnTo>
                  <a:pt x="542" y="2800"/>
                </a:lnTo>
                <a:lnTo>
                  <a:pt x="542" y="2816"/>
                </a:lnTo>
                <a:lnTo>
                  <a:pt x="541" y="2830"/>
                </a:lnTo>
                <a:lnTo>
                  <a:pt x="539" y="2842"/>
                </a:lnTo>
                <a:lnTo>
                  <a:pt x="537" y="2850"/>
                </a:lnTo>
                <a:lnTo>
                  <a:pt x="531" y="2854"/>
                </a:lnTo>
                <a:lnTo>
                  <a:pt x="525" y="2850"/>
                </a:lnTo>
                <a:lnTo>
                  <a:pt x="521" y="2839"/>
                </a:lnTo>
                <a:lnTo>
                  <a:pt x="518" y="2824"/>
                </a:lnTo>
                <a:lnTo>
                  <a:pt x="516" y="2804"/>
                </a:lnTo>
                <a:lnTo>
                  <a:pt x="513" y="2782"/>
                </a:lnTo>
                <a:lnTo>
                  <a:pt x="511" y="2758"/>
                </a:lnTo>
                <a:lnTo>
                  <a:pt x="508" y="2736"/>
                </a:lnTo>
                <a:lnTo>
                  <a:pt x="503" y="2714"/>
                </a:lnTo>
                <a:lnTo>
                  <a:pt x="496" y="2695"/>
                </a:lnTo>
                <a:lnTo>
                  <a:pt x="488" y="2680"/>
                </a:lnTo>
                <a:lnTo>
                  <a:pt x="478" y="2672"/>
                </a:lnTo>
                <a:lnTo>
                  <a:pt x="467" y="2669"/>
                </a:lnTo>
                <a:lnTo>
                  <a:pt x="461" y="2673"/>
                </a:lnTo>
                <a:lnTo>
                  <a:pt x="456" y="2684"/>
                </a:lnTo>
                <a:lnTo>
                  <a:pt x="452" y="2698"/>
                </a:lnTo>
                <a:lnTo>
                  <a:pt x="449" y="2716"/>
                </a:lnTo>
                <a:lnTo>
                  <a:pt x="448" y="2739"/>
                </a:lnTo>
                <a:lnTo>
                  <a:pt x="448" y="2763"/>
                </a:lnTo>
                <a:lnTo>
                  <a:pt x="446" y="2790"/>
                </a:lnTo>
                <a:lnTo>
                  <a:pt x="446" y="2816"/>
                </a:lnTo>
                <a:lnTo>
                  <a:pt x="445" y="2843"/>
                </a:lnTo>
                <a:lnTo>
                  <a:pt x="444" y="2871"/>
                </a:lnTo>
                <a:lnTo>
                  <a:pt x="441" y="2897"/>
                </a:lnTo>
                <a:lnTo>
                  <a:pt x="437" y="2921"/>
                </a:lnTo>
                <a:lnTo>
                  <a:pt x="431" y="2942"/>
                </a:lnTo>
                <a:lnTo>
                  <a:pt x="422" y="2959"/>
                </a:lnTo>
                <a:lnTo>
                  <a:pt x="411" y="2973"/>
                </a:lnTo>
                <a:lnTo>
                  <a:pt x="397" y="2981"/>
                </a:lnTo>
                <a:lnTo>
                  <a:pt x="380" y="2983"/>
                </a:lnTo>
                <a:lnTo>
                  <a:pt x="359" y="2981"/>
                </a:lnTo>
                <a:lnTo>
                  <a:pt x="343" y="2973"/>
                </a:lnTo>
                <a:lnTo>
                  <a:pt x="331" y="2960"/>
                </a:lnTo>
                <a:lnTo>
                  <a:pt x="322" y="2944"/>
                </a:lnTo>
                <a:lnTo>
                  <a:pt x="315" y="2925"/>
                </a:lnTo>
                <a:lnTo>
                  <a:pt x="312" y="2901"/>
                </a:lnTo>
                <a:lnTo>
                  <a:pt x="309" y="2876"/>
                </a:lnTo>
                <a:lnTo>
                  <a:pt x="308" y="2850"/>
                </a:lnTo>
                <a:lnTo>
                  <a:pt x="308" y="2822"/>
                </a:lnTo>
                <a:lnTo>
                  <a:pt x="306" y="2795"/>
                </a:lnTo>
                <a:lnTo>
                  <a:pt x="306" y="2767"/>
                </a:lnTo>
                <a:lnTo>
                  <a:pt x="305" y="2741"/>
                </a:lnTo>
                <a:lnTo>
                  <a:pt x="302" y="2715"/>
                </a:lnTo>
                <a:lnTo>
                  <a:pt x="298" y="2693"/>
                </a:lnTo>
                <a:lnTo>
                  <a:pt x="292" y="2672"/>
                </a:lnTo>
                <a:lnTo>
                  <a:pt x="287" y="2664"/>
                </a:lnTo>
                <a:lnTo>
                  <a:pt x="278" y="2656"/>
                </a:lnTo>
                <a:lnTo>
                  <a:pt x="266" y="2650"/>
                </a:lnTo>
                <a:lnTo>
                  <a:pt x="253" y="2644"/>
                </a:lnTo>
                <a:lnTo>
                  <a:pt x="240" y="2643"/>
                </a:lnTo>
                <a:lnTo>
                  <a:pt x="229" y="2646"/>
                </a:lnTo>
                <a:lnTo>
                  <a:pt x="220" y="2655"/>
                </a:lnTo>
                <a:lnTo>
                  <a:pt x="216" y="2665"/>
                </a:lnTo>
                <a:lnTo>
                  <a:pt x="215" y="2680"/>
                </a:lnTo>
                <a:lnTo>
                  <a:pt x="217" y="2695"/>
                </a:lnTo>
                <a:lnTo>
                  <a:pt x="221" y="2712"/>
                </a:lnTo>
                <a:lnTo>
                  <a:pt x="226" y="2729"/>
                </a:lnTo>
                <a:lnTo>
                  <a:pt x="230" y="2746"/>
                </a:lnTo>
                <a:lnTo>
                  <a:pt x="234" y="2761"/>
                </a:lnTo>
                <a:lnTo>
                  <a:pt x="236" y="2775"/>
                </a:lnTo>
                <a:lnTo>
                  <a:pt x="234" y="2787"/>
                </a:lnTo>
                <a:lnTo>
                  <a:pt x="229" y="2795"/>
                </a:lnTo>
                <a:lnTo>
                  <a:pt x="219" y="2799"/>
                </a:lnTo>
                <a:lnTo>
                  <a:pt x="204" y="2799"/>
                </a:lnTo>
                <a:lnTo>
                  <a:pt x="194" y="2792"/>
                </a:lnTo>
                <a:lnTo>
                  <a:pt x="185" y="2782"/>
                </a:lnTo>
                <a:lnTo>
                  <a:pt x="179" y="2767"/>
                </a:lnTo>
                <a:lnTo>
                  <a:pt x="174" y="2750"/>
                </a:lnTo>
                <a:lnTo>
                  <a:pt x="171" y="2731"/>
                </a:lnTo>
                <a:lnTo>
                  <a:pt x="170" y="2709"/>
                </a:lnTo>
                <a:lnTo>
                  <a:pt x="168" y="2686"/>
                </a:lnTo>
                <a:lnTo>
                  <a:pt x="166" y="2664"/>
                </a:lnTo>
                <a:lnTo>
                  <a:pt x="165" y="2643"/>
                </a:lnTo>
                <a:lnTo>
                  <a:pt x="161" y="2622"/>
                </a:lnTo>
                <a:lnTo>
                  <a:pt x="157" y="2605"/>
                </a:lnTo>
                <a:lnTo>
                  <a:pt x="152" y="2589"/>
                </a:lnTo>
                <a:lnTo>
                  <a:pt x="143" y="2579"/>
                </a:lnTo>
                <a:lnTo>
                  <a:pt x="132" y="2574"/>
                </a:lnTo>
                <a:lnTo>
                  <a:pt x="118" y="2572"/>
                </a:lnTo>
                <a:lnTo>
                  <a:pt x="102" y="2578"/>
                </a:lnTo>
                <a:lnTo>
                  <a:pt x="90" y="2587"/>
                </a:lnTo>
                <a:lnTo>
                  <a:pt x="81" y="2601"/>
                </a:lnTo>
                <a:lnTo>
                  <a:pt x="76" y="2618"/>
                </a:lnTo>
                <a:lnTo>
                  <a:pt x="73" y="2637"/>
                </a:lnTo>
                <a:lnTo>
                  <a:pt x="72" y="2659"/>
                </a:lnTo>
                <a:lnTo>
                  <a:pt x="73" y="2681"/>
                </a:lnTo>
                <a:lnTo>
                  <a:pt x="75" y="2703"/>
                </a:lnTo>
                <a:lnTo>
                  <a:pt x="79" y="2726"/>
                </a:lnTo>
                <a:lnTo>
                  <a:pt x="81" y="2748"/>
                </a:lnTo>
                <a:lnTo>
                  <a:pt x="85" y="2767"/>
                </a:lnTo>
                <a:lnTo>
                  <a:pt x="88" y="2786"/>
                </a:lnTo>
                <a:lnTo>
                  <a:pt x="90" y="2800"/>
                </a:lnTo>
                <a:lnTo>
                  <a:pt x="90" y="2812"/>
                </a:lnTo>
                <a:lnTo>
                  <a:pt x="89" y="2846"/>
                </a:lnTo>
                <a:lnTo>
                  <a:pt x="86" y="2872"/>
                </a:lnTo>
                <a:lnTo>
                  <a:pt x="82" y="2893"/>
                </a:lnTo>
                <a:lnTo>
                  <a:pt x="77" y="2907"/>
                </a:lnTo>
                <a:lnTo>
                  <a:pt x="71" y="2915"/>
                </a:lnTo>
                <a:lnTo>
                  <a:pt x="64" y="2918"/>
                </a:lnTo>
                <a:lnTo>
                  <a:pt x="58" y="2914"/>
                </a:lnTo>
                <a:lnTo>
                  <a:pt x="51" y="2905"/>
                </a:lnTo>
                <a:lnTo>
                  <a:pt x="46" y="2890"/>
                </a:lnTo>
                <a:lnTo>
                  <a:pt x="41" y="2871"/>
                </a:lnTo>
                <a:lnTo>
                  <a:pt x="38" y="2847"/>
                </a:lnTo>
                <a:lnTo>
                  <a:pt x="37" y="2818"/>
                </a:lnTo>
                <a:lnTo>
                  <a:pt x="39" y="2525"/>
                </a:lnTo>
                <a:lnTo>
                  <a:pt x="38" y="2525"/>
                </a:lnTo>
                <a:lnTo>
                  <a:pt x="39" y="2517"/>
                </a:lnTo>
                <a:lnTo>
                  <a:pt x="41" y="2456"/>
                </a:lnTo>
                <a:lnTo>
                  <a:pt x="39" y="2456"/>
                </a:lnTo>
                <a:lnTo>
                  <a:pt x="41" y="2455"/>
                </a:lnTo>
                <a:lnTo>
                  <a:pt x="41" y="2447"/>
                </a:lnTo>
                <a:lnTo>
                  <a:pt x="35" y="2438"/>
                </a:lnTo>
                <a:lnTo>
                  <a:pt x="35" y="2418"/>
                </a:lnTo>
                <a:lnTo>
                  <a:pt x="38" y="2401"/>
                </a:lnTo>
                <a:lnTo>
                  <a:pt x="45" y="2385"/>
                </a:lnTo>
                <a:lnTo>
                  <a:pt x="52" y="2371"/>
                </a:lnTo>
                <a:lnTo>
                  <a:pt x="60" y="2355"/>
                </a:lnTo>
                <a:lnTo>
                  <a:pt x="56" y="2351"/>
                </a:lnTo>
                <a:lnTo>
                  <a:pt x="45" y="2339"/>
                </a:lnTo>
                <a:lnTo>
                  <a:pt x="31" y="2328"/>
                </a:lnTo>
                <a:lnTo>
                  <a:pt x="22" y="2313"/>
                </a:lnTo>
                <a:lnTo>
                  <a:pt x="17" y="2299"/>
                </a:lnTo>
                <a:lnTo>
                  <a:pt x="18" y="2283"/>
                </a:lnTo>
                <a:lnTo>
                  <a:pt x="21" y="2275"/>
                </a:lnTo>
                <a:lnTo>
                  <a:pt x="25" y="2269"/>
                </a:lnTo>
                <a:lnTo>
                  <a:pt x="29" y="2263"/>
                </a:lnTo>
                <a:lnTo>
                  <a:pt x="29" y="2262"/>
                </a:lnTo>
                <a:lnTo>
                  <a:pt x="27" y="2261"/>
                </a:lnTo>
                <a:lnTo>
                  <a:pt x="17" y="2254"/>
                </a:lnTo>
                <a:lnTo>
                  <a:pt x="13" y="2248"/>
                </a:lnTo>
                <a:lnTo>
                  <a:pt x="13" y="2244"/>
                </a:lnTo>
                <a:lnTo>
                  <a:pt x="16" y="2239"/>
                </a:lnTo>
                <a:lnTo>
                  <a:pt x="21" y="2235"/>
                </a:lnTo>
                <a:lnTo>
                  <a:pt x="27" y="2231"/>
                </a:lnTo>
                <a:lnTo>
                  <a:pt x="33" y="2225"/>
                </a:lnTo>
                <a:lnTo>
                  <a:pt x="35" y="2219"/>
                </a:lnTo>
                <a:lnTo>
                  <a:pt x="37" y="2202"/>
                </a:lnTo>
                <a:lnTo>
                  <a:pt x="31" y="2186"/>
                </a:lnTo>
                <a:lnTo>
                  <a:pt x="24" y="2172"/>
                </a:lnTo>
                <a:lnTo>
                  <a:pt x="14" y="2157"/>
                </a:lnTo>
                <a:lnTo>
                  <a:pt x="7" y="2143"/>
                </a:lnTo>
                <a:lnTo>
                  <a:pt x="1" y="2127"/>
                </a:lnTo>
                <a:lnTo>
                  <a:pt x="1" y="2110"/>
                </a:lnTo>
                <a:lnTo>
                  <a:pt x="9" y="2110"/>
                </a:lnTo>
                <a:lnTo>
                  <a:pt x="9" y="2093"/>
                </a:lnTo>
                <a:lnTo>
                  <a:pt x="12" y="2092"/>
                </a:lnTo>
                <a:lnTo>
                  <a:pt x="16" y="2091"/>
                </a:lnTo>
                <a:lnTo>
                  <a:pt x="18" y="2089"/>
                </a:lnTo>
                <a:lnTo>
                  <a:pt x="22" y="2089"/>
                </a:lnTo>
                <a:lnTo>
                  <a:pt x="25" y="2087"/>
                </a:lnTo>
                <a:lnTo>
                  <a:pt x="27" y="2085"/>
                </a:lnTo>
                <a:lnTo>
                  <a:pt x="33" y="2075"/>
                </a:lnTo>
                <a:lnTo>
                  <a:pt x="37" y="2064"/>
                </a:lnTo>
                <a:lnTo>
                  <a:pt x="38" y="2061"/>
                </a:lnTo>
                <a:lnTo>
                  <a:pt x="39" y="1927"/>
                </a:lnTo>
                <a:lnTo>
                  <a:pt x="35" y="1924"/>
                </a:lnTo>
                <a:lnTo>
                  <a:pt x="31" y="1920"/>
                </a:lnTo>
                <a:lnTo>
                  <a:pt x="29" y="1915"/>
                </a:lnTo>
                <a:lnTo>
                  <a:pt x="27" y="1909"/>
                </a:lnTo>
                <a:lnTo>
                  <a:pt x="27" y="1898"/>
                </a:lnTo>
                <a:lnTo>
                  <a:pt x="29" y="1892"/>
                </a:lnTo>
                <a:lnTo>
                  <a:pt x="31" y="1886"/>
                </a:lnTo>
                <a:lnTo>
                  <a:pt x="35" y="1882"/>
                </a:lnTo>
                <a:lnTo>
                  <a:pt x="39" y="1880"/>
                </a:lnTo>
                <a:lnTo>
                  <a:pt x="41" y="1821"/>
                </a:lnTo>
                <a:lnTo>
                  <a:pt x="39" y="1821"/>
                </a:lnTo>
                <a:lnTo>
                  <a:pt x="41" y="1821"/>
                </a:lnTo>
                <a:lnTo>
                  <a:pt x="41" y="1813"/>
                </a:lnTo>
                <a:lnTo>
                  <a:pt x="35" y="1803"/>
                </a:lnTo>
                <a:lnTo>
                  <a:pt x="35" y="1784"/>
                </a:lnTo>
                <a:lnTo>
                  <a:pt x="38" y="1767"/>
                </a:lnTo>
                <a:lnTo>
                  <a:pt x="42" y="1759"/>
                </a:lnTo>
                <a:lnTo>
                  <a:pt x="37" y="1742"/>
                </a:lnTo>
                <a:lnTo>
                  <a:pt x="34" y="1736"/>
                </a:lnTo>
                <a:lnTo>
                  <a:pt x="31" y="1729"/>
                </a:lnTo>
                <a:lnTo>
                  <a:pt x="27" y="1721"/>
                </a:lnTo>
                <a:lnTo>
                  <a:pt x="25" y="1719"/>
                </a:lnTo>
                <a:lnTo>
                  <a:pt x="22" y="1718"/>
                </a:lnTo>
                <a:lnTo>
                  <a:pt x="18" y="1718"/>
                </a:lnTo>
                <a:lnTo>
                  <a:pt x="16" y="1716"/>
                </a:lnTo>
                <a:lnTo>
                  <a:pt x="12" y="1715"/>
                </a:lnTo>
                <a:lnTo>
                  <a:pt x="9" y="1714"/>
                </a:lnTo>
                <a:lnTo>
                  <a:pt x="9" y="1697"/>
                </a:lnTo>
                <a:lnTo>
                  <a:pt x="1" y="1697"/>
                </a:lnTo>
                <a:lnTo>
                  <a:pt x="0" y="1681"/>
                </a:lnTo>
                <a:lnTo>
                  <a:pt x="4" y="1668"/>
                </a:lnTo>
                <a:lnTo>
                  <a:pt x="10" y="1655"/>
                </a:lnTo>
                <a:lnTo>
                  <a:pt x="20" y="1642"/>
                </a:lnTo>
                <a:lnTo>
                  <a:pt x="27" y="1627"/>
                </a:lnTo>
                <a:lnTo>
                  <a:pt x="27" y="1627"/>
                </a:lnTo>
                <a:lnTo>
                  <a:pt x="17" y="1619"/>
                </a:lnTo>
                <a:lnTo>
                  <a:pt x="12" y="1614"/>
                </a:lnTo>
                <a:lnTo>
                  <a:pt x="13" y="1609"/>
                </a:lnTo>
                <a:lnTo>
                  <a:pt x="16" y="1605"/>
                </a:lnTo>
                <a:lnTo>
                  <a:pt x="21" y="1601"/>
                </a:lnTo>
                <a:lnTo>
                  <a:pt x="27" y="1596"/>
                </a:lnTo>
                <a:lnTo>
                  <a:pt x="34" y="1587"/>
                </a:lnTo>
                <a:lnTo>
                  <a:pt x="27" y="1576"/>
                </a:lnTo>
                <a:lnTo>
                  <a:pt x="21" y="1572"/>
                </a:lnTo>
                <a:lnTo>
                  <a:pt x="16" y="1567"/>
                </a:lnTo>
                <a:lnTo>
                  <a:pt x="13" y="1563"/>
                </a:lnTo>
                <a:lnTo>
                  <a:pt x="12" y="1558"/>
                </a:lnTo>
                <a:lnTo>
                  <a:pt x="17" y="1553"/>
                </a:lnTo>
                <a:lnTo>
                  <a:pt x="27" y="1546"/>
                </a:lnTo>
                <a:lnTo>
                  <a:pt x="27" y="1545"/>
                </a:lnTo>
                <a:lnTo>
                  <a:pt x="20" y="1530"/>
                </a:lnTo>
                <a:lnTo>
                  <a:pt x="10" y="1517"/>
                </a:lnTo>
                <a:lnTo>
                  <a:pt x="4" y="1504"/>
                </a:lnTo>
                <a:lnTo>
                  <a:pt x="0" y="1491"/>
                </a:lnTo>
                <a:lnTo>
                  <a:pt x="1" y="1475"/>
                </a:lnTo>
                <a:lnTo>
                  <a:pt x="9" y="1475"/>
                </a:lnTo>
                <a:lnTo>
                  <a:pt x="9" y="1460"/>
                </a:lnTo>
                <a:lnTo>
                  <a:pt x="12" y="1457"/>
                </a:lnTo>
                <a:lnTo>
                  <a:pt x="16" y="1456"/>
                </a:lnTo>
                <a:lnTo>
                  <a:pt x="18" y="1456"/>
                </a:lnTo>
                <a:lnTo>
                  <a:pt x="22" y="1454"/>
                </a:lnTo>
                <a:lnTo>
                  <a:pt x="25" y="1453"/>
                </a:lnTo>
                <a:lnTo>
                  <a:pt x="27" y="1450"/>
                </a:lnTo>
                <a:lnTo>
                  <a:pt x="31" y="1444"/>
                </a:lnTo>
                <a:lnTo>
                  <a:pt x="34" y="1436"/>
                </a:lnTo>
                <a:lnTo>
                  <a:pt x="37" y="1430"/>
                </a:lnTo>
                <a:lnTo>
                  <a:pt x="42" y="1413"/>
                </a:lnTo>
                <a:lnTo>
                  <a:pt x="38" y="1406"/>
                </a:lnTo>
                <a:lnTo>
                  <a:pt x="35" y="1389"/>
                </a:lnTo>
                <a:lnTo>
                  <a:pt x="35" y="1369"/>
                </a:lnTo>
                <a:lnTo>
                  <a:pt x="41" y="1358"/>
                </a:lnTo>
                <a:lnTo>
                  <a:pt x="39" y="1351"/>
                </a:lnTo>
                <a:lnTo>
                  <a:pt x="41" y="1344"/>
                </a:lnTo>
                <a:lnTo>
                  <a:pt x="45" y="1339"/>
                </a:lnTo>
                <a:lnTo>
                  <a:pt x="52" y="1339"/>
                </a:lnTo>
                <a:lnTo>
                  <a:pt x="56" y="1334"/>
                </a:lnTo>
                <a:lnTo>
                  <a:pt x="58" y="1331"/>
                </a:lnTo>
                <a:lnTo>
                  <a:pt x="60" y="1329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59" y="1327"/>
                </a:lnTo>
                <a:lnTo>
                  <a:pt x="58" y="1326"/>
                </a:lnTo>
                <a:lnTo>
                  <a:pt x="56" y="1326"/>
                </a:lnTo>
                <a:lnTo>
                  <a:pt x="55" y="1325"/>
                </a:lnTo>
                <a:lnTo>
                  <a:pt x="52" y="1322"/>
                </a:lnTo>
                <a:lnTo>
                  <a:pt x="42" y="1299"/>
                </a:lnTo>
                <a:lnTo>
                  <a:pt x="41" y="1293"/>
                </a:lnTo>
                <a:lnTo>
                  <a:pt x="35" y="1289"/>
                </a:lnTo>
                <a:lnTo>
                  <a:pt x="31" y="1286"/>
                </a:lnTo>
                <a:lnTo>
                  <a:pt x="29" y="1280"/>
                </a:lnTo>
                <a:lnTo>
                  <a:pt x="27" y="1275"/>
                </a:lnTo>
                <a:lnTo>
                  <a:pt x="27" y="1263"/>
                </a:lnTo>
                <a:lnTo>
                  <a:pt x="33" y="1251"/>
                </a:lnTo>
                <a:lnTo>
                  <a:pt x="18" y="1227"/>
                </a:lnTo>
                <a:lnTo>
                  <a:pt x="16" y="1215"/>
                </a:lnTo>
                <a:lnTo>
                  <a:pt x="16" y="1200"/>
                </a:lnTo>
                <a:lnTo>
                  <a:pt x="18" y="1185"/>
                </a:lnTo>
                <a:lnTo>
                  <a:pt x="18" y="1168"/>
                </a:lnTo>
                <a:lnTo>
                  <a:pt x="20" y="1166"/>
                </a:lnTo>
                <a:lnTo>
                  <a:pt x="22" y="1162"/>
                </a:lnTo>
                <a:lnTo>
                  <a:pt x="26" y="1160"/>
                </a:lnTo>
                <a:lnTo>
                  <a:pt x="30" y="1155"/>
                </a:lnTo>
                <a:lnTo>
                  <a:pt x="37" y="1148"/>
                </a:lnTo>
                <a:lnTo>
                  <a:pt x="35" y="1138"/>
                </a:lnTo>
                <a:lnTo>
                  <a:pt x="35" y="1106"/>
                </a:lnTo>
                <a:lnTo>
                  <a:pt x="27" y="1087"/>
                </a:lnTo>
                <a:lnTo>
                  <a:pt x="25" y="1085"/>
                </a:lnTo>
                <a:lnTo>
                  <a:pt x="22" y="1084"/>
                </a:lnTo>
                <a:lnTo>
                  <a:pt x="18" y="1083"/>
                </a:lnTo>
                <a:lnTo>
                  <a:pt x="16" y="1081"/>
                </a:lnTo>
                <a:lnTo>
                  <a:pt x="12" y="1081"/>
                </a:lnTo>
                <a:lnTo>
                  <a:pt x="9" y="1079"/>
                </a:lnTo>
                <a:lnTo>
                  <a:pt x="9" y="1062"/>
                </a:lnTo>
                <a:lnTo>
                  <a:pt x="1" y="1062"/>
                </a:lnTo>
                <a:lnTo>
                  <a:pt x="0" y="1047"/>
                </a:lnTo>
                <a:lnTo>
                  <a:pt x="4" y="1033"/>
                </a:lnTo>
                <a:lnTo>
                  <a:pt x="10" y="1020"/>
                </a:lnTo>
                <a:lnTo>
                  <a:pt x="20" y="1008"/>
                </a:lnTo>
                <a:lnTo>
                  <a:pt x="20" y="1007"/>
                </a:lnTo>
                <a:lnTo>
                  <a:pt x="12" y="996"/>
                </a:lnTo>
                <a:lnTo>
                  <a:pt x="8" y="987"/>
                </a:lnTo>
                <a:lnTo>
                  <a:pt x="7" y="975"/>
                </a:lnTo>
                <a:lnTo>
                  <a:pt x="10" y="962"/>
                </a:lnTo>
                <a:lnTo>
                  <a:pt x="13" y="956"/>
                </a:lnTo>
                <a:lnTo>
                  <a:pt x="16" y="950"/>
                </a:lnTo>
                <a:lnTo>
                  <a:pt x="18" y="945"/>
                </a:lnTo>
                <a:lnTo>
                  <a:pt x="24" y="939"/>
                </a:lnTo>
                <a:lnTo>
                  <a:pt x="16" y="933"/>
                </a:lnTo>
                <a:lnTo>
                  <a:pt x="13" y="929"/>
                </a:lnTo>
                <a:lnTo>
                  <a:pt x="13" y="924"/>
                </a:lnTo>
                <a:lnTo>
                  <a:pt x="17" y="918"/>
                </a:lnTo>
                <a:lnTo>
                  <a:pt x="27" y="911"/>
                </a:lnTo>
                <a:lnTo>
                  <a:pt x="29" y="910"/>
                </a:lnTo>
                <a:lnTo>
                  <a:pt x="29" y="910"/>
                </a:lnTo>
                <a:lnTo>
                  <a:pt x="25" y="903"/>
                </a:lnTo>
                <a:lnTo>
                  <a:pt x="21" y="897"/>
                </a:lnTo>
                <a:lnTo>
                  <a:pt x="18" y="889"/>
                </a:lnTo>
                <a:lnTo>
                  <a:pt x="18" y="872"/>
                </a:lnTo>
                <a:lnTo>
                  <a:pt x="5" y="863"/>
                </a:lnTo>
                <a:lnTo>
                  <a:pt x="3" y="860"/>
                </a:lnTo>
                <a:lnTo>
                  <a:pt x="0" y="856"/>
                </a:lnTo>
                <a:lnTo>
                  <a:pt x="0" y="852"/>
                </a:lnTo>
                <a:lnTo>
                  <a:pt x="0" y="848"/>
                </a:lnTo>
                <a:lnTo>
                  <a:pt x="1" y="844"/>
                </a:lnTo>
                <a:lnTo>
                  <a:pt x="5" y="838"/>
                </a:lnTo>
                <a:lnTo>
                  <a:pt x="10" y="833"/>
                </a:lnTo>
                <a:lnTo>
                  <a:pt x="17" y="827"/>
                </a:lnTo>
                <a:lnTo>
                  <a:pt x="18" y="826"/>
                </a:lnTo>
                <a:lnTo>
                  <a:pt x="18" y="825"/>
                </a:lnTo>
                <a:lnTo>
                  <a:pt x="22" y="814"/>
                </a:lnTo>
                <a:lnTo>
                  <a:pt x="27" y="806"/>
                </a:lnTo>
                <a:lnTo>
                  <a:pt x="33" y="800"/>
                </a:lnTo>
                <a:lnTo>
                  <a:pt x="38" y="795"/>
                </a:lnTo>
                <a:lnTo>
                  <a:pt x="45" y="783"/>
                </a:lnTo>
                <a:lnTo>
                  <a:pt x="38" y="771"/>
                </a:lnTo>
                <a:lnTo>
                  <a:pt x="35" y="754"/>
                </a:lnTo>
                <a:lnTo>
                  <a:pt x="35" y="734"/>
                </a:lnTo>
                <a:lnTo>
                  <a:pt x="41" y="724"/>
                </a:lnTo>
                <a:lnTo>
                  <a:pt x="39" y="716"/>
                </a:lnTo>
                <a:lnTo>
                  <a:pt x="42" y="711"/>
                </a:lnTo>
                <a:lnTo>
                  <a:pt x="41" y="700"/>
                </a:lnTo>
                <a:lnTo>
                  <a:pt x="37" y="690"/>
                </a:lnTo>
                <a:lnTo>
                  <a:pt x="31" y="681"/>
                </a:lnTo>
                <a:lnTo>
                  <a:pt x="27" y="672"/>
                </a:lnTo>
                <a:lnTo>
                  <a:pt x="26" y="661"/>
                </a:lnTo>
                <a:lnTo>
                  <a:pt x="27" y="648"/>
                </a:lnTo>
                <a:lnTo>
                  <a:pt x="30" y="635"/>
                </a:lnTo>
                <a:lnTo>
                  <a:pt x="35" y="635"/>
                </a:lnTo>
                <a:lnTo>
                  <a:pt x="37" y="627"/>
                </a:lnTo>
                <a:lnTo>
                  <a:pt x="38" y="623"/>
                </a:lnTo>
                <a:lnTo>
                  <a:pt x="34" y="619"/>
                </a:lnTo>
                <a:lnTo>
                  <a:pt x="26" y="610"/>
                </a:lnTo>
                <a:lnTo>
                  <a:pt x="20" y="598"/>
                </a:lnTo>
                <a:lnTo>
                  <a:pt x="16" y="585"/>
                </a:lnTo>
                <a:lnTo>
                  <a:pt x="16" y="569"/>
                </a:lnTo>
                <a:lnTo>
                  <a:pt x="18" y="551"/>
                </a:lnTo>
                <a:lnTo>
                  <a:pt x="18" y="534"/>
                </a:lnTo>
                <a:lnTo>
                  <a:pt x="20" y="531"/>
                </a:lnTo>
                <a:lnTo>
                  <a:pt x="22" y="529"/>
                </a:lnTo>
                <a:lnTo>
                  <a:pt x="26" y="525"/>
                </a:lnTo>
                <a:lnTo>
                  <a:pt x="30" y="521"/>
                </a:lnTo>
                <a:lnTo>
                  <a:pt x="37" y="514"/>
                </a:lnTo>
                <a:lnTo>
                  <a:pt x="35" y="504"/>
                </a:lnTo>
                <a:lnTo>
                  <a:pt x="35" y="431"/>
                </a:lnTo>
                <a:lnTo>
                  <a:pt x="33" y="429"/>
                </a:lnTo>
                <a:lnTo>
                  <a:pt x="30" y="428"/>
                </a:lnTo>
                <a:lnTo>
                  <a:pt x="29" y="425"/>
                </a:lnTo>
                <a:lnTo>
                  <a:pt x="27" y="425"/>
                </a:lnTo>
                <a:lnTo>
                  <a:pt x="22" y="423"/>
                </a:lnTo>
                <a:lnTo>
                  <a:pt x="17" y="422"/>
                </a:lnTo>
                <a:lnTo>
                  <a:pt x="12" y="420"/>
                </a:lnTo>
                <a:lnTo>
                  <a:pt x="9" y="420"/>
                </a:lnTo>
                <a:lnTo>
                  <a:pt x="8" y="418"/>
                </a:lnTo>
                <a:lnTo>
                  <a:pt x="8" y="415"/>
                </a:lnTo>
                <a:lnTo>
                  <a:pt x="12" y="408"/>
                </a:lnTo>
                <a:lnTo>
                  <a:pt x="18" y="399"/>
                </a:lnTo>
                <a:lnTo>
                  <a:pt x="30" y="387"/>
                </a:lnTo>
                <a:lnTo>
                  <a:pt x="30" y="386"/>
                </a:lnTo>
                <a:lnTo>
                  <a:pt x="24" y="377"/>
                </a:lnTo>
                <a:lnTo>
                  <a:pt x="17" y="369"/>
                </a:lnTo>
                <a:lnTo>
                  <a:pt x="12" y="361"/>
                </a:lnTo>
                <a:lnTo>
                  <a:pt x="8" y="352"/>
                </a:lnTo>
                <a:lnTo>
                  <a:pt x="7" y="342"/>
                </a:lnTo>
                <a:lnTo>
                  <a:pt x="10" y="327"/>
                </a:lnTo>
                <a:lnTo>
                  <a:pt x="13" y="322"/>
                </a:lnTo>
                <a:lnTo>
                  <a:pt x="16" y="317"/>
                </a:lnTo>
                <a:lnTo>
                  <a:pt x="18" y="310"/>
                </a:lnTo>
                <a:lnTo>
                  <a:pt x="21" y="305"/>
                </a:lnTo>
                <a:lnTo>
                  <a:pt x="24" y="301"/>
                </a:lnTo>
                <a:lnTo>
                  <a:pt x="27" y="298"/>
                </a:lnTo>
                <a:lnTo>
                  <a:pt x="31" y="296"/>
                </a:lnTo>
                <a:lnTo>
                  <a:pt x="34" y="293"/>
                </a:lnTo>
                <a:lnTo>
                  <a:pt x="38" y="292"/>
                </a:lnTo>
                <a:lnTo>
                  <a:pt x="42" y="288"/>
                </a:lnTo>
                <a:lnTo>
                  <a:pt x="35" y="274"/>
                </a:lnTo>
                <a:lnTo>
                  <a:pt x="35" y="268"/>
                </a:lnTo>
                <a:lnTo>
                  <a:pt x="35" y="263"/>
                </a:lnTo>
                <a:lnTo>
                  <a:pt x="35" y="257"/>
                </a:lnTo>
                <a:lnTo>
                  <a:pt x="35" y="251"/>
                </a:lnTo>
                <a:lnTo>
                  <a:pt x="26" y="245"/>
                </a:lnTo>
                <a:lnTo>
                  <a:pt x="17" y="238"/>
                </a:lnTo>
                <a:lnTo>
                  <a:pt x="9" y="232"/>
                </a:lnTo>
                <a:lnTo>
                  <a:pt x="3" y="225"/>
                </a:lnTo>
                <a:lnTo>
                  <a:pt x="0" y="219"/>
                </a:lnTo>
                <a:lnTo>
                  <a:pt x="1" y="209"/>
                </a:lnTo>
                <a:lnTo>
                  <a:pt x="5" y="203"/>
                </a:lnTo>
                <a:lnTo>
                  <a:pt x="10" y="198"/>
                </a:lnTo>
                <a:lnTo>
                  <a:pt x="17" y="192"/>
                </a:lnTo>
                <a:lnTo>
                  <a:pt x="18" y="192"/>
                </a:lnTo>
                <a:lnTo>
                  <a:pt x="18" y="190"/>
                </a:lnTo>
                <a:lnTo>
                  <a:pt x="22" y="178"/>
                </a:lnTo>
                <a:lnTo>
                  <a:pt x="27" y="171"/>
                </a:lnTo>
                <a:lnTo>
                  <a:pt x="34" y="165"/>
                </a:lnTo>
                <a:lnTo>
                  <a:pt x="39" y="158"/>
                </a:lnTo>
                <a:lnTo>
                  <a:pt x="45" y="148"/>
                </a:lnTo>
                <a:lnTo>
                  <a:pt x="46" y="135"/>
                </a:lnTo>
                <a:lnTo>
                  <a:pt x="46" y="119"/>
                </a:lnTo>
                <a:lnTo>
                  <a:pt x="45" y="93"/>
                </a:lnTo>
                <a:lnTo>
                  <a:pt x="45" y="93"/>
                </a:lnTo>
                <a:lnTo>
                  <a:pt x="45" y="89"/>
                </a:lnTo>
                <a:lnTo>
                  <a:pt x="42" y="73"/>
                </a:lnTo>
                <a:lnTo>
                  <a:pt x="38" y="60"/>
                </a:lnTo>
                <a:lnTo>
                  <a:pt x="33" y="48"/>
                </a:lnTo>
                <a:lnTo>
                  <a:pt x="29" y="39"/>
                </a:lnTo>
                <a:lnTo>
                  <a:pt x="26" y="27"/>
                </a:lnTo>
                <a:lnTo>
                  <a:pt x="27" y="1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Freeform 61"/>
          <p:cNvSpPr>
            <a:spLocks/>
          </p:cNvSpPr>
          <p:nvPr/>
        </p:nvSpPr>
        <p:spPr bwMode="auto">
          <a:xfrm>
            <a:off x="6303417" y="6552254"/>
            <a:ext cx="1403826" cy="153347"/>
          </a:xfrm>
          <a:custGeom>
            <a:avLst/>
            <a:gdLst>
              <a:gd name="T0" fmla="*/ 1104 w 2014"/>
              <a:gd name="T1" fmla="*/ 0 h 220"/>
              <a:gd name="T2" fmla="*/ 1290 w 2014"/>
              <a:gd name="T3" fmla="*/ 4 h 220"/>
              <a:gd name="T4" fmla="*/ 1461 w 2014"/>
              <a:gd name="T5" fmla="*/ 12 h 220"/>
              <a:gd name="T6" fmla="*/ 1616 w 2014"/>
              <a:gd name="T7" fmla="*/ 22 h 220"/>
              <a:gd name="T8" fmla="*/ 1749 w 2014"/>
              <a:gd name="T9" fmla="*/ 35 h 220"/>
              <a:gd name="T10" fmla="*/ 1861 w 2014"/>
              <a:gd name="T11" fmla="*/ 51 h 220"/>
              <a:gd name="T12" fmla="*/ 1943 w 2014"/>
              <a:gd name="T13" fmla="*/ 69 h 220"/>
              <a:gd name="T14" fmla="*/ 1996 w 2014"/>
              <a:gd name="T15" fmla="*/ 89 h 220"/>
              <a:gd name="T16" fmla="*/ 2014 w 2014"/>
              <a:gd name="T17" fmla="*/ 110 h 220"/>
              <a:gd name="T18" fmla="*/ 1996 w 2014"/>
              <a:gd name="T19" fmla="*/ 131 h 220"/>
              <a:gd name="T20" fmla="*/ 1943 w 2014"/>
              <a:gd name="T21" fmla="*/ 151 h 220"/>
              <a:gd name="T22" fmla="*/ 1861 w 2014"/>
              <a:gd name="T23" fmla="*/ 168 h 220"/>
              <a:gd name="T24" fmla="*/ 1749 w 2014"/>
              <a:gd name="T25" fmla="*/ 185 h 220"/>
              <a:gd name="T26" fmla="*/ 1616 w 2014"/>
              <a:gd name="T27" fmla="*/ 198 h 220"/>
              <a:gd name="T28" fmla="*/ 1461 w 2014"/>
              <a:gd name="T29" fmla="*/ 208 h 220"/>
              <a:gd name="T30" fmla="*/ 1290 w 2014"/>
              <a:gd name="T31" fmla="*/ 216 h 220"/>
              <a:gd name="T32" fmla="*/ 1104 w 2014"/>
              <a:gd name="T33" fmla="*/ 220 h 220"/>
              <a:gd name="T34" fmla="*/ 910 w 2014"/>
              <a:gd name="T35" fmla="*/ 220 h 220"/>
              <a:gd name="T36" fmla="*/ 724 w 2014"/>
              <a:gd name="T37" fmla="*/ 216 h 220"/>
              <a:gd name="T38" fmla="*/ 553 w 2014"/>
              <a:gd name="T39" fmla="*/ 208 h 220"/>
              <a:gd name="T40" fmla="*/ 397 w 2014"/>
              <a:gd name="T41" fmla="*/ 198 h 220"/>
              <a:gd name="T42" fmla="*/ 263 w 2014"/>
              <a:gd name="T43" fmla="*/ 185 h 220"/>
              <a:gd name="T44" fmla="*/ 153 w 2014"/>
              <a:gd name="T45" fmla="*/ 168 h 220"/>
              <a:gd name="T46" fmla="*/ 69 w 2014"/>
              <a:gd name="T47" fmla="*/ 151 h 220"/>
              <a:gd name="T48" fmla="*/ 18 w 2014"/>
              <a:gd name="T49" fmla="*/ 131 h 220"/>
              <a:gd name="T50" fmla="*/ 0 w 2014"/>
              <a:gd name="T51" fmla="*/ 110 h 220"/>
              <a:gd name="T52" fmla="*/ 18 w 2014"/>
              <a:gd name="T53" fmla="*/ 89 h 220"/>
              <a:gd name="T54" fmla="*/ 69 w 2014"/>
              <a:gd name="T55" fmla="*/ 69 h 220"/>
              <a:gd name="T56" fmla="*/ 153 w 2014"/>
              <a:gd name="T57" fmla="*/ 51 h 220"/>
              <a:gd name="T58" fmla="*/ 263 w 2014"/>
              <a:gd name="T59" fmla="*/ 35 h 220"/>
              <a:gd name="T60" fmla="*/ 397 w 2014"/>
              <a:gd name="T61" fmla="*/ 22 h 220"/>
              <a:gd name="T62" fmla="*/ 553 w 2014"/>
              <a:gd name="T63" fmla="*/ 12 h 220"/>
              <a:gd name="T64" fmla="*/ 724 w 2014"/>
              <a:gd name="T65" fmla="*/ 4 h 220"/>
              <a:gd name="T66" fmla="*/ 910 w 2014"/>
              <a:gd name="T6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4" h="220">
                <a:moveTo>
                  <a:pt x="1006" y="0"/>
                </a:moveTo>
                <a:lnTo>
                  <a:pt x="1104" y="0"/>
                </a:lnTo>
                <a:lnTo>
                  <a:pt x="1198" y="1"/>
                </a:lnTo>
                <a:lnTo>
                  <a:pt x="1290" y="4"/>
                </a:lnTo>
                <a:lnTo>
                  <a:pt x="1378" y="8"/>
                </a:lnTo>
                <a:lnTo>
                  <a:pt x="1461" y="12"/>
                </a:lnTo>
                <a:lnTo>
                  <a:pt x="1541" y="17"/>
                </a:lnTo>
                <a:lnTo>
                  <a:pt x="1616" y="22"/>
                </a:lnTo>
                <a:lnTo>
                  <a:pt x="1685" y="29"/>
                </a:lnTo>
                <a:lnTo>
                  <a:pt x="1749" y="35"/>
                </a:lnTo>
                <a:lnTo>
                  <a:pt x="1808" y="43"/>
                </a:lnTo>
                <a:lnTo>
                  <a:pt x="1861" y="51"/>
                </a:lnTo>
                <a:lnTo>
                  <a:pt x="1905" y="60"/>
                </a:lnTo>
                <a:lnTo>
                  <a:pt x="1943" y="69"/>
                </a:lnTo>
                <a:lnTo>
                  <a:pt x="1973" y="79"/>
                </a:lnTo>
                <a:lnTo>
                  <a:pt x="1996" y="89"/>
                </a:lnTo>
                <a:lnTo>
                  <a:pt x="2009" y="100"/>
                </a:lnTo>
                <a:lnTo>
                  <a:pt x="2014" y="110"/>
                </a:lnTo>
                <a:lnTo>
                  <a:pt x="2009" y="121"/>
                </a:lnTo>
                <a:lnTo>
                  <a:pt x="1996" y="131"/>
                </a:lnTo>
                <a:lnTo>
                  <a:pt x="1973" y="140"/>
                </a:lnTo>
                <a:lnTo>
                  <a:pt x="1943" y="151"/>
                </a:lnTo>
                <a:lnTo>
                  <a:pt x="1905" y="160"/>
                </a:lnTo>
                <a:lnTo>
                  <a:pt x="1861" y="168"/>
                </a:lnTo>
                <a:lnTo>
                  <a:pt x="1808" y="177"/>
                </a:lnTo>
                <a:lnTo>
                  <a:pt x="1749" y="185"/>
                </a:lnTo>
                <a:lnTo>
                  <a:pt x="1685" y="191"/>
                </a:lnTo>
                <a:lnTo>
                  <a:pt x="1616" y="198"/>
                </a:lnTo>
                <a:lnTo>
                  <a:pt x="1541" y="203"/>
                </a:lnTo>
                <a:lnTo>
                  <a:pt x="1461" y="208"/>
                </a:lnTo>
                <a:lnTo>
                  <a:pt x="1378" y="212"/>
                </a:lnTo>
                <a:lnTo>
                  <a:pt x="1290" y="216"/>
                </a:lnTo>
                <a:lnTo>
                  <a:pt x="1198" y="217"/>
                </a:lnTo>
                <a:lnTo>
                  <a:pt x="1104" y="220"/>
                </a:lnTo>
                <a:lnTo>
                  <a:pt x="1006" y="220"/>
                </a:lnTo>
                <a:lnTo>
                  <a:pt x="910" y="220"/>
                </a:lnTo>
                <a:lnTo>
                  <a:pt x="816" y="217"/>
                </a:lnTo>
                <a:lnTo>
                  <a:pt x="724" y="216"/>
                </a:lnTo>
                <a:lnTo>
                  <a:pt x="636" y="212"/>
                </a:lnTo>
                <a:lnTo>
                  <a:pt x="553" y="208"/>
                </a:lnTo>
                <a:lnTo>
                  <a:pt x="473" y="203"/>
                </a:lnTo>
                <a:lnTo>
                  <a:pt x="397" y="198"/>
                </a:lnTo>
                <a:lnTo>
                  <a:pt x="327" y="191"/>
                </a:lnTo>
                <a:lnTo>
                  <a:pt x="263" y="185"/>
                </a:lnTo>
                <a:lnTo>
                  <a:pt x="204" y="177"/>
                </a:lnTo>
                <a:lnTo>
                  <a:pt x="153" y="168"/>
                </a:lnTo>
                <a:lnTo>
                  <a:pt x="107" y="160"/>
                </a:lnTo>
                <a:lnTo>
                  <a:pt x="69" y="151"/>
                </a:lnTo>
                <a:lnTo>
                  <a:pt x="39" y="140"/>
                </a:lnTo>
                <a:lnTo>
                  <a:pt x="18" y="131"/>
                </a:lnTo>
                <a:lnTo>
                  <a:pt x="4" y="121"/>
                </a:lnTo>
                <a:lnTo>
                  <a:pt x="0" y="110"/>
                </a:lnTo>
                <a:lnTo>
                  <a:pt x="4" y="100"/>
                </a:lnTo>
                <a:lnTo>
                  <a:pt x="18" y="89"/>
                </a:lnTo>
                <a:lnTo>
                  <a:pt x="39" y="79"/>
                </a:lnTo>
                <a:lnTo>
                  <a:pt x="69" y="69"/>
                </a:lnTo>
                <a:lnTo>
                  <a:pt x="107" y="60"/>
                </a:lnTo>
                <a:lnTo>
                  <a:pt x="153" y="51"/>
                </a:lnTo>
                <a:lnTo>
                  <a:pt x="204" y="43"/>
                </a:lnTo>
                <a:lnTo>
                  <a:pt x="263" y="35"/>
                </a:lnTo>
                <a:lnTo>
                  <a:pt x="327" y="29"/>
                </a:lnTo>
                <a:lnTo>
                  <a:pt x="397" y="22"/>
                </a:lnTo>
                <a:lnTo>
                  <a:pt x="473" y="17"/>
                </a:lnTo>
                <a:lnTo>
                  <a:pt x="553" y="12"/>
                </a:lnTo>
                <a:lnTo>
                  <a:pt x="636" y="8"/>
                </a:lnTo>
                <a:lnTo>
                  <a:pt x="724" y="4"/>
                </a:lnTo>
                <a:lnTo>
                  <a:pt x="816" y="1"/>
                </a:lnTo>
                <a:lnTo>
                  <a:pt x="910" y="0"/>
                </a:lnTo>
                <a:lnTo>
                  <a:pt x="1006" y="0"/>
                </a:lnTo>
                <a:close/>
              </a:path>
            </a:pathLst>
          </a:custGeom>
          <a:solidFill>
            <a:schemeClr val="tx1">
              <a:alpha val="1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Rectangle 62"/>
          <p:cNvSpPr>
            <a:spLocks noChangeArrowheads="1"/>
          </p:cNvSpPr>
          <p:nvPr/>
        </p:nvSpPr>
        <p:spPr bwMode="auto">
          <a:xfrm>
            <a:off x="6538319" y="3571486"/>
            <a:ext cx="967483" cy="890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Rectangle 63"/>
          <p:cNvSpPr>
            <a:spLocks noChangeArrowheads="1"/>
          </p:cNvSpPr>
          <p:nvPr/>
        </p:nvSpPr>
        <p:spPr bwMode="auto">
          <a:xfrm>
            <a:off x="6538318" y="3571486"/>
            <a:ext cx="490712" cy="890113"/>
          </a:xfrm>
          <a:prstGeom prst="rect">
            <a:avLst/>
          </a:prstGeom>
          <a:solidFill>
            <a:schemeClr val="tx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Freeform 64"/>
          <p:cNvSpPr>
            <a:spLocks noEditPoints="1"/>
          </p:cNvSpPr>
          <p:nvPr/>
        </p:nvSpPr>
        <p:spPr bwMode="auto">
          <a:xfrm>
            <a:off x="6521589" y="4752958"/>
            <a:ext cx="996758" cy="1766284"/>
          </a:xfrm>
          <a:custGeom>
            <a:avLst/>
            <a:gdLst>
              <a:gd name="T0" fmla="*/ 673 w 1430"/>
              <a:gd name="T1" fmla="*/ 2024 h 2534"/>
              <a:gd name="T2" fmla="*/ 612 w 1430"/>
              <a:gd name="T3" fmla="*/ 2078 h 2534"/>
              <a:gd name="T4" fmla="*/ 597 w 1430"/>
              <a:gd name="T5" fmla="*/ 2162 h 2534"/>
              <a:gd name="T6" fmla="*/ 638 w 1430"/>
              <a:gd name="T7" fmla="*/ 2234 h 2534"/>
              <a:gd name="T8" fmla="*/ 710 w 1430"/>
              <a:gd name="T9" fmla="*/ 2264 h 2534"/>
              <a:gd name="T10" fmla="*/ 769 w 1430"/>
              <a:gd name="T11" fmla="*/ 2249 h 2534"/>
              <a:gd name="T12" fmla="*/ 824 w 1430"/>
              <a:gd name="T13" fmla="*/ 2189 h 2534"/>
              <a:gd name="T14" fmla="*/ 829 w 1430"/>
              <a:gd name="T15" fmla="*/ 2104 h 2534"/>
              <a:gd name="T16" fmla="*/ 782 w 1430"/>
              <a:gd name="T17" fmla="*/ 2037 h 2534"/>
              <a:gd name="T18" fmla="*/ 715 w 1430"/>
              <a:gd name="T19" fmla="*/ 2015 h 2534"/>
              <a:gd name="T20" fmla="*/ 1430 w 1430"/>
              <a:gd name="T21" fmla="*/ 87 h 2534"/>
              <a:gd name="T22" fmla="*/ 1425 w 1430"/>
              <a:gd name="T23" fmla="*/ 116 h 2534"/>
              <a:gd name="T24" fmla="*/ 1342 w 1430"/>
              <a:gd name="T25" fmla="*/ 167 h 2534"/>
              <a:gd name="T26" fmla="*/ 1224 w 1430"/>
              <a:gd name="T27" fmla="*/ 256 h 2534"/>
              <a:gd name="T28" fmla="*/ 1114 w 1430"/>
              <a:gd name="T29" fmla="*/ 370 h 2534"/>
              <a:gd name="T30" fmla="*/ 1017 w 1430"/>
              <a:gd name="T31" fmla="*/ 511 h 2534"/>
              <a:gd name="T32" fmla="*/ 943 w 1430"/>
              <a:gd name="T33" fmla="*/ 682 h 2534"/>
              <a:gd name="T34" fmla="*/ 900 w 1430"/>
              <a:gd name="T35" fmla="*/ 887 h 2534"/>
              <a:gd name="T36" fmla="*/ 896 w 1430"/>
              <a:gd name="T37" fmla="*/ 1124 h 2534"/>
              <a:gd name="T38" fmla="*/ 932 w 1430"/>
              <a:gd name="T39" fmla="*/ 1384 h 2534"/>
              <a:gd name="T40" fmla="*/ 964 w 1430"/>
              <a:gd name="T41" fmla="*/ 1628 h 2534"/>
              <a:gd name="T42" fmla="*/ 977 w 1430"/>
              <a:gd name="T43" fmla="*/ 1858 h 2534"/>
              <a:gd name="T44" fmla="*/ 972 w 1430"/>
              <a:gd name="T45" fmla="*/ 2067 h 2534"/>
              <a:gd name="T46" fmla="*/ 945 w 1430"/>
              <a:gd name="T47" fmla="*/ 2247 h 2534"/>
              <a:gd name="T48" fmla="*/ 897 w 1430"/>
              <a:gd name="T49" fmla="*/ 2390 h 2534"/>
              <a:gd name="T50" fmla="*/ 822 w 1430"/>
              <a:gd name="T51" fmla="*/ 2488 h 2534"/>
              <a:gd name="T52" fmla="*/ 723 w 1430"/>
              <a:gd name="T53" fmla="*/ 2534 h 2534"/>
              <a:gd name="T54" fmla="*/ 670 w 1430"/>
              <a:gd name="T55" fmla="*/ 2524 h 2534"/>
              <a:gd name="T56" fmla="*/ 580 w 1430"/>
              <a:gd name="T57" fmla="*/ 2460 h 2534"/>
              <a:gd name="T58" fmla="*/ 515 w 1430"/>
              <a:gd name="T59" fmla="*/ 2346 h 2534"/>
              <a:gd name="T60" fmla="*/ 473 w 1430"/>
              <a:gd name="T61" fmla="*/ 2191 h 2534"/>
              <a:gd name="T62" fmla="*/ 454 w 1430"/>
              <a:gd name="T63" fmla="*/ 2001 h 2534"/>
              <a:gd name="T64" fmla="*/ 456 w 1430"/>
              <a:gd name="T65" fmla="*/ 1783 h 2534"/>
              <a:gd name="T66" fmla="*/ 475 w 1430"/>
              <a:gd name="T67" fmla="*/ 1548 h 2534"/>
              <a:gd name="T68" fmla="*/ 511 w 1430"/>
              <a:gd name="T69" fmla="*/ 1300 h 2534"/>
              <a:gd name="T70" fmla="*/ 538 w 1430"/>
              <a:gd name="T71" fmla="*/ 1040 h 2534"/>
              <a:gd name="T72" fmla="*/ 520 w 1430"/>
              <a:gd name="T73" fmla="*/ 815 h 2534"/>
              <a:gd name="T74" fmla="*/ 466 w 1430"/>
              <a:gd name="T75" fmla="*/ 622 h 2534"/>
              <a:gd name="T76" fmla="*/ 382 w 1430"/>
              <a:gd name="T77" fmla="*/ 461 h 2534"/>
              <a:gd name="T78" fmla="*/ 280 w 1430"/>
              <a:gd name="T79" fmla="*/ 329 h 2534"/>
              <a:gd name="T80" fmla="*/ 166 w 1430"/>
              <a:gd name="T81" fmla="*/ 223 h 2534"/>
              <a:gd name="T82" fmla="*/ 50 w 1430"/>
              <a:gd name="T83" fmla="*/ 143 h 2534"/>
              <a:gd name="T84" fmla="*/ 1 w 1430"/>
              <a:gd name="T85" fmla="*/ 108 h 2534"/>
              <a:gd name="T86" fmla="*/ 9 w 1430"/>
              <a:gd name="T87" fmla="*/ 0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30" h="2534">
                <a:moveTo>
                  <a:pt x="715" y="2015"/>
                </a:moveTo>
                <a:lnTo>
                  <a:pt x="699" y="2016"/>
                </a:lnTo>
                <a:lnTo>
                  <a:pt x="673" y="2024"/>
                </a:lnTo>
                <a:lnTo>
                  <a:pt x="648" y="2037"/>
                </a:lnTo>
                <a:lnTo>
                  <a:pt x="627" y="2056"/>
                </a:lnTo>
                <a:lnTo>
                  <a:pt x="612" y="2078"/>
                </a:lnTo>
                <a:lnTo>
                  <a:pt x="600" y="2104"/>
                </a:lnTo>
                <a:lnTo>
                  <a:pt x="596" y="2133"/>
                </a:lnTo>
                <a:lnTo>
                  <a:pt x="597" y="2162"/>
                </a:lnTo>
                <a:lnTo>
                  <a:pt x="605" y="2189"/>
                </a:lnTo>
                <a:lnTo>
                  <a:pt x="619" y="2214"/>
                </a:lnTo>
                <a:lnTo>
                  <a:pt x="638" y="2234"/>
                </a:lnTo>
                <a:lnTo>
                  <a:pt x="661" y="2249"/>
                </a:lnTo>
                <a:lnTo>
                  <a:pt x="687" y="2260"/>
                </a:lnTo>
                <a:lnTo>
                  <a:pt x="710" y="2264"/>
                </a:lnTo>
                <a:lnTo>
                  <a:pt x="720" y="2264"/>
                </a:lnTo>
                <a:lnTo>
                  <a:pt x="742" y="2260"/>
                </a:lnTo>
                <a:lnTo>
                  <a:pt x="769" y="2249"/>
                </a:lnTo>
                <a:lnTo>
                  <a:pt x="792" y="2234"/>
                </a:lnTo>
                <a:lnTo>
                  <a:pt x="811" y="2214"/>
                </a:lnTo>
                <a:lnTo>
                  <a:pt x="824" y="2189"/>
                </a:lnTo>
                <a:lnTo>
                  <a:pt x="833" y="2162"/>
                </a:lnTo>
                <a:lnTo>
                  <a:pt x="834" y="2133"/>
                </a:lnTo>
                <a:lnTo>
                  <a:pt x="829" y="2104"/>
                </a:lnTo>
                <a:lnTo>
                  <a:pt x="818" y="2078"/>
                </a:lnTo>
                <a:lnTo>
                  <a:pt x="803" y="2056"/>
                </a:lnTo>
                <a:lnTo>
                  <a:pt x="782" y="2037"/>
                </a:lnTo>
                <a:lnTo>
                  <a:pt x="757" y="2024"/>
                </a:lnTo>
                <a:lnTo>
                  <a:pt x="731" y="2016"/>
                </a:lnTo>
                <a:lnTo>
                  <a:pt x="715" y="2015"/>
                </a:lnTo>
                <a:close/>
                <a:moveTo>
                  <a:pt x="9" y="0"/>
                </a:moveTo>
                <a:lnTo>
                  <a:pt x="1421" y="0"/>
                </a:lnTo>
                <a:lnTo>
                  <a:pt x="1430" y="87"/>
                </a:lnTo>
                <a:lnTo>
                  <a:pt x="1430" y="99"/>
                </a:lnTo>
                <a:lnTo>
                  <a:pt x="1429" y="108"/>
                </a:lnTo>
                <a:lnTo>
                  <a:pt x="1425" y="116"/>
                </a:lnTo>
                <a:lnTo>
                  <a:pt x="1419" y="121"/>
                </a:lnTo>
                <a:lnTo>
                  <a:pt x="1380" y="143"/>
                </a:lnTo>
                <a:lnTo>
                  <a:pt x="1342" y="167"/>
                </a:lnTo>
                <a:lnTo>
                  <a:pt x="1303" y="193"/>
                </a:lnTo>
                <a:lnTo>
                  <a:pt x="1264" y="223"/>
                </a:lnTo>
                <a:lnTo>
                  <a:pt x="1224" y="256"/>
                </a:lnTo>
                <a:lnTo>
                  <a:pt x="1186" y="290"/>
                </a:lnTo>
                <a:lnTo>
                  <a:pt x="1150" y="329"/>
                </a:lnTo>
                <a:lnTo>
                  <a:pt x="1114" y="370"/>
                </a:lnTo>
                <a:lnTo>
                  <a:pt x="1079" y="414"/>
                </a:lnTo>
                <a:lnTo>
                  <a:pt x="1048" y="461"/>
                </a:lnTo>
                <a:lnTo>
                  <a:pt x="1017" y="511"/>
                </a:lnTo>
                <a:lnTo>
                  <a:pt x="990" y="565"/>
                </a:lnTo>
                <a:lnTo>
                  <a:pt x="965" y="622"/>
                </a:lnTo>
                <a:lnTo>
                  <a:pt x="943" y="682"/>
                </a:lnTo>
                <a:lnTo>
                  <a:pt x="924" y="747"/>
                </a:lnTo>
                <a:lnTo>
                  <a:pt x="910" y="815"/>
                </a:lnTo>
                <a:lnTo>
                  <a:pt x="900" y="887"/>
                </a:lnTo>
                <a:lnTo>
                  <a:pt x="893" y="961"/>
                </a:lnTo>
                <a:lnTo>
                  <a:pt x="892" y="1040"/>
                </a:lnTo>
                <a:lnTo>
                  <a:pt x="896" y="1124"/>
                </a:lnTo>
                <a:lnTo>
                  <a:pt x="905" y="1210"/>
                </a:lnTo>
                <a:lnTo>
                  <a:pt x="919" y="1300"/>
                </a:lnTo>
                <a:lnTo>
                  <a:pt x="932" y="1384"/>
                </a:lnTo>
                <a:lnTo>
                  <a:pt x="944" y="1467"/>
                </a:lnTo>
                <a:lnTo>
                  <a:pt x="955" y="1548"/>
                </a:lnTo>
                <a:lnTo>
                  <a:pt x="964" y="1628"/>
                </a:lnTo>
                <a:lnTo>
                  <a:pt x="970" y="1706"/>
                </a:lnTo>
                <a:lnTo>
                  <a:pt x="974" y="1783"/>
                </a:lnTo>
                <a:lnTo>
                  <a:pt x="977" y="1858"/>
                </a:lnTo>
                <a:lnTo>
                  <a:pt x="978" y="1930"/>
                </a:lnTo>
                <a:lnTo>
                  <a:pt x="976" y="2001"/>
                </a:lnTo>
                <a:lnTo>
                  <a:pt x="972" y="2067"/>
                </a:lnTo>
                <a:lnTo>
                  <a:pt x="965" y="2130"/>
                </a:lnTo>
                <a:lnTo>
                  <a:pt x="957" y="2191"/>
                </a:lnTo>
                <a:lnTo>
                  <a:pt x="945" y="2247"/>
                </a:lnTo>
                <a:lnTo>
                  <a:pt x="932" y="2299"/>
                </a:lnTo>
                <a:lnTo>
                  <a:pt x="915" y="2346"/>
                </a:lnTo>
                <a:lnTo>
                  <a:pt x="897" y="2390"/>
                </a:lnTo>
                <a:lnTo>
                  <a:pt x="875" y="2427"/>
                </a:lnTo>
                <a:lnTo>
                  <a:pt x="850" y="2460"/>
                </a:lnTo>
                <a:lnTo>
                  <a:pt x="822" y="2488"/>
                </a:lnTo>
                <a:lnTo>
                  <a:pt x="792" y="2509"/>
                </a:lnTo>
                <a:lnTo>
                  <a:pt x="759" y="2524"/>
                </a:lnTo>
                <a:lnTo>
                  <a:pt x="723" y="2534"/>
                </a:lnTo>
                <a:lnTo>
                  <a:pt x="715" y="2532"/>
                </a:lnTo>
                <a:lnTo>
                  <a:pt x="707" y="2534"/>
                </a:lnTo>
                <a:lnTo>
                  <a:pt x="670" y="2524"/>
                </a:lnTo>
                <a:lnTo>
                  <a:pt x="638" y="2509"/>
                </a:lnTo>
                <a:lnTo>
                  <a:pt x="608" y="2488"/>
                </a:lnTo>
                <a:lnTo>
                  <a:pt x="580" y="2460"/>
                </a:lnTo>
                <a:lnTo>
                  <a:pt x="555" y="2427"/>
                </a:lnTo>
                <a:lnTo>
                  <a:pt x="533" y="2390"/>
                </a:lnTo>
                <a:lnTo>
                  <a:pt x="515" y="2346"/>
                </a:lnTo>
                <a:lnTo>
                  <a:pt x="498" y="2299"/>
                </a:lnTo>
                <a:lnTo>
                  <a:pt x="484" y="2247"/>
                </a:lnTo>
                <a:lnTo>
                  <a:pt x="473" y="2191"/>
                </a:lnTo>
                <a:lnTo>
                  <a:pt x="465" y="2130"/>
                </a:lnTo>
                <a:lnTo>
                  <a:pt x="458" y="2067"/>
                </a:lnTo>
                <a:lnTo>
                  <a:pt x="454" y="2001"/>
                </a:lnTo>
                <a:lnTo>
                  <a:pt x="452" y="1930"/>
                </a:lnTo>
                <a:lnTo>
                  <a:pt x="453" y="1858"/>
                </a:lnTo>
                <a:lnTo>
                  <a:pt x="456" y="1783"/>
                </a:lnTo>
                <a:lnTo>
                  <a:pt x="460" y="1706"/>
                </a:lnTo>
                <a:lnTo>
                  <a:pt x="466" y="1628"/>
                </a:lnTo>
                <a:lnTo>
                  <a:pt x="475" y="1548"/>
                </a:lnTo>
                <a:lnTo>
                  <a:pt x="486" y="1467"/>
                </a:lnTo>
                <a:lnTo>
                  <a:pt x="498" y="1384"/>
                </a:lnTo>
                <a:lnTo>
                  <a:pt x="511" y="1300"/>
                </a:lnTo>
                <a:lnTo>
                  <a:pt x="525" y="1210"/>
                </a:lnTo>
                <a:lnTo>
                  <a:pt x="534" y="1124"/>
                </a:lnTo>
                <a:lnTo>
                  <a:pt x="538" y="1040"/>
                </a:lnTo>
                <a:lnTo>
                  <a:pt x="537" y="961"/>
                </a:lnTo>
                <a:lnTo>
                  <a:pt x="530" y="887"/>
                </a:lnTo>
                <a:lnTo>
                  <a:pt x="520" y="815"/>
                </a:lnTo>
                <a:lnTo>
                  <a:pt x="505" y="747"/>
                </a:lnTo>
                <a:lnTo>
                  <a:pt x="487" y="682"/>
                </a:lnTo>
                <a:lnTo>
                  <a:pt x="466" y="622"/>
                </a:lnTo>
                <a:lnTo>
                  <a:pt x="441" y="565"/>
                </a:lnTo>
                <a:lnTo>
                  <a:pt x="412" y="511"/>
                </a:lnTo>
                <a:lnTo>
                  <a:pt x="382" y="461"/>
                </a:lnTo>
                <a:lnTo>
                  <a:pt x="351" y="414"/>
                </a:lnTo>
                <a:lnTo>
                  <a:pt x="316" y="370"/>
                </a:lnTo>
                <a:lnTo>
                  <a:pt x="280" y="329"/>
                </a:lnTo>
                <a:lnTo>
                  <a:pt x="244" y="290"/>
                </a:lnTo>
                <a:lnTo>
                  <a:pt x="206" y="256"/>
                </a:lnTo>
                <a:lnTo>
                  <a:pt x="166" y="223"/>
                </a:lnTo>
                <a:lnTo>
                  <a:pt x="127" y="193"/>
                </a:lnTo>
                <a:lnTo>
                  <a:pt x="88" y="167"/>
                </a:lnTo>
                <a:lnTo>
                  <a:pt x="50" y="143"/>
                </a:lnTo>
                <a:lnTo>
                  <a:pt x="10" y="121"/>
                </a:lnTo>
                <a:lnTo>
                  <a:pt x="5" y="116"/>
                </a:lnTo>
                <a:lnTo>
                  <a:pt x="1" y="108"/>
                </a:lnTo>
                <a:lnTo>
                  <a:pt x="0" y="99"/>
                </a:lnTo>
                <a:lnTo>
                  <a:pt x="0" y="87"/>
                </a:lnTo>
                <a:lnTo>
                  <a:pt x="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Freeform 65"/>
          <p:cNvSpPr>
            <a:spLocks/>
          </p:cNvSpPr>
          <p:nvPr/>
        </p:nvSpPr>
        <p:spPr bwMode="auto">
          <a:xfrm>
            <a:off x="6522286" y="4748776"/>
            <a:ext cx="504652" cy="1770466"/>
          </a:xfrm>
          <a:custGeom>
            <a:avLst/>
            <a:gdLst>
              <a:gd name="T0" fmla="*/ 724 w 724"/>
              <a:gd name="T1" fmla="*/ 0 h 2540"/>
              <a:gd name="T2" fmla="*/ 715 w 724"/>
              <a:gd name="T3" fmla="*/ 2021 h 2540"/>
              <a:gd name="T4" fmla="*/ 673 w 724"/>
              <a:gd name="T5" fmla="*/ 2030 h 2540"/>
              <a:gd name="T6" fmla="*/ 629 w 724"/>
              <a:gd name="T7" fmla="*/ 2062 h 2540"/>
              <a:gd name="T8" fmla="*/ 601 w 724"/>
              <a:gd name="T9" fmla="*/ 2110 h 2540"/>
              <a:gd name="T10" fmla="*/ 599 w 724"/>
              <a:gd name="T11" fmla="*/ 2168 h 2540"/>
              <a:gd name="T12" fmla="*/ 620 w 724"/>
              <a:gd name="T13" fmla="*/ 2220 h 2540"/>
              <a:gd name="T14" fmla="*/ 662 w 724"/>
              <a:gd name="T15" fmla="*/ 2255 h 2540"/>
              <a:gd name="T16" fmla="*/ 710 w 724"/>
              <a:gd name="T17" fmla="*/ 2270 h 2540"/>
              <a:gd name="T18" fmla="*/ 724 w 724"/>
              <a:gd name="T19" fmla="*/ 2269 h 2540"/>
              <a:gd name="T20" fmla="*/ 723 w 724"/>
              <a:gd name="T21" fmla="*/ 2540 h 2540"/>
              <a:gd name="T22" fmla="*/ 709 w 724"/>
              <a:gd name="T23" fmla="*/ 2540 h 2540"/>
              <a:gd name="T24" fmla="*/ 638 w 724"/>
              <a:gd name="T25" fmla="*/ 2515 h 2540"/>
              <a:gd name="T26" fmla="*/ 580 w 724"/>
              <a:gd name="T27" fmla="*/ 2466 h 2540"/>
              <a:gd name="T28" fmla="*/ 535 w 724"/>
              <a:gd name="T29" fmla="*/ 2396 h 2540"/>
              <a:gd name="T30" fmla="*/ 499 w 724"/>
              <a:gd name="T31" fmla="*/ 2305 h 2540"/>
              <a:gd name="T32" fmla="*/ 474 w 724"/>
              <a:gd name="T33" fmla="*/ 2197 h 2540"/>
              <a:gd name="T34" fmla="*/ 459 w 724"/>
              <a:gd name="T35" fmla="*/ 2073 h 2540"/>
              <a:gd name="T36" fmla="*/ 453 w 724"/>
              <a:gd name="T37" fmla="*/ 1936 h 2540"/>
              <a:gd name="T38" fmla="*/ 456 w 724"/>
              <a:gd name="T39" fmla="*/ 1789 h 2540"/>
              <a:gd name="T40" fmla="*/ 468 w 724"/>
              <a:gd name="T41" fmla="*/ 1634 h 2540"/>
              <a:gd name="T42" fmla="*/ 486 w 724"/>
              <a:gd name="T43" fmla="*/ 1473 h 2540"/>
              <a:gd name="T44" fmla="*/ 512 w 724"/>
              <a:gd name="T45" fmla="*/ 1306 h 2540"/>
              <a:gd name="T46" fmla="*/ 536 w 724"/>
              <a:gd name="T47" fmla="*/ 1130 h 2540"/>
              <a:gd name="T48" fmla="*/ 537 w 724"/>
              <a:gd name="T49" fmla="*/ 967 h 2540"/>
              <a:gd name="T50" fmla="*/ 521 w 724"/>
              <a:gd name="T51" fmla="*/ 821 h 2540"/>
              <a:gd name="T52" fmla="*/ 489 w 724"/>
              <a:gd name="T53" fmla="*/ 688 h 2540"/>
              <a:gd name="T54" fmla="*/ 442 w 724"/>
              <a:gd name="T55" fmla="*/ 571 h 2540"/>
              <a:gd name="T56" fmla="*/ 384 w 724"/>
              <a:gd name="T57" fmla="*/ 467 h 2540"/>
              <a:gd name="T58" fmla="*/ 317 w 724"/>
              <a:gd name="T59" fmla="*/ 376 h 2540"/>
              <a:gd name="T60" fmla="*/ 244 w 724"/>
              <a:gd name="T61" fmla="*/ 296 h 2540"/>
              <a:gd name="T62" fmla="*/ 167 w 724"/>
              <a:gd name="T63" fmla="*/ 229 h 2540"/>
              <a:gd name="T64" fmla="*/ 89 w 724"/>
              <a:gd name="T65" fmla="*/ 173 h 2540"/>
              <a:gd name="T66" fmla="*/ 12 w 724"/>
              <a:gd name="T67" fmla="*/ 127 h 2540"/>
              <a:gd name="T68" fmla="*/ 3 w 724"/>
              <a:gd name="T69" fmla="*/ 114 h 2540"/>
              <a:gd name="T70" fmla="*/ 0 w 724"/>
              <a:gd name="T71" fmla="*/ 93 h 2540"/>
              <a:gd name="T72" fmla="*/ 13 w 724"/>
              <a:gd name="T73" fmla="*/ 6 h 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24" h="2540">
                <a:moveTo>
                  <a:pt x="13" y="0"/>
                </a:moveTo>
                <a:lnTo>
                  <a:pt x="724" y="0"/>
                </a:lnTo>
                <a:lnTo>
                  <a:pt x="724" y="2022"/>
                </a:lnTo>
                <a:lnTo>
                  <a:pt x="715" y="2021"/>
                </a:lnTo>
                <a:lnTo>
                  <a:pt x="701" y="2022"/>
                </a:lnTo>
                <a:lnTo>
                  <a:pt x="673" y="2030"/>
                </a:lnTo>
                <a:lnTo>
                  <a:pt x="648" y="2043"/>
                </a:lnTo>
                <a:lnTo>
                  <a:pt x="629" y="2062"/>
                </a:lnTo>
                <a:lnTo>
                  <a:pt x="612" y="2084"/>
                </a:lnTo>
                <a:lnTo>
                  <a:pt x="601" y="2110"/>
                </a:lnTo>
                <a:lnTo>
                  <a:pt x="596" y="2139"/>
                </a:lnTo>
                <a:lnTo>
                  <a:pt x="599" y="2168"/>
                </a:lnTo>
                <a:lnTo>
                  <a:pt x="607" y="2195"/>
                </a:lnTo>
                <a:lnTo>
                  <a:pt x="620" y="2220"/>
                </a:lnTo>
                <a:lnTo>
                  <a:pt x="639" y="2240"/>
                </a:lnTo>
                <a:lnTo>
                  <a:pt x="662" y="2255"/>
                </a:lnTo>
                <a:lnTo>
                  <a:pt x="688" y="2266"/>
                </a:lnTo>
                <a:lnTo>
                  <a:pt x="710" y="2270"/>
                </a:lnTo>
                <a:lnTo>
                  <a:pt x="720" y="2270"/>
                </a:lnTo>
                <a:lnTo>
                  <a:pt x="724" y="2269"/>
                </a:lnTo>
                <a:lnTo>
                  <a:pt x="724" y="2540"/>
                </a:lnTo>
                <a:lnTo>
                  <a:pt x="723" y="2540"/>
                </a:lnTo>
                <a:lnTo>
                  <a:pt x="715" y="2538"/>
                </a:lnTo>
                <a:lnTo>
                  <a:pt x="709" y="2540"/>
                </a:lnTo>
                <a:lnTo>
                  <a:pt x="672" y="2530"/>
                </a:lnTo>
                <a:lnTo>
                  <a:pt x="638" y="2515"/>
                </a:lnTo>
                <a:lnTo>
                  <a:pt x="608" y="2494"/>
                </a:lnTo>
                <a:lnTo>
                  <a:pt x="580" y="2466"/>
                </a:lnTo>
                <a:lnTo>
                  <a:pt x="556" y="2433"/>
                </a:lnTo>
                <a:lnTo>
                  <a:pt x="535" y="2396"/>
                </a:lnTo>
                <a:lnTo>
                  <a:pt x="515" y="2352"/>
                </a:lnTo>
                <a:lnTo>
                  <a:pt x="499" y="2305"/>
                </a:lnTo>
                <a:lnTo>
                  <a:pt x="485" y="2253"/>
                </a:lnTo>
                <a:lnTo>
                  <a:pt x="474" y="2197"/>
                </a:lnTo>
                <a:lnTo>
                  <a:pt x="465" y="2136"/>
                </a:lnTo>
                <a:lnTo>
                  <a:pt x="459" y="2073"/>
                </a:lnTo>
                <a:lnTo>
                  <a:pt x="455" y="2007"/>
                </a:lnTo>
                <a:lnTo>
                  <a:pt x="453" y="1936"/>
                </a:lnTo>
                <a:lnTo>
                  <a:pt x="453" y="1864"/>
                </a:lnTo>
                <a:lnTo>
                  <a:pt x="456" y="1789"/>
                </a:lnTo>
                <a:lnTo>
                  <a:pt x="461" y="1712"/>
                </a:lnTo>
                <a:lnTo>
                  <a:pt x="468" y="1634"/>
                </a:lnTo>
                <a:lnTo>
                  <a:pt x="476" y="1554"/>
                </a:lnTo>
                <a:lnTo>
                  <a:pt x="486" y="1473"/>
                </a:lnTo>
                <a:lnTo>
                  <a:pt x="498" y="1390"/>
                </a:lnTo>
                <a:lnTo>
                  <a:pt x="512" y="1306"/>
                </a:lnTo>
                <a:lnTo>
                  <a:pt x="527" y="1216"/>
                </a:lnTo>
                <a:lnTo>
                  <a:pt x="536" y="1130"/>
                </a:lnTo>
                <a:lnTo>
                  <a:pt x="538" y="1046"/>
                </a:lnTo>
                <a:lnTo>
                  <a:pt x="537" y="967"/>
                </a:lnTo>
                <a:lnTo>
                  <a:pt x="532" y="893"/>
                </a:lnTo>
                <a:lnTo>
                  <a:pt x="521" y="821"/>
                </a:lnTo>
                <a:lnTo>
                  <a:pt x="506" y="753"/>
                </a:lnTo>
                <a:lnTo>
                  <a:pt x="489" y="688"/>
                </a:lnTo>
                <a:lnTo>
                  <a:pt x="466" y="628"/>
                </a:lnTo>
                <a:lnTo>
                  <a:pt x="442" y="571"/>
                </a:lnTo>
                <a:lnTo>
                  <a:pt x="414" y="517"/>
                </a:lnTo>
                <a:lnTo>
                  <a:pt x="384" y="467"/>
                </a:lnTo>
                <a:lnTo>
                  <a:pt x="351" y="420"/>
                </a:lnTo>
                <a:lnTo>
                  <a:pt x="317" y="376"/>
                </a:lnTo>
                <a:lnTo>
                  <a:pt x="281" y="335"/>
                </a:lnTo>
                <a:lnTo>
                  <a:pt x="244" y="296"/>
                </a:lnTo>
                <a:lnTo>
                  <a:pt x="206" y="262"/>
                </a:lnTo>
                <a:lnTo>
                  <a:pt x="167" y="229"/>
                </a:lnTo>
                <a:lnTo>
                  <a:pt x="127" y="199"/>
                </a:lnTo>
                <a:lnTo>
                  <a:pt x="89" y="173"/>
                </a:lnTo>
                <a:lnTo>
                  <a:pt x="50" y="149"/>
                </a:lnTo>
                <a:lnTo>
                  <a:pt x="12" y="127"/>
                </a:lnTo>
                <a:lnTo>
                  <a:pt x="6" y="122"/>
                </a:lnTo>
                <a:lnTo>
                  <a:pt x="3" y="114"/>
                </a:lnTo>
                <a:lnTo>
                  <a:pt x="0" y="105"/>
                </a:lnTo>
                <a:lnTo>
                  <a:pt x="0" y="93"/>
                </a:lnTo>
                <a:lnTo>
                  <a:pt x="9" y="6"/>
                </a:lnTo>
                <a:lnTo>
                  <a:pt x="13" y="6"/>
                </a:lnTo>
                <a:lnTo>
                  <a:pt x="1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Freeform 148"/>
          <p:cNvSpPr>
            <a:spLocks noEditPoints="1"/>
          </p:cNvSpPr>
          <p:nvPr/>
        </p:nvSpPr>
        <p:spPr bwMode="auto">
          <a:xfrm>
            <a:off x="6833861" y="6059897"/>
            <a:ext cx="368731" cy="456558"/>
          </a:xfrm>
          <a:custGeom>
            <a:avLst/>
            <a:gdLst>
              <a:gd name="T0" fmla="*/ 238 w 529"/>
              <a:gd name="T1" fmla="*/ 149 h 655"/>
              <a:gd name="T2" fmla="*/ 192 w 529"/>
              <a:gd name="T3" fmla="*/ 175 h 655"/>
              <a:gd name="T4" fmla="*/ 161 w 529"/>
              <a:gd name="T5" fmla="*/ 219 h 655"/>
              <a:gd name="T6" fmla="*/ 152 w 529"/>
              <a:gd name="T7" fmla="*/ 272 h 655"/>
              <a:gd name="T8" fmla="*/ 166 w 529"/>
              <a:gd name="T9" fmla="*/ 326 h 655"/>
              <a:gd name="T10" fmla="*/ 201 w 529"/>
              <a:gd name="T11" fmla="*/ 367 h 655"/>
              <a:gd name="T12" fmla="*/ 250 w 529"/>
              <a:gd name="T13" fmla="*/ 388 h 655"/>
              <a:gd name="T14" fmla="*/ 304 w 529"/>
              <a:gd name="T15" fmla="*/ 385 h 655"/>
              <a:gd name="T16" fmla="*/ 351 w 529"/>
              <a:gd name="T17" fmla="*/ 359 h 655"/>
              <a:gd name="T18" fmla="*/ 381 w 529"/>
              <a:gd name="T19" fmla="*/ 316 h 655"/>
              <a:gd name="T20" fmla="*/ 390 w 529"/>
              <a:gd name="T21" fmla="*/ 261 h 655"/>
              <a:gd name="T22" fmla="*/ 376 w 529"/>
              <a:gd name="T23" fmla="*/ 207 h 655"/>
              <a:gd name="T24" fmla="*/ 340 w 529"/>
              <a:gd name="T25" fmla="*/ 168 h 655"/>
              <a:gd name="T26" fmla="*/ 293 w 529"/>
              <a:gd name="T27" fmla="*/ 147 h 655"/>
              <a:gd name="T28" fmla="*/ 9 w 529"/>
              <a:gd name="T29" fmla="*/ 0 h 655"/>
              <a:gd name="T30" fmla="*/ 135 w 529"/>
              <a:gd name="T31" fmla="*/ 45 h 655"/>
              <a:gd name="T32" fmla="*/ 259 w 529"/>
              <a:gd name="T33" fmla="*/ 62 h 655"/>
              <a:gd name="T34" fmla="*/ 382 w 529"/>
              <a:gd name="T35" fmla="*/ 55 h 655"/>
              <a:gd name="T36" fmla="*/ 504 w 529"/>
              <a:gd name="T37" fmla="*/ 31 h 655"/>
              <a:gd name="T38" fmla="*/ 529 w 529"/>
              <a:gd name="T39" fmla="*/ 79 h 655"/>
              <a:gd name="T40" fmla="*/ 522 w 529"/>
              <a:gd name="T41" fmla="*/ 209 h 655"/>
              <a:gd name="T42" fmla="*/ 507 w 529"/>
              <a:gd name="T43" fmla="*/ 327 h 655"/>
              <a:gd name="T44" fmla="*/ 483 w 529"/>
              <a:gd name="T45" fmla="*/ 431 h 655"/>
              <a:gd name="T46" fmla="*/ 449 w 529"/>
              <a:gd name="T47" fmla="*/ 517 h 655"/>
              <a:gd name="T48" fmla="*/ 404 w 529"/>
              <a:gd name="T49" fmla="*/ 585 h 655"/>
              <a:gd name="T50" fmla="*/ 348 w 529"/>
              <a:gd name="T51" fmla="*/ 631 h 655"/>
              <a:gd name="T52" fmla="*/ 281 w 529"/>
              <a:gd name="T53" fmla="*/ 655 h 655"/>
              <a:gd name="T54" fmla="*/ 212 w 529"/>
              <a:gd name="T55" fmla="*/ 644 h 655"/>
              <a:gd name="T56" fmla="*/ 153 w 529"/>
              <a:gd name="T57" fmla="*/ 613 h 655"/>
              <a:gd name="T58" fmla="*/ 105 w 529"/>
              <a:gd name="T59" fmla="*/ 560 h 655"/>
              <a:gd name="T60" fmla="*/ 67 w 529"/>
              <a:gd name="T61" fmla="*/ 490 h 655"/>
              <a:gd name="T62" fmla="*/ 38 w 529"/>
              <a:gd name="T63" fmla="*/ 405 h 655"/>
              <a:gd name="T64" fmla="*/ 17 w 529"/>
              <a:gd name="T65" fmla="*/ 306 h 655"/>
              <a:gd name="T66" fmla="*/ 5 w 529"/>
              <a:gd name="T67" fmla="*/ 199 h 655"/>
              <a:gd name="T68" fmla="*/ 0 w 529"/>
              <a:gd name="T69" fmla="*/ 84 h 655"/>
              <a:gd name="T70" fmla="*/ 1 w 529"/>
              <a:gd name="T71" fmla="*/ 4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9" h="655">
                <a:moveTo>
                  <a:pt x="264" y="144"/>
                </a:move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304" y="385"/>
                </a:lnTo>
                <a:lnTo>
                  <a:pt x="328" y="374"/>
                </a:lnTo>
                <a:lnTo>
                  <a:pt x="351" y="359"/>
                </a:lnTo>
                <a:lnTo>
                  <a:pt x="368" y="338"/>
                </a:lnTo>
                <a:lnTo>
                  <a:pt x="381" y="316"/>
                </a:lnTo>
                <a:lnTo>
                  <a:pt x="389" y="289"/>
                </a:lnTo>
                <a:lnTo>
                  <a:pt x="390" y="261"/>
                </a:lnTo>
                <a:lnTo>
                  <a:pt x="386" y="233"/>
                </a:lnTo>
                <a:lnTo>
                  <a:pt x="376" y="207"/>
                </a:lnTo>
                <a:lnTo>
                  <a:pt x="360" y="186"/>
                </a:lnTo>
                <a:lnTo>
                  <a:pt x="340" y="168"/>
                </a:lnTo>
                <a:lnTo>
                  <a:pt x="318" y="155"/>
                </a:lnTo>
                <a:lnTo>
                  <a:pt x="293" y="147"/>
                </a:lnTo>
                <a:lnTo>
                  <a:pt x="264" y="144"/>
                </a:lnTo>
                <a:close/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321" y="60"/>
                </a:lnTo>
                <a:lnTo>
                  <a:pt x="382" y="55"/>
                </a:lnTo>
                <a:lnTo>
                  <a:pt x="442" y="46"/>
                </a:lnTo>
                <a:lnTo>
                  <a:pt x="504" y="31"/>
                </a:lnTo>
                <a:lnTo>
                  <a:pt x="529" y="24"/>
                </a:lnTo>
                <a:lnTo>
                  <a:pt x="529" y="79"/>
                </a:lnTo>
                <a:lnTo>
                  <a:pt x="526" y="145"/>
                </a:lnTo>
                <a:lnTo>
                  <a:pt x="522" y="209"/>
                </a:lnTo>
                <a:lnTo>
                  <a:pt x="516" y="270"/>
                </a:lnTo>
                <a:lnTo>
                  <a:pt x="507" y="327"/>
                </a:lnTo>
                <a:lnTo>
                  <a:pt x="496" y="381"/>
                </a:lnTo>
                <a:lnTo>
                  <a:pt x="483" y="431"/>
                </a:lnTo>
                <a:lnTo>
                  <a:pt x="467" y="477"/>
                </a:lnTo>
                <a:lnTo>
                  <a:pt x="449" y="517"/>
                </a:lnTo>
                <a:lnTo>
                  <a:pt x="428" y="554"/>
                </a:lnTo>
                <a:lnTo>
                  <a:pt x="404" y="585"/>
                </a:lnTo>
                <a:lnTo>
                  <a:pt x="377" y="610"/>
                </a:lnTo>
                <a:lnTo>
                  <a:pt x="348" y="631"/>
                </a:lnTo>
                <a:lnTo>
                  <a:pt x="317" y="645"/>
                </a:lnTo>
                <a:lnTo>
                  <a:pt x="281" y="655"/>
                </a:lnTo>
                <a:lnTo>
                  <a:pt x="245" y="652"/>
                </a:lnTo>
                <a:lnTo>
                  <a:pt x="212" y="644"/>
                </a:lnTo>
                <a:lnTo>
                  <a:pt x="181" y="631"/>
                </a:lnTo>
                <a:lnTo>
                  <a:pt x="153" y="613"/>
                </a:lnTo>
                <a:lnTo>
                  <a:pt x="127" y="588"/>
                </a:lnTo>
                <a:lnTo>
                  <a:pt x="105" y="560"/>
                </a:lnTo>
                <a:lnTo>
                  <a:pt x="84" y="526"/>
                </a:lnTo>
                <a:lnTo>
                  <a:pt x="67" y="490"/>
                </a:lnTo>
                <a:lnTo>
                  <a:pt x="51" y="449"/>
                </a:lnTo>
                <a:lnTo>
                  <a:pt x="38" y="405"/>
                </a:lnTo>
                <a:lnTo>
                  <a:pt x="26" y="356"/>
                </a:lnTo>
                <a:lnTo>
                  <a:pt x="17" y="306"/>
                </a:lnTo>
                <a:lnTo>
                  <a:pt x="10" y="254"/>
                </a:lnTo>
                <a:lnTo>
                  <a:pt x="5" y="199"/>
                </a:lnTo>
                <a:lnTo>
                  <a:pt x="1" y="143"/>
                </a:lnTo>
                <a:lnTo>
                  <a:pt x="0" y="84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Freeform 149"/>
          <p:cNvSpPr>
            <a:spLocks/>
          </p:cNvSpPr>
          <p:nvPr/>
        </p:nvSpPr>
        <p:spPr bwMode="auto">
          <a:xfrm>
            <a:off x="6833861" y="6059897"/>
            <a:ext cx="195169" cy="456558"/>
          </a:xfrm>
          <a:custGeom>
            <a:avLst/>
            <a:gdLst>
              <a:gd name="T0" fmla="*/ 9 w 280"/>
              <a:gd name="T1" fmla="*/ 0 h 655"/>
              <a:gd name="T2" fmla="*/ 72 w 280"/>
              <a:gd name="T3" fmla="*/ 26 h 655"/>
              <a:gd name="T4" fmla="*/ 135 w 280"/>
              <a:gd name="T5" fmla="*/ 45 h 655"/>
              <a:gd name="T6" fmla="*/ 196 w 280"/>
              <a:gd name="T7" fmla="*/ 56 h 655"/>
              <a:gd name="T8" fmla="*/ 259 w 280"/>
              <a:gd name="T9" fmla="*/ 62 h 655"/>
              <a:gd name="T10" fmla="*/ 280 w 280"/>
              <a:gd name="T11" fmla="*/ 62 h 655"/>
              <a:gd name="T12" fmla="*/ 280 w 280"/>
              <a:gd name="T13" fmla="*/ 145 h 655"/>
              <a:gd name="T14" fmla="*/ 264 w 280"/>
              <a:gd name="T15" fmla="*/ 144 h 655"/>
              <a:gd name="T16" fmla="*/ 238 w 280"/>
              <a:gd name="T17" fmla="*/ 149 h 655"/>
              <a:gd name="T18" fmla="*/ 213 w 280"/>
              <a:gd name="T19" fmla="*/ 160 h 655"/>
              <a:gd name="T20" fmla="*/ 192 w 280"/>
              <a:gd name="T21" fmla="*/ 175 h 655"/>
              <a:gd name="T22" fmla="*/ 174 w 280"/>
              <a:gd name="T23" fmla="*/ 195 h 655"/>
              <a:gd name="T24" fmla="*/ 161 w 280"/>
              <a:gd name="T25" fmla="*/ 219 h 655"/>
              <a:gd name="T26" fmla="*/ 154 w 280"/>
              <a:gd name="T27" fmla="*/ 245 h 655"/>
              <a:gd name="T28" fmla="*/ 152 w 280"/>
              <a:gd name="T29" fmla="*/ 272 h 655"/>
              <a:gd name="T30" fmla="*/ 157 w 280"/>
              <a:gd name="T31" fmla="*/ 301 h 655"/>
              <a:gd name="T32" fmla="*/ 166 w 280"/>
              <a:gd name="T33" fmla="*/ 326 h 655"/>
              <a:gd name="T34" fmla="*/ 182 w 280"/>
              <a:gd name="T35" fmla="*/ 348 h 655"/>
              <a:gd name="T36" fmla="*/ 201 w 280"/>
              <a:gd name="T37" fmla="*/ 367 h 655"/>
              <a:gd name="T38" fmla="*/ 224 w 280"/>
              <a:gd name="T39" fmla="*/ 380 h 655"/>
              <a:gd name="T40" fmla="*/ 250 w 280"/>
              <a:gd name="T41" fmla="*/ 388 h 655"/>
              <a:gd name="T42" fmla="*/ 277 w 280"/>
              <a:gd name="T43" fmla="*/ 389 h 655"/>
              <a:gd name="T44" fmla="*/ 280 w 280"/>
              <a:gd name="T45" fmla="*/ 389 h 655"/>
              <a:gd name="T46" fmla="*/ 280 w 280"/>
              <a:gd name="T47" fmla="*/ 655 h 655"/>
              <a:gd name="T48" fmla="*/ 262 w 280"/>
              <a:gd name="T49" fmla="*/ 655 h 655"/>
              <a:gd name="T50" fmla="*/ 226 w 280"/>
              <a:gd name="T51" fmla="*/ 649 h 655"/>
              <a:gd name="T52" fmla="*/ 194 w 280"/>
              <a:gd name="T53" fmla="*/ 638 h 655"/>
              <a:gd name="T54" fmla="*/ 164 w 280"/>
              <a:gd name="T55" fmla="*/ 621 h 655"/>
              <a:gd name="T56" fmla="*/ 136 w 280"/>
              <a:gd name="T57" fmla="*/ 598 h 655"/>
              <a:gd name="T58" fmla="*/ 111 w 280"/>
              <a:gd name="T59" fmla="*/ 569 h 655"/>
              <a:gd name="T60" fmla="*/ 90 w 280"/>
              <a:gd name="T61" fmla="*/ 537 h 655"/>
              <a:gd name="T62" fmla="*/ 71 w 280"/>
              <a:gd name="T63" fmla="*/ 500 h 655"/>
              <a:gd name="T64" fmla="*/ 55 w 280"/>
              <a:gd name="T65" fmla="*/ 460 h 655"/>
              <a:gd name="T66" fmla="*/ 40 w 280"/>
              <a:gd name="T67" fmla="*/ 415 h 655"/>
              <a:gd name="T68" fmla="*/ 29 w 280"/>
              <a:gd name="T69" fmla="*/ 367 h 655"/>
              <a:gd name="T70" fmla="*/ 18 w 280"/>
              <a:gd name="T71" fmla="*/ 316 h 655"/>
              <a:gd name="T72" fmla="*/ 12 w 280"/>
              <a:gd name="T73" fmla="*/ 262 h 655"/>
              <a:gd name="T74" fmla="*/ 5 w 280"/>
              <a:gd name="T75" fmla="*/ 206 h 655"/>
              <a:gd name="T76" fmla="*/ 2 w 280"/>
              <a:gd name="T77" fmla="*/ 148 h 655"/>
              <a:gd name="T78" fmla="*/ 0 w 280"/>
              <a:gd name="T79" fmla="*/ 88 h 655"/>
              <a:gd name="T80" fmla="*/ 0 w 280"/>
              <a:gd name="T81" fmla="*/ 25 h 655"/>
              <a:gd name="T82" fmla="*/ 1 w 280"/>
              <a:gd name="T83" fmla="*/ 4 h 655"/>
              <a:gd name="T84" fmla="*/ 9 w 280"/>
              <a:gd name="T85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655"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280" y="62"/>
                </a:lnTo>
                <a:lnTo>
                  <a:pt x="280" y="145"/>
                </a:lnTo>
                <a:lnTo>
                  <a:pt x="264" y="144"/>
                </a:ln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280" y="389"/>
                </a:lnTo>
                <a:lnTo>
                  <a:pt x="280" y="655"/>
                </a:lnTo>
                <a:lnTo>
                  <a:pt x="262" y="655"/>
                </a:lnTo>
                <a:lnTo>
                  <a:pt x="226" y="649"/>
                </a:lnTo>
                <a:lnTo>
                  <a:pt x="194" y="638"/>
                </a:lnTo>
                <a:lnTo>
                  <a:pt x="164" y="621"/>
                </a:lnTo>
                <a:lnTo>
                  <a:pt x="136" y="598"/>
                </a:lnTo>
                <a:lnTo>
                  <a:pt x="111" y="569"/>
                </a:lnTo>
                <a:lnTo>
                  <a:pt x="90" y="537"/>
                </a:lnTo>
                <a:lnTo>
                  <a:pt x="71" y="500"/>
                </a:lnTo>
                <a:lnTo>
                  <a:pt x="55" y="460"/>
                </a:lnTo>
                <a:lnTo>
                  <a:pt x="40" y="415"/>
                </a:lnTo>
                <a:lnTo>
                  <a:pt x="29" y="367"/>
                </a:lnTo>
                <a:lnTo>
                  <a:pt x="18" y="316"/>
                </a:lnTo>
                <a:lnTo>
                  <a:pt x="12" y="262"/>
                </a:lnTo>
                <a:lnTo>
                  <a:pt x="5" y="206"/>
                </a:lnTo>
                <a:lnTo>
                  <a:pt x="2" y="148"/>
                </a:lnTo>
                <a:lnTo>
                  <a:pt x="0" y="88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Freeform 150"/>
          <p:cNvSpPr>
            <a:spLocks/>
          </p:cNvSpPr>
          <p:nvPr/>
        </p:nvSpPr>
        <p:spPr bwMode="auto">
          <a:xfrm>
            <a:off x="6523680" y="3527573"/>
            <a:ext cx="995364" cy="462831"/>
          </a:xfrm>
          <a:custGeom>
            <a:avLst/>
            <a:gdLst>
              <a:gd name="T0" fmla="*/ 1411 w 1428"/>
              <a:gd name="T1" fmla="*/ 12 h 664"/>
              <a:gd name="T2" fmla="*/ 1424 w 1428"/>
              <a:gd name="T3" fmla="*/ 525 h 664"/>
              <a:gd name="T4" fmla="*/ 1418 w 1428"/>
              <a:gd name="T5" fmla="*/ 591 h 664"/>
              <a:gd name="T6" fmla="*/ 1371 w 1428"/>
              <a:gd name="T7" fmla="*/ 646 h 664"/>
              <a:gd name="T8" fmla="*/ 1305 w 1428"/>
              <a:gd name="T9" fmla="*/ 664 h 664"/>
              <a:gd name="T10" fmla="*/ 1253 w 1428"/>
              <a:gd name="T11" fmla="*/ 630 h 664"/>
              <a:gd name="T12" fmla="*/ 1217 w 1428"/>
              <a:gd name="T13" fmla="*/ 574 h 664"/>
              <a:gd name="T14" fmla="*/ 1183 w 1428"/>
              <a:gd name="T15" fmla="*/ 525 h 664"/>
              <a:gd name="T16" fmla="*/ 1141 w 1428"/>
              <a:gd name="T17" fmla="*/ 523 h 664"/>
              <a:gd name="T18" fmla="*/ 1097 w 1428"/>
              <a:gd name="T19" fmla="*/ 540 h 664"/>
              <a:gd name="T20" fmla="*/ 1052 w 1428"/>
              <a:gd name="T21" fmla="*/ 541 h 664"/>
              <a:gd name="T22" fmla="*/ 1007 w 1428"/>
              <a:gd name="T23" fmla="*/ 507 h 664"/>
              <a:gd name="T24" fmla="*/ 954 w 1428"/>
              <a:gd name="T25" fmla="*/ 489 h 664"/>
              <a:gd name="T26" fmla="*/ 919 w 1428"/>
              <a:gd name="T27" fmla="*/ 507 h 664"/>
              <a:gd name="T28" fmla="*/ 885 w 1428"/>
              <a:gd name="T29" fmla="*/ 533 h 664"/>
              <a:gd name="T30" fmla="*/ 822 w 1428"/>
              <a:gd name="T31" fmla="*/ 534 h 664"/>
              <a:gd name="T32" fmla="*/ 767 w 1428"/>
              <a:gd name="T33" fmla="*/ 499 h 664"/>
              <a:gd name="T34" fmla="*/ 718 w 1428"/>
              <a:gd name="T35" fmla="*/ 461 h 664"/>
              <a:gd name="T36" fmla="*/ 678 w 1428"/>
              <a:gd name="T37" fmla="*/ 460 h 664"/>
              <a:gd name="T38" fmla="*/ 615 w 1428"/>
              <a:gd name="T39" fmla="*/ 525 h 664"/>
              <a:gd name="T40" fmla="*/ 550 w 1428"/>
              <a:gd name="T41" fmla="*/ 597 h 664"/>
              <a:gd name="T42" fmla="*/ 479 w 1428"/>
              <a:gd name="T43" fmla="*/ 635 h 664"/>
              <a:gd name="T44" fmla="*/ 416 w 1428"/>
              <a:gd name="T45" fmla="*/ 622 h 664"/>
              <a:gd name="T46" fmla="*/ 366 w 1428"/>
              <a:gd name="T47" fmla="*/ 580 h 664"/>
              <a:gd name="T48" fmla="*/ 322 w 1428"/>
              <a:gd name="T49" fmla="*/ 537 h 664"/>
              <a:gd name="T50" fmla="*/ 275 w 1428"/>
              <a:gd name="T51" fmla="*/ 519 h 664"/>
              <a:gd name="T52" fmla="*/ 218 w 1428"/>
              <a:gd name="T53" fmla="*/ 530 h 664"/>
              <a:gd name="T54" fmla="*/ 166 w 1428"/>
              <a:gd name="T55" fmla="*/ 525 h 664"/>
              <a:gd name="T56" fmla="*/ 111 w 1428"/>
              <a:gd name="T57" fmla="*/ 536 h 664"/>
              <a:gd name="T58" fmla="*/ 85 w 1428"/>
              <a:gd name="T59" fmla="*/ 559 h 664"/>
              <a:gd name="T60" fmla="*/ 53 w 1428"/>
              <a:gd name="T61" fmla="*/ 578 h 664"/>
              <a:gd name="T62" fmla="*/ 21 w 1428"/>
              <a:gd name="T63" fmla="*/ 568 h 664"/>
              <a:gd name="T64" fmla="*/ 5 w 1428"/>
              <a:gd name="T65" fmla="*/ 536 h 664"/>
              <a:gd name="T66" fmla="*/ 0 w 1428"/>
              <a:gd name="T67" fmla="*/ 46 h 664"/>
              <a:gd name="T68" fmla="*/ 24 w 1428"/>
              <a:gd name="T69" fmla="*/ 29 h 664"/>
              <a:gd name="T70" fmla="*/ 82 w 1428"/>
              <a:gd name="T71" fmla="*/ 16 h 664"/>
              <a:gd name="T72" fmla="*/ 163 w 1428"/>
              <a:gd name="T73" fmla="*/ 12 h 664"/>
              <a:gd name="T74" fmla="*/ 242 w 1428"/>
              <a:gd name="T75" fmla="*/ 13 h 664"/>
              <a:gd name="T76" fmla="*/ 292 w 1428"/>
              <a:gd name="T77" fmla="*/ 15 h 664"/>
              <a:gd name="T78" fmla="*/ 999 w 1428"/>
              <a:gd name="T79" fmla="*/ 23 h 664"/>
              <a:gd name="T80" fmla="*/ 1084 w 1428"/>
              <a:gd name="T81" fmla="*/ 16 h 664"/>
              <a:gd name="T82" fmla="*/ 1178 w 1428"/>
              <a:gd name="T83" fmla="*/ 9 h 664"/>
              <a:gd name="T84" fmla="*/ 1255 w 1428"/>
              <a:gd name="T85" fmla="*/ 17 h 664"/>
              <a:gd name="T86" fmla="*/ 1278 w 1428"/>
              <a:gd name="T87" fmla="*/ 23 h 664"/>
              <a:gd name="T88" fmla="*/ 1309 w 1428"/>
              <a:gd name="T89" fmla="*/ 30 h 664"/>
              <a:gd name="T90" fmla="*/ 1346 w 1428"/>
              <a:gd name="T91" fmla="*/ 15 h 664"/>
              <a:gd name="T92" fmla="*/ 1382 w 1428"/>
              <a:gd name="T93" fmla="*/ 0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8" h="664">
                <a:moveTo>
                  <a:pt x="1393" y="0"/>
                </a:moveTo>
                <a:lnTo>
                  <a:pt x="1402" y="4"/>
                </a:lnTo>
                <a:lnTo>
                  <a:pt x="1411" y="12"/>
                </a:lnTo>
                <a:lnTo>
                  <a:pt x="1419" y="26"/>
                </a:lnTo>
                <a:lnTo>
                  <a:pt x="1424" y="46"/>
                </a:lnTo>
                <a:lnTo>
                  <a:pt x="1424" y="525"/>
                </a:lnTo>
                <a:lnTo>
                  <a:pt x="1428" y="546"/>
                </a:lnTo>
                <a:lnTo>
                  <a:pt x="1426" y="568"/>
                </a:lnTo>
                <a:lnTo>
                  <a:pt x="1418" y="591"/>
                </a:lnTo>
                <a:lnTo>
                  <a:pt x="1406" y="612"/>
                </a:lnTo>
                <a:lnTo>
                  <a:pt x="1390" y="630"/>
                </a:lnTo>
                <a:lnTo>
                  <a:pt x="1371" y="646"/>
                </a:lnTo>
                <a:lnTo>
                  <a:pt x="1350" y="657"/>
                </a:lnTo>
                <a:lnTo>
                  <a:pt x="1329" y="664"/>
                </a:lnTo>
                <a:lnTo>
                  <a:pt x="1305" y="664"/>
                </a:lnTo>
                <a:lnTo>
                  <a:pt x="1284" y="657"/>
                </a:lnTo>
                <a:lnTo>
                  <a:pt x="1267" y="646"/>
                </a:lnTo>
                <a:lnTo>
                  <a:pt x="1253" y="630"/>
                </a:lnTo>
                <a:lnTo>
                  <a:pt x="1240" y="612"/>
                </a:lnTo>
                <a:lnTo>
                  <a:pt x="1228" y="593"/>
                </a:lnTo>
                <a:lnTo>
                  <a:pt x="1217" y="574"/>
                </a:lnTo>
                <a:lnTo>
                  <a:pt x="1208" y="557"/>
                </a:lnTo>
                <a:lnTo>
                  <a:pt x="1196" y="537"/>
                </a:lnTo>
                <a:lnTo>
                  <a:pt x="1183" y="525"/>
                </a:lnTo>
                <a:lnTo>
                  <a:pt x="1170" y="520"/>
                </a:lnTo>
                <a:lnTo>
                  <a:pt x="1156" y="519"/>
                </a:lnTo>
                <a:lnTo>
                  <a:pt x="1141" y="523"/>
                </a:lnTo>
                <a:lnTo>
                  <a:pt x="1127" y="528"/>
                </a:lnTo>
                <a:lnTo>
                  <a:pt x="1113" y="533"/>
                </a:lnTo>
                <a:lnTo>
                  <a:pt x="1097" y="540"/>
                </a:lnTo>
                <a:lnTo>
                  <a:pt x="1083" y="544"/>
                </a:lnTo>
                <a:lnTo>
                  <a:pt x="1067" y="545"/>
                </a:lnTo>
                <a:lnTo>
                  <a:pt x="1052" y="541"/>
                </a:lnTo>
                <a:lnTo>
                  <a:pt x="1038" y="533"/>
                </a:lnTo>
                <a:lnTo>
                  <a:pt x="1022" y="520"/>
                </a:lnTo>
                <a:lnTo>
                  <a:pt x="1007" y="507"/>
                </a:lnTo>
                <a:lnTo>
                  <a:pt x="990" y="495"/>
                </a:lnTo>
                <a:lnTo>
                  <a:pt x="970" y="489"/>
                </a:lnTo>
                <a:lnTo>
                  <a:pt x="954" y="489"/>
                </a:lnTo>
                <a:lnTo>
                  <a:pt x="941" y="493"/>
                </a:lnTo>
                <a:lnTo>
                  <a:pt x="929" y="498"/>
                </a:lnTo>
                <a:lnTo>
                  <a:pt x="919" y="507"/>
                </a:lnTo>
                <a:lnTo>
                  <a:pt x="908" y="516"/>
                </a:lnTo>
                <a:lnTo>
                  <a:pt x="897" y="525"/>
                </a:lnTo>
                <a:lnTo>
                  <a:pt x="885" y="533"/>
                </a:lnTo>
                <a:lnTo>
                  <a:pt x="863" y="540"/>
                </a:lnTo>
                <a:lnTo>
                  <a:pt x="842" y="540"/>
                </a:lnTo>
                <a:lnTo>
                  <a:pt x="822" y="534"/>
                </a:lnTo>
                <a:lnTo>
                  <a:pt x="802" y="525"/>
                </a:lnTo>
                <a:lnTo>
                  <a:pt x="784" y="512"/>
                </a:lnTo>
                <a:lnTo>
                  <a:pt x="767" y="499"/>
                </a:lnTo>
                <a:lnTo>
                  <a:pt x="750" y="485"/>
                </a:lnTo>
                <a:lnTo>
                  <a:pt x="734" y="472"/>
                </a:lnTo>
                <a:lnTo>
                  <a:pt x="718" y="461"/>
                </a:lnTo>
                <a:lnTo>
                  <a:pt x="704" y="456"/>
                </a:lnTo>
                <a:lnTo>
                  <a:pt x="690" y="455"/>
                </a:lnTo>
                <a:lnTo>
                  <a:pt x="678" y="460"/>
                </a:lnTo>
                <a:lnTo>
                  <a:pt x="657" y="478"/>
                </a:lnTo>
                <a:lnTo>
                  <a:pt x="636" y="500"/>
                </a:lnTo>
                <a:lnTo>
                  <a:pt x="615" y="525"/>
                </a:lnTo>
                <a:lnTo>
                  <a:pt x="594" y="550"/>
                </a:lnTo>
                <a:lnTo>
                  <a:pt x="572" y="575"/>
                </a:lnTo>
                <a:lnTo>
                  <a:pt x="550" y="597"/>
                </a:lnTo>
                <a:lnTo>
                  <a:pt x="527" y="616"/>
                </a:lnTo>
                <a:lnTo>
                  <a:pt x="504" y="629"/>
                </a:lnTo>
                <a:lnTo>
                  <a:pt x="479" y="635"/>
                </a:lnTo>
                <a:lnTo>
                  <a:pt x="455" y="635"/>
                </a:lnTo>
                <a:lnTo>
                  <a:pt x="434" y="631"/>
                </a:lnTo>
                <a:lnTo>
                  <a:pt x="416" y="622"/>
                </a:lnTo>
                <a:lnTo>
                  <a:pt x="398" y="610"/>
                </a:lnTo>
                <a:lnTo>
                  <a:pt x="382" y="596"/>
                </a:lnTo>
                <a:lnTo>
                  <a:pt x="366" y="580"/>
                </a:lnTo>
                <a:lnTo>
                  <a:pt x="351" y="565"/>
                </a:lnTo>
                <a:lnTo>
                  <a:pt x="336" y="550"/>
                </a:lnTo>
                <a:lnTo>
                  <a:pt x="322" y="537"/>
                </a:lnTo>
                <a:lnTo>
                  <a:pt x="307" y="527"/>
                </a:lnTo>
                <a:lnTo>
                  <a:pt x="292" y="520"/>
                </a:lnTo>
                <a:lnTo>
                  <a:pt x="275" y="519"/>
                </a:lnTo>
                <a:lnTo>
                  <a:pt x="258" y="523"/>
                </a:lnTo>
                <a:lnTo>
                  <a:pt x="237" y="529"/>
                </a:lnTo>
                <a:lnTo>
                  <a:pt x="218" y="530"/>
                </a:lnTo>
                <a:lnTo>
                  <a:pt x="201" y="529"/>
                </a:lnTo>
                <a:lnTo>
                  <a:pt x="184" y="527"/>
                </a:lnTo>
                <a:lnTo>
                  <a:pt x="166" y="525"/>
                </a:lnTo>
                <a:lnTo>
                  <a:pt x="148" y="527"/>
                </a:lnTo>
                <a:lnTo>
                  <a:pt x="125" y="530"/>
                </a:lnTo>
                <a:lnTo>
                  <a:pt x="111" y="536"/>
                </a:lnTo>
                <a:lnTo>
                  <a:pt x="100" y="544"/>
                </a:lnTo>
                <a:lnTo>
                  <a:pt x="93" y="551"/>
                </a:lnTo>
                <a:lnTo>
                  <a:pt x="85" y="559"/>
                </a:lnTo>
                <a:lnTo>
                  <a:pt x="76" y="567"/>
                </a:lnTo>
                <a:lnTo>
                  <a:pt x="66" y="574"/>
                </a:lnTo>
                <a:lnTo>
                  <a:pt x="53" y="578"/>
                </a:lnTo>
                <a:lnTo>
                  <a:pt x="36" y="579"/>
                </a:lnTo>
                <a:lnTo>
                  <a:pt x="27" y="576"/>
                </a:lnTo>
                <a:lnTo>
                  <a:pt x="21" y="568"/>
                </a:lnTo>
                <a:lnTo>
                  <a:pt x="14" y="558"/>
                </a:lnTo>
                <a:lnTo>
                  <a:pt x="9" y="546"/>
                </a:lnTo>
                <a:lnTo>
                  <a:pt x="5" y="536"/>
                </a:lnTo>
                <a:lnTo>
                  <a:pt x="2" y="529"/>
                </a:lnTo>
                <a:lnTo>
                  <a:pt x="0" y="528"/>
                </a:lnTo>
                <a:lnTo>
                  <a:pt x="0" y="46"/>
                </a:lnTo>
                <a:lnTo>
                  <a:pt x="11" y="46"/>
                </a:lnTo>
                <a:lnTo>
                  <a:pt x="14" y="37"/>
                </a:lnTo>
                <a:lnTo>
                  <a:pt x="24" y="29"/>
                </a:lnTo>
                <a:lnTo>
                  <a:pt x="40" y="23"/>
                </a:lnTo>
                <a:lnTo>
                  <a:pt x="60" y="19"/>
                </a:lnTo>
                <a:lnTo>
                  <a:pt x="82" y="16"/>
                </a:lnTo>
                <a:lnTo>
                  <a:pt x="108" y="13"/>
                </a:lnTo>
                <a:lnTo>
                  <a:pt x="136" y="12"/>
                </a:lnTo>
                <a:lnTo>
                  <a:pt x="163" y="12"/>
                </a:lnTo>
                <a:lnTo>
                  <a:pt x="191" y="12"/>
                </a:lnTo>
                <a:lnTo>
                  <a:pt x="217" y="12"/>
                </a:lnTo>
                <a:lnTo>
                  <a:pt x="242" y="13"/>
                </a:lnTo>
                <a:lnTo>
                  <a:pt x="263" y="13"/>
                </a:lnTo>
                <a:lnTo>
                  <a:pt x="279" y="15"/>
                </a:lnTo>
                <a:lnTo>
                  <a:pt x="292" y="15"/>
                </a:lnTo>
                <a:lnTo>
                  <a:pt x="525" y="17"/>
                </a:lnTo>
                <a:lnTo>
                  <a:pt x="760" y="20"/>
                </a:lnTo>
                <a:lnTo>
                  <a:pt x="999" y="23"/>
                </a:lnTo>
                <a:lnTo>
                  <a:pt x="1024" y="21"/>
                </a:lnTo>
                <a:lnTo>
                  <a:pt x="1052" y="20"/>
                </a:lnTo>
                <a:lnTo>
                  <a:pt x="1084" y="16"/>
                </a:lnTo>
                <a:lnTo>
                  <a:pt x="1115" y="13"/>
                </a:lnTo>
                <a:lnTo>
                  <a:pt x="1147" y="11"/>
                </a:lnTo>
                <a:lnTo>
                  <a:pt x="1178" y="9"/>
                </a:lnTo>
                <a:lnTo>
                  <a:pt x="1207" y="9"/>
                </a:lnTo>
                <a:lnTo>
                  <a:pt x="1233" y="12"/>
                </a:lnTo>
                <a:lnTo>
                  <a:pt x="1255" y="17"/>
                </a:lnTo>
                <a:lnTo>
                  <a:pt x="1261" y="16"/>
                </a:lnTo>
                <a:lnTo>
                  <a:pt x="1268" y="17"/>
                </a:lnTo>
                <a:lnTo>
                  <a:pt x="1278" y="23"/>
                </a:lnTo>
                <a:lnTo>
                  <a:pt x="1288" y="28"/>
                </a:lnTo>
                <a:lnTo>
                  <a:pt x="1299" y="30"/>
                </a:lnTo>
                <a:lnTo>
                  <a:pt x="1309" y="30"/>
                </a:lnTo>
                <a:lnTo>
                  <a:pt x="1321" y="26"/>
                </a:lnTo>
                <a:lnTo>
                  <a:pt x="1334" y="21"/>
                </a:lnTo>
                <a:lnTo>
                  <a:pt x="1346" y="15"/>
                </a:lnTo>
                <a:lnTo>
                  <a:pt x="1359" y="8"/>
                </a:lnTo>
                <a:lnTo>
                  <a:pt x="1371" y="4"/>
                </a:lnTo>
                <a:lnTo>
                  <a:pt x="1382" y="0"/>
                </a:lnTo>
                <a:lnTo>
                  <a:pt x="139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Rectangle 151"/>
          <p:cNvSpPr>
            <a:spLocks noChangeArrowheads="1"/>
          </p:cNvSpPr>
          <p:nvPr/>
        </p:nvSpPr>
        <p:spPr bwMode="auto">
          <a:xfrm>
            <a:off x="6530650" y="4409321"/>
            <a:ext cx="985606" cy="354093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Rectangle 152"/>
          <p:cNvSpPr>
            <a:spLocks noChangeArrowheads="1"/>
          </p:cNvSpPr>
          <p:nvPr/>
        </p:nvSpPr>
        <p:spPr bwMode="auto">
          <a:xfrm>
            <a:off x="6530650" y="4409321"/>
            <a:ext cx="497682" cy="35409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Rectangle 153"/>
          <p:cNvSpPr>
            <a:spLocks noChangeArrowheads="1"/>
          </p:cNvSpPr>
          <p:nvPr/>
        </p:nvSpPr>
        <p:spPr bwMode="auto">
          <a:xfrm>
            <a:off x="6529954" y="4595429"/>
            <a:ext cx="989091" cy="35549"/>
          </a:xfrm>
          <a:prstGeom prst="rect">
            <a:avLst/>
          </a:prstGeom>
          <a:solidFill>
            <a:schemeClr val="bg1">
              <a:lumMod val="8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Freeform 154"/>
          <p:cNvSpPr>
            <a:spLocks/>
          </p:cNvSpPr>
          <p:nvPr/>
        </p:nvSpPr>
        <p:spPr bwMode="auto">
          <a:xfrm>
            <a:off x="6523680" y="3535937"/>
            <a:ext cx="501864" cy="434252"/>
          </a:xfrm>
          <a:custGeom>
            <a:avLst/>
            <a:gdLst>
              <a:gd name="T0" fmla="*/ 191 w 720"/>
              <a:gd name="T1" fmla="*/ 0 h 623"/>
              <a:gd name="T2" fmla="*/ 242 w 720"/>
              <a:gd name="T3" fmla="*/ 1 h 623"/>
              <a:gd name="T4" fmla="*/ 279 w 720"/>
              <a:gd name="T5" fmla="*/ 3 h 623"/>
              <a:gd name="T6" fmla="*/ 466 w 720"/>
              <a:gd name="T7" fmla="*/ 4 h 623"/>
              <a:gd name="T8" fmla="*/ 720 w 720"/>
              <a:gd name="T9" fmla="*/ 8 h 623"/>
              <a:gd name="T10" fmla="*/ 718 w 720"/>
              <a:gd name="T11" fmla="*/ 449 h 623"/>
              <a:gd name="T12" fmla="*/ 690 w 720"/>
              <a:gd name="T13" fmla="*/ 443 h 623"/>
              <a:gd name="T14" fmla="*/ 657 w 720"/>
              <a:gd name="T15" fmla="*/ 466 h 623"/>
              <a:gd name="T16" fmla="*/ 615 w 720"/>
              <a:gd name="T17" fmla="*/ 513 h 623"/>
              <a:gd name="T18" fmla="*/ 572 w 720"/>
              <a:gd name="T19" fmla="*/ 563 h 623"/>
              <a:gd name="T20" fmla="*/ 527 w 720"/>
              <a:gd name="T21" fmla="*/ 604 h 623"/>
              <a:gd name="T22" fmla="*/ 479 w 720"/>
              <a:gd name="T23" fmla="*/ 623 h 623"/>
              <a:gd name="T24" fmla="*/ 434 w 720"/>
              <a:gd name="T25" fmla="*/ 619 h 623"/>
              <a:gd name="T26" fmla="*/ 398 w 720"/>
              <a:gd name="T27" fmla="*/ 598 h 623"/>
              <a:gd name="T28" fmla="*/ 366 w 720"/>
              <a:gd name="T29" fmla="*/ 568 h 623"/>
              <a:gd name="T30" fmla="*/ 336 w 720"/>
              <a:gd name="T31" fmla="*/ 538 h 623"/>
              <a:gd name="T32" fmla="*/ 307 w 720"/>
              <a:gd name="T33" fmla="*/ 515 h 623"/>
              <a:gd name="T34" fmla="*/ 275 w 720"/>
              <a:gd name="T35" fmla="*/ 507 h 623"/>
              <a:gd name="T36" fmla="*/ 237 w 720"/>
              <a:gd name="T37" fmla="*/ 517 h 623"/>
              <a:gd name="T38" fmla="*/ 201 w 720"/>
              <a:gd name="T39" fmla="*/ 517 h 623"/>
              <a:gd name="T40" fmla="*/ 166 w 720"/>
              <a:gd name="T41" fmla="*/ 513 h 623"/>
              <a:gd name="T42" fmla="*/ 125 w 720"/>
              <a:gd name="T43" fmla="*/ 518 h 623"/>
              <a:gd name="T44" fmla="*/ 100 w 720"/>
              <a:gd name="T45" fmla="*/ 532 h 623"/>
              <a:gd name="T46" fmla="*/ 85 w 720"/>
              <a:gd name="T47" fmla="*/ 547 h 623"/>
              <a:gd name="T48" fmla="*/ 66 w 720"/>
              <a:gd name="T49" fmla="*/ 562 h 623"/>
              <a:gd name="T50" fmla="*/ 36 w 720"/>
              <a:gd name="T51" fmla="*/ 567 h 623"/>
              <a:gd name="T52" fmla="*/ 21 w 720"/>
              <a:gd name="T53" fmla="*/ 556 h 623"/>
              <a:gd name="T54" fmla="*/ 9 w 720"/>
              <a:gd name="T55" fmla="*/ 534 h 623"/>
              <a:gd name="T56" fmla="*/ 2 w 720"/>
              <a:gd name="T57" fmla="*/ 517 h 623"/>
              <a:gd name="T58" fmla="*/ 0 w 720"/>
              <a:gd name="T59" fmla="*/ 34 h 623"/>
              <a:gd name="T60" fmla="*/ 14 w 720"/>
              <a:gd name="T61" fmla="*/ 25 h 623"/>
              <a:gd name="T62" fmla="*/ 40 w 720"/>
              <a:gd name="T63" fmla="*/ 11 h 623"/>
              <a:gd name="T64" fmla="*/ 82 w 720"/>
              <a:gd name="T65" fmla="*/ 4 h 623"/>
              <a:gd name="T66" fmla="*/ 136 w 720"/>
              <a:gd name="T67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20" h="623">
                <a:moveTo>
                  <a:pt x="163" y="0"/>
                </a:moveTo>
                <a:lnTo>
                  <a:pt x="191" y="0"/>
                </a:lnTo>
                <a:lnTo>
                  <a:pt x="217" y="0"/>
                </a:lnTo>
                <a:lnTo>
                  <a:pt x="242" y="1"/>
                </a:lnTo>
                <a:lnTo>
                  <a:pt x="263" y="1"/>
                </a:lnTo>
                <a:lnTo>
                  <a:pt x="279" y="3"/>
                </a:lnTo>
                <a:lnTo>
                  <a:pt x="292" y="3"/>
                </a:lnTo>
                <a:lnTo>
                  <a:pt x="466" y="4"/>
                </a:lnTo>
                <a:lnTo>
                  <a:pt x="643" y="7"/>
                </a:lnTo>
                <a:lnTo>
                  <a:pt x="720" y="8"/>
                </a:lnTo>
                <a:lnTo>
                  <a:pt x="720" y="450"/>
                </a:lnTo>
                <a:lnTo>
                  <a:pt x="718" y="449"/>
                </a:lnTo>
                <a:lnTo>
                  <a:pt x="704" y="443"/>
                </a:lnTo>
                <a:lnTo>
                  <a:pt x="690" y="443"/>
                </a:lnTo>
                <a:lnTo>
                  <a:pt x="678" y="448"/>
                </a:lnTo>
                <a:lnTo>
                  <a:pt x="657" y="466"/>
                </a:lnTo>
                <a:lnTo>
                  <a:pt x="636" y="488"/>
                </a:lnTo>
                <a:lnTo>
                  <a:pt x="615" y="513"/>
                </a:lnTo>
                <a:lnTo>
                  <a:pt x="594" y="538"/>
                </a:lnTo>
                <a:lnTo>
                  <a:pt x="572" y="563"/>
                </a:lnTo>
                <a:lnTo>
                  <a:pt x="550" y="585"/>
                </a:lnTo>
                <a:lnTo>
                  <a:pt x="527" y="604"/>
                </a:lnTo>
                <a:lnTo>
                  <a:pt x="504" y="617"/>
                </a:lnTo>
                <a:lnTo>
                  <a:pt x="479" y="623"/>
                </a:lnTo>
                <a:lnTo>
                  <a:pt x="455" y="623"/>
                </a:lnTo>
                <a:lnTo>
                  <a:pt x="434" y="619"/>
                </a:lnTo>
                <a:lnTo>
                  <a:pt x="416" y="610"/>
                </a:lnTo>
                <a:lnTo>
                  <a:pt x="398" y="598"/>
                </a:lnTo>
                <a:lnTo>
                  <a:pt x="382" y="584"/>
                </a:lnTo>
                <a:lnTo>
                  <a:pt x="366" y="568"/>
                </a:lnTo>
                <a:lnTo>
                  <a:pt x="351" y="553"/>
                </a:lnTo>
                <a:lnTo>
                  <a:pt x="336" y="538"/>
                </a:lnTo>
                <a:lnTo>
                  <a:pt x="322" y="525"/>
                </a:lnTo>
                <a:lnTo>
                  <a:pt x="307" y="515"/>
                </a:lnTo>
                <a:lnTo>
                  <a:pt x="292" y="508"/>
                </a:lnTo>
                <a:lnTo>
                  <a:pt x="275" y="507"/>
                </a:lnTo>
                <a:lnTo>
                  <a:pt x="258" y="511"/>
                </a:lnTo>
                <a:lnTo>
                  <a:pt x="237" y="517"/>
                </a:lnTo>
                <a:lnTo>
                  <a:pt x="218" y="518"/>
                </a:lnTo>
                <a:lnTo>
                  <a:pt x="201" y="517"/>
                </a:lnTo>
                <a:lnTo>
                  <a:pt x="184" y="515"/>
                </a:lnTo>
                <a:lnTo>
                  <a:pt x="166" y="513"/>
                </a:lnTo>
                <a:lnTo>
                  <a:pt x="148" y="515"/>
                </a:lnTo>
                <a:lnTo>
                  <a:pt x="125" y="518"/>
                </a:lnTo>
                <a:lnTo>
                  <a:pt x="111" y="524"/>
                </a:lnTo>
                <a:lnTo>
                  <a:pt x="100" y="532"/>
                </a:lnTo>
                <a:lnTo>
                  <a:pt x="93" y="539"/>
                </a:lnTo>
                <a:lnTo>
                  <a:pt x="85" y="547"/>
                </a:lnTo>
                <a:lnTo>
                  <a:pt x="76" y="555"/>
                </a:lnTo>
                <a:lnTo>
                  <a:pt x="66" y="562"/>
                </a:lnTo>
                <a:lnTo>
                  <a:pt x="53" y="566"/>
                </a:lnTo>
                <a:lnTo>
                  <a:pt x="36" y="567"/>
                </a:lnTo>
                <a:lnTo>
                  <a:pt x="27" y="564"/>
                </a:lnTo>
                <a:lnTo>
                  <a:pt x="21" y="556"/>
                </a:lnTo>
                <a:lnTo>
                  <a:pt x="14" y="546"/>
                </a:lnTo>
                <a:lnTo>
                  <a:pt x="9" y="534"/>
                </a:lnTo>
                <a:lnTo>
                  <a:pt x="5" y="524"/>
                </a:lnTo>
                <a:lnTo>
                  <a:pt x="2" y="517"/>
                </a:lnTo>
                <a:lnTo>
                  <a:pt x="0" y="516"/>
                </a:lnTo>
                <a:lnTo>
                  <a:pt x="0" y="34"/>
                </a:lnTo>
                <a:lnTo>
                  <a:pt x="11" y="34"/>
                </a:lnTo>
                <a:lnTo>
                  <a:pt x="14" y="25"/>
                </a:lnTo>
                <a:lnTo>
                  <a:pt x="24" y="17"/>
                </a:lnTo>
                <a:lnTo>
                  <a:pt x="40" y="11"/>
                </a:lnTo>
                <a:lnTo>
                  <a:pt x="60" y="7"/>
                </a:lnTo>
                <a:lnTo>
                  <a:pt x="82" y="4"/>
                </a:lnTo>
                <a:lnTo>
                  <a:pt x="108" y="1"/>
                </a:lnTo>
                <a:lnTo>
                  <a:pt x="136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6">
              <a:lumMod val="75000"/>
              <a:alpha val="5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Oval 196"/>
          <p:cNvSpPr/>
          <p:nvPr/>
        </p:nvSpPr>
        <p:spPr>
          <a:xfrm>
            <a:off x="7539991" y="5171178"/>
            <a:ext cx="186108" cy="18610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Oval 197"/>
          <p:cNvSpPr/>
          <p:nvPr/>
        </p:nvSpPr>
        <p:spPr>
          <a:xfrm>
            <a:off x="6236330" y="4990124"/>
            <a:ext cx="352349" cy="3523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Freeform 7"/>
          <p:cNvSpPr>
            <a:spLocks/>
          </p:cNvSpPr>
          <p:nvPr/>
        </p:nvSpPr>
        <p:spPr bwMode="auto">
          <a:xfrm>
            <a:off x="7971054" y="990600"/>
            <a:ext cx="1827149" cy="4041868"/>
          </a:xfrm>
          <a:custGeom>
            <a:avLst/>
            <a:gdLst>
              <a:gd name="T0" fmla="*/ 1685 w 1725"/>
              <a:gd name="T1" fmla="*/ 152 h 3069"/>
              <a:gd name="T2" fmla="*/ 1689 w 1725"/>
              <a:gd name="T3" fmla="*/ 314 h 3069"/>
              <a:gd name="T4" fmla="*/ 1703 w 1725"/>
              <a:gd name="T5" fmla="*/ 488 h 3069"/>
              <a:gd name="T6" fmla="*/ 1694 w 1725"/>
              <a:gd name="T7" fmla="*/ 614 h 3069"/>
              <a:gd name="T8" fmla="*/ 1701 w 1725"/>
              <a:gd name="T9" fmla="*/ 738 h 3069"/>
              <a:gd name="T10" fmla="*/ 1715 w 1725"/>
              <a:gd name="T11" fmla="*/ 837 h 3069"/>
              <a:gd name="T12" fmla="*/ 1708 w 1725"/>
              <a:gd name="T13" fmla="*/ 966 h 3069"/>
              <a:gd name="T14" fmla="*/ 1707 w 1725"/>
              <a:gd name="T15" fmla="*/ 1026 h 3069"/>
              <a:gd name="T16" fmla="*/ 1697 w 1725"/>
              <a:gd name="T17" fmla="*/ 1183 h 3069"/>
              <a:gd name="T18" fmla="*/ 1702 w 1725"/>
              <a:gd name="T19" fmla="*/ 1286 h 3069"/>
              <a:gd name="T20" fmla="*/ 1694 w 1725"/>
              <a:gd name="T21" fmla="*/ 1394 h 3069"/>
              <a:gd name="T22" fmla="*/ 1691 w 1725"/>
              <a:gd name="T23" fmla="*/ 1520 h 3069"/>
              <a:gd name="T24" fmla="*/ 1707 w 1725"/>
              <a:gd name="T25" fmla="*/ 1587 h 3069"/>
              <a:gd name="T26" fmla="*/ 1691 w 1725"/>
              <a:gd name="T27" fmla="*/ 1652 h 3069"/>
              <a:gd name="T28" fmla="*/ 1698 w 1725"/>
              <a:gd name="T29" fmla="*/ 1767 h 3069"/>
              <a:gd name="T30" fmla="*/ 1685 w 1725"/>
              <a:gd name="T31" fmla="*/ 2326 h 3069"/>
              <a:gd name="T32" fmla="*/ 1725 w 1725"/>
              <a:gd name="T33" fmla="*/ 2795 h 3069"/>
              <a:gd name="T34" fmla="*/ 1643 w 1725"/>
              <a:gd name="T35" fmla="*/ 2944 h 3069"/>
              <a:gd name="T36" fmla="*/ 1588 w 1725"/>
              <a:gd name="T37" fmla="*/ 2812 h 3069"/>
              <a:gd name="T38" fmla="*/ 1534 w 1725"/>
              <a:gd name="T39" fmla="*/ 2863 h 3069"/>
              <a:gd name="T40" fmla="*/ 1477 w 1725"/>
              <a:gd name="T41" fmla="*/ 2846 h 3069"/>
              <a:gd name="T42" fmla="*/ 1348 w 1725"/>
              <a:gd name="T43" fmla="*/ 3046 h 3069"/>
              <a:gd name="T44" fmla="*/ 1337 w 1725"/>
              <a:gd name="T45" fmla="*/ 2758 h 3069"/>
              <a:gd name="T46" fmla="*/ 1265 w 1725"/>
              <a:gd name="T47" fmla="*/ 2839 h 3069"/>
              <a:gd name="T48" fmla="*/ 1193 w 1725"/>
              <a:gd name="T49" fmla="*/ 2716 h 3069"/>
              <a:gd name="T50" fmla="*/ 1102 w 1725"/>
              <a:gd name="T51" fmla="*/ 2981 h 3069"/>
              <a:gd name="T52" fmla="*/ 1035 w 1725"/>
              <a:gd name="T53" fmla="*/ 2672 h 3069"/>
              <a:gd name="T54" fmla="*/ 977 w 1725"/>
              <a:gd name="T55" fmla="*/ 2911 h 3069"/>
              <a:gd name="T56" fmla="*/ 893 w 1725"/>
              <a:gd name="T57" fmla="*/ 2837 h 3069"/>
              <a:gd name="T58" fmla="*/ 822 w 1725"/>
              <a:gd name="T59" fmla="*/ 2917 h 3069"/>
              <a:gd name="T60" fmla="*/ 759 w 1725"/>
              <a:gd name="T61" fmla="*/ 2762 h 3069"/>
              <a:gd name="T62" fmla="*/ 712 w 1725"/>
              <a:gd name="T63" fmla="*/ 3006 h 3069"/>
              <a:gd name="T64" fmla="*/ 602 w 1725"/>
              <a:gd name="T65" fmla="*/ 2921 h 3069"/>
              <a:gd name="T66" fmla="*/ 542 w 1725"/>
              <a:gd name="T67" fmla="*/ 2784 h 3069"/>
              <a:gd name="T68" fmla="*/ 503 w 1725"/>
              <a:gd name="T69" fmla="*/ 2714 h 3069"/>
              <a:gd name="T70" fmla="*/ 444 w 1725"/>
              <a:gd name="T71" fmla="*/ 2871 h 3069"/>
              <a:gd name="T72" fmla="*/ 309 w 1725"/>
              <a:gd name="T73" fmla="*/ 2876 h 3069"/>
              <a:gd name="T74" fmla="*/ 229 w 1725"/>
              <a:gd name="T75" fmla="*/ 2646 h 3069"/>
              <a:gd name="T76" fmla="*/ 194 w 1725"/>
              <a:gd name="T77" fmla="*/ 2792 h 3069"/>
              <a:gd name="T78" fmla="*/ 118 w 1725"/>
              <a:gd name="T79" fmla="*/ 2572 h 3069"/>
              <a:gd name="T80" fmla="*/ 90 w 1725"/>
              <a:gd name="T81" fmla="*/ 2812 h 3069"/>
              <a:gd name="T82" fmla="*/ 38 w 1725"/>
              <a:gd name="T83" fmla="*/ 2525 h 3069"/>
              <a:gd name="T84" fmla="*/ 31 w 1725"/>
              <a:gd name="T85" fmla="*/ 2328 h 3069"/>
              <a:gd name="T86" fmla="*/ 27 w 1725"/>
              <a:gd name="T87" fmla="*/ 2231 h 3069"/>
              <a:gd name="T88" fmla="*/ 18 w 1725"/>
              <a:gd name="T89" fmla="*/ 2089 h 3069"/>
              <a:gd name="T90" fmla="*/ 31 w 1725"/>
              <a:gd name="T91" fmla="*/ 1886 h 3069"/>
              <a:gd name="T92" fmla="*/ 27 w 1725"/>
              <a:gd name="T93" fmla="*/ 1721 h 3069"/>
              <a:gd name="T94" fmla="*/ 27 w 1725"/>
              <a:gd name="T95" fmla="*/ 1627 h 3069"/>
              <a:gd name="T96" fmla="*/ 27 w 1725"/>
              <a:gd name="T97" fmla="*/ 1546 h 3069"/>
              <a:gd name="T98" fmla="*/ 27 w 1725"/>
              <a:gd name="T99" fmla="*/ 1450 h 3069"/>
              <a:gd name="T100" fmla="*/ 58 w 1725"/>
              <a:gd name="T101" fmla="*/ 1331 h 3069"/>
              <a:gd name="T102" fmla="*/ 31 w 1725"/>
              <a:gd name="T103" fmla="*/ 1286 h 3069"/>
              <a:gd name="T104" fmla="*/ 37 w 1725"/>
              <a:gd name="T105" fmla="*/ 1148 h 3069"/>
              <a:gd name="T106" fmla="*/ 10 w 1725"/>
              <a:gd name="T107" fmla="*/ 1020 h 3069"/>
              <a:gd name="T108" fmla="*/ 17 w 1725"/>
              <a:gd name="T109" fmla="*/ 918 h 3069"/>
              <a:gd name="T110" fmla="*/ 5 w 1725"/>
              <a:gd name="T111" fmla="*/ 838 h 3069"/>
              <a:gd name="T112" fmla="*/ 39 w 1725"/>
              <a:gd name="T113" fmla="*/ 716 h 3069"/>
              <a:gd name="T114" fmla="*/ 20 w 1725"/>
              <a:gd name="T115" fmla="*/ 598 h 3069"/>
              <a:gd name="T116" fmla="*/ 29 w 1725"/>
              <a:gd name="T117" fmla="*/ 425 h 3069"/>
              <a:gd name="T118" fmla="*/ 12 w 1725"/>
              <a:gd name="T119" fmla="*/ 361 h 3069"/>
              <a:gd name="T120" fmla="*/ 35 w 1725"/>
              <a:gd name="T121" fmla="*/ 274 h 3069"/>
              <a:gd name="T122" fmla="*/ 18 w 1725"/>
              <a:gd name="T123" fmla="*/ 192 h 3069"/>
              <a:gd name="T124" fmla="*/ 33 w 1725"/>
              <a:gd name="T125" fmla="*/ 48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25" h="3069">
                <a:moveTo>
                  <a:pt x="30" y="0"/>
                </a:moveTo>
                <a:lnTo>
                  <a:pt x="1685" y="0"/>
                </a:lnTo>
                <a:lnTo>
                  <a:pt x="1691" y="31"/>
                </a:lnTo>
                <a:lnTo>
                  <a:pt x="1695" y="35"/>
                </a:lnTo>
                <a:lnTo>
                  <a:pt x="1701" y="41"/>
                </a:lnTo>
                <a:lnTo>
                  <a:pt x="1706" y="47"/>
                </a:lnTo>
                <a:lnTo>
                  <a:pt x="1708" y="56"/>
                </a:lnTo>
                <a:lnTo>
                  <a:pt x="1710" y="75"/>
                </a:lnTo>
                <a:lnTo>
                  <a:pt x="1707" y="90"/>
                </a:lnTo>
                <a:lnTo>
                  <a:pt x="1701" y="103"/>
                </a:lnTo>
                <a:lnTo>
                  <a:pt x="1694" y="117"/>
                </a:lnTo>
                <a:lnTo>
                  <a:pt x="1687" y="127"/>
                </a:lnTo>
                <a:lnTo>
                  <a:pt x="1685" y="139"/>
                </a:lnTo>
                <a:lnTo>
                  <a:pt x="1685" y="152"/>
                </a:lnTo>
                <a:lnTo>
                  <a:pt x="1691" y="165"/>
                </a:lnTo>
                <a:lnTo>
                  <a:pt x="1697" y="173"/>
                </a:lnTo>
                <a:lnTo>
                  <a:pt x="1703" y="182"/>
                </a:lnTo>
                <a:lnTo>
                  <a:pt x="1710" y="192"/>
                </a:lnTo>
                <a:lnTo>
                  <a:pt x="1715" y="202"/>
                </a:lnTo>
                <a:lnTo>
                  <a:pt x="1718" y="207"/>
                </a:lnTo>
                <a:lnTo>
                  <a:pt x="1720" y="224"/>
                </a:lnTo>
                <a:lnTo>
                  <a:pt x="1718" y="240"/>
                </a:lnTo>
                <a:lnTo>
                  <a:pt x="1712" y="254"/>
                </a:lnTo>
                <a:lnTo>
                  <a:pt x="1706" y="270"/>
                </a:lnTo>
                <a:lnTo>
                  <a:pt x="1701" y="283"/>
                </a:lnTo>
                <a:lnTo>
                  <a:pt x="1691" y="283"/>
                </a:lnTo>
                <a:lnTo>
                  <a:pt x="1689" y="297"/>
                </a:lnTo>
                <a:lnTo>
                  <a:pt x="1689" y="314"/>
                </a:lnTo>
                <a:lnTo>
                  <a:pt x="1690" y="331"/>
                </a:lnTo>
                <a:lnTo>
                  <a:pt x="1693" y="344"/>
                </a:lnTo>
                <a:lnTo>
                  <a:pt x="1701" y="344"/>
                </a:lnTo>
                <a:lnTo>
                  <a:pt x="1711" y="352"/>
                </a:lnTo>
                <a:lnTo>
                  <a:pt x="1716" y="363"/>
                </a:lnTo>
                <a:lnTo>
                  <a:pt x="1716" y="373"/>
                </a:lnTo>
                <a:lnTo>
                  <a:pt x="1711" y="386"/>
                </a:lnTo>
                <a:lnTo>
                  <a:pt x="1707" y="391"/>
                </a:lnTo>
                <a:lnTo>
                  <a:pt x="1716" y="414"/>
                </a:lnTo>
                <a:lnTo>
                  <a:pt x="1719" y="427"/>
                </a:lnTo>
                <a:lnTo>
                  <a:pt x="1720" y="442"/>
                </a:lnTo>
                <a:lnTo>
                  <a:pt x="1718" y="458"/>
                </a:lnTo>
                <a:lnTo>
                  <a:pt x="1711" y="474"/>
                </a:lnTo>
                <a:lnTo>
                  <a:pt x="1703" y="488"/>
                </a:lnTo>
                <a:lnTo>
                  <a:pt x="1694" y="503"/>
                </a:lnTo>
                <a:lnTo>
                  <a:pt x="1687" y="518"/>
                </a:lnTo>
                <a:lnTo>
                  <a:pt x="1683" y="537"/>
                </a:lnTo>
                <a:lnTo>
                  <a:pt x="1687" y="538"/>
                </a:lnTo>
                <a:lnTo>
                  <a:pt x="1690" y="541"/>
                </a:lnTo>
                <a:lnTo>
                  <a:pt x="1691" y="543"/>
                </a:lnTo>
                <a:lnTo>
                  <a:pt x="1691" y="546"/>
                </a:lnTo>
                <a:lnTo>
                  <a:pt x="1683" y="546"/>
                </a:lnTo>
                <a:lnTo>
                  <a:pt x="1683" y="562"/>
                </a:lnTo>
                <a:lnTo>
                  <a:pt x="1683" y="562"/>
                </a:lnTo>
                <a:lnTo>
                  <a:pt x="1683" y="579"/>
                </a:lnTo>
                <a:lnTo>
                  <a:pt x="1686" y="596"/>
                </a:lnTo>
                <a:lnTo>
                  <a:pt x="1691" y="609"/>
                </a:lnTo>
                <a:lnTo>
                  <a:pt x="1694" y="614"/>
                </a:lnTo>
                <a:lnTo>
                  <a:pt x="1698" y="621"/>
                </a:lnTo>
                <a:lnTo>
                  <a:pt x="1702" y="630"/>
                </a:lnTo>
                <a:lnTo>
                  <a:pt x="1703" y="639"/>
                </a:lnTo>
                <a:lnTo>
                  <a:pt x="1702" y="643"/>
                </a:lnTo>
                <a:lnTo>
                  <a:pt x="1702" y="652"/>
                </a:lnTo>
                <a:lnTo>
                  <a:pt x="1693" y="666"/>
                </a:lnTo>
                <a:lnTo>
                  <a:pt x="1701" y="674"/>
                </a:lnTo>
                <a:lnTo>
                  <a:pt x="1703" y="678"/>
                </a:lnTo>
                <a:lnTo>
                  <a:pt x="1706" y="681"/>
                </a:lnTo>
                <a:lnTo>
                  <a:pt x="1707" y="686"/>
                </a:lnTo>
                <a:lnTo>
                  <a:pt x="1708" y="691"/>
                </a:lnTo>
                <a:lnTo>
                  <a:pt x="1710" y="710"/>
                </a:lnTo>
                <a:lnTo>
                  <a:pt x="1707" y="725"/>
                </a:lnTo>
                <a:lnTo>
                  <a:pt x="1701" y="738"/>
                </a:lnTo>
                <a:lnTo>
                  <a:pt x="1694" y="750"/>
                </a:lnTo>
                <a:lnTo>
                  <a:pt x="1690" y="762"/>
                </a:lnTo>
                <a:lnTo>
                  <a:pt x="1694" y="766"/>
                </a:lnTo>
                <a:lnTo>
                  <a:pt x="1697" y="770"/>
                </a:lnTo>
                <a:lnTo>
                  <a:pt x="1699" y="774"/>
                </a:lnTo>
                <a:lnTo>
                  <a:pt x="1701" y="778"/>
                </a:lnTo>
                <a:lnTo>
                  <a:pt x="1702" y="784"/>
                </a:lnTo>
                <a:lnTo>
                  <a:pt x="1702" y="789"/>
                </a:lnTo>
                <a:lnTo>
                  <a:pt x="1701" y="796"/>
                </a:lnTo>
                <a:lnTo>
                  <a:pt x="1697" y="806"/>
                </a:lnTo>
                <a:lnTo>
                  <a:pt x="1706" y="822"/>
                </a:lnTo>
                <a:lnTo>
                  <a:pt x="1710" y="827"/>
                </a:lnTo>
                <a:lnTo>
                  <a:pt x="1712" y="831"/>
                </a:lnTo>
                <a:lnTo>
                  <a:pt x="1715" y="837"/>
                </a:lnTo>
                <a:lnTo>
                  <a:pt x="1716" y="839"/>
                </a:lnTo>
                <a:lnTo>
                  <a:pt x="1718" y="842"/>
                </a:lnTo>
                <a:lnTo>
                  <a:pt x="1720" y="857"/>
                </a:lnTo>
                <a:lnTo>
                  <a:pt x="1718" y="873"/>
                </a:lnTo>
                <a:lnTo>
                  <a:pt x="1712" y="889"/>
                </a:lnTo>
                <a:lnTo>
                  <a:pt x="1706" y="903"/>
                </a:lnTo>
                <a:lnTo>
                  <a:pt x="1701" y="916"/>
                </a:lnTo>
                <a:lnTo>
                  <a:pt x="1695" y="916"/>
                </a:lnTo>
                <a:lnTo>
                  <a:pt x="1698" y="928"/>
                </a:lnTo>
                <a:lnTo>
                  <a:pt x="1698" y="931"/>
                </a:lnTo>
                <a:lnTo>
                  <a:pt x="1704" y="940"/>
                </a:lnTo>
                <a:lnTo>
                  <a:pt x="1707" y="949"/>
                </a:lnTo>
                <a:lnTo>
                  <a:pt x="1708" y="961"/>
                </a:lnTo>
                <a:lnTo>
                  <a:pt x="1708" y="966"/>
                </a:lnTo>
                <a:lnTo>
                  <a:pt x="1708" y="970"/>
                </a:lnTo>
                <a:lnTo>
                  <a:pt x="1707" y="973"/>
                </a:lnTo>
                <a:lnTo>
                  <a:pt x="1707" y="974"/>
                </a:lnTo>
                <a:lnTo>
                  <a:pt x="1706" y="975"/>
                </a:lnTo>
                <a:lnTo>
                  <a:pt x="1704" y="974"/>
                </a:lnTo>
                <a:lnTo>
                  <a:pt x="1703" y="974"/>
                </a:lnTo>
                <a:lnTo>
                  <a:pt x="1698" y="973"/>
                </a:lnTo>
                <a:lnTo>
                  <a:pt x="1697" y="979"/>
                </a:lnTo>
                <a:lnTo>
                  <a:pt x="1701" y="979"/>
                </a:lnTo>
                <a:lnTo>
                  <a:pt x="1711" y="987"/>
                </a:lnTo>
                <a:lnTo>
                  <a:pt x="1716" y="996"/>
                </a:lnTo>
                <a:lnTo>
                  <a:pt x="1716" y="1008"/>
                </a:lnTo>
                <a:lnTo>
                  <a:pt x="1711" y="1020"/>
                </a:lnTo>
                <a:lnTo>
                  <a:pt x="1707" y="1026"/>
                </a:lnTo>
                <a:lnTo>
                  <a:pt x="1716" y="1047"/>
                </a:lnTo>
                <a:lnTo>
                  <a:pt x="1719" y="1062"/>
                </a:lnTo>
                <a:lnTo>
                  <a:pt x="1720" y="1077"/>
                </a:lnTo>
                <a:lnTo>
                  <a:pt x="1718" y="1093"/>
                </a:lnTo>
                <a:lnTo>
                  <a:pt x="1711" y="1109"/>
                </a:lnTo>
                <a:lnTo>
                  <a:pt x="1703" y="1123"/>
                </a:lnTo>
                <a:lnTo>
                  <a:pt x="1698" y="1132"/>
                </a:lnTo>
                <a:lnTo>
                  <a:pt x="1691" y="1155"/>
                </a:lnTo>
                <a:lnTo>
                  <a:pt x="1693" y="1160"/>
                </a:lnTo>
                <a:lnTo>
                  <a:pt x="1697" y="1164"/>
                </a:lnTo>
                <a:lnTo>
                  <a:pt x="1701" y="1166"/>
                </a:lnTo>
                <a:lnTo>
                  <a:pt x="1702" y="1172"/>
                </a:lnTo>
                <a:lnTo>
                  <a:pt x="1701" y="1179"/>
                </a:lnTo>
                <a:lnTo>
                  <a:pt x="1697" y="1183"/>
                </a:lnTo>
                <a:lnTo>
                  <a:pt x="1693" y="1189"/>
                </a:lnTo>
                <a:lnTo>
                  <a:pt x="1687" y="1193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197"/>
                </a:lnTo>
                <a:lnTo>
                  <a:pt x="1683" y="1212"/>
                </a:lnTo>
                <a:lnTo>
                  <a:pt x="1686" y="1229"/>
                </a:lnTo>
                <a:lnTo>
                  <a:pt x="1691" y="1244"/>
                </a:lnTo>
                <a:lnTo>
                  <a:pt x="1694" y="1248"/>
                </a:lnTo>
                <a:lnTo>
                  <a:pt x="1698" y="1255"/>
                </a:lnTo>
                <a:lnTo>
                  <a:pt x="1702" y="1263"/>
                </a:lnTo>
                <a:lnTo>
                  <a:pt x="1703" y="1274"/>
                </a:lnTo>
                <a:lnTo>
                  <a:pt x="1702" y="1278"/>
                </a:lnTo>
                <a:lnTo>
                  <a:pt x="1702" y="1286"/>
                </a:lnTo>
                <a:lnTo>
                  <a:pt x="1695" y="1299"/>
                </a:lnTo>
                <a:lnTo>
                  <a:pt x="1686" y="1310"/>
                </a:lnTo>
                <a:lnTo>
                  <a:pt x="1678" y="1323"/>
                </a:lnTo>
                <a:lnTo>
                  <a:pt x="1676" y="1334"/>
                </a:lnTo>
                <a:lnTo>
                  <a:pt x="1687" y="1346"/>
                </a:lnTo>
                <a:lnTo>
                  <a:pt x="1693" y="1350"/>
                </a:lnTo>
                <a:lnTo>
                  <a:pt x="1697" y="1354"/>
                </a:lnTo>
                <a:lnTo>
                  <a:pt x="1701" y="1359"/>
                </a:lnTo>
                <a:lnTo>
                  <a:pt x="1702" y="1367"/>
                </a:lnTo>
                <a:lnTo>
                  <a:pt x="1701" y="1371"/>
                </a:lnTo>
                <a:lnTo>
                  <a:pt x="1697" y="1375"/>
                </a:lnTo>
                <a:lnTo>
                  <a:pt x="1693" y="1378"/>
                </a:lnTo>
                <a:lnTo>
                  <a:pt x="1691" y="1384"/>
                </a:lnTo>
                <a:lnTo>
                  <a:pt x="1694" y="1394"/>
                </a:lnTo>
                <a:lnTo>
                  <a:pt x="1698" y="1406"/>
                </a:lnTo>
                <a:lnTo>
                  <a:pt x="1699" y="1410"/>
                </a:lnTo>
                <a:lnTo>
                  <a:pt x="1701" y="1411"/>
                </a:lnTo>
                <a:lnTo>
                  <a:pt x="1701" y="1414"/>
                </a:lnTo>
                <a:lnTo>
                  <a:pt x="1702" y="1419"/>
                </a:lnTo>
                <a:lnTo>
                  <a:pt x="1701" y="1427"/>
                </a:lnTo>
                <a:lnTo>
                  <a:pt x="1701" y="1430"/>
                </a:lnTo>
                <a:lnTo>
                  <a:pt x="1701" y="1431"/>
                </a:lnTo>
                <a:lnTo>
                  <a:pt x="1701" y="1433"/>
                </a:lnTo>
                <a:lnTo>
                  <a:pt x="1697" y="1449"/>
                </a:lnTo>
                <a:lnTo>
                  <a:pt x="1694" y="1471"/>
                </a:lnTo>
                <a:lnTo>
                  <a:pt x="1693" y="1495"/>
                </a:lnTo>
                <a:lnTo>
                  <a:pt x="1691" y="1517"/>
                </a:lnTo>
                <a:lnTo>
                  <a:pt x="1691" y="1520"/>
                </a:lnTo>
                <a:lnTo>
                  <a:pt x="1691" y="1522"/>
                </a:lnTo>
                <a:lnTo>
                  <a:pt x="1691" y="1526"/>
                </a:lnTo>
                <a:lnTo>
                  <a:pt x="1691" y="1528"/>
                </a:lnTo>
                <a:lnTo>
                  <a:pt x="1697" y="1560"/>
                </a:lnTo>
                <a:lnTo>
                  <a:pt x="1698" y="1566"/>
                </a:lnTo>
                <a:lnTo>
                  <a:pt x="1703" y="1564"/>
                </a:lnTo>
                <a:lnTo>
                  <a:pt x="1704" y="1563"/>
                </a:lnTo>
                <a:lnTo>
                  <a:pt x="1706" y="1563"/>
                </a:lnTo>
                <a:lnTo>
                  <a:pt x="1707" y="1564"/>
                </a:lnTo>
                <a:lnTo>
                  <a:pt x="1707" y="1566"/>
                </a:lnTo>
                <a:lnTo>
                  <a:pt x="1708" y="1567"/>
                </a:lnTo>
                <a:lnTo>
                  <a:pt x="1708" y="1571"/>
                </a:lnTo>
                <a:lnTo>
                  <a:pt x="1708" y="1576"/>
                </a:lnTo>
                <a:lnTo>
                  <a:pt x="1707" y="1587"/>
                </a:lnTo>
                <a:lnTo>
                  <a:pt x="1708" y="1596"/>
                </a:lnTo>
                <a:lnTo>
                  <a:pt x="1708" y="1601"/>
                </a:lnTo>
                <a:lnTo>
                  <a:pt x="1708" y="1605"/>
                </a:lnTo>
                <a:lnTo>
                  <a:pt x="1707" y="1608"/>
                </a:lnTo>
                <a:lnTo>
                  <a:pt x="1707" y="1609"/>
                </a:lnTo>
                <a:lnTo>
                  <a:pt x="1706" y="1609"/>
                </a:lnTo>
                <a:lnTo>
                  <a:pt x="1704" y="1609"/>
                </a:lnTo>
                <a:lnTo>
                  <a:pt x="1703" y="1609"/>
                </a:lnTo>
                <a:lnTo>
                  <a:pt x="1698" y="1606"/>
                </a:lnTo>
                <a:lnTo>
                  <a:pt x="1697" y="1611"/>
                </a:lnTo>
                <a:lnTo>
                  <a:pt x="1691" y="1644"/>
                </a:lnTo>
                <a:lnTo>
                  <a:pt x="1691" y="1646"/>
                </a:lnTo>
                <a:lnTo>
                  <a:pt x="1691" y="1649"/>
                </a:lnTo>
                <a:lnTo>
                  <a:pt x="1691" y="1652"/>
                </a:lnTo>
                <a:lnTo>
                  <a:pt x="1691" y="1655"/>
                </a:lnTo>
                <a:lnTo>
                  <a:pt x="1693" y="1678"/>
                </a:lnTo>
                <a:lnTo>
                  <a:pt x="1694" y="1702"/>
                </a:lnTo>
                <a:lnTo>
                  <a:pt x="1697" y="1723"/>
                </a:lnTo>
                <a:lnTo>
                  <a:pt x="1701" y="1738"/>
                </a:lnTo>
                <a:lnTo>
                  <a:pt x="1701" y="1741"/>
                </a:lnTo>
                <a:lnTo>
                  <a:pt x="1701" y="1742"/>
                </a:lnTo>
                <a:lnTo>
                  <a:pt x="1701" y="1745"/>
                </a:lnTo>
                <a:lnTo>
                  <a:pt x="1702" y="1753"/>
                </a:lnTo>
                <a:lnTo>
                  <a:pt x="1701" y="1758"/>
                </a:lnTo>
                <a:lnTo>
                  <a:pt x="1701" y="1761"/>
                </a:lnTo>
                <a:lnTo>
                  <a:pt x="1699" y="1763"/>
                </a:lnTo>
                <a:lnTo>
                  <a:pt x="1698" y="1766"/>
                </a:lnTo>
                <a:lnTo>
                  <a:pt x="1698" y="1767"/>
                </a:lnTo>
                <a:lnTo>
                  <a:pt x="1718" y="1759"/>
                </a:lnTo>
                <a:lnTo>
                  <a:pt x="1720" y="1889"/>
                </a:lnTo>
                <a:lnTo>
                  <a:pt x="1723" y="2017"/>
                </a:lnTo>
                <a:lnTo>
                  <a:pt x="1725" y="2146"/>
                </a:lnTo>
                <a:lnTo>
                  <a:pt x="1725" y="2163"/>
                </a:lnTo>
                <a:lnTo>
                  <a:pt x="1725" y="2184"/>
                </a:lnTo>
                <a:lnTo>
                  <a:pt x="1725" y="2207"/>
                </a:lnTo>
                <a:lnTo>
                  <a:pt x="1725" y="2231"/>
                </a:lnTo>
                <a:lnTo>
                  <a:pt x="1724" y="2254"/>
                </a:lnTo>
                <a:lnTo>
                  <a:pt x="1720" y="2277"/>
                </a:lnTo>
                <a:lnTo>
                  <a:pt x="1714" y="2296"/>
                </a:lnTo>
                <a:lnTo>
                  <a:pt x="1704" y="2313"/>
                </a:lnTo>
                <a:lnTo>
                  <a:pt x="1693" y="2325"/>
                </a:lnTo>
                <a:lnTo>
                  <a:pt x="1685" y="2326"/>
                </a:lnTo>
                <a:lnTo>
                  <a:pt x="1683" y="2342"/>
                </a:lnTo>
                <a:lnTo>
                  <a:pt x="1683" y="2352"/>
                </a:lnTo>
                <a:lnTo>
                  <a:pt x="1695" y="2363"/>
                </a:lnTo>
                <a:lnTo>
                  <a:pt x="1699" y="2372"/>
                </a:lnTo>
                <a:lnTo>
                  <a:pt x="1702" y="2383"/>
                </a:lnTo>
                <a:lnTo>
                  <a:pt x="1701" y="2396"/>
                </a:lnTo>
                <a:lnTo>
                  <a:pt x="1699" y="2398"/>
                </a:lnTo>
                <a:lnTo>
                  <a:pt x="1698" y="2401"/>
                </a:lnTo>
                <a:lnTo>
                  <a:pt x="1697" y="2402"/>
                </a:lnTo>
                <a:lnTo>
                  <a:pt x="1718" y="2393"/>
                </a:lnTo>
                <a:lnTo>
                  <a:pt x="1720" y="2524"/>
                </a:lnTo>
                <a:lnTo>
                  <a:pt x="1723" y="2652"/>
                </a:lnTo>
                <a:lnTo>
                  <a:pt x="1725" y="2779"/>
                </a:lnTo>
                <a:lnTo>
                  <a:pt x="1725" y="2795"/>
                </a:lnTo>
                <a:lnTo>
                  <a:pt x="1725" y="2812"/>
                </a:lnTo>
                <a:lnTo>
                  <a:pt x="1725" y="2832"/>
                </a:lnTo>
                <a:lnTo>
                  <a:pt x="1725" y="2851"/>
                </a:lnTo>
                <a:lnTo>
                  <a:pt x="1725" y="2872"/>
                </a:lnTo>
                <a:lnTo>
                  <a:pt x="1723" y="2892"/>
                </a:lnTo>
                <a:lnTo>
                  <a:pt x="1720" y="2911"/>
                </a:lnTo>
                <a:lnTo>
                  <a:pt x="1715" y="2928"/>
                </a:lnTo>
                <a:lnTo>
                  <a:pt x="1708" y="2943"/>
                </a:lnTo>
                <a:lnTo>
                  <a:pt x="1698" y="2955"/>
                </a:lnTo>
                <a:lnTo>
                  <a:pt x="1686" y="2962"/>
                </a:lnTo>
                <a:lnTo>
                  <a:pt x="1670" y="2965"/>
                </a:lnTo>
                <a:lnTo>
                  <a:pt x="1657" y="2962"/>
                </a:lnTo>
                <a:lnTo>
                  <a:pt x="1648" y="2955"/>
                </a:lnTo>
                <a:lnTo>
                  <a:pt x="1643" y="2944"/>
                </a:lnTo>
                <a:lnTo>
                  <a:pt x="1639" y="2930"/>
                </a:lnTo>
                <a:lnTo>
                  <a:pt x="1638" y="2913"/>
                </a:lnTo>
                <a:lnTo>
                  <a:pt x="1636" y="2894"/>
                </a:lnTo>
                <a:lnTo>
                  <a:pt x="1636" y="2875"/>
                </a:lnTo>
                <a:lnTo>
                  <a:pt x="1636" y="2855"/>
                </a:lnTo>
                <a:lnTo>
                  <a:pt x="1636" y="2837"/>
                </a:lnTo>
                <a:lnTo>
                  <a:pt x="1634" y="2820"/>
                </a:lnTo>
                <a:lnTo>
                  <a:pt x="1630" y="2805"/>
                </a:lnTo>
                <a:lnTo>
                  <a:pt x="1623" y="2794"/>
                </a:lnTo>
                <a:lnTo>
                  <a:pt x="1614" y="2786"/>
                </a:lnTo>
                <a:lnTo>
                  <a:pt x="1605" y="2784"/>
                </a:lnTo>
                <a:lnTo>
                  <a:pt x="1598" y="2790"/>
                </a:lnTo>
                <a:lnTo>
                  <a:pt x="1593" y="2799"/>
                </a:lnTo>
                <a:lnTo>
                  <a:pt x="1588" y="2812"/>
                </a:lnTo>
                <a:lnTo>
                  <a:pt x="1584" y="2828"/>
                </a:lnTo>
                <a:lnTo>
                  <a:pt x="1580" y="2845"/>
                </a:lnTo>
                <a:lnTo>
                  <a:pt x="1577" y="2863"/>
                </a:lnTo>
                <a:lnTo>
                  <a:pt x="1575" y="2880"/>
                </a:lnTo>
                <a:lnTo>
                  <a:pt x="1572" y="2896"/>
                </a:lnTo>
                <a:lnTo>
                  <a:pt x="1568" y="2907"/>
                </a:lnTo>
                <a:lnTo>
                  <a:pt x="1564" y="2917"/>
                </a:lnTo>
                <a:lnTo>
                  <a:pt x="1559" y="2921"/>
                </a:lnTo>
                <a:lnTo>
                  <a:pt x="1554" y="2919"/>
                </a:lnTo>
                <a:lnTo>
                  <a:pt x="1546" y="2910"/>
                </a:lnTo>
                <a:lnTo>
                  <a:pt x="1545" y="2905"/>
                </a:lnTo>
                <a:lnTo>
                  <a:pt x="1541" y="2894"/>
                </a:lnTo>
                <a:lnTo>
                  <a:pt x="1538" y="2880"/>
                </a:lnTo>
                <a:lnTo>
                  <a:pt x="1534" y="2863"/>
                </a:lnTo>
                <a:lnTo>
                  <a:pt x="1529" y="2845"/>
                </a:lnTo>
                <a:lnTo>
                  <a:pt x="1524" y="2825"/>
                </a:lnTo>
                <a:lnTo>
                  <a:pt x="1519" y="2807"/>
                </a:lnTo>
                <a:lnTo>
                  <a:pt x="1513" y="2788"/>
                </a:lnTo>
                <a:lnTo>
                  <a:pt x="1508" y="2774"/>
                </a:lnTo>
                <a:lnTo>
                  <a:pt x="1503" y="2762"/>
                </a:lnTo>
                <a:lnTo>
                  <a:pt x="1498" y="2754"/>
                </a:lnTo>
                <a:lnTo>
                  <a:pt x="1492" y="2753"/>
                </a:lnTo>
                <a:lnTo>
                  <a:pt x="1487" y="2758"/>
                </a:lnTo>
                <a:lnTo>
                  <a:pt x="1483" y="2770"/>
                </a:lnTo>
                <a:lnTo>
                  <a:pt x="1481" y="2783"/>
                </a:lnTo>
                <a:lnTo>
                  <a:pt x="1479" y="2801"/>
                </a:lnTo>
                <a:lnTo>
                  <a:pt x="1478" y="2822"/>
                </a:lnTo>
                <a:lnTo>
                  <a:pt x="1477" y="2846"/>
                </a:lnTo>
                <a:lnTo>
                  <a:pt x="1475" y="2872"/>
                </a:lnTo>
                <a:lnTo>
                  <a:pt x="1474" y="2900"/>
                </a:lnTo>
                <a:lnTo>
                  <a:pt x="1471" y="2927"/>
                </a:lnTo>
                <a:lnTo>
                  <a:pt x="1467" y="2955"/>
                </a:lnTo>
                <a:lnTo>
                  <a:pt x="1462" y="2981"/>
                </a:lnTo>
                <a:lnTo>
                  <a:pt x="1456" y="3006"/>
                </a:lnTo>
                <a:lnTo>
                  <a:pt x="1447" y="3027"/>
                </a:lnTo>
                <a:lnTo>
                  <a:pt x="1436" y="3045"/>
                </a:lnTo>
                <a:lnTo>
                  <a:pt x="1422" y="3058"/>
                </a:lnTo>
                <a:lnTo>
                  <a:pt x="1405" y="3066"/>
                </a:lnTo>
                <a:lnTo>
                  <a:pt x="1385" y="3069"/>
                </a:lnTo>
                <a:lnTo>
                  <a:pt x="1369" y="3066"/>
                </a:lnTo>
                <a:lnTo>
                  <a:pt x="1356" y="3058"/>
                </a:lnTo>
                <a:lnTo>
                  <a:pt x="1348" y="3046"/>
                </a:lnTo>
                <a:lnTo>
                  <a:pt x="1343" y="3031"/>
                </a:lnTo>
                <a:lnTo>
                  <a:pt x="1341" y="3012"/>
                </a:lnTo>
                <a:lnTo>
                  <a:pt x="1339" y="2993"/>
                </a:lnTo>
                <a:lnTo>
                  <a:pt x="1341" y="2969"/>
                </a:lnTo>
                <a:lnTo>
                  <a:pt x="1342" y="2945"/>
                </a:lnTo>
                <a:lnTo>
                  <a:pt x="1344" y="2921"/>
                </a:lnTo>
                <a:lnTo>
                  <a:pt x="1348" y="2896"/>
                </a:lnTo>
                <a:lnTo>
                  <a:pt x="1351" y="2871"/>
                </a:lnTo>
                <a:lnTo>
                  <a:pt x="1352" y="2847"/>
                </a:lnTo>
                <a:lnTo>
                  <a:pt x="1354" y="2825"/>
                </a:lnTo>
                <a:lnTo>
                  <a:pt x="1354" y="2804"/>
                </a:lnTo>
                <a:lnTo>
                  <a:pt x="1350" y="2786"/>
                </a:lnTo>
                <a:lnTo>
                  <a:pt x="1344" y="2770"/>
                </a:lnTo>
                <a:lnTo>
                  <a:pt x="1337" y="2758"/>
                </a:lnTo>
                <a:lnTo>
                  <a:pt x="1323" y="2750"/>
                </a:lnTo>
                <a:lnTo>
                  <a:pt x="1308" y="2748"/>
                </a:lnTo>
                <a:lnTo>
                  <a:pt x="1299" y="2750"/>
                </a:lnTo>
                <a:lnTo>
                  <a:pt x="1292" y="2758"/>
                </a:lnTo>
                <a:lnTo>
                  <a:pt x="1288" y="2770"/>
                </a:lnTo>
                <a:lnTo>
                  <a:pt x="1286" y="2784"/>
                </a:lnTo>
                <a:lnTo>
                  <a:pt x="1286" y="2800"/>
                </a:lnTo>
                <a:lnTo>
                  <a:pt x="1284" y="2816"/>
                </a:lnTo>
                <a:lnTo>
                  <a:pt x="1284" y="2830"/>
                </a:lnTo>
                <a:lnTo>
                  <a:pt x="1283" y="2842"/>
                </a:lnTo>
                <a:lnTo>
                  <a:pt x="1279" y="2850"/>
                </a:lnTo>
                <a:lnTo>
                  <a:pt x="1274" y="2854"/>
                </a:lnTo>
                <a:lnTo>
                  <a:pt x="1269" y="2850"/>
                </a:lnTo>
                <a:lnTo>
                  <a:pt x="1265" y="2839"/>
                </a:lnTo>
                <a:lnTo>
                  <a:pt x="1262" y="2824"/>
                </a:lnTo>
                <a:lnTo>
                  <a:pt x="1259" y="2804"/>
                </a:lnTo>
                <a:lnTo>
                  <a:pt x="1257" y="2782"/>
                </a:lnTo>
                <a:lnTo>
                  <a:pt x="1254" y="2758"/>
                </a:lnTo>
                <a:lnTo>
                  <a:pt x="1250" y="2736"/>
                </a:lnTo>
                <a:lnTo>
                  <a:pt x="1246" y="2714"/>
                </a:lnTo>
                <a:lnTo>
                  <a:pt x="1240" y="2695"/>
                </a:lnTo>
                <a:lnTo>
                  <a:pt x="1232" y="2680"/>
                </a:lnTo>
                <a:lnTo>
                  <a:pt x="1220" y="2672"/>
                </a:lnTo>
                <a:lnTo>
                  <a:pt x="1211" y="2669"/>
                </a:lnTo>
                <a:lnTo>
                  <a:pt x="1203" y="2673"/>
                </a:lnTo>
                <a:lnTo>
                  <a:pt x="1198" y="2684"/>
                </a:lnTo>
                <a:lnTo>
                  <a:pt x="1195" y="2698"/>
                </a:lnTo>
                <a:lnTo>
                  <a:pt x="1193" y="2716"/>
                </a:lnTo>
                <a:lnTo>
                  <a:pt x="1191" y="2739"/>
                </a:lnTo>
                <a:lnTo>
                  <a:pt x="1191" y="2763"/>
                </a:lnTo>
                <a:lnTo>
                  <a:pt x="1190" y="2790"/>
                </a:lnTo>
                <a:lnTo>
                  <a:pt x="1190" y="2816"/>
                </a:lnTo>
                <a:lnTo>
                  <a:pt x="1189" y="2843"/>
                </a:lnTo>
                <a:lnTo>
                  <a:pt x="1187" y="2871"/>
                </a:lnTo>
                <a:lnTo>
                  <a:pt x="1185" y="2897"/>
                </a:lnTo>
                <a:lnTo>
                  <a:pt x="1179" y="2921"/>
                </a:lnTo>
                <a:lnTo>
                  <a:pt x="1174" y="2942"/>
                </a:lnTo>
                <a:lnTo>
                  <a:pt x="1165" y="2959"/>
                </a:lnTo>
                <a:lnTo>
                  <a:pt x="1155" y="2973"/>
                </a:lnTo>
                <a:lnTo>
                  <a:pt x="1140" y="2981"/>
                </a:lnTo>
                <a:lnTo>
                  <a:pt x="1123" y="2983"/>
                </a:lnTo>
                <a:lnTo>
                  <a:pt x="1102" y="2981"/>
                </a:lnTo>
                <a:lnTo>
                  <a:pt x="1087" y="2973"/>
                </a:lnTo>
                <a:lnTo>
                  <a:pt x="1073" y="2960"/>
                </a:lnTo>
                <a:lnTo>
                  <a:pt x="1064" y="2944"/>
                </a:lnTo>
                <a:lnTo>
                  <a:pt x="1059" y="2925"/>
                </a:lnTo>
                <a:lnTo>
                  <a:pt x="1054" y="2901"/>
                </a:lnTo>
                <a:lnTo>
                  <a:pt x="1053" y="2876"/>
                </a:lnTo>
                <a:lnTo>
                  <a:pt x="1051" y="2850"/>
                </a:lnTo>
                <a:lnTo>
                  <a:pt x="1050" y="2822"/>
                </a:lnTo>
                <a:lnTo>
                  <a:pt x="1050" y="2795"/>
                </a:lnTo>
                <a:lnTo>
                  <a:pt x="1050" y="2767"/>
                </a:lnTo>
                <a:lnTo>
                  <a:pt x="1049" y="2741"/>
                </a:lnTo>
                <a:lnTo>
                  <a:pt x="1046" y="2715"/>
                </a:lnTo>
                <a:lnTo>
                  <a:pt x="1042" y="2693"/>
                </a:lnTo>
                <a:lnTo>
                  <a:pt x="1035" y="2672"/>
                </a:lnTo>
                <a:lnTo>
                  <a:pt x="1030" y="2664"/>
                </a:lnTo>
                <a:lnTo>
                  <a:pt x="1020" y="2656"/>
                </a:lnTo>
                <a:lnTo>
                  <a:pt x="1007" y="2648"/>
                </a:lnTo>
                <a:lnTo>
                  <a:pt x="994" y="2644"/>
                </a:lnTo>
                <a:lnTo>
                  <a:pt x="981" y="2643"/>
                </a:lnTo>
                <a:lnTo>
                  <a:pt x="979" y="2643"/>
                </a:lnTo>
                <a:lnTo>
                  <a:pt x="982" y="2779"/>
                </a:lnTo>
                <a:lnTo>
                  <a:pt x="982" y="2795"/>
                </a:lnTo>
                <a:lnTo>
                  <a:pt x="982" y="2812"/>
                </a:lnTo>
                <a:lnTo>
                  <a:pt x="983" y="2832"/>
                </a:lnTo>
                <a:lnTo>
                  <a:pt x="983" y="2851"/>
                </a:lnTo>
                <a:lnTo>
                  <a:pt x="982" y="2872"/>
                </a:lnTo>
                <a:lnTo>
                  <a:pt x="981" y="2892"/>
                </a:lnTo>
                <a:lnTo>
                  <a:pt x="977" y="2911"/>
                </a:lnTo>
                <a:lnTo>
                  <a:pt x="971" y="2928"/>
                </a:lnTo>
                <a:lnTo>
                  <a:pt x="965" y="2943"/>
                </a:lnTo>
                <a:lnTo>
                  <a:pt x="956" y="2955"/>
                </a:lnTo>
                <a:lnTo>
                  <a:pt x="943" y="2962"/>
                </a:lnTo>
                <a:lnTo>
                  <a:pt x="928" y="2965"/>
                </a:lnTo>
                <a:lnTo>
                  <a:pt x="915" y="2962"/>
                </a:lnTo>
                <a:lnTo>
                  <a:pt x="906" y="2955"/>
                </a:lnTo>
                <a:lnTo>
                  <a:pt x="899" y="2944"/>
                </a:lnTo>
                <a:lnTo>
                  <a:pt x="895" y="2930"/>
                </a:lnTo>
                <a:lnTo>
                  <a:pt x="894" y="2913"/>
                </a:lnTo>
                <a:lnTo>
                  <a:pt x="893" y="2894"/>
                </a:lnTo>
                <a:lnTo>
                  <a:pt x="894" y="2875"/>
                </a:lnTo>
                <a:lnTo>
                  <a:pt x="894" y="2855"/>
                </a:lnTo>
                <a:lnTo>
                  <a:pt x="893" y="2837"/>
                </a:lnTo>
                <a:lnTo>
                  <a:pt x="890" y="2820"/>
                </a:lnTo>
                <a:lnTo>
                  <a:pt x="886" y="2805"/>
                </a:lnTo>
                <a:lnTo>
                  <a:pt x="880" y="2794"/>
                </a:lnTo>
                <a:lnTo>
                  <a:pt x="871" y="2786"/>
                </a:lnTo>
                <a:lnTo>
                  <a:pt x="861" y="2786"/>
                </a:lnTo>
                <a:lnTo>
                  <a:pt x="854" y="2791"/>
                </a:lnTo>
                <a:lnTo>
                  <a:pt x="848" y="2803"/>
                </a:lnTo>
                <a:lnTo>
                  <a:pt x="843" y="2817"/>
                </a:lnTo>
                <a:lnTo>
                  <a:pt x="839" y="2835"/>
                </a:lnTo>
                <a:lnTo>
                  <a:pt x="835" y="2855"/>
                </a:lnTo>
                <a:lnTo>
                  <a:pt x="833" y="2873"/>
                </a:lnTo>
                <a:lnTo>
                  <a:pt x="830" y="2892"/>
                </a:lnTo>
                <a:lnTo>
                  <a:pt x="826" y="2906"/>
                </a:lnTo>
                <a:lnTo>
                  <a:pt x="822" y="2917"/>
                </a:lnTo>
                <a:lnTo>
                  <a:pt x="817" y="2921"/>
                </a:lnTo>
                <a:lnTo>
                  <a:pt x="809" y="2919"/>
                </a:lnTo>
                <a:lnTo>
                  <a:pt x="809" y="2917"/>
                </a:lnTo>
                <a:lnTo>
                  <a:pt x="808" y="2918"/>
                </a:lnTo>
                <a:lnTo>
                  <a:pt x="800" y="2914"/>
                </a:lnTo>
                <a:lnTo>
                  <a:pt x="793" y="2904"/>
                </a:lnTo>
                <a:lnTo>
                  <a:pt x="788" y="2888"/>
                </a:lnTo>
                <a:lnTo>
                  <a:pt x="783" y="2867"/>
                </a:lnTo>
                <a:lnTo>
                  <a:pt x="780" y="2841"/>
                </a:lnTo>
                <a:lnTo>
                  <a:pt x="780" y="2824"/>
                </a:lnTo>
                <a:lnTo>
                  <a:pt x="776" y="2807"/>
                </a:lnTo>
                <a:lnTo>
                  <a:pt x="771" y="2788"/>
                </a:lnTo>
                <a:lnTo>
                  <a:pt x="765" y="2774"/>
                </a:lnTo>
                <a:lnTo>
                  <a:pt x="759" y="2762"/>
                </a:lnTo>
                <a:lnTo>
                  <a:pt x="754" y="2754"/>
                </a:lnTo>
                <a:lnTo>
                  <a:pt x="749" y="2753"/>
                </a:lnTo>
                <a:lnTo>
                  <a:pt x="744" y="2758"/>
                </a:lnTo>
                <a:lnTo>
                  <a:pt x="740" y="2770"/>
                </a:lnTo>
                <a:lnTo>
                  <a:pt x="737" y="2783"/>
                </a:lnTo>
                <a:lnTo>
                  <a:pt x="736" y="2801"/>
                </a:lnTo>
                <a:lnTo>
                  <a:pt x="734" y="2822"/>
                </a:lnTo>
                <a:lnTo>
                  <a:pt x="733" y="2846"/>
                </a:lnTo>
                <a:lnTo>
                  <a:pt x="732" y="2872"/>
                </a:lnTo>
                <a:lnTo>
                  <a:pt x="730" y="2900"/>
                </a:lnTo>
                <a:lnTo>
                  <a:pt x="728" y="2927"/>
                </a:lnTo>
                <a:lnTo>
                  <a:pt x="724" y="2955"/>
                </a:lnTo>
                <a:lnTo>
                  <a:pt x="720" y="2981"/>
                </a:lnTo>
                <a:lnTo>
                  <a:pt x="712" y="3006"/>
                </a:lnTo>
                <a:lnTo>
                  <a:pt x="704" y="3027"/>
                </a:lnTo>
                <a:lnTo>
                  <a:pt x="693" y="3045"/>
                </a:lnTo>
                <a:lnTo>
                  <a:pt x="678" y="3058"/>
                </a:lnTo>
                <a:lnTo>
                  <a:pt x="662" y="3066"/>
                </a:lnTo>
                <a:lnTo>
                  <a:pt x="641" y="3069"/>
                </a:lnTo>
                <a:lnTo>
                  <a:pt x="626" y="3066"/>
                </a:lnTo>
                <a:lnTo>
                  <a:pt x="614" y="3058"/>
                </a:lnTo>
                <a:lnTo>
                  <a:pt x="605" y="3046"/>
                </a:lnTo>
                <a:lnTo>
                  <a:pt x="600" y="3031"/>
                </a:lnTo>
                <a:lnTo>
                  <a:pt x="597" y="3012"/>
                </a:lnTo>
                <a:lnTo>
                  <a:pt x="596" y="2993"/>
                </a:lnTo>
                <a:lnTo>
                  <a:pt x="597" y="2969"/>
                </a:lnTo>
                <a:lnTo>
                  <a:pt x="598" y="2945"/>
                </a:lnTo>
                <a:lnTo>
                  <a:pt x="602" y="2921"/>
                </a:lnTo>
                <a:lnTo>
                  <a:pt x="605" y="2896"/>
                </a:lnTo>
                <a:lnTo>
                  <a:pt x="607" y="2871"/>
                </a:lnTo>
                <a:lnTo>
                  <a:pt x="610" y="2847"/>
                </a:lnTo>
                <a:lnTo>
                  <a:pt x="610" y="2825"/>
                </a:lnTo>
                <a:lnTo>
                  <a:pt x="610" y="2804"/>
                </a:lnTo>
                <a:lnTo>
                  <a:pt x="607" y="2786"/>
                </a:lnTo>
                <a:lnTo>
                  <a:pt x="601" y="2770"/>
                </a:lnTo>
                <a:lnTo>
                  <a:pt x="593" y="2758"/>
                </a:lnTo>
                <a:lnTo>
                  <a:pt x="581" y="2750"/>
                </a:lnTo>
                <a:lnTo>
                  <a:pt x="564" y="2748"/>
                </a:lnTo>
                <a:lnTo>
                  <a:pt x="555" y="2750"/>
                </a:lnTo>
                <a:lnTo>
                  <a:pt x="549" y="2758"/>
                </a:lnTo>
                <a:lnTo>
                  <a:pt x="545" y="2770"/>
                </a:lnTo>
                <a:lnTo>
                  <a:pt x="542" y="2784"/>
                </a:lnTo>
                <a:lnTo>
                  <a:pt x="542" y="2800"/>
                </a:lnTo>
                <a:lnTo>
                  <a:pt x="542" y="2816"/>
                </a:lnTo>
                <a:lnTo>
                  <a:pt x="541" y="2830"/>
                </a:lnTo>
                <a:lnTo>
                  <a:pt x="539" y="2842"/>
                </a:lnTo>
                <a:lnTo>
                  <a:pt x="537" y="2850"/>
                </a:lnTo>
                <a:lnTo>
                  <a:pt x="531" y="2854"/>
                </a:lnTo>
                <a:lnTo>
                  <a:pt x="525" y="2850"/>
                </a:lnTo>
                <a:lnTo>
                  <a:pt x="521" y="2839"/>
                </a:lnTo>
                <a:lnTo>
                  <a:pt x="518" y="2824"/>
                </a:lnTo>
                <a:lnTo>
                  <a:pt x="516" y="2804"/>
                </a:lnTo>
                <a:lnTo>
                  <a:pt x="513" y="2782"/>
                </a:lnTo>
                <a:lnTo>
                  <a:pt x="511" y="2758"/>
                </a:lnTo>
                <a:lnTo>
                  <a:pt x="508" y="2736"/>
                </a:lnTo>
                <a:lnTo>
                  <a:pt x="503" y="2714"/>
                </a:lnTo>
                <a:lnTo>
                  <a:pt x="496" y="2695"/>
                </a:lnTo>
                <a:lnTo>
                  <a:pt x="488" y="2680"/>
                </a:lnTo>
                <a:lnTo>
                  <a:pt x="478" y="2672"/>
                </a:lnTo>
                <a:lnTo>
                  <a:pt x="467" y="2669"/>
                </a:lnTo>
                <a:lnTo>
                  <a:pt x="461" y="2673"/>
                </a:lnTo>
                <a:lnTo>
                  <a:pt x="456" y="2684"/>
                </a:lnTo>
                <a:lnTo>
                  <a:pt x="452" y="2698"/>
                </a:lnTo>
                <a:lnTo>
                  <a:pt x="449" y="2716"/>
                </a:lnTo>
                <a:lnTo>
                  <a:pt x="448" y="2739"/>
                </a:lnTo>
                <a:lnTo>
                  <a:pt x="448" y="2763"/>
                </a:lnTo>
                <a:lnTo>
                  <a:pt x="446" y="2790"/>
                </a:lnTo>
                <a:lnTo>
                  <a:pt x="446" y="2816"/>
                </a:lnTo>
                <a:lnTo>
                  <a:pt x="445" y="2843"/>
                </a:lnTo>
                <a:lnTo>
                  <a:pt x="444" y="2871"/>
                </a:lnTo>
                <a:lnTo>
                  <a:pt x="441" y="2897"/>
                </a:lnTo>
                <a:lnTo>
                  <a:pt x="437" y="2921"/>
                </a:lnTo>
                <a:lnTo>
                  <a:pt x="431" y="2942"/>
                </a:lnTo>
                <a:lnTo>
                  <a:pt x="422" y="2959"/>
                </a:lnTo>
                <a:lnTo>
                  <a:pt x="411" y="2973"/>
                </a:lnTo>
                <a:lnTo>
                  <a:pt x="397" y="2981"/>
                </a:lnTo>
                <a:lnTo>
                  <a:pt x="380" y="2983"/>
                </a:lnTo>
                <a:lnTo>
                  <a:pt x="359" y="2981"/>
                </a:lnTo>
                <a:lnTo>
                  <a:pt x="343" y="2973"/>
                </a:lnTo>
                <a:lnTo>
                  <a:pt x="331" y="2960"/>
                </a:lnTo>
                <a:lnTo>
                  <a:pt x="322" y="2944"/>
                </a:lnTo>
                <a:lnTo>
                  <a:pt x="315" y="2925"/>
                </a:lnTo>
                <a:lnTo>
                  <a:pt x="312" y="2901"/>
                </a:lnTo>
                <a:lnTo>
                  <a:pt x="309" y="2876"/>
                </a:lnTo>
                <a:lnTo>
                  <a:pt x="308" y="2850"/>
                </a:lnTo>
                <a:lnTo>
                  <a:pt x="308" y="2822"/>
                </a:lnTo>
                <a:lnTo>
                  <a:pt x="306" y="2795"/>
                </a:lnTo>
                <a:lnTo>
                  <a:pt x="306" y="2767"/>
                </a:lnTo>
                <a:lnTo>
                  <a:pt x="305" y="2741"/>
                </a:lnTo>
                <a:lnTo>
                  <a:pt x="302" y="2715"/>
                </a:lnTo>
                <a:lnTo>
                  <a:pt x="298" y="2693"/>
                </a:lnTo>
                <a:lnTo>
                  <a:pt x="292" y="2672"/>
                </a:lnTo>
                <a:lnTo>
                  <a:pt x="287" y="2664"/>
                </a:lnTo>
                <a:lnTo>
                  <a:pt x="278" y="2656"/>
                </a:lnTo>
                <a:lnTo>
                  <a:pt x="266" y="2650"/>
                </a:lnTo>
                <a:lnTo>
                  <a:pt x="253" y="2644"/>
                </a:lnTo>
                <a:lnTo>
                  <a:pt x="240" y="2643"/>
                </a:lnTo>
                <a:lnTo>
                  <a:pt x="229" y="2646"/>
                </a:lnTo>
                <a:lnTo>
                  <a:pt x="220" y="2655"/>
                </a:lnTo>
                <a:lnTo>
                  <a:pt x="216" y="2665"/>
                </a:lnTo>
                <a:lnTo>
                  <a:pt x="215" y="2680"/>
                </a:lnTo>
                <a:lnTo>
                  <a:pt x="217" y="2695"/>
                </a:lnTo>
                <a:lnTo>
                  <a:pt x="221" y="2712"/>
                </a:lnTo>
                <a:lnTo>
                  <a:pt x="226" y="2729"/>
                </a:lnTo>
                <a:lnTo>
                  <a:pt x="230" y="2746"/>
                </a:lnTo>
                <a:lnTo>
                  <a:pt x="234" y="2761"/>
                </a:lnTo>
                <a:lnTo>
                  <a:pt x="236" y="2775"/>
                </a:lnTo>
                <a:lnTo>
                  <a:pt x="234" y="2787"/>
                </a:lnTo>
                <a:lnTo>
                  <a:pt x="229" y="2795"/>
                </a:lnTo>
                <a:lnTo>
                  <a:pt x="219" y="2799"/>
                </a:lnTo>
                <a:lnTo>
                  <a:pt x="204" y="2799"/>
                </a:lnTo>
                <a:lnTo>
                  <a:pt x="194" y="2792"/>
                </a:lnTo>
                <a:lnTo>
                  <a:pt x="185" y="2782"/>
                </a:lnTo>
                <a:lnTo>
                  <a:pt x="179" y="2767"/>
                </a:lnTo>
                <a:lnTo>
                  <a:pt x="174" y="2750"/>
                </a:lnTo>
                <a:lnTo>
                  <a:pt x="171" y="2731"/>
                </a:lnTo>
                <a:lnTo>
                  <a:pt x="170" y="2709"/>
                </a:lnTo>
                <a:lnTo>
                  <a:pt x="168" y="2686"/>
                </a:lnTo>
                <a:lnTo>
                  <a:pt x="166" y="2664"/>
                </a:lnTo>
                <a:lnTo>
                  <a:pt x="165" y="2643"/>
                </a:lnTo>
                <a:lnTo>
                  <a:pt x="161" y="2622"/>
                </a:lnTo>
                <a:lnTo>
                  <a:pt x="157" y="2605"/>
                </a:lnTo>
                <a:lnTo>
                  <a:pt x="152" y="2589"/>
                </a:lnTo>
                <a:lnTo>
                  <a:pt x="143" y="2579"/>
                </a:lnTo>
                <a:lnTo>
                  <a:pt x="132" y="2574"/>
                </a:lnTo>
                <a:lnTo>
                  <a:pt x="118" y="2572"/>
                </a:lnTo>
                <a:lnTo>
                  <a:pt x="102" y="2578"/>
                </a:lnTo>
                <a:lnTo>
                  <a:pt x="90" y="2587"/>
                </a:lnTo>
                <a:lnTo>
                  <a:pt x="81" y="2601"/>
                </a:lnTo>
                <a:lnTo>
                  <a:pt x="76" y="2618"/>
                </a:lnTo>
                <a:lnTo>
                  <a:pt x="73" y="2637"/>
                </a:lnTo>
                <a:lnTo>
                  <a:pt x="72" y="2659"/>
                </a:lnTo>
                <a:lnTo>
                  <a:pt x="73" y="2681"/>
                </a:lnTo>
                <a:lnTo>
                  <a:pt x="75" y="2703"/>
                </a:lnTo>
                <a:lnTo>
                  <a:pt x="79" y="2726"/>
                </a:lnTo>
                <a:lnTo>
                  <a:pt x="81" y="2748"/>
                </a:lnTo>
                <a:lnTo>
                  <a:pt x="85" y="2767"/>
                </a:lnTo>
                <a:lnTo>
                  <a:pt x="88" y="2786"/>
                </a:lnTo>
                <a:lnTo>
                  <a:pt x="90" y="2800"/>
                </a:lnTo>
                <a:lnTo>
                  <a:pt x="90" y="2812"/>
                </a:lnTo>
                <a:lnTo>
                  <a:pt x="89" y="2846"/>
                </a:lnTo>
                <a:lnTo>
                  <a:pt x="86" y="2872"/>
                </a:lnTo>
                <a:lnTo>
                  <a:pt x="82" y="2893"/>
                </a:lnTo>
                <a:lnTo>
                  <a:pt x="77" y="2907"/>
                </a:lnTo>
                <a:lnTo>
                  <a:pt x="71" y="2915"/>
                </a:lnTo>
                <a:lnTo>
                  <a:pt x="64" y="2918"/>
                </a:lnTo>
                <a:lnTo>
                  <a:pt x="58" y="2914"/>
                </a:lnTo>
                <a:lnTo>
                  <a:pt x="51" y="2905"/>
                </a:lnTo>
                <a:lnTo>
                  <a:pt x="46" y="2890"/>
                </a:lnTo>
                <a:lnTo>
                  <a:pt x="41" y="2871"/>
                </a:lnTo>
                <a:lnTo>
                  <a:pt x="38" y="2847"/>
                </a:lnTo>
                <a:lnTo>
                  <a:pt x="37" y="2818"/>
                </a:lnTo>
                <a:lnTo>
                  <a:pt x="39" y="2525"/>
                </a:lnTo>
                <a:lnTo>
                  <a:pt x="38" y="2525"/>
                </a:lnTo>
                <a:lnTo>
                  <a:pt x="39" y="2517"/>
                </a:lnTo>
                <a:lnTo>
                  <a:pt x="41" y="2456"/>
                </a:lnTo>
                <a:lnTo>
                  <a:pt x="39" y="2456"/>
                </a:lnTo>
                <a:lnTo>
                  <a:pt x="41" y="2455"/>
                </a:lnTo>
                <a:lnTo>
                  <a:pt x="41" y="2447"/>
                </a:lnTo>
                <a:lnTo>
                  <a:pt x="35" y="2438"/>
                </a:lnTo>
                <a:lnTo>
                  <a:pt x="35" y="2418"/>
                </a:lnTo>
                <a:lnTo>
                  <a:pt x="38" y="2401"/>
                </a:lnTo>
                <a:lnTo>
                  <a:pt x="45" y="2385"/>
                </a:lnTo>
                <a:lnTo>
                  <a:pt x="52" y="2371"/>
                </a:lnTo>
                <a:lnTo>
                  <a:pt x="60" y="2355"/>
                </a:lnTo>
                <a:lnTo>
                  <a:pt x="56" y="2351"/>
                </a:lnTo>
                <a:lnTo>
                  <a:pt x="45" y="2339"/>
                </a:lnTo>
                <a:lnTo>
                  <a:pt x="31" y="2328"/>
                </a:lnTo>
                <a:lnTo>
                  <a:pt x="22" y="2313"/>
                </a:lnTo>
                <a:lnTo>
                  <a:pt x="17" y="2299"/>
                </a:lnTo>
                <a:lnTo>
                  <a:pt x="18" y="2283"/>
                </a:lnTo>
                <a:lnTo>
                  <a:pt x="21" y="2275"/>
                </a:lnTo>
                <a:lnTo>
                  <a:pt x="25" y="2269"/>
                </a:lnTo>
                <a:lnTo>
                  <a:pt x="29" y="2263"/>
                </a:lnTo>
                <a:lnTo>
                  <a:pt x="29" y="2262"/>
                </a:lnTo>
                <a:lnTo>
                  <a:pt x="27" y="2261"/>
                </a:lnTo>
                <a:lnTo>
                  <a:pt x="17" y="2254"/>
                </a:lnTo>
                <a:lnTo>
                  <a:pt x="13" y="2248"/>
                </a:lnTo>
                <a:lnTo>
                  <a:pt x="13" y="2244"/>
                </a:lnTo>
                <a:lnTo>
                  <a:pt x="16" y="2239"/>
                </a:lnTo>
                <a:lnTo>
                  <a:pt x="21" y="2235"/>
                </a:lnTo>
                <a:lnTo>
                  <a:pt x="27" y="2231"/>
                </a:lnTo>
                <a:lnTo>
                  <a:pt x="33" y="2225"/>
                </a:lnTo>
                <a:lnTo>
                  <a:pt x="35" y="2219"/>
                </a:lnTo>
                <a:lnTo>
                  <a:pt x="37" y="2202"/>
                </a:lnTo>
                <a:lnTo>
                  <a:pt x="31" y="2186"/>
                </a:lnTo>
                <a:lnTo>
                  <a:pt x="24" y="2172"/>
                </a:lnTo>
                <a:lnTo>
                  <a:pt x="14" y="2157"/>
                </a:lnTo>
                <a:lnTo>
                  <a:pt x="7" y="2143"/>
                </a:lnTo>
                <a:lnTo>
                  <a:pt x="1" y="2127"/>
                </a:lnTo>
                <a:lnTo>
                  <a:pt x="1" y="2110"/>
                </a:lnTo>
                <a:lnTo>
                  <a:pt x="9" y="2110"/>
                </a:lnTo>
                <a:lnTo>
                  <a:pt x="9" y="2093"/>
                </a:lnTo>
                <a:lnTo>
                  <a:pt x="12" y="2092"/>
                </a:lnTo>
                <a:lnTo>
                  <a:pt x="16" y="2091"/>
                </a:lnTo>
                <a:lnTo>
                  <a:pt x="18" y="2089"/>
                </a:lnTo>
                <a:lnTo>
                  <a:pt x="22" y="2089"/>
                </a:lnTo>
                <a:lnTo>
                  <a:pt x="25" y="2087"/>
                </a:lnTo>
                <a:lnTo>
                  <a:pt x="27" y="2085"/>
                </a:lnTo>
                <a:lnTo>
                  <a:pt x="33" y="2075"/>
                </a:lnTo>
                <a:lnTo>
                  <a:pt x="37" y="2064"/>
                </a:lnTo>
                <a:lnTo>
                  <a:pt x="38" y="2061"/>
                </a:lnTo>
                <a:lnTo>
                  <a:pt x="39" y="1927"/>
                </a:lnTo>
                <a:lnTo>
                  <a:pt x="35" y="1924"/>
                </a:lnTo>
                <a:lnTo>
                  <a:pt x="31" y="1920"/>
                </a:lnTo>
                <a:lnTo>
                  <a:pt x="29" y="1915"/>
                </a:lnTo>
                <a:lnTo>
                  <a:pt x="27" y="1909"/>
                </a:lnTo>
                <a:lnTo>
                  <a:pt x="27" y="1898"/>
                </a:lnTo>
                <a:lnTo>
                  <a:pt x="29" y="1892"/>
                </a:lnTo>
                <a:lnTo>
                  <a:pt x="31" y="1886"/>
                </a:lnTo>
                <a:lnTo>
                  <a:pt x="35" y="1882"/>
                </a:lnTo>
                <a:lnTo>
                  <a:pt x="39" y="1880"/>
                </a:lnTo>
                <a:lnTo>
                  <a:pt x="41" y="1821"/>
                </a:lnTo>
                <a:lnTo>
                  <a:pt x="39" y="1821"/>
                </a:lnTo>
                <a:lnTo>
                  <a:pt x="41" y="1821"/>
                </a:lnTo>
                <a:lnTo>
                  <a:pt x="41" y="1813"/>
                </a:lnTo>
                <a:lnTo>
                  <a:pt x="35" y="1803"/>
                </a:lnTo>
                <a:lnTo>
                  <a:pt x="35" y="1784"/>
                </a:lnTo>
                <a:lnTo>
                  <a:pt x="38" y="1767"/>
                </a:lnTo>
                <a:lnTo>
                  <a:pt x="42" y="1759"/>
                </a:lnTo>
                <a:lnTo>
                  <a:pt x="37" y="1742"/>
                </a:lnTo>
                <a:lnTo>
                  <a:pt x="34" y="1736"/>
                </a:lnTo>
                <a:lnTo>
                  <a:pt x="31" y="1729"/>
                </a:lnTo>
                <a:lnTo>
                  <a:pt x="27" y="1721"/>
                </a:lnTo>
                <a:lnTo>
                  <a:pt x="25" y="1719"/>
                </a:lnTo>
                <a:lnTo>
                  <a:pt x="22" y="1718"/>
                </a:lnTo>
                <a:lnTo>
                  <a:pt x="18" y="1718"/>
                </a:lnTo>
                <a:lnTo>
                  <a:pt x="16" y="1716"/>
                </a:lnTo>
                <a:lnTo>
                  <a:pt x="12" y="1715"/>
                </a:lnTo>
                <a:lnTo>
                  <a:pt x="9" y="1714"/>
                </a:lnTo>
                <a:lnTo>
                  <a:pt x="9" y="1697"/>
                </a:lnTo>
                <a:lnTo>
                  <a:pt x="1" y="1697"/>
                </a:lnTo>
                <a:lnTo>
                  <a:pt x="0" y="1681"/>
                </a:lnTo>
                <a:lnTo>
                  <a:pt x="4" y="1668"/>
                </a:lnTo>
                <a:lnTo>
                  <a:pt x="10" y="1655"/>
                </a:lnTo>
                <a:lnTo>
                  <a:pt x="20" y="1642"/>
                </a:lnTo>
                <a:lnTo>
                  <a:pt x="27" y="1627"/>
                </a:lnTo>
                <a:lnTo>
                  <a:pt x="27" y="1627"/>
                </a:lnTo>
                <a:lnTo>
                  <a:pt x="17" y="1619"/>
                </a:lnTo>
                <a:lnTo>
                  <a:pt x="12" y="1614"/>
                </a:lnTo>
                <a:lnTo>
                  <a:pt x="13" y="1609"/>
                </a:lnTo>
                <a:lnTo>
                  <a:pt x="16" y="1605"/>
                </a:lnTo>
                <a:lnTo>
                  <a:pt x="21" y="1601"/>
                </a:lnTo>
                <a:lnTo>
                  <a:pt x="27" y="1596"/>
                </a:lnTo>
                <a:lnTo>
                  <a:pt x="34" y="1587"/>
                </a:lnTo>
                <a:lnTo>
                  <a:pt x="27" y="1576"/>
                </a:lnTo>
                <a:lnTo>
                  <a:pt x="21" y="1572"/>
                </a:lnTo>
                <a:lnTo>
                  <a:pt x="16" y="1567"/>
                </a:lnTo>
                <a:lnTo>
                  <a:pt x="13" y="1563"/>
                </a:lnTo>
                <a:lnTo>
                  <a:pt x="12" y="1558"/>
                </a:lnTo>
                <a:lnTo>
                  <a:pt x="17" y="1553"/>
                </a:lnTo>
                <a:lnTo>
                  <a:pt x="27" y="1546"/>
                </a:lnTo>
                <a:lnTo>
                  <a:pt x="27" y="1545"/>
                </a:lnTo>
                <a:lnTo>
                  <a:pt x="20" y="1530"/>
                </a:lnTo>
                <a:lnTo>
                  <a:pt x="10" y="1517"/>
                </a:lnTo>
                <a:lnTo>
                  <a:pt x="4" y="1504"/>
                </a:lnTo>
                <a:lnTo>
                  <a:pt x="0" y="1491"/>
                </a:lnTo>
                <a:lnTo>
                  <a:pt x="1" y="1475"/>
                </a:lnTo>
                <a:lnTo>
                  <a:pt x="9" y="1475"/>
                </a:lnTo>
                <a:lnTo>
                  <a:pt x="9" y="1460"/>
                </a:lnTo>
                <a:lnTo>
                  <a:pt x="12" y="1457"/>
                </a:lnTo>
                <a:lnTo>
                  <a:pt x="16" y="1456"/>
                </a:lnTo>
                <a:lnTo>
                  <a:pt x="18" y="1456"/>
                </a:lnTo>
                <a:lnTo>
                  <a:pt x="22" y="1454"/>
                </a:lnTo>
                <a:lnTo>
                  <a:pt x="25" y="1453"/>
                </a:lnTo>
                <a:lnTo>
                  <a:pt x="27" y="1450"/>
                </a:lnTo>
                <a:lnTo>
                  <a:pt x="31" y="1444"/>
                </a:lnTo>
                <a:lnTo>
                  <a:pt x="34" y="1436"/>
                </a:lnTo>
                <a:lnTo>
                  <a:pt x="37" y="1430"/>
                </a:lnTo>
                <a:lnTo>
                  <a:pt x="42" y="1413"/>
                </a:lnTo>
                <a:lnTo>
                  <a:pt x="38" y="1406"/>
                </a:lnTo>
                <a:lnTo>
                  <a:pt x="35" y="1389"/>
                </a:lnTo>
                <a:lnTo>
                  <a:pt x="35" y="1369"/>
                </a:lnTo>
                <a:lnTo>
                  <a:pt x="41" y="1358"/>
                </a:lnTo>
                <a:lnTo>
                  <a:pt x="39" y="1351"/>
                </a:lnTo>
                <a:lnTo>
                  <a:pt x="41" y="1344"/>
                </a:lnTo>
                <a:lnTo>
                  <a:pt x="45" y="1339"/>
                </a:lnTo>
                <a:lnTo>
                  <a:pt x="52" y="1339"/>
                </a:lnTo>
                <a:lnTo>
                  <a:pt x="56" y="1334"/>
                </a:lnTo>
                <a:lnTo>
                  <a:pt x="58" y="1331"/>
                </a:lnTo>
                <a:lnTo>
                  <a:pt x="60" y="1329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60" y="1327"/>
                </a:lnTo>
                <a:lnTo>
                  <a:pt x="59" y="1327"/>
                </a:lnTo>
                <a:lnTo>
                  <a:pt x="58" y="1326"/>
                </a:lnTo>
                <a:lnTo>
                  <a:pt x="56" y="1326"/>
                </a:lnTo>
                <a:lnTo>
                  <a:pt x="55" y="1325"/>
                </a:lnTo>
                <a:lnTo>
                  <a:pt x="52" y="1322"/>
                </a:lnTo>
                <a:lnTo>
                  <a:pt x="42" y="1299"/>
                </a:lnTo>
                <a:lnTo>
                  <a:pt x="41" y="1293"/>
                </a:lnTo>
                <a:lnTo>
                  <a:pt x="35" y="1289"/>
                </a:lnTo>
                <a:lnTo>
                  <a:pt x="31" y="1286"/>
                </a:lnTo>
                <a:lnTo>
                  <a:pt x="29" y="1280"/>
                </a:lnTo>
                <a:lnTo>
                  <a:pt x="27" y="1275"/>
                </a:lnTo>
                <a:lnTo>
                  <a:pt x="27" y="1263"/>
                </a:lnTo>
                <a:lnTo>
                  <a:pt x="33" y="1251"/>
                </a:lnTo>
                <a:lnTo>
                  <a:pt x="18" y="1227"/>
                </a:lnTo>
                <a:lnTo>
                  <a:pt x="16" y="1215"/>
                </a:lnTo>
                <a:lnTo>
                  <a:pt x="16" y="1200"/>
                </a:lnTo>
                <a:lnTo>
                  <a:pt x="18" y="1185"/>
                </a:lnTo>
                <a:lnTo>
                  <a:pt x="18" y="1168"/>
                </a:lnTo>
                <a:lnTo>
                  <a:pt x="20" y="1166"/>
                </a:lnTo>
                <a:lnTo>
                  <a:pt x="22" y="1162"/>
                </a:lnTo>
                <a:lnTo>
                  <a:pt x="26" y="1160"/>
                </a:lnTo>
                <a:lnTo>
                  <a:pt x="30" y="1155"/>
                </a:lnTo>
                <a:lnTo>
                  <a:pt x="37" y="1148"/>
                </a:lnTo>
                <a:lnTo>
                  <a:pt x="35" y="1138"/>
                </a:lnTo>
                <a:lnTo>
                  <a:pt x="35" y="1106"/>
                </a:lnTo>
                <a:lnTo>
                  <a:pt x="27" y="1087"/>
                </a:lnTo>
                <a:lnTo>
                  <a:pt x="25" y="1085"/>
                </a:lnTo>
                <a:lnTo>
                  <a:pt x="22" y="1084"/>
                </a:lnTo>
                <a:lnTo>
                  <a:pt x="18" y="1083"/>
                </a:lnTo>
                <a:lnTo>
                  <a:pt x="16" y="1081"/>
                </a:lnTo>
                <a:lnTo>
                  <a:pt x="12" y="1081"/>
                </a:lnTo>
                <a:lnTo>
                  <a:pt x="9" y="1079"/>
                </a:lnTo>
                <a:lnTo>
                  <a:pt x="9" y="1062"/>
                </a:lnTo>
                <a:lnTo>
                  <a:pt x="1" y="1062"/>
                </a:lnTo>
                <a:lnTo>
                  <a:pt x="0" y="1047"/>
                </a:lnTo>
                <a:lnTo>
                  <a:pt x="4" y="1033"/>
                </a:lnTo>
                <a:lnTo>
                  <a:pt x="10" y="1020"/>
                </a:lnTo>
                <a:lnTo>
                  <a:pt x="20" y="1008"/>
                </a:lnTo>
                <a:lnTo>
                  <a:pt x="20" y="1007"/>
                </a:lnTo>
                <a:lnTo>
                  <a:pt x="12" y="996"/>
                </a:lnTo>
                <a:lnTo>
                  <a:pt x="8" y="987"/>
                </a:lnTo>
                <a:lnTo>
                  <a:pt x="7" y="975"/>
                </a:lnTo>
                <a:lnTo>
                  <a:pt x="10" y="962"/>
                </a:lnTo>
                <a:lnTo>
                  <a:pt x="13" y="956"/>
                </a:lnTo>
                <a:lnTo>
                  <a:pt x="16" y="950"/>
                </a:lnTo>
                <a:lnTo>
                  <a:pt x="18" y="945"/>
                </a:lnTo>
                <a:lnTo>
                  <a:pt x="24" y="939"/>
                </a:lnTo>
                <a:lnTo>
                  <a:pt x="16" y="933"/>
                </a:lnTo>
                <a:lnTo>
                  <a:pt x="13" y="929"/>
                </a:lnTo>
                <a:lnTo>
                  <a:pt x="13" y="924"/>
                </a:lnTo>
                <a:lnTo>
                  <a:pt x="17" y="918"/>
                </a:lnTo>
                <a:lnTo>
                  <a:pt x="27" y="911"/>
                </a:lnTo>
                <a:lnTo>
                  <a:pt x="29" y="910"/>
                </a:lnTo>
                <a:lnTo>
                  <a:pt x="29" y="910"/>
                </a:lnTo>
                <a:lnTo>
                  <a:pt x="25" y="903"/>
                </a:lnTo>
                <a:lnTo>
                  <a:pt x="21" y="897"/>
                </a:lnTo>
                <a:lnTo>
                  <a:pt x="18" y="889"/>
                </a:lnTo>
                <a:lnTo>
                  <a:pt x="18" y="872"/>
                </a:lnTo>
                <a:lnTo>
                  <a:pt x="5" y="863"/>
                </a:lnTo>
                <a:lnTo>
                  <a:pt x="3" y="860"/>
                </a:lnTo>
                <a:lnTo>
                  <a:pt x="0" y="856"/>
                </a:lnTo>
                <a:lnTo>
                  <a:pt x="0" y="852"/>
                </a:lnTo>
                <a:lnTo>
                  <a:pt x="0" y="848"/>
                </a:lnTo>
                <a:lnTo>
                  <a:pt x="1" y="844"/>
                </a:lnTo>
                <a:lnTo>
                  <a:pt x="5" y="838"/>
                </a:lnTo>
                <a:lnTo>
                  <a:pt x="10" y="833"/>
                </a:lnTo>
                <a:lnTo>
                  <a:pt x="17" y="827"/>
                </a:lnTo>
                <a:lnTo>
                  <a:pt x="18" y="826"/>
                </a:lnTo>
                <a:lnTo>
                  <a:pt x="18" y="825"/>
                </a:lnTo>
                <a:lnTo>
                  <a:pt x="22" y="814"/>
                </a:lnTo>
                <a:lnTo>
                  <a:pt x="27" y="806"/>
                </a:lnTo>
                <a:lnTo>
                  <a:pt x="33" y="800"/>
                </a:lnTo>
                <a:lnTo>
                  <a:pt x="38" y="795"/>
                </a:lnTo>
                <a:lnTo>
                  <a:pt x="45" y="783"/>
                </a:lnTo>
                <a:lnTo>
                  <a:pt x="38" y="771"/>
                </a:lnTo>
                <a:lnTo>
                  <a:pt x="35" y="754"/>
                </a:lnTo>
                <a:lnTo>
                  <a:pt x="35" y="734"/>
                </a:lnTo>
                <a:lnTo>
                  <a:pt x="41" y="724"/>
                </a:lnTo>
                <a:lnTo>
                  <a:pt x="39" y="716"/>
                </a:lnTo>
                <a:lnTo>
                  <a:pt x="42" y="711"/>
                </a:lnTo>
                <a:lnTo>
                  <a:pt x="41" y="700"/>
                </a:lnTo>
                <a:lnTo>
                  <a:pt x="37" y="690"/>
                </a:lnTo>
                <a:lnTo>
                  <a:pt x="31" y="681"/>
                </a:lnTo>
                <a:lnTo>
                  <a:pt x="27" y="672"/>
                </a:lnTo>
                <a:lnTo>
                  <a:pt x="26" y="661"/>
                </a:lnTo>
                <a:lnTo>
                  <a:pt x="27" y="648"/>
                </a:lnTo>
                <a:lnTo>
                  <a:pt x="30" y="635"/>
                </a:lnTo>
                <a:lnTo>
                  <a:pt x="35" y="635"/>
                </a:lnTo>
                <a:lnTo>
                  <a:pt x="37" y="627"/>
                </a:lnTo>
                <a:lnTo>
                  <a:pt x="38" y="623"/>
                </a:lnTo>
                <a:lnTo>
                  <a:pt x="34" y="619"/>
                </a:lnTo>
                <a:lnTo>
                  <a:pt x="26" y="610"/>
                </a:lnTo>
                <a:lnTo>
                  <a:pt x="20" y="598"/>
                </a:lnTo>
                <a:lnTo>
                  <a:pt x="16" y="585"/>
                </a:lnTo>
                <a:lnTo>
                  <a:pt x="16" y="569"/>
                </a:lnTo>
                <a:lnTo>
                  <a:pt x="18" y="551"/>
                </a:lnTo>
                <a:lnTo>
                  <a:pt x="18" y="534"/>
                </a:lnTo>
                <a:lnTo>
                  <a:pt x="20" y="531"/>
                </a:lnTo>
                <a:lnTo>
                  <a:pt x="22" y="529"/>
                </a:lnTo>
                <a:lnTo>
                  <a:pt x="26" y="525"/>
                </a:lnTo>
                <a:lnTo>
                  <a:pt x="30" y="521"/>
                </a:lnTo>
                <a:lnTo>
                  <a:pt x="37" y="514"/>
                </a:lnTo>
                <a:lnTo>
                  <a:pt x="35" y="504"/>
                </a:lnTo>
                <a:lnTo>
                  <a:pt x="35" y="431"/>
                </a:lnTo>
                <a:lnTo>
                  <a:pt x="33" y="429"/>
                </a:lnTo>
                <a:lnTo>
                  <a:pt x="30" y="428"/>
                </a:lnTo>
                <a:lnTo>
                  <a:pt x="29" y="425"/>
                </a:lnTo>
                <a:lnTo>
                  <a:pt x="27" y="425"/>
                </a:lnTo>
                <a:lnTo>
                  <a:pt x="22" y="423"/>
                </a:lnTo>
                <a:lnTo>
                  <a:pt x="17" y="422"/>
                </a:lnTo>
                <a:lnTo>
                  <a:pt x="12" y="420"/>
                </a:lnTo>
                <a:lnTo>
                  <a:pt x="9" y="420"/>
                </a:lnTo>
                <a:lnTo>
                  <a:pt x="8" y="418"/>
                </a:lnTo>
                <a:lnTo>
                  <a:pt x="8" y="415"/>
                </a:lnTo>
                <a:lnTo>
                  <a:pt x="12" y="408"/>
                </a:lnTo>
                <a:lnTo>
                  <a:pt x="18" y="399"/>
                </a:lnTo>
                <a:lnTo>
                  <a:pt x="30" y="387"/>
                </a:lnTo>
                <a:lnTo>
                  <a:pt x="30" y="386"/>
                </a:lnTo>
                <a:lnTo>
                  <a:pt x="24" y="377"/>
                </a:lnTo>
                <a:lnTo>
                  <a:pt x="17" y="369"/>
                </a:lnTo>
                <a:lnTo>
                  <a:pt x="12" y="361"/>
                </a:lnTo>
                <a:lnTo>
                  <a:pt x="8" y="352"/>
                </a:lnTo>
                <a:lnTo>
                  <a:pt x="7" y="342"/>
                </a:lnTo>
                <a:lnTo>
                  <a:pt x="10" y="327"/>
                </a:lnTo>
                <a:lnTo>
                  <a:pt x="13" y="322"/>
                </a:lnTo>
                <a:lnTo>
                  <a:pt x="16" y="317"/>
                </a:lnTo>
                <a:lnTo>
                  <a:pt x="18" y="310"/>
                </a:lnTo>
                <a:lnTo>
                  <a:pt x="21" y="305"/>
                </a:lnTo>
                <a:lnTo>
                  <a:pt x="24" y="301"/>
                </a:lnTo>
                <a:lnTo>
                  <a:pt x="27" y="298"/>
                </a:lnTo>
                <a:lnTo>
                  <a:pt x="31" y="296"/>
                </a:lnTo>
                <a:lnTo>
                  <a:pt x="34" y="293"/>
                </a:lnTo>
                <a:lnTo>
                  <a:pt x="38" y="292"/>
                </a:lnTo>
                <a:lnTo>
                  <a:pt x="42" y="288"/>
                </a:lnTo>
                <a:lnTo>
                  <a:pt x="35" y="274"/>
                </a:lnTo>
                <a:lnTo>
                  <a:pt x="35" y="268"/>
                </a:lnTo>
                <a:lnTo>
                  <a:pt x="35" y="263"/>
                </a:lnTo>
                <a:lnTo>
                  <a:pt x="35" y="257"/>
                </a:lnTo>
                <a:lnTo>
                  <a:pt x="35" y="251"/>
                </a:lnTo>
                <a:lnTo>
                  <a:pt x="26" y="245"/>
                </a:lnTo>
                <a:lnTo>
                  <a:pt x="17" y="238"/>
                </a:lnTo>
                <a:lnTo>
                  <a:pt x="9" y="232"/>
                </a:lnTo>
                <a:lnTo>
                  <a:pt x="3" y="225"/>
                </a:lnTo>
                <a:lnTo>
                  <a:pt x="0" y="219"/>
                </a:lnTo>
                <a:lnTo>
                  <a:pt x="1" y="209"/>
                </a:lnTo>
                <a:lnTo>
                  <a:pt x="5" y="203"/>
                </a:lnTo>
                <a:lnTo>
                  <a:pt x="10" y="198"/>
                </a:lnTo>
                <a:lnTo>
                  <a:pt x="17" y="192"/>
                </a:lnTo>
                <a:lnTo>
                  <a:pt x="18" y="192"/>
                </a:lnTo>
                <a:lnTo>
                  <a:pt x="18" y="190"/>
                </a:lnTo>
                <a:lnTo>
                  <a:pt x="22" y="178"/>
                </a:lnTo>
                <a:lnTo>
                  <a:pt x="27" y="171"/>
                </a:lnTo>
                <a:lnTo>
                  <a:pt x="34" y="165"/>
                </a:lnTo>
                <a:lnTo>
                  <a:pt x="39" y="158"/>
                </a:lnTo>
                <a:lnTo>
                  <a:pt x="45" y="148"/>
                </a:lnTo>
                <a:lnTo>
                  <a:pt x="46" y="135"/>
                </a:lnTo>
                <a:lnTo>
                  <a:pt x="46" y="119"/>
                </a:lnTo>
                <a:lnTo>
                  <a:pt x="45" y="93"/>
                </a:lnTo>
                <a:lnTo>
                  <a:pt x="45" y="93"/>
                </a:lnTo>
                <a:lnTo>
                  <a:pt x="45" y="89"/>
                </a:lnTo>
                <a:lnTo>
                  <a:pt x="42" y="73"/>
                </a:lnTo>
                <a:lnTo>
                  <a:pt x="38" y="60"/>
                </a:lnTo>
                <a:lnTo>
                  <a:pt x="33" y="48"/>
                </a:lnTo>
                <a:lnTo>
                  <a:pt x="29" y="39"/>
                </a:lnTo>
                <a:lnTo>
                  <a:pt x="26" y="27"/>
                </a:lnTo>
                <a:lnTo>
                  <a:pt x="27" y="14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Freeform 61"/>
          <p:cNvSpPr>
            <a:spLocks/>
          </p:cNvSpPr>
          <p:nvPr/>
        </p:nvSpPr>
        <p:spPr bwMode="auto">
          <a:xfrm>
            <a:off x="8162501" y="6552254"/>
            <a:ext cx="1403826" cy="153347"/>
          </a:xfrm>
          <a:custGeom>
            <a:avLst/>
            <a:gdLst>
              <a:gd name="T0" fmla="*/ 1104 w 2014"/>
              <a:gd name="T1" fmla="*/ 0 h 220"/>
              <a:gd name="T2" fmla="*/ 1290 w 2014"/>
              <a:gd name="T3" fmla="*/ 4 h 220"/>
              <a:gd name="T4" fmla="*/ 1461 w 2014"/>
              <a:gd name="T5" fmla="*/ 12 h 220"/>
              <a:gd name="T6" fmla="*/ 1616 w 2014"/>
              <a:gd name="T7" fmla="*/ 22 h 220"/>
              <a:gd name="T8" fmla="*/ 1749 w 2014"/>
              <a:gd name="T9" fmla="*/ 35 h 220"/>
              <a:gd name="T10" fmla="*/ 1861 w 2014"/>
              <a:gd name="T11" fmla="*/ 51 h 220"/>
              <a:gd name="T12" fmla="*/ 1943 w 2014"/>
              <a:gd name="T13" fmla="*/ 69 h 220"/>
              <a:gd name="T14" fmla="*/ 1996 w 2014"/>
              <a:gd name="T15" fmla="*/ 89 h 220"/>
              <a:gd name="T16" fmla="*/ 2014 w 2014"/>
              <a:gd name="T17" fmla="*/ 110 h 220"/>
              <a:gd name="T18" fmla="*/ 1996 w 2014"/>
              <a:gd name="T19" fmla="*/ 131 h 220"/>
              <a:gd name="T20" fmla="*/ 1943 w 2014"/>
              <a:gd name="T21" fmla="*/ 151 h 220"/>
              <a:gd name="T22" fmla="*/ 1861 w 2014"/>
              <a:gd name="T23" fmla="*/ 168 h 220"/>
              <a:gd name="T24" fmla="*/ 1749 w 2014"/>
              <a:gd name="T25" fmla="*/ 185 h 220"/>
              <a:gd name="T26" fmla="*/ 1616 w 2014"/>
              <a:gd name="T27" fmla="*/ 198 h 220"/>
              <a:gd name="T28" fmla="*/ 1461 w 2014"/>
              <a:gd name="T29" fmla="*/ 208 h 220"/>
              <a:gd name="T30" fmla="*/ 1290 w 2014"/>
              <a:gd name="T31" fmla="*/ 216 h 220"/>
              <a:gd name="T32" fmla="*/ 1104 w 2014"/>
              <a:gd name="T33" fmla="*/ 220 h 220"/>
              <a:gd name="T34" fmla="*/ 910 w 2014"/>
              <a:gd name="T35" fmla="*/ 220 h 220"/>
              <a:gd name="T36" fmla="*/ 724 w 2014"/>
              <a:gd name="T37" fmla="*/ 216 h 220"/>
              <a:gd name="T38" fmla="*/ 553 w 2014"/>
              <a:gd name="T39" fmla="*/ 208 h 220"/>
              <a:gd name="T40" fmla="*/ 397 w 2014"/>
              <a:gd name="T41" fmla="*/ 198 h 220"/>
              <a:gd name="T42" fmla="*/ 263 w 2014"/>
              <a:gd name="T43" fmla="*/ 185 h 220"/>
              <a:gd name="T44" fmla="*/ 153 w 2014"/>
              <a:gd name="T45" fmla="*/ 168 h 220"/>
              <a:gd name="T46" fmla="*/ 69 w 2014"/>
              <a:gd name="T47" fmla="*/ 151 h 220"/>
              <a:gd name="T48" fmla="*/ 18 w 2014"/>
              <a:gd name="T49" fmla="*/ 131 h 220"/>
              <a:gd name="T50" fmla="*/ 0 w 2014"/>
              <a:gd name="T51" fmla="*/ 110 h 220"/>
              <a:gd name="T52" fmla="*/ 18 w 2014"/>
              <a:gd name="T53" fmla="*/ 89 h 220"/>
              <a:gd name="T54" fmla="*/ 69 w 2014"/>
              <a:gd name="T55" fmla="*/ 69 h 220"/>
              <a:gd name="T56" fmla="*/ 153 w 2014"/>
              <a:gd name="T57" fmla="*/ 51 h 220"/>
              <a:gd name="T58" fmla="*/ 263 w 2014"/>
              <a:gd name="T59" fmla="*/ 35 h 220"/>
              <a:gd name="T60" fmla="*/ 397 w 2014"/>
              <a:gd name="T61" fmla="*/ 22 h 220"/>
              <a:gd name="T62" fmla="*/ 553 w 2014"/>
              <a:gd name="T63" fmla="*/ 12 h 220"/>
              <a:gd name="T64" fmla="*/ 724 w 2014"/>
              <a:gd name="T65" fmla="*/ 4 h 220"/>
              <a:gd name="T66" fmla="*/ 910 w 2014"/>
              <a:gd name="T6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4" h="220">
                <a:moveTo>
                  <a:pt x="1006" y="0"/>
                </a:moveTo>
                <a:lnTo>
                  <a:pt x="1104" y="0"/>
                </a:lnTo>
                <a:lnTo>
                  <a:pt x="1198" y="1"/>
                </a:lnTo>
                <a:lnTo>
                  <a:pt x="1290" y="4"/>
                </a:lnTo>
                <a:lnTo>
                  <a:pt x="1378" y="8"/>
                </a:lnTo>
                <a:lnTo>
                  <a:pt x="1461" y="12"/>
                </a:lnTo>
                <a:lnTo>
                  <a:pt x="1541" y="17"/>
                </a:lnTo>
                <a:lnTo>
                  <a:pt x="1616" y="22"/>
                </a:lnTo>
                <a:lnTo>
                  <a:pt x="1685" y="29"/>
                </a:lnTo>
                <a:lnTo>
                  <a:pt x="1749" y="35"/>
                </a:lnTo>
                <a:lnTo>
                  <a:pt x="1808" y="43"/>
                </a:lnTo>
                <a:lnTo>
                  <a:pt x="1861" y="51"/>
                </a:lnTo>
                <a:lnTo>
                  <a:pt x="1905" y="60"/>
                </a:lnTo>
                <a:lnTo>
                  <a:pt x="1943" y="69"/>
                </a:lnTo>
                <a:lnTo>
                  <a:pt x="1973" y="79"/>
                </a:lnTo>
                <a:lnTo>
                  <a:pt x="1996" y="89"/>
                </a:lnTo>
                <a:lnTo>
                  <a:pt x="2009" y="100"/>
                </a:lnTo>
                <a:lnTo>
                  <a:pt x="2014" y="110"/>
                </a:lnTo>
                <a:lnTo>
                  <a:pt x="2009" y="121"/>
                </a:lnTo>
                <a:lnTo>
                  <a:pt x="1996" y="131"/>
                </a:lnTo>
                <a:lnTo>
                  <a:pt x="1973" y="140"/>
                </a:lnTo>
                <a:lnTo>
                  <a:pt x="1943" y="151"/>
                </a:lnTo>
                <a:lnTo>
                  <a:pt x="1905" y="160"/>
                </a:lnTo>
                <a:lnTo>
                  <a:pt x="1861" y="168"/>
                </a:lnTo>
                <a:lnTo>
                  <a:pt x="1808" y="177"/>
                </a:lnTo>
                <a:lnTo>
                  <a:pt x="1749" y="185"/>
                </a:lnTo>
                <a:lnTo>
                  <a:pt x="1685" y="191"/>
                </a:lnTo>
                <a:lnTo>
                  <a:pt x="1616" y="198"/>
                </a:lnTo>
                <a:lnTo>
                  <a:pt x="1541" y="203"/>
                </a:lnTo>
                <a:lnTo>
                  <a:pt x="1461" y="208"/>
                </a:lnTo>
                <a:lnTo>
                  <a:pt x="1378" y="212"/>
                </a:lnTo>
                <a:lnTo>
                  <a:pt x="1290" y="216"/>
                </a:lnTo>
                <a:lnTo>
                  <a:pt x="1198" y="217"/>
                </a:lnTo>
                <a:lnTo>
                  <a:pt x="1104" y="220"/>
                </a:lnTo>
                <a:lnTo>
                  <a:pt x="1006" y="220"/>
                </a:lnTo>
                <a:lnTo>
                  <a:pt x="910" y="220"/>
                </a:lnTo>
                <a:lnTo>
                  <a:pt x="816" y="217"/>
                </a:lnTo>
                <a:lnTo>
                  <a:pt x="724" y="216"/>
                </a:lnTo>
                <a:lnTo>
                  <a:pt x="636" y="212"/>
                </a:lnTo>
                <a:lnTo>
                  <a:pt x="553" y="208"/>
                </a:lnTo>
                <a:lnTo>
                  <a:pt x="473" y="203"/>
                </a:lnTo>
                <a:lnTo>
                  <a:pt x="397" y="198"/>
                </a:lnTo>
                <a:lnTo>
                  <a:pt x="327" y="191"/>
                </a:lnTo>
                <a:lnTo>
                  <a:pt x="263" y="185"/>
                </a:lnTo>
                <a:lnTo>
                  <a:pt x="204" y="177"/>
                </a:lnTo>
                <a:lnTo>
                  <a:pt x="153" y="168"/>
                </a:lnTo>
                <a:lnTo>
                  <a:pt x="107" y="160"/>
                </a:lnTo>
                <a:lnTo>
                  <a:pt x="69" y="151"/>
                </a:lnTo>
                <a:lnTo>
                  <a:pt x="39" y="140"/>
                </a:lnTo>
                <a:lnTo>
                  <a:pt x="18" y="131"/>
                </a:lnTo>
                <a:lnTo>
                  <a:pt x="4" y="121"/>
                </a:lnTo>
                <a:lnTo>
                  <a:pt x="0" y="110"/>
                </a:lnTo>
                <a:lnTo>
                  <a:pt x="4" y="100"/>
                </a:lnTo>
                <a:lnTo>
                  <a:pt x="18" y="89"/>
                </a:lnTo>
                <a:lnTo>
                  <a:pt x="39" y="79"/>
                </a:lnTo>
                <a:lnTo>
                  <a:pt x="69" y="69"/>
                </a:lnTo>
                <a:lnTo>
                  <a:pt x="107" y="60"/>
                </a:lnTo>
                <a:lnTo>
                  <a:pt x="153" y="51"/>
                </a:lnTo>
                <a:lnTo>
                  <a:pt x="204" y="43"/>
                </a:lnTo>
                <a:lnTo>
                  <a:pt x="263" y="35"/>
                </a:lnTo>
                <a:lnTo>
                  <a:pt x="327" y="29"/>
                </a:lnTo>
                <a:lnTo>
                  <a:pt x="397" y="22"/>
                </a:lnTo>
                <a:lnTo>
                  <a:pt x="473" y="17"/>
                </a:lnTo>
                <a:lnTo>
                  <a:pt x="553" y="12"/>
                </a:lnTo>
                <a:lnTo>
                  <a:pt x="636" y="8"/>
                </a:lnTo>
                <a:lnTo>
                  <a:pt x="724" y="4"/>
                </a:lnTo>
                <a:lnTo>
                  <a:pt x="816" y="1"/>
                </a:lnTo>
                <a:lnTo>
                  <a:pt x="910" y="0"/>
                </a:lnTo>
                <a:lnTo>
                  <a:pt x="1006" y="0"/>
                </a:lnTo>
                <a:close/>
              </a:path>
            </a:pathLst>
          </a:custGeom>
          <a:solidFill>
            <a:schemeClr val="tx1">
              <a:alpha val="1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Rectangle 62"/>
          <p:cNvSpPr>
            <a:spLocks noChangeArrowheads="1"/>
          </p:cNvSpPr>
          <p:nvPr/>
        </p:nvSpPr>
        <p:spPr bwMode="auto">
          <a:xfrm>
            <a:off x="8397403" y="3571486"/>
            <a:ext cx="967483" cy="890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" name="Rectangle 63"/>
          <p:cNvSpPr>
            <a:spLocks noChangeArrowheads="1"/>
          </p:cNvSpPr>
          <p:nvPr/>
        </p:nvSpPr>
        <p:spPr bwMode="auto">
          <a:xfrm>
            <a:off x="8397402" y="3571486"/>
            <a:ext cx="490712" cy="890113"/>
          </a:xfrm>
          <a:prstGeom prst="rect">
            <a:avLst/>
          </a:prstGeom>
          <a:solidFill>
            <a:schemeClr val="tx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Freeform 64"/>
          <p:cNvSpPr>
            <a:spLocks noEditPoints="1"/>
          </p:cNvSpPr>
          <p:nvPr/>
        </p:nvSpPr>
        <p:spPr bwMode="auto">
          <a:xfrm>
            <a:off x="8380673" y="4752958"/>
            <a:ext cx="996758" cy="1766284"/>
          </a:xfrm>
          <a:custGeom>
            <a:avLst/>
            <a:gdLst>
              <a:gd name="T0" fmla="*/ 673 w 1430"/>
              <a:gd name="T1" fmla="*/ 2024 h 2534"/>
              <a:gd name="T2" fmla="*/ 612 w 1430"/>
              <a:gd name="T3" fmla="*/ 2078 h 2534"/>
              <a:gd name="T4" fmla="*/ 597 w 1430"/>
              <a:gd name="T5" fmla="*/ 2162 h 2534"/>
              <a:gd name="T6" fmla="*/ 638 w 1430"/>
              <a:gd name="T7" fmla="*/ 2234 h 2534"/>
              <a:gd name="T8" fmla="*/ 710 w 1430"/>
              <a:gd name="T9" fmla="*/ 2264 h 2534"/>
              <a:gd name="T10" fmla="*/ 769 w 1430"/>
              <a:gd name="T11" fmla="*/ 2249 h 2534"/>
              <a:gd name="T12" fmla="*/ 824 w 1430"/>
              <a:gd name="T13" fmla="*/ 2189 h 2534"/>
              <a:gd name="T14" fmla="*/ 829 w 1430"/>
              <a:gd name="T15" fmla="*/ 2104 h 2534"/>
              <a:gd name="T16" fmla="*/ 782 w 1430"/>
              <a:gd name="T17" fmla="*/ 2037 h 2534"/>
              <a:gd name="T18" fmla="*/ 715 w 1430"/>
              <a:gd name="T19" fmla="*/ 2015 h 2534"/>
              <a:gd name="T20" fmla="*/ 1430 w 1430"/>
              <a:gd name="T21" fmla="*/ 87 h 2534"/>
              <a:gd name="T22" fmla="*/ 1425 w 1430"/>
              <a:gd name="T23" fmla="*/ 116 h 2534"/>
              <a:gd name="T24" fmla="*/ 1342 w 1430"/>
              <a:gd name="T25" fmla="*/ 167 h 2534"/>
              <a:gd name="T26" fmla="*/ 1224 w 1430"/>
              <a:gd name="T27" fmla="*/ 256 h 2534"/>
              <a:gd name="T28" fmla="*/ 1114 w 1430"/>
              <a:gd name="T29" fmla="*/ 370 h 2534"/>
              <a:gd name="T30" fmla="*/ 1017 w 1430"/>
              <a:gd name="T31" fmla="*/ 511 h 2534"/>
              <a:gd name="T32" fmla="*/ 943 w 1430"/>
              <a:gd name="T33" fmla="*/ 682 h 2534"/>
              <a:gd name="T34" fmla="*/ 900 w 1430"/>
              <a:gd name="T35" fmla="*/ 887 h 2534"/>
              <a:gd name="T36" fmla="*/ 896 w 1430"/>
              <a:gd name="T37" fmla="*/ 1124 h 2534"/>
              <a:gd name="T38" fmla="*/ 932 w 1430"/>
              <a:gd name="T39" fmla="*/ 1384 h 2534"/>
              <a:gd name="T40" fmla="*/ 964 w 1430"/>
              <a:gd name="T41" fmla="*/ 1628 h 2534"/>
              <a:gd name="T42" fmla="*/ 977 w 1430"/>
              <a:gd name="T43" fmla="*/ 1858 h 2534"/>
              <a:gd name="T44" fmla="*/ 972 w 1430"/>
              <a:gd name="T45" fmla="*/ 2067 h 2534"/>
              <a:gd name="T46" fmla="*/ 945 w 1430"/>
              <a:gd name="T47" fmla="*/ 2247 h 2534"/>
              <a:gd name="T48" fmla="*/ 897 w 1430"/>
              <a:gd name="T49" fmla="*/ 2390 h 2534"/>
              <a:gd name="T50" fmla="*/ 822 w 1430"/>
              <a:gd name="T51" fmla="*/ 2488 h 2534"/>
              <a:gd name="T52" fmla="*/ 723 w 1430"/>
              <a:gd name="T53" fmla="*/ 2534 h 2534"/>
              <a:gd name="T54" fmla="*/ 670 w 1430"/>
              <a:gd name="T55" fmla="*/ 2524 h 2534"/>
              <a:gd name="T56" fmla="*/ 580 w 1430"/>
              <a:gd name="T57" fmla="*/ 2460 h 2534"/>
              <a:gd name="T58" fmla="*/ 515 w 1430"/>
              <a:gd name="T59" fmla="*/ 2346 h 2534"/>
              <a:gd name="T60" fmla="*/ 473 w 1430"/>
              <a:gd name="T61" fmla="*/ 2191 h 2534"/>
              <a:gd name="T62" fmla="*/ 454 w 1430"/>
              <a:gd name="T63" fmla="*/ 2001 h 2534"/>
              <a:gd name="T64" fmla="*/ 456 w 1430"/>
              <a:gd name="T65" fmla="*/ 1783 h 2534"/>
              <a:gd name="T66" fmla="*/ 475 w 1430"/>
              <a:gd name="T67" fmla="*/ 1548 h 2534"/>
              <a:gd name="T68" fmla="*/ 511 w 1430"/>
              <a:gd name="T69" fmla="*/ 1300 h 2534"/>
              <a:gd name="T70" fmla="*/ 538 w 1430"/>
              <a:gd name="T71" fmla="*/ 1040 h 2534"/>
              <a:gd name="T72" fmla="*/ 520 w 1430"/>
              <a:gd name="T73" fmla="*/ 815 h 2534"/>
              <a:gd name="T74" fmla="*/ 466 w 1430"/>
              <a:gd name="T75" fmla="*/ 622 h 2534"/>
              <a:gd name="T76" fmla="*/ 382 w 1430"/>
              <a:gd name="T77" fmla="*/ 461 h 2534"/>
              <a:gd name="T78" fmla="*/ 280 w 1430"/>
              <a:gd name="T79" fmla="*/ 329 h 2534"/>
              <a:gd name="T80" fmla="*/ 166 w 1430"/>
              <a:gd name="T81" fmla="*/ 223 h 2534"/>
              <a:gd name="T82" fmla="*/ 50 w 1430"/>
              <a:gd name="T83" fmla="*/ 143 h 2534"/>
              <a:gd name="T84" fmla="*/ 1 w 1430"/>
              <a:gd name="T85" fmla="*/ 108 h 2534"/>
              <a:gd name="T86" fmla="*/ 9 w 1430"/>
              <a:gd name="T87" fmla="*/ 0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30" h="2534">
                <a:moveTo>
                  <a:pt x="715" y="2015"/>
                </a:moveTo>
                <a:lnTo>
                  <a:pt x="699" y="2016"/>
                </a:lnTo>
                <a:lnTo>
                  <a:pt x="673" y="2024"/>
                </a:lnTo>
                <a:lnTo>
                  <a:pt x="648" y="2037"/>
                </a:lnTo>
                <a:lnTo>
                  <a:pt x="627" y="2056"/>
                </a:lnTo>
                <a:lnTo>
                  <a:pt x="612" y="2078"/>
                </a:lnTo>
                <a:lnTo>
                  <a:pt x="600" y="2104"/>
                </a:lnTo>
                <a:lnTo>
                  <a:pt x="596" y="2133"/>
                </a:lnTo>
                <a:lnTo>
                  <a:pt x="597" y="2162"/>
                </a:lnTo>
                <a:lnTo>
                  <a:pt x="605" y="2189"/>
                </a:lnTo>
                <a:lnTo>
                  <a:pt x="619" y="2214"/>
                </a:lnTo>
                <a:lnTo>
                  <a:pt x="638" y="2234"/>
                </a:lnTo>
                <a:lnTo>
                  <a:pt x="661" y="2249"/>
                </a:lnTo>
                <a:lnTo>
                  <a:pt x="687" y="2260"/>
                </a:lnTo>
                <a:lnTo>
                  <a:pt x="710" y="2264"/>
                </a:lnTo>
                <a:lnTo>
                  <a:pt x="720" y="2264"/>
                </a:lnTo>
                <a:lnTo>
                  <a:pt x="742" y="2260"/>
                </a:lnTo>
                <a:lnTo>
                  <a:pt x="769" y="2249"/>
                </a:lnTo>
                <a:lnTo>
                  <a:pt x="792" y="2234"/>
                </a:lnTo>
                <a:lnTo>
                  <a:pt x="811" y="2214"/>
                </a:lnTo>
                <a:lnTo>
                  <a:pt x="824" y="2189"/>
                </a:lnTo>
                <a:lnTo>
                  <a:pt x="833" y="2162"/>
                </a:lnTo>
                <a:lnTo>
                  <a:pt x="834" y="2133"/>
                </a:lnTo>
                <a:lnTo>
                  <a:pt x="829" y="2104"/>
                </a:lnTo>
                <a:lnTo>
                  <a:pt x="818" y="2078"/>
                </a:lnTo>
                <a:lnTo>
                  <a:pt x="803" y="2056"/>
                </a:lnTo>
                <a:lnTo>
                  <a:pt x="782" y="2037"/>
                </a:lnTo>
                <a:lnTo>
                  <a:pt x="757" y="2024"/>
                </a:lnTo>
                <a:lnTo>
                  <a:pt x="731" y="2016"/>
                </a:lnTo>
                <a:lnTo>
                  <a:pt x="715" y="2015"/>
                </a:lnTo>
                <a:close/>
                <a:moveTo>
                  <a:pt x="9" y="0"/>
                </a:moveTo>
                <a:lnTo>
                  <a:pt x="1421" y="0"/>
                </a:lnTo>
                <a:lnTo>
                  <a:pt x="1430" y="87"/>
                </a:lnTo>
                <a:lnTo>
                  <a:pt x="1430" y="99"/>
                </a:lnTo>
                <a:lnTo>
                  <a:pt x="1429" y="108"/>
                </a:lnTo>
                <a:lnTo>
                  <a:pt x="1425" y="116"/>
                </a:lnTo>
                <a:lnTo>
                  <a:pt x="1419" y="121"/>
                </a:lnTo>
                <a:lnTo>
                  <a:pt x="1380" y="143"/>
                </a:lnTo>
                <a:lnTo>
                  <a:pt x="1342" y="167"/>
                </a:lnTo>
                <a:lnTo>
                  <a:pt x="1303" y="193"/>
                </a:lnTo>
                <a:lnTo>
                  <a:pt x="1264" y="223"/>
                </a:lnTo>
                <a:lnTo>
                  <a:pt x="1224" y="256"/>
                </a:lnTo>
                <a:lnTo>
                  <a:pt x="1186" y="290"/>
                </a:lnTo>
                <a:lnTo>
                  <a:pt x="1150" y="329"/>
                </a:lnTo>
                <a:lnTo>
                  <a:pt x="1114" y="370"/>
                </a:lnTo>
                <a:lnTo>
                  <a:pt x="1079" y="414"/>
                </a:lnTo>
                <a:lnTo>
                  <a:pt x="1048" y="461"/>
                </a:lnTo>
                <a:lnTo>
                  <a:pt x="1017" y="511"/>
                </a:lnTo>
                <a:lnTo>
                  <a:pt x="990" y="565"/>
                </a:lnTo>
                <a:lnTo>
                  <a:pt x="965" y="622"/>
                </a:lnTo>
                <a:lnTo>
                  <a:pt x="943" y="682"/>
                </a:lnTo>
                <a:lnTo>
                  <a:pt x="924" y="747"/>
                </a:lnTo>
                <a:lnTo>
                  <a:pt x="910" y="815"/>
                </a:lnTo>
                <a:lnTo>
                  <a:pt x="900" y="887"/>
                </a:lnTo>
                <a:lnTo>
                  <a:pt x="893" y="961"/>
                </a:lnTo>
                <a:lnTo>
                  <a:pt x="892" y="1040"/>
                </a:lnTo>
                <a:lnTo>
                  <a:pt x="896" y="1124"/>
                </a:lnTo>
                <a:lnTo>
                  <a:pt x="905" y="1210"/>
                </a:lnTo>
                <a:lnTo>
                  <a:pt x="919" y="1300"/>
                </a:lnTo>
                <a:lnTo>
                  <a:pt x="932" y="1384"/>
                </a:lnTo>
                <a:lnTo>
                  <a:pt x="944" y="1467"/>
                </a:lnTo>
                <a:lnTo>
                  <a:pt x="955" y="1548"/>
                </a:lnTo>
                <a:lnTo>
                  <a:pt x="964" y="1628"/>
                </a:lnTo>
                <a:lnTo>
                  <a:pt x="970" y="1706"/>
                </a:lnTo>
                <a:lnTo>
                  <a:pt x="974" y="1783"/>
                </a:lnTo>
                <a:lnTo>
                  <a:pt x="977" y="1858"/>
                </a:lnTo>
                <a:lnTo>
                  <a:pt x="978" y="1930"/>
                </a:lnTo>
                <a:lnTo>
                  <a:pt x="976" y="2001"/>
                </a:lnTo>
                <a:lnTo>
                  <a:pt x="972" y="2067"/>
                </a:lnTo>
                <a:lnTo>
                  <a:pt x="965" y="2130"/>
                </a:lnTo>
                <a:lnTo>
                  <a:pt x="957" y="2191"/>
                </a:lnTo>
                <a:lnTo>
                  <a:pt x="945" y="2247"/>
                </a:lnTo>
                <a:lnTo>
                  <a:pt x="932" y="2299"/>
                </a:lnTo>
                <a:lnTo>
                  <a:pt x="915" y="2346"/>
                </a:lnTo>
                <a:lnTo>
                  <a:pt x="897" y="2390"/>
                </a:lnTo>
                <a:lnTo>
                  <a:pt x="875" y="2427"/>
                </a:lnTo>
                <a:lnTo>
                  <a:pt x="850" y="2460"/>
                </a:lnTo>
                <a:lnTo>
                  <a:pt x="822" y="2488"/>
                </a:lnTo>
                <a:lnTo>
                  <a:pt x="792" y="2509"/>
                </a:lnTo>
                <a:lnTo>
                  <a:pt x="759" y="2524"/>
                </a:lnTo>
                <a:lnTo>
                  <a:pt x="723" y="2534"/>
                </a:lnTo>
                <a:lnTo>
                  <a:pt x="715" y="2532"/>
                </a:lnTo>
                <a:lnTo>
                  <a:pt x="707" y="2534"/>
                </a:lnTo>
                <a:lnTo>
                  <a:pt x="670" y="2524"/>
                </a:lnTo>
                <a:lnTo>
                  <a:pt x="638" y="2509"/>
                </a:lnTo>
                <a:lnTo>
                  <a:pt x="608" y="2488"/>
                </a:lnTo>
                <a:lnTo>
                  <a:pt x="580" y="2460"/>
                </a:lnTo>
                <a:lnTo>
                  <a:pt x="555" y="2427"/>
                </a:lnTo>
                <a:lnTo>
                  <a:pt x="533" y="2390"/>
                </a:lnTo>
                <a:lnTo>
                  <a:pt x="515" y="2346"/>
                </a:lnTo>
                <a:lnTo>
                  <a:pt x="498" y="2299"/>
                </a:lnTo>
                <a:lnTo>
                  <a:pt x="484" y="2247"/>
                </a:lnTo>
                <a:lnTo>
                  <a:pt x="473" y="2191"/>
                </a:lnTo>
                <a:lnTo>
                  <a:pt x="465" y="2130"/>
                </a:lnTo>
                <a:lnTo>
                  <a:pt x="458" y="2067"/>
                </a:lnTo>
                <a:lnTo>
                  <a:pt x="454" y="2001"/>
                </a:lnTo>
                <a:lnTo>
                  <a:pt x="452" y="1930"/>
                </a:lnTo>
                <a:lnTo>
                  <a:pt x="453" y="1858"/>
                </a:lnTo>
                <a:lnTo>
                  <a:pt x="456" y="1783"/>
                </a:lnTo>
                <a:lnTo>
                  <a:pt x="460" y="1706"/>
                </a:lnTo>
                <a:lnTo>
                  <a:pt x="466" y="1628"/>
                </a:lnTo>
                <a:lnTo>
                  <a:pt x="475" y="1548"/>
                </a:lnTo>
                <a:lnTo>
                  <a:pt x="486" y="1467"/>
                </a:lnTo>
                <a:lnTo>
                  <a:pt x="498" y="1384"/>
                </a:lnTo>
                <a:lnTo>
                  <a:pt x="511" y="1300"/>
                </a:lnTo>
                <a:lnTo>
                  <a:pt x="525" y="1210"/>
                </a:lnTo>
                <a:lnTo>
                  <a:pt x="534" y="1124"/>
                </a:lnTo>
                <a:lnTo>
                  <a:pt x="538" y="1040"/>
                </a:lnTo>
                <a:lnTo>
                  <a:pt x="537" y="961"/>
                </a:lnTo>
                <a:lnTo>
                  <a:pt x="530" y="887"/>
                </a:lnTo>
                <a:lnTo>
                  <a:pt x="520" y="815"/>
                </a:lnTo>
                <a:lnTo>
                  <a:pt x="505" y="747"/>
                </a:lnTo>
                <a:lnTo>
                  <a:pt x="487" y="682"/>
                </a:lnTo>
                <a:lnTo>
                  <a:pt x="466" y="622"/>
                </a:lnTo>
                <a:lnTo>
                  <a:pt x="441" y="565"/>
                </a:lnTo>
                <a:lnTo>
                  <a:pt x="412" y="511"/>
                </a:lnTo>
                <a:lnTo>
                  <a:pt x="382" y="461"/>
                </a:lnTo>
                <a:lnTo>
                  <a:pt x="351" y="414"/>
                </a:lnTo>
                <a:lnTo>
                  <a:pt x="316" y="370"/>
                </a:lnTo>
                <a:lnTo>
                  <a:pt x="280" y="329"/>
                </a:lnTo>
                <a:lnTo>
                  <a:pt x="244" y="290"/>
                </a:lnTo>
                <a:lnTo>
                  <a:pt x="206" y="256"/>
                </a:lnTo>
                <a:lnTo>
                  <a:pt x="166" y="223"/>
                </a:lnTo>
                <a:lnTo>
                  <a:pt x="127" y="193"/>
                </a:lnTo>
                <a:lnTo>
                  <a:pt x="88" y="167"/>
                </a:lnTo>
                <a:lnTo>
                  <a:pt x="50" y="143"/>
                </a:lnTo>
                <a:lnTo>
                  <a:pt x="10" y="121"/>
                </a:lnTo>
                <a:lnTo>
                  <a:pt x="5" y="116"/>
                </a:lnTo>
                <a:lnTo>
                  <a:pt x="1" y="108"/>
                </a:lnTo>
                <a:lnTo>
                  <a:pt x="0" y="99"/>
                </a:lnTo>
                <a:lnTo>
                  <a:pt x="0" y="87"/>
                </a:lnTo>
                <a:lnTo>
                  <a:pt x="9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7" name="Freeform 65"/>
          <p:cNvSpPr>
            <a:spLocks/>
          </p:cNvSpPr>
          <p:nvPr/>
        </p:nvSpPr>
        <p:spPr bwMode="auto">
          <a:xfrm>
            <a:off x="8381370" y="4748776"/>
            <a:ext cx="504652" cy="1770466"/>
          </a:xfrm>
          <a:custGeom>
            <a:avLst/>
            <a:gdLst>
              <a:gd name="T0" fmla="*/ 724 w 724"/>
              <a:gd name="T1" fmla="*/ 0 h 2540"/>
              <a:gd name="T2" fmla="*/ 715 w 724"/>
              <a:gd name="T3" fmla="*/ 2021 h 2540"/>
              <a:gd name="T4" fmla="*/ 673 w 724"/>
              <a:gd name="T5" fmla="*/ 2030 h 2540"/>
              <a:gd name="T6" fmla="*/ 629 w 724"/>
              <a:gd name="T7" fmla="*/ 2062 h 2540"/>
              <a:gd name="T8" fmla="*/ 601 w 724"/>
              <a:gd name="T9" fmla="*/ 2110 h 2540"/>
              <a:gd name="T10" fmla="*/ 599 w 724"/>
              <a:gd name="T11" fmla="*/ 2168 h 2540"/>
              <a:gd name="T12" fmla="*/ 620 w 724"/>
              <a:gd name="T13" fmla="*/ 2220 h 2540"/>
              <a:gd name="T14" fmla="*/ 662 w 724"/>
              <a:gd name="T15" fmla="*/ 2255 h 2540"/>
              <a:gd name="T16" fmla="*/ 710 w 724"/>
              <a:gd name="T17" fmla="*/ 2270 h 2540"/>
              <a:gd name="T18" fmla="*/ 724 w 724"/>
              <a:gd name="T19" fmla="*/ 2269 h 2540"/>
              <a:gd name="T20" fmla="*/ 723 w 724"/>
              <a:gd name="T21" fmla="*/ 2540 h 2540"/>
              <a:gd name="T22" fmla="*/ 709 w 724"/>
              <a:gd name="T23" fmla="*/ 2540 h 2540"/>
              <a:gd name="T24" fmla="*/ 638 w 724"/>
              <a:gd name="T25" fmla="*/ 2515 h 2540"/>
              <a:gd name="T26" fmla="*/ 580 w 724"/>
              <a:gd name="T27" fmla="*/ 2466 h 2540"/>
              <a:gd name="T28" fmla="*/ 535 w 724"/>
              <a:gd name="T29" fmla="*/ 2396 h 2540"/>
              <a:gd name="T30" fmla="*/ 499 w 724"/>
              <a:gd name="T31" fmla="*/ 2305 h 2540"/>
              <a:gd name="T32" fmla="*/ 474 w 724"/>
              <a:gd name="T33" fmla="*/ 2197 h 2540"/>
              <a:gd name="T34" fmla="*/ 459 w 724"/>
              <a:gd name="T35" fmla="*/ 2073 h 2540"/>
              <a:gd name="T36" fmla="*/ 453 w 724"/>
              <a:gd name="T37" fmla="*/ 1936 h 2540"/>
              <a:gd name="T38" fmla="*/ 456 w 724"/>
              <a:gd name="T39" fmla="*/ 1789 h 2540"/>
              <a:gd name="T40" fmla="*/ 468 w 724"/>
              <a:gd name="T41" fmla="*/ 1634 h 2540"/>
              <a:gd name="T42" fmla="*/ 486 w 724"/>
              <a:gd name="T43" fmla="*/ 1473 h 2540"/>
              <a:gd name="T44" fmla="*/ 512 w 724"/>
              <a:gd name="T45" fmla="*/ 1306 h 2540"/>
              <a:gd name="T46" fmla="*/ 536 w 724"/>
              <a:gd name="T47" fmla="*/ 1130 h 2540"/>
              <a:gd name="T48" fmla="*/ 537 w 724"/>
              <a:gd name="T49" fmla="*/ 967 h 2540"/>
              <a:gd name="T50" fmla="*/ 521 w 724"/>
              <a:gd name="T51" fmla="*/ 821 h 2540"/>
              <a:gd name="T52" fmla="*/ 489 w 724"/>
              <a:gd name="T53" fmla="*/ 688 h 2540"/>
              <a:gd name="T54" fmla="*/ 442 w 724"/>
              <a:gd name="T55" fmla="*/ 571 h 2540"/>
              <a:gd name="T56" fmla="*/ 384 w 724"/>
              <a:gd name="T57" fmla="*/ 467 h 2540"/>
              <a:gd name="T58" fmla="*/ 317 w 724"/>
              <a:gd name="T59" fmla="*/ 376 h 2540"/>
              <a:gd name="T60" fmla="*/ 244 w 724"/>
              <a:gd name="T61" fmla="*/ 296 h 2540"/>
              <a:gd name="T62" fmla="*/ 167 w 724"/>
              <a:gd name="T63" fmla="*/ 229 h 2540"/>
              <a:gd name="T64" fmla="*/ 89 w 724"/>
              <a:gd name="T65" fmla="*/ 173 h 2540"/>
              <a:gd name="T66" fmla="*/ 12 w 724"/>
              <a:gd name="T67" fmla="*/ 127 h 2540"/>
              <a:gd name="T68" fmla="*/ 3 w 724"/>
              <a:gd name="T69" fmla="*/ 114 h 2540"/>
              <a:gd name="T70" fmla="*/ 0 w 724"/>
              <a:gd name="T71" fmla="*/ 93 h 2540"/>
              <a:gd name="T72" fmla="*/ 13 w 724"/>
              <a:gd name="T73" fmla="*/ 6 h 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24" h="2540">
                <a:moveTo>
                  <a:pt x="13" y="0"/>
                </a:moveTo>
                <a:lnTo>
                  <a:pt x="724" y="0"/>
                </a:lnTo>
                <a:lnTo>
                  <a:pt x="724" y="2022"/>
                </a:lnTo>
                <a:lnTo>
                  <a:pt x="715" y="2021"/>
                </a:lnTo>
                <a:lnTo>
                  <a:pt x="701" y="2022"/>
                </a:lnTo>
                <a:lnTo>
                  <a:pt x="673" y="2030"/>
                </a:lnTo>
                <a:lnTo>
                  <a:pt x="648" y="2043"/>
                </a:lnTo>
                <a:lnTo>
                  <a:pt x="629" y="2062"/>
                </a:lnTo>
                <a:lnTo>
                  <a:pt x="612" y="2084"/>
                </a:lnTo>
                <a:lnTo>
                  <a:pt x="601" y="2110"/>
                </a:lnTo>
                <a:lnTo>
                  <a:pt x="596" y="2139"/>
                </a:lnTo>
                <a:lnTo>
                  <a:pt x="599" y="2168"/>
                </a:lnTo>
                <a:lnTo>
                  <a:pt x="607" y="2195"/>
                </a:lnTo>
                <a:lnTo>
                  <a:pt x="620" y="2220"/>
                </a:lnTo>
                <a:lnTo>
                  <a:pt x="639" y="2240"/>
                </a:lnTo>
                <a:lnTo>
                  <a:pt x="662" y="2255"/>
                </a:lnTo>
                <a:lnTo>
                  <a:pt x="688" y="2266"/>
                </a:lnTo>
                <a:lnTo>
                  <a:pt x="710" y="2270"/>
                </a:lnTo>
                <a:lnTo>
                  <a:pt x="720" y="2270"/>
                </a:lnTo>
                <a:lnTo>
                  <a:pt x="724" y="2269"/>
                </a:lnTo>
                <a:lnTo>
                  <a:pt x="724" y="2540"/>
                </a:lnTo>
                <a:lnTo>
                  <a:pt x="723" y="2540"/>
                </a:lnTo>
                <a:lnTo>
                  <a:pt x="715" y="2538"/>
                </a:lnTo>
                <a:lnTo>
                  <a:pt x="709" y="2540"/>
                </a:lnTo>
                <a:lnTo>
                  <a:pt x="672" y="2530"/>
                </a:lnTo>
                <a:lnTo>
                  <a:pt x="638" y="2515"/>
                </a:lnTo>
                <a:lnTo>
                  <a:pt x="608" y="2494"/>
                </a:lnTo>
                <a:lnTo>
                  <a:pt x="580" y="2466"/>
                </a:lnTo>
                <a:lnTo>
                  <a:pt x="556" y="2433"/>
                </a:lnTo>
                <a:lnTo>
                  <a:pt x="535" y="2396"/>
                </a:lnTo>
                <a:lnTo>
                  <a:pt x="515" y="2352"/>
                </a:lnTo>
                <a:lnTo>
                  <a:pt x="499" y="2305"/>
                </a:lnTo>
                <a:lnTo>
                  <a:pt x="485" y="2253"/>
                </a:lnTo>
                <a:lnTo>
                  <a:pt x="474" y="2197"/>
                </a:lnTo>
                <a:lnTo>
                  <a:pt x="465" y="2136"/>
                </a:lnTo>
                <a:lnTo>
                  <a:pt x="459" y="2073"/>
                </a:lnTo>
                <a:lnTo>
                  <a:pt x="455" y="2007"/>
                </a:lnTo>
                <a:lnTo>
                  <a:pt x="453" y="1936"/>
                </a:lnTo>
                <a:lnTo>
                  <a:pt x="453" y="1864"/>
                </a:lnTo>
                <a:lnTo>
                  <a:pt x="456" y="1789"/>
                </a:lnTo>
                <a:lnTo>
                  <a:pt x="461" y="1712"/>
                </a:lnTo>
                <a:lnTo>
                  <a:pt x="468" y="1634"/>
                </a:lnTo>
                <a:lnTo>
                  <a:pt x="476" y="1554"/>
                </a:lnTo>
                <a:lnTo>
                  <a:pt x="486" y="1473"/>
                </a:lnTo>
                <a:lnTo>
                  <a:pt x="498" y="1390"/>
                </a:lnTo>
                <a:lnTo>
                  <a:pt x="512" y="1306"/>
                </a:lnTo>
                <a:lnTo>
                  <a:pt x="527" y="1216"/>
                </a:lnTo>
                <a:lnTo>
                  <a:pt x="536" y="1130"/>
                </a:lnTo>
                <a:lnTo>
                  <a:pt x="538" y="1046"/>
                </a:lnTo>
                <a:lnTo>
                  <a:pt x="537" y="967"/>
                </a:lnTo>
                <a:lnTo>
                  <a:pt x="532" y="893"/>
                </a:lnTo>
                <a:lnTo>
                  <a:pt x="521" y="821"/>
                </a:lnTo>
                <a:lnTo>
                  <a:pt x="506" y="753"/>
                </a:lnTo>
                <a:lnTo>
                  <a:pt x="489" y="688"/>
                </a:lnTo>
                <a:lnTo>
                  <a:pt x="466" y="628"/>
                </a:lnTo>
                <a:lnTo>
                  <a:pt x="442" y="571"/>
                </a:lnTo>
                <a:lnTo>
                  <a:pt x="414" y="517"/>
                </a:lnTo>
                <a:lnTo>
                  <a:pt x="384" y="467"/>
                </a:lnTo>
                <a:lnTo>
                  <a:pt x="351" y="420"/>
                </a:lnTo>
                <a:lnTo>
                  <a:pt x="317" y="376"/>
                </a:lnTo>
                <a:lnTo>
                  <a:pt x="281" y="335"/>
                </a:lnTo>
                <a:lnTo>
                  <a:pt x="244" y="296"/>
                </a:lnTo>
                <a:lnTo>
                  <a:pt x="206" y="262"/>
                </a:lnTo>
                <a:lnTo>
                  <a:pt x="167" y="229"/>
                </a:lnTo>
                <a:lnTo>
                  <a:pt x="127" y="199"/>
                </a:lnTo>
                <a:lnTo>
                  <a:pt x="89" y="173"/>
                </a:lnTo>
                <a:lnTo>
                  <a:pt x="50" y="149"/>
                </a:lnTo>
                <a:lnTo>
                  <a:pt x="12" y="127"/>
                </a:lnTo>
                <a:lnTo>
                  <a:pt x="6" y="122"/>
                </a:lnTo>
                <a:lnTo>
                  <a:pt x="3" y="114"/>
                </a:lnTo>
                <a:lnTo>
                  <a:pt x="0" y="105"/>
                </a:lnTo>
                <a:lnTo>
                  <a:pt x="0" y="93"/>
                </a:lnTo>
                <a:lnTo>
                  <a:pt x="9" y="6"/>
                </a:lnTo>
                <a:lnTo>
                  <a:pt x="13" y="6"/>
                </a:lnTo>
                <a:lnTo>
                  <a:pt x="1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8" name="Freeform 148"/>
          <p:cNvSpPr>
            <a:spLocks noEditPoints="1"/>
          </p:cNvSpPr>
          <p:nvPr/>
        </p:nvSpPr>
        <p:spPr bwMode="auto">
          <a:xfrm>
            <a:off x="8692945" y="6059897"/>
            <a:ext cx="368731" cy="456558"/>
          </a:xfrm>
          <a:custGeom>
            <a:avLst/>
            <a:gdLst>
              <a:gd name="T0" fmla="*/ 238 w 529"/>
              <a:gd name="T1" fmla="*/ 149 h 655"/>
              <a:gd name="T2" fmla="*/ 192 w 529"/>
              <a:gd name="T3" fmla="*/ 175 h 655"/>
              <a:gd name="T4" fmla="*/ 161 w 529"/>
              <a:gd name="T5" fmla="*/ 219 h 655"/>
              <a:gd name="T6" fmla="*/ 152 w 529"/>
              <a:gd name="T7" fmla="*/ 272 h 655"/>
              <a:gd name="T8" fmla="*/ 166 w 529"/>
              <a:gd name="T9" fmla="*/ 326 h 655"/>
              <a:gd name="T10" fmla="*/ 201 w 529"/>
              <a:gd name="T11" fmla="*/ 367 h 655"/>
              <a:gd name="T12" fmla="*/ 250 w 529"/>
              <a:gd name="T13" fmla="*/ 388 h 655"/>
              <a:gd name="T14" fmla="*/ 304 w 529"/>
              <a:gd name="T15" fmla="*/ 385 h 655"/>
              <a:gd name="T16" fmla="*/ 351 w 529"/>
              <a:gd name="T17" fmla="*/ 359 h 655"/>
              <a:gd name="T18" fmla="*/ 381 w 529"/>
              <a:gd name="T19" fmla="*/ 316 h 655"/>
              <a:gd name="T20" fmla="*/ 390 w 529"/>
              <a:gd name="T21" fmla="*/ 261 h 655"/>
              <a:gd name="T22" fmla="*/ 376 w 529"/>
              <a:gd name="T23" fmla="*/ 207 h 655"/>
              <a:gd name="T24" fmla="*/ 340 w 529"/>
              <a:gd name="T25" fmla="*/ 168 h 655"/>
              <a:gd name="T26" fmla="*/ 293 w 529"/>
              <a:gd name="T27" fmla="*/ 147 h 655"/>
              <a:gd name="T28" fmla="*/ 9 w 529"/>
              <a:gd name="T29" fmla="*/ 0 h 655"/>
              <a:gd name="T30" fmla="*/ 135 w 529"/>
              <a:gd name="T31" fmla="*/ 45 h 655"/>
              <a:gd name="T32" fmla="*/ 259 w 529"/>
              <a:gd name="T33" fmla="*/ 62 h 655"/>
              <a:gd name="T34" fmla="*/ 382 w 529"/>
              <a:gd name="T35" fmla="*/ 55 h 655"/>
              <a:gd name="T36" fmla="*/ 504 w 529"/>
              <a:gd name="T37" fmla="*/ 31 h 655"/>
              <a:gd name="T38" fmla="*/ 529 w 529"/>
              <a:gd name="T39" fmla="*/ 79 h 655"/>
              <a:gd name="T40" fmla="*/ 522 w 529"/>
              <a:gd name="T41" fmla="*/ 209 h 655"/>
              <a:gd name="T42" fmla="*/ 507 w 529"/>
              <a:gd name="T43" fmla="*/ 327 h 655"/>
              <a:gd name="T44" fmla="*/ 483 w 529"/>
              <a:gd name="T45" fmla="*/ 431 h 655"/>
              <a:gd name="T46" fmla="*/ 449 w 529"/>
              <a:gd name="T47" fmla="*/ 517 h 655"/>
              <a:gd name="T48" fmla="*/ 404 w 529"/>
              <a:gd name="T49" fmla="*/ 585 h 655"/>
              <a:gd name="T50" fmla="*/ 348 w 529"/>
              <a:gd name="T51" fmla="*/ 631 h 655"/>
              <a:gd name="T52" fmla="*/ 281 w 529"/>
              <a:gd name="T53" fmla="*/ 655 h 655"/>
              <a:gd name="T54" fmla="*/ 212 w 529"/>
              <a:gd name="T55" fmla="*/ 644 h 655"/>
              <a:gd name="T56" fmla="*/ 153 w 529"/>
              <a:gd name="T57" fmla="*/ 613 h 655"/>
              <a:gd name="T58" fmla="*/ 105 w 529"/>
              <a:gd name="T59" fmla="*/ 560 h 655"/>
              <a:gd name="T60" fmla="*/ 67 w 529"/>
              <a:gd name="T61" fmla="*/ 490 h 655"/>
              <a:gd name="T62" fmla="*/ 38 w 529"/>
              <a:gd name="T63" fmla="*/ 405 h 655"/>
              <a:gd name="T64" fmla="*/ 17 w 529"/>
              <a:gd name="T65" fmla="*/ 306 h 655"/>
              <a:gd name="T66" fmla="*/ 5 w 529"/>
              <a:gd name="T67" fmla="*/ 199 h 655"/>
              <a:gd name="T68" fmla="*/ 0 w 529"/>
              <a:gd name="T69" fmla="*/ 84 h 655"/>
              <a:gd name="T70" fmla="*/ 1 w 529"/>
              <a:gd name="T71" fmla="*/ 4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9" h="655">
                <a:moveTo>
                  <a:pt x="264" y="144"/>
                </a:move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304" y="385"/>
                </a:lnTo>
                <a:lnTo>
                  <a:pt x="328" y="374"/>
                </a:lnTo>
                <a:lnTo>
                  <a:pt x="351" y="359"/>
                </a:lnTo>
                <a:lnTo>
                  <a:pt x="368" y="338"/>
                </a:lnTo>
                <a:lnTo>
                  <a:pt x="381" y="316"/>
                </a:lnTo>
                <a:lnTo>
                  <a:pt x="389" y="289"/>
                </a:lnTo>
                <a:lnTo>
                  <a:pt x="390" y="261"/>
                </a:lnTo>
                <a:lnTo>
                  <a:pt x="386" y="233"/>
                </a:lnTo>
                <a:lnTo>
                  <a:pt x="376" y="207"/>
                </a:lnTo>
                <a:lnTo>
                  <a:pt x="360" y="186"/>
                </a:lnTo>
                <a:lnTo>
                  <a:pt x="340" y="168"/>
                </a:lnTo>
                <a:lnTo>
                  <a:pt x="318" y="155"/>
                </a:lnTo>
                <a:lnTo>
                  <a:pt x="293" y="147"/>
                </a:lnTo>
                <a:lnTo>
                  <a:pt x="264" y="144"/>
                </a:lnTo>
                <a:close/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321" y="60"/>
                </a:lnTo>
                <a:lnTo>
                  <a:pt x="382" y="55"/>
                </a:lnTo>
                <a:lnTo>
                  <a:pt x="442" y="46"/>
                </a:lnTo>
                <a:lnTo>
                  <a:pt x="504" y="31"/>
                </a:lnTo>
                <a:lnTo>
                  <a:pt x="529" y="24"/>
                </a:lnTo>
                <a:lnTo>
                  <a:pt x="529" y="79"/>
                </a:lnTo>
                <a:lnTo>
                  <a:pt x="526" y="145"/>
                </a:lnTo>
                <a:lnTo>
                  <a:pt x="522" y="209"/>
                </a:lnTo>
                <a:lnTo>
                  <a:pt x="516" y="270"/>
                </a:lnTo>
                <a:lnTo>
                  <a:pt x="507" y="327"/>
                </a:lnTo>
                <a:lnTo>
                  <a:pt x="496" y="381"/>
                </a:lnTo>
                <a:lnTo>
                  <a:pt x="483" y="431"/>
                </a:lnTo>
                <a:lnTo>
                  <a:pt x="467" y="477"/>
                </a:lnTo>
                <a:lnTo>
                  <a:pt x="449" y="517"/>
                </a:lnTo>
                <a:lnTo>
                  <a:pt x="428" y="554"/>
                </a:lnTo>
                <a:lnTo>
                  <a:pt x="404" y="585"/>
                </a:lnTo>
                <a:lnTo>
                  <a:pt x="377" y="610"/>
                </a:lnTo>
                <a:lnTo>
                  <a:pt x="348" y="631"/>
                </a:lnTo>
                <a:lnTo>
                  <a:pt x="317" y="645"/>
                </a:lnTo>
                <a:lnTo>
                  <a:pt x="281" y="655"/>
                </a:lnTo>
                <a:lnTo>
                  <a:pt x="245" y="652"/>
                </a:lnTo>
                <a:lnTo>
                  <a:pt x="212" y="644"/>
                </a:lnTo>
                <a:lnTo>
                  <a:pt x="181" y="631"/>
                </a:lnTo>
                <a:lnTo>
                  <a:pt x="153" y="613"/>
                </a:lnTo>
                <a:lnTo>
                  <a:pt x="127" y="588"/>
                </a:lnTo>
                <a:lnTo>
                  <a:pt x="105" y="560"/>
                </a:lnTo>
                <a:lnTo>
                  <a:pt x="84" y="526"/>
                </a:lnTo>
                <a:lnTo>
                  <a:pt x="67" y="490"/>
                </a:lnTo>
                <a:lnTo>
                  <a:pt x="51" y="449"/>
                </a:lnTo>
                <a:lnTo>
                  <a:pt x="38" y="405"/>
                </a:lnTo>
                <a:lnTo>
                  <a:pt x="26" y="356"/>
                </a:lnTo>
                <a:lnTo>
                  <a:pt x="17" y="306"/>
                </a:lnTo>
                <a:lnTo>
                  <a:pt x="10" y="254"/>
                </a:lnTo>
                <a:lnTo>
                  <a:pt x="5" y="199"/>
                </a:lnTo>
                <a:lnTo>
                  <a:pt x="1" y="143"/>
                </a:lnTo>
                <a:lnTo>
                  <a:pt x="0" y="84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Freeform 149"/>
          <p:cNvSpPr>
            <a:spLocks/>
          </p:cNvSpPr>
          <p:nvPr/>
        </p:nvSpPr>
        <p:spPr bwMode="auto">
          <a:xfrm>
            <a:off x="8692945" y="6059897"/>
            <a:ext cx="195169" cy="456558"/>
          </a:xfrm>
          <a:custGeom>
            <a:avLst/>
            <a:gdLst>
              <a:gd name="T0" fmla="*/ 9 w 280"/>
              <a:gd name="T1" fmla="*/ 0 h 655"/>
              <a:gd name="T2" fmla="*/ 72 w 280"/>
              <a:gd name="T3" fmla="*/ 26 h 655"/>
              <a:gd name="T4" fmla="*/ 135 w 280"/>
              <a:gd name="T5" fmla="*/ 45 h 655"/>
              <a:gd name="T6" fmla="*/ 196 w 280"/>
              <a:gd name="T7" fmla="*/ 56 h 655"/>
              <a:gd name="T8" fmla="*/ 259 w 280"/>
              <a:gd name="T9" fmla="*/ 62 h 655"/>
              <a:gd name="T10" fmla="*/ 280 w 280"/>
              <a:gd name="T11" fmla="*/ 62 h 655"/>
              <a:gd name="T12" fmla="*/ 280 w 280"/>
              <a:gd name="T13" fmla="*/ 145 h 655"/>
              <a:gd name="T14" fmla="*/ 264 w 280"/>
              <a:gd name="T15" fmla="*/ 144 h 655"/>
              <a:gd name="T16" fmla="*/ 238 w 280"/>
              <a:gd name="T17" fmla="*/ 149 h 655"/>
              <a:gd name="T18" fmla="*/ 213 w 280"/>
              <a:gd name="T19" fmla="*/ 160 h 655"/>
              <a:gd name="T20" fmla="*/ 192 w 280"/>
              <a:gd name="T21" fmla="*/ 175 h 655"/>
              <a:gd name="T22" fmla="*/ 174 w 280"/>
              <a:gd name="T23" fmla="*/ 195 h 655"/>
              <a:gd name="T24" fmla="*/ 161 w 280"/>
              <a:gd name="T25" fmla="*/ 219 h 655"/>
              <a:gd name="T26" fmla="*/ 154 w 280"/>
              <a:gd name="T27" fmla="*/ 245 h 655"/>
              <a:gd name="T28" fmla="*/ 152 w 280"/>
              <a:gd name="T29" fmla="*/ 272 h 655"/>
              <a:gd name="T30" fmla="*/ 157 w 280"/>
              <a:gd name="T31" fmla="*/ 301 h 655"/>
              <a:gd name="T32" fmla="*/ 166 w 280"/>
              <a:gd name="T33" fmla="*/ 326 h 655"/>
              <a:gd name="T34" fmla="*/ 182 w 280"/>
              <a:gd name="T35" fmla="*/ 348 h 655"/>
              <a:gd name="T36" fmla="*/ 201 w 280"/>
              <a:gd name="T37" fmla="*/ 367 h 655"/>
              <a:gd name="T38" fmla="*/ 224 w 280"/>
              <a:gd name="T39" fmla="*/ 380 h 655"/>
              <a:gd name="T40" fmla="*/ 250 w 280"/>
              <a:gd name="T41" fmla="*/ 388 h 655"/>
              <a:gd name="T42" fmla="*/ 277 w 280"/>
              <a:gd name="T43" fmla="*/ 389 h 655"/>
              <a:gd name="T44" fmla="*/ 280 w 280"/>
              <a:gd name="T45" fmla="*/ 389 h 655"/>
              <a:gd name="T46" fmla="*/ 280 w 280"/>
              <a:gd name="T47" fmla="*/ 655 h 655"/>
              <a:gd name="T48" fmla="*/ 262 w 280"/>
              <a:gd name="T49" fmla="*/ 655 h 655"/>
              <a:gd name="T50" fmla="*/ 226 w 280"/>
              <a:gd name="T51" fmla="*/ 649 h 655"/>
              <a:gd name="T52" fmla="*/ 194 w 280"/>
              <a:gd name="T53" fmla="*/ 638 h 655"/>
              <a:gd name="T54" fmla="*/ 164 w 280"/>
              <a:gd name="T55" fmla="*/ 621 h 655"/>
              <a:gd name="T56" fmla="*/ 136 w 280"/>
              <a:gd name="T57" fmla="*/ 598 h 655"/>
              <a:gd name="T58" fmla="*/ 111 w 280"/>
              <a:gd name="T59" fmla="*/ 569 h 655"/>
              <a:gd name="T60" fmla="*/ 90 w 280"/>
              <a:gd name="T61" fmla="*/ 537 h 655"/>
              <a:gd name="T62" fmla="*/ 71 w 280"/>
              <a:gd name="T63" fmla="*/ 500 h 655"/>
              <a:gd name="T64" fmla="*/ 55 w 280"/>
              <a:gd name="T65" fmla="*/ 460 h 655"/>
              <a:gd name="T66" fmla="*/ 40 w 280"/>
              <a:gd name="T67" fmla="*/ 415 h 655"/>
              <a:gd name="T68" fmla="*/ 29 w 280"/>
              <a:gd name="T69" fmla="*/ 367 h 655"/>
              <a:gd name="T70" fmla="*/ 18 w 280"/>
              <a:gd name="T71" fmla="*/ 316 h 655"/>
              <a:gd name="T72" fmla="*/ 12 w 280"/>
              <a:gd name="T73" fmla="*/ 262 h 655"/>
              <a:gd name="T74" fmla="*/ 5 w 280"/>
              <a:gd name="T75" fmla="*/ 206 h 655"/>
              <a:gd name="T76" fmla="*/ 2 w 280"/>
              <a:gd name="T77" fmla="*/ 148 h 655"/>
              <a:gd name="T78" fmla="*/ 0 w 280"/>
              <a:gd name="T79" fmla="*/ 88 h 655"/>
              <a:gd name="T80" fmla="*/ 0 w 280"/>
              <a:gd name="T81" fmla="*/ 25 h 655"/>
              <a:gd name="T82" fmla="*/ 1 w 280"/>
              <a:gd name="T83" fmla="*/ 4 h 655"/>
              <a:gd name="T84" fmla="*/ 9 w 280"/>
              <a:gd name="T85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655">
                <a:moveTo>
                  <a:pt x="9" y="0"/>
                </a:moveTo>
                <a:lnTo>
                  <a:pt x="72" y="26"/>
                </a:lnTo>
                <a:lnTo>
                  <a:pt x="135" y="45"/>
                </a:lnTo>
                <a:lnTo>
                  <a:pt x="196" y="56"/>
                </a:lnTo>
                <a:lnTo>
                  <a:pt x="259" y="62"/>
                </a:lnTo>
                <a:lnTo>
                  <a:pt x="280" y="62"/>
                </a:lnTo>
                <a:lnTo>
                  <a:pt x="280" y="145"/>
                </a:lnTo>
                <a:lnTo>
                  <a:pt x="264" y="144"/>
                </a:lnTo>
                <a:lnTo>
                  <a:pt x="238" y="149"/>
                </a:lnTo>
                <a:lnTo>
                  <a:pt x="213" y="160"/>
                </a:lnTo>
                <a:lnTo>
                  <a:pt x="192" y="175"/>
                </a:lnTo>
                <a:lnTo>
                  <a:pt x="174" y="195"/>
                </a:lnTo>
                <a:lnTo>
                  <a:pt x="161" y="219"/>
                </a:lnTo>
                <a:lnTo>
                  <a:pt x="154" y="245"/>
                </a:lnTo>
                <a:lnTo>
                  <a:pt x="152" y="272"/>
                </a:lnTo>
                <a:lnTo>
                  <a:pt x="157" y="301"/>
                </a:lnTo>
                <a:lnTo>
                  <a:pt x="166" y="326"/>
                </a:lnTo>
                <a:lnTo>
                  <a:pt x="182" y="348"/>
                </a:lnTo>
                <a:lnTo>
                  <a:pt x="201" y="367"/>
                </a:lnTo>
                <a:lnTo>
                  <a:pt x="224" y="380"/>
                </a:lnTo>
                <a:lnTo>
                  <a:pt x="250" y="388"/>
                </a:lnTo>
                <a:lnTo>
                  <a:pt x="277" y="389"/>
                </a:lnTo>
                <a:lnTo>
                  <a:pt x="280" y="389"/>
                </a:lnTo>
                <a:lnTo>
                  <a:pt x="280" y="655"/>
                </a:lnTo>
                <a:lnTo>
                  <a:pt x="262" y="655"/>
                </a:lnTo>
                <a:lnTo>
                  <a:pt x="226" y="649"/>
                </a:lnTo>
                <a:lnTo>
                  <a:pt x="194" y="638"/>
                </a:lnTo>
                <a:lnTo>
                  <a:pt x="164" y="621"/>
                </a:lnTo>
                <a:lnTo>
                  <a:pt x="136" y="598"/>
                </a:lnTo>
                <a:lnTo>
                  <a:pt x="111" y="569"/>
                </a:lnTo>
                <a:lnTo>
                  <a:pt x="90" y="537"/>
                </a:lnTo>
                <a:lnTo>
                  <a:pt x="71" y="500"/>
                </a:lnTo>
                <a:lnTo>
                  <a:pt x="55" y="460"/>
                </a:lnTo>
                <a:lnTo>
                  <a:pt x="40" y="415"/>
                </a:lnTo>
                <a:lnTo>
                  <a:pt x="29" y="367"/>
                </a:lnTo>
                <a:lnTo>
                  <a:pt x="18" y="316"/>
                </a:lnTo>
                <a:lnTo>
                  <a:pt x="12" y="262"/>
                </a:lnTo>
                <a:lnTo>
                  <a:pt x="5" y="206"/>
                </a:lnTo>
                <a:lnTo>
                  <a:pt x="2" y="148"/>
                </a:lnTo>
                <a:lnTo>
                  <a:pt x="0" y="88"/>
                </a:lnTo>
                <a:lnTo>
                  <a:pt x="0" y="25"/>
                </a:lnTo>
                <a:lnTo>
                  <a:pt x="1" y="4"/>
                </a:ln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0" name="Freeform 150"/>
          <p:cNvSpPr>
            <a:spLocks/>
          </p:cNvSpPr>
          <p:nvPr/>
        </p:nvSpPr>
        <p:spPr bwMode="auto">
          <a:xfrm>
            <a:off x="8382764" y="3527573"/>
            <a:ext cx="995364" cy="462831"/>
          </a:xfrm>
          <a:custGeom>
            <a:avLst/>
            <a:gdLst>
              <a:gd name="T0" fmla="*/ 1411 w 1428"/>
              <a:gd name="T1" fmla="*/ 12 h 664"/>
              <a:gd name="T2" fmla="*/ 1424 w 1428"/>
              <a:gd name="T3" fmla="*/ 525 h 664"/>
              <a:gd name="T4" fmla="*/ 1418 w 1428"/>
              <a:gd name="T5" fmla="*/ 591 h 664"/>
              <a:gd name="T6" fmla="*/ 1371 w 1428"/>
              <a:gd name="T7" fmla="*/ 646 h 664"/>
              <a:gd name="T8" fmla="*/ 1305 w 1428"/>
              <a:gd name="T9" fmla="*/ 664 h 664"/>
              <a:gd name="T10" fmla="*/ 1253 w 1428"/>
              <a:gd name="T11" fmla="*/ 630 h 664"/>
              <a:gd name="T12" fmla="*/ 1217 w 1428"/>
              <a:gd name="T13" fmla="*/ 574 h 664"/>
              <a:gd name="T14" fmla="*/ 1183 w 1428"/>
              <a:gd name="T15" fmla="*/ 525 h 664"/>
              <a:gd name="T16" fmla="*/ 1141 w 1428"/>
              <a:gd name="T17" fmla="*/ 523 h 664"/>
              <a:gd name="T18" fmla="*/ 1097 w 1428"/>
              <a:gd name="T19" fmla="*/ 540 h 664"/>
              <a:gd name="T20" fmla="*/ 1052 w 1428"/>
              <a:gd name="T21" fmla="*/ 541 h 664"/>
              <a:gd name="T22" fmla="*/ 1007 w 1428"/>
              <a:gd name="T23" fmla="*/ 507 h 664"/>
              <a:gd name="T24" fmla="*/ 954 w 1428"/>
              <a:gd name="T25" fmla="*/ 489 h 664"/>
              <a:gd name="T26" fmla="*/ 919 w 1428"/>
              <a:gd name="T27" fmla="*/ 507 h 664"/>
              <a:gd name="T28" fmla="*/ 885 w 1428"/>
              <a:gd name="T29" fmla="*/ 533 h 664"/>
              <a:gd name="T30" fmla="*/ 822 w 1428"/>
              <a:gd name="T31" fmla="*/ 534 h 664"/>
              <a:gd name="T32" fmla="*/ 767 w 1428"/>
              <a:gd name="T33" fmla="*/ 499 h 664"/>
              <a:gd name="T34" fmla="*/ 718 w 1428"/>
              <a:gd name="T35" fmla="*/ 461 h 664"/>
              <a:gd name="T36" fmla="*/ 678 w 1428"/>
              <a:gd name="T37" fmla="*/ 460 h 664"/>
              <a:gd name="T38" fmla="*/ 615 w 1428"/>
              <a:gd name="T39" fmla="*/ 525 h 664"/>
              <a:gd name="T40" fmla="*/ 550 w 1428"/>
              <a:gd name="T41" fmla="*/ 597 h 664"/>
              <a:gd name="T42" fmla="*/ 479 w 1428"/>
              <a:gd name="T43" fmla="*/ 635 h 664"/>
              <a:gd name="T44" fmla="*/ 416 w 1428"/>
              <a:gd name="T45" fmla="*/ 622 h 664"/>
              <a:gd name="T46" fmla="*/ 366 w 1428"/>
              <a:gd name="T47" fmla="*/ 580 h 664"/>
              <a:gd name="T48" fmla="*/ 322 w 1428"/>
              <a:gd name="T49" fmla="*/ 537 h 664"/>
              <a:gd name="T50" fmla="*/ 275 w 1428"/>
              <a:gd name="T51" fmla="*/ 519 h 664"/>
              <a:gd name="T52" fmla="*/ 218 w 1428"/>
              <a:gd name="T53" fmla="*/ 530 h 664"/>
              <a:gd name="T54" fmla="*/ 166 w 1428"/>
              <a:gd name="T55" fmla="*/ 525 h 664"/>
              <a:gd name="T56" fmla="*/ 111 w 1428"/>
              <a:gd name="T57" fmla="*/ 536 h 664"/>
              <a:gd name="T58" fmla="*/ 85 w 1428"/>
              <a:gd name="T59" fmla="*/ 559 h 664"/>
              <a:gd name="T60" fmla="*/ 53 w 1428"/>
              <a:gd name="T61" fmla="*/ 578 h 664"/>
              <a:gd name="T62" fmla="*/ 21 w 1428"/>
              <a:gd name="T63" fmla="*/ 568 h 664"/>
              <a:gd name="T64" fmla="*/ 5 w 1428"/>
              <a:gd name="T65" fmla="*/ 536 h 664"/>
              <a:gd name="T66" fmla="*/ 0 w 1428"/>
              <a:gd name="T67" fmla="*/ 46 h 664"/>
              <a:gd name="T68" fmla="*/ 24 w 1428"/>
              <a:gd name="T69" fmla="*/ 29 h 664"/>
              <a:gd name="T70" fmla="*/ 82 w 1428"/>
              <a:gd name="T71" fmla="*/ 16 h 664"/>
              <a:gd name="T72" fmla="*/ 163 w 1428"/>
              <a:gd name="T73" fmla="*/ 12 h 664"/>
              <a:gd name="T74" fmla="*/ 242 w 1428"/>
              <a:gd name="T75" fmla="*/ 13 h 664"/>
              <a:gd name="T76" fmla="*/ 292 w 1428"/>
              <a:gd name="T77" fmla="*/ 15 h 664"/>
              <a:gd name="T78" fmla="*/ 999 w 1428"/>
              <a:gd name="T79" fmla="*/ 23 h 664"/>
              <a:gd name="T80" fmla="*/ 1084 w 1428"/>
              <a:gd name="T81" fmla="*/ 16 h 664"/>
              <a:gd name="T82" fmla="*/ 1178 w 1428"/>
              <a:gd name="T83" fmla="*/ 9 h 664"/>
              <a:gd name="T84" fmla="*/ 1255 w 1428"/>
              <a:gd name="T85" fmla="*/ 17 h 664"/>
              <a:gd name="T86" fmla="*/ 1278 w 1428"/>
              <a:gd name="T87" fmla="*/ 23 h 664"/>
              <a:gd name="T88" fmla="*/ 1309 w 1428"/>
              <a:gd name="T89" fmla="*/ 30 h 664"/>
              <a:gd name="T90" fmla="*/ 1346 w 1428"/>
              <a:gd name="T91" fmla="*/ 15 h 664"/>
              <a:gd name="T92" fmla="*/ 1382 w 1428"/>
              <a:gd name="T93" fmla="*/ 0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8" h="664">
                <a:moveTo>
                  <a:pt x="1393" y="0"/>
                </a:moveTo>
                <a:lnTo>
                  <a:pt x="1402" y="4"/>
                </a:lnTo>
                <a:lnTo>
                  <a:pt x="1411" y="12"/>
                </a:lnTo>
                <a:lnTo>
                  <a:pt x="1419" y="26"/>
                </a:lnTo>
                <a:lnTo>
                  <a:pt x="1424" y="46"/>
                </a:lnTo>
                <a:lnTo>
                  <a:pt x="1424" y="525"/>
                </a:lnTo>
                <a:lnTo>
                  <a:pt x="1428" y="546"/>
                </a:lnTo>
                <a:lnTo>
                  <a:pt x="1426" y="568"/>
                </a:lnTo>
                <a:lnTo>
                  <a:pt x="1418" y="591"/>
                </a:lnTo>
                <a:lnTo>
                  <a:pt x="1406" y="612"/>
                </a:lnTo>
                <a:lnTo>
                  <a:pt x="1390" y="630"/>
                </a:lnTo>
                <a:lnTo>
                  <a:pt x="1371" y="646"/>
                </a:lnTo>
                <a:lnTo>
                  <a:pt x="1350" y="657"/>
                </a:lnTo>
                <a:lnTo>
                  <a:pt x="1329" y="664"/>
                </a:lnTo>
                <a:lnTo>
                  <a:pt x="1305" y="664"/>
                </a:lnTo>
                <a:lnTo>
                  <a:pt x="1284" y="657"/>
                </a:lnTo>
                <a:lnTo>
                  <a:pt x="1267" y="646"/>
                </a:lnTo>
                <a:lnTo>
                  <a:pt x="1253" y="630"/>
                </a:lnTo>
                <a:lnTo>
                  <a:pt x="1240" y="612"/>
                </a:lnTo>
                <a:lnTo>
                  <a:pt x="1228" y="593"/>
                </a:lnTo>
                <a:lnTo>
                  <a:pt x="1217" y="574"/>
                </a:lnTo>
                <a:lnTo>
                  <a:pt x="1208" y="557"/>
                </a:lnTo>
                <a:lnTo>
                  <a:pt x="1196" y="537"/>
                </a:lnTo>
                <a:lnTo>
                  <a:pt x="1183" y="525"/>
                </a:lnTo>
                <a:lnTo>
                  <a:pt x="1170" y="520"/>
                </a:lnTo>
                <a:lnTo>
                  <a:pt x="1156" y="519"/>
                </a:lnTo>
                <a:lnTo>
                  <a:pt x="1141" y="523"/>
                </a:lnTo>
                <a:lnTo>
                  <a:pt x="1127" y="528"/>
                </a:lnTo>
                <a:lnTo>
                  <a:pt x="1113" y="533"/>
                </a:lnTo>
                <a:lnTo>
                  <a:pt x="1097" y="540"/>
                </a:lnTo>
                <a:lnTo>
                  <a:pt x="1083" y="544"/>
                </a:lnTo>
                <a:lnTo>
                  <a:pt x="1067" y="545"/>
                </a:lnTo>
                <a:lnTo>
                  <a:pt x="1052" y="541"/>
                </a:lnTo>
                <a:lnTo>
                  <a:pt x="1038" y="533"/>
                </a:lnTo>
                <a:lnTo>
                  <a:pt x="1022" y="520"/>
                </a:lnTo>
                <a:lnTo>
                  <a:pt x="1007" y="507"/>
                </a:lnTo>
                <a:lnTo>
                  <a:pt x="990" y="495"/>
                </a:lnTo>
                <a:lnTo>
                  <a:pt x="970" y="489"/>
                </a:lnTo>
                <a:lnTo>
                  <a:pt x="954" y="489"/>
                </a:lnTo>
                <a:lnTo>
                  <a:pt x="941" y="493"/>
                </a:lnTo>
                <a:lnTo>
                  <a:pt x="929" y="498"/>
                </a:lnTo>
                <a:lnTo>
                  <a:pt x="919" y="507"/>
                </a:lnTo>
                <a:lnTo>
                  <a:pt x="908" y="516"/>
                </a:lnTo>
                <a:lnTo>
                  <a:pt x="897" y="525"/>
                </a:lnTo>
                <a:lnTo>
                  <a:pt x="885" y="533"/>
                </a:lnTo>
                <a:lnTo>
                  <a:pt x="863" y="540"/>
                </a:lnTo>
                <a:lnTo>
                  <a:pt x="842" y="540"/>
                </a:lnTo>
                <a:lnTo>
                  <a:pt x="822" y="534"/>
                </a:lnTo>
                <a:lnTo>
                  <a:pt x="802" y="525"/>
                </a:lnTo>
                <a:lnTo>
                  <a:pt x="784" y="512"/>
                </a:lnTo>
                <a:lnTo>
                  <a:pt x="767" y="499"/>
                </a:lnTo>
                <a:lnTo>
                  <a:pt x="750" y="485"/>
                </a:lnTo>
                <a:lnTo>
                  <a:pt x="734" y="472"/>
                </a:lnTo>
                <a:lnTo>
                  <a:pt x="718" y="461"/>
                </a:lnTo>
                <a:lnTo>
                  <a:pt x="704" y="456"/>
                </a:lnTo>
                <a:lnTo>
                  <a:pt x="690" y="455"/>
                </a:lnTo>
                <a:lnTo>
                  <a:pt x="678" y="460"/>
                </a:lnTo>
                <a:lnTo>
                  <a:pt x="657" y="478"/>
                </a:lnTo>
                <a:lnTo>
                  <a:pt x="636" y="500"/>
                </a:lnTo>
                <a:lnTo>
                  <a:pt x="615" y="525"/>
                </a:lnTo>
                <a:lnTo>
                  <a:pt x="594" y="550"/>
                </a:lnTo>
                <a:lnTo>
                  <a:pt x="572" y="575"/>
                </a:lnTo>
                <a:lnTo>
                  <a:pt x="550" y="597"/>
                </a:lnTo>
                <a:lnTo>
                  <a:pt x="527" y="616"/>
                </a:lnTo>
                <a:lnTo>
                  <a:pt x="504" y="629"/>
                </a:lnTo>
                <a:lnTo>
                  <a:pt x="479" y="635"/>
                </a:lnTo>
                <a:lnTo>
                  <a:pt x="455" y="635"/>
                </a:lnTo>
                <a:lnTo>
                  <a:pt x="434" y="631"/>
                </a:lnTo>
                <a:lnTo>
                  <a:pt x="416" y="622"/>
                </a:lnTo>
                <a:lnTo>
                  <a:pt x="398" y="610"/>
                </a:lnTo>
                <a:lnTo>
                  <a:pt x="382" y="596"/>
                </a:lnTo>
                <a:lnTo>
                  <a:pt x="366" y="580"/>
                </a:lnTo>
                <a:lnTo>
                  <a:pt x="351" y="565"/>
                </a:lnTo>
                <a:lnTo>
                  <a:pt x="336" y="550"/>
                </a:lnTo>
                <a:lnTo>
                  <a:pt x="322" y="537"/>
                </a:lnTo>
                <a:lnTo>
                  <a:pt x="307" y="527"/>
                </a:lnTo>
                <a:lnTo>
                  <a:pt x="292" y="520"/>
                </a:lnTo>
                <a:lnTo>
                  <a:pt x="275" y="519"/>
                </a:lnTo>
                <a:lnTo>
                  <a:pt x="258" y="523"/>
                </a:lnTo>
                <a:lnTo>
                  <a:pt x="237" y="529"/>
                </a:lnTo>
                <a:lnTo>
                  <a:pt x="218" y="530"/>
                </a:lnTo>
                <a:lnTo>
                  <a:pt x="201" y="529"/>
                </a:lnTo>
                <a:lnTo>
                  <a:pt x="184" y="527"/>
                </a:lnTo>
                <a:lnTo>
                  <a:pt x="166" y="525"/>
                </a:lnTo>
                <a:lnTo>
                  <a:pt x="148" y="527"/>
                </a:lnTo>
                <a:lnTo>
                  <a:pt x="125" y="530"/>
                </a:lnTo>
                <a:lnTo>
                  <a:pt x="111" y="536"/>
                </a:lnTo>
                <a:lnTo>
                  <a:pt x="100" y="544"/>
                </a:lnTo>
                <a:lnTo>
                  <a:pt x="93" y="551"/>
                </a:lnTo>
                <a:lnTo>
                  <a:pt x="85" y="559"/>
                </a:lnTo>
                <a:lnTo>
                  <a:pt x="76" y="567"/>
                </a:lnTo>
                <a:lnTo>
                  <a:pt x="66" y="574"/>
                </a:lnTo>
                <a:lnTo>
                  <a:pt x="53" y="578"/>
                </a:lnTo>
                <a:lnTo>
                  <a:pt x="36" y="579"/>
                </a:lnTo>
                <a:lnTo>
                  <a:pt x="27" y="576"/>
                </a:lnTo>
                <a:lnTo>
                  <a:pt x="21" y="568"/>
                </a:lnTo>
                <a:lnTo>
                  <a:pt x="14" y="558"/>
                </a:lnTo>
                <a:lnTo>
                  <a:pt x="9" y="546"/>
                </a:lnTo>
                <a:lnTo>
                  <a:pt x="5" y="536"/>
                </a:lnTo>
                <a:lnTo>
                  <a:pt x="2" y="529"/>
                </a:lnTo>
                <a:lnTo>
                  <a:pt x="0" y="528"/>
                </a:lnTo>
                <a:lnTo>
                  <a:pt x="0" y="46"/>
                </a:lnTo>
                <a:lnTo>
                  <a:pt x="11" y="46"/>
                </a:lnTo>
                <a:lnTo>
                  <a:pt x="14" y="37"/>
                </a:lnTo>
                <a:lnTo>
                  <a:pt x="24" y="29"/>
                </a:lnTo>
                <a:lnTo>
                  <a:pt x="40" y="23"/>
                </a:lnTo>
                <a:lnTo>
                  <a:pt x="60" y="19"/>
                </a:lnTo>
                <a:lnTo>
                  <a:pt x="82" y="16"/>
                </a:lnTo>
                <a:lnTo>
                  <a:pt x="108" y="13"/>
                </a:lnTo>
                <a:lnTo>
                  <a:pt x="136" y="12"/>
                </a:lnTo>
                <a:lnTo>
                  <a:pt x="163" y="12"/>
                </a:lnTo>
                <a:lnTo>
                  <a:pt x="191" y="12"/>
                </a:lnTo>
                <a:lnTo>
                  <a:pt x="217" y="12"/>
                </a:lnTo>
                <a:lnTo>
                  <a:pt x="242" y="13"/>
                </a:lnTo>
                <a:lnTo>
                  <a:pt x="263" y="13"/>
                </a:lnTo>
                <a:lnTo>
                  <a:pt x="279" y="15"/>
                </a:lnTo>
                <a:lnTo>
                  <a:pt x="292" y="15"/>
                </a:lnTo>
                <a:lnTo>
                  <a:pt x="525" y="17"/>
                </a:lnTo>
                <a:lnTo>
                  <a:pt x="760" y="20"/>
                </a:lnTo>
                <a:lnTo>
                  <a:pt x="999" y="23"/>
                </a:lnTo>
                <a:lnTo>
                  <a:pt x="1024" y="21"/>
                </a:lnTo>
                <a:lnTo>
                  <a:pt x="1052" y="20"/>
                </a:lnTo>
                <a:lnTo>
                  <a:pt x="1084" y="16"/>
                </a:lnTo>
                <a:lnTo>
                  <a:pt x="1115" y="13"/>
                </a:lnTo>
                <a:lnTo>
                  <a:pt x="1147" y="11"/>
                </a:lnTo>
                <a:lnTo>
                  <a:pt x="1178" y="9"/>
                </a:lnTo>
                <a:lnTo>
                  <a:pt x="1207" y="9"/>
                </a:lnTo>
                <a:lnTo>
                  <a:pt x="1233" y="12"/>
                </a:lnTo>
                <a:lnTo>
                  <a:pt x="1255" y="17"/>
                </a:lnTo>
                <a:lnTo>
                  <a:pt x="1261" y="16"/>
                </a:lnTo>
                <a:lnTo>
                  <a:pt x="1268" y="17"/>
                </a:lnTo>
                <a:lnTo>
                  <a:pt x="1278" y="23"/>
                </a:lnTo>
                <a:lnTo>
                  <a:pt x="1288" y="28"/>
                </a:lnTo>
                <a:lnTo>
                  <a:pt x="1299" y="30"/>
                </a:lnTo>
                <a:lnTo>
                  <a:pt x="1309" y="30"/>
                </a:lnTo>
                <a:lnTo>
                  <a:pt x="1321" y="26"/>
                </a:lnTo>
                <a:lnTo>
                  <a:pt x="1334" y="21"/>
                </a:lnTo>
                <a:lnTo>
                  <a:pt x="1346" y="15"/>
                </a:lnTo>
                <a:lnTo>
                  <a:pt x="1359" y="8"/>
                </a:lnTo>
                <a:lnTo>
                  <a:pt x="1371" y="4"/>
                </a:lnTo>
                <a:lnTo>
                  <a:pt x="1382" y="0"/>
                </a:lnTo>
                <a:lnTo>
                  <a:pt x="139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Rectangle 151"/>
          <p:cNvSpPr>
            <a:spLocks noChangeArrowheads="1"/>
          </p:cNvSpPr>
          <p:nvPr/>
        </p:nvSpPr>
        <p:spPr bwMode="auto">
          <a:xfrm>
            <a:off x="8389734" y="4409321"/>
            <a:ext cx="985606" cy="354093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Rectangle 152"/>
          <p:cNvSpPr>
            <a:spLocks noChangeArrowheads="1"/>
          </p:cNvSpPr>
          <p:nvPr/>
        </p:nvSpPr>
        <p:spPr bwMode="auto">
          <a:xfrm>
            <a:off x="8389734" y="4409321"/>
            <a:ext cx="497682" cy="354093"/>
          </a:xfrm>
          <a:prstGeom prst="rect">
            <a:avLst/>
          </a:prstGeom>
          <a:solidFill>
            <a:schemeClr val="bg1">
              <a:lumMod val="5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3" name="Rectangle 153"/>
          <p:cNvSpPr>
            <a:spLocks noChangeArrowheads="1"/>
          </p:cNvSpPr>
          <p:nvPr/>
        </p:nvSpPr>
        <p:spPr bwMode="auto">
          <a:xfrm>
            <a:off x="8389038" y="4595429"/>
            <a:ext cx="989091" cy="35549"/>
          </a:xfrm>
          <a:prstGeom prst="rect">
            <a:avLst/>
          </a:prstGeom>
          <a:solidFill>
            <a:schemeClr val="bg1">
              <a:lumMod val="8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Freeform 154"/>
          <p:cNvSpPr>
            <a:spLocks/>
          </p:cNvSpPr>
          <p:nvPr/>
        </p:nvSpPr>
        <p:spPr bwMode="auto">
          <a:xfrm>
            <a:off x="8382764" y="3535937"/>
            <a:ext cx="501864" cy="434252"/>
          </a:xfrm>
          <a:custGeom>
            <a:avLst/>
            <a:gdLst>
              <a:gd name="T0" fmla="*/ 191 w 720"/>
              <a:gd name="T1" fmla="*/ 0 h 623"/>
              <a:gd name="T2" fmla="*/ 242 w 720"/>
              <a:gd name="T3" fmla="*/ 1 h 623"/>
              <a:gd name="T4" fmla="*/ 279 w 720"/>
              <a:gd name="T5" fmla="*/ 3 h 623"/>
              <a:gd name="T6" fmla="*/ 466 w 720"/>
              <a:gd name="T7" fmla="*/ 4 h 623"/>
              <a:gd name="T8" fmla="*/ 720 w 720"/>
              <a:gd name="T9" fmla="*/ 8 h 623"/>
              <a:gd name="T10" fmla="*/ 718 w 720"/>
              <a:gd name="T11" fmla="*/ 449 h 623"/>
              <a:gd name="T12" fmla="*/ 690 w 720"/>
              <a:gd name="T13" fmla="*/ 443 h 623"/>
              <a:gd name="T14" fmla="*/ 657 w 720"/>
              <a:gd name="T15" fmla="*/ 466 h 623"/>
              <a:gd name="T16" fmla="*/ 615 w 720"/>
              <a:gd name="T17" fmla="*/ 513 h 623"/>
              <a:gd name="T18" fmla="*/ 572 w 720"/>
              <a:gd name="T19" fmla="*/ 563 h 623"/>
              <a:gd name="T20" fmla="*/ 527 w 720"/>
              <a:gd name="T21" fmla="*/ 604 h 623"/>
              <a:gd name="T22" fmla="*/ 479 w 720"/>
              <a:gd name="T23" fmla="*/ 623 h 623"/>
              <a:gd name="T24" fmla="*/ 434 w 720"/>
              <a:gd name="T25" fmla="*/ 619 h 623"/>
              <a:gd name="T26" fmla="*/ 398 w 720"/>
              <a:gd name="T27" fmla="*/ 598 h 623"/>
              <a:gd name="T28" fmla="*/ 366 w 720"/>
              <a:gd name="T29" fmla="*/ 568 h 623"/>
              <a:gd name="T30" fmla="*/ 336 w 720"/>
              <a:gd name="T31" fmla="*/ 538 h 623"/>
              <a:gd name="T32" fmla="*/ 307 w 720"/>
              <a:gd name="T33" fmla="*/ 515 h 623"/>
              <a:gd name="T34" fmla="*/ 275 w 720"/>
              <a:gd name="T35" fmla="*/ 507 h 623"/>
              <a:gd name="T36" fmla="*/ 237 w 720"/>
              <a:gd name="T37" fmla="*/ 517 h 623"/>
              <a:gd name="T38" fmla="*/ 201 w 720"/>
              <a:gd name="T39" fmla="*/ 517 h 623"/>
              <a:gd name="T40" fmla="*/ 166 w 720"/>
              <a:gd name="T41" fmla="*/ 513 h 623"/>
              <a:gd name="T42" fmla="*/ 125 w 720"/>
              <a:gd name="T43" fmla="*/ 518 h 623"/>
              <a:gd name="T44" fmla="*/ 100 w 720"/>
              <a:gd name="T45" fmla="*/ 532 h 623"/>
              <a:gd name="T46" fmla="*/ 85 w 720"/>
              <a:gd name="T47" fmla="*/ 547 h 623"/>
              <a:gd name="T48" fmla="*/ 66 w 720"/>
              <a:gd name="T49" fmla="*/ 562 h 623"/>
              <a:gd name="T50" fmla="*/ 36 w 720"/>
              <a:gd name="T51" fmla="*/ 567 h 623"/>
              <a:gd name="T52" fmla="*/ 21 w 720"/>
              <a:gd name="T53" fmla="*/ 556 h 623"/>
              <a:gd name="T54" fmla="*/ 9 w 720"/>
              <a:gd name="T55" fmla="*/ 534 h 623"/>
              <a:gd name="T56" fmla="*/ 2 w 720"/>
              <a:gd name="T57" fmla="*/ 517 h 623"/>
              <a:gd name="T58" fmla="*/ 0 w 720"/>
              <a:gd name="T59" fmla="*/ 34 h 623"/>
              <a:gd name="T60" fmla="*/ 14 w 720"/>
              <a:gd name="T61" fmla="*/ 25 h 623"/>
              <a:gd name="T62" fmla="*/ 40 w 720"/>
              <a:gd name="T63" fmla="*/ 11 h 623"/>
              <a:gd name="T64" fmla="*/ 82 w 720"/>
              <a:gd name="T65" fmla="*/ 4 h 623"/>
              <a:gd name="T66" fmla="*/ 136 w 720"/>
              <a:gd name="T67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20" h="623">
                <a:moveTo>
                  <a:pt x="163" y="0"/>
                </a:moveTo>
                <a:lnTo>
                  <a:pt x="191" y="0"/>
                </a:lnTo>
                <a:lnTo>
                  <a:pt x="217" y="0"/>
                </a:lnTo>
                <a:lnTo>
                  <a:pt x="242" y="1"/>
                </a:lnTo>
                <a:lnTo>
                  <a:pt x="263" y="1"/>
                </a:lnTo>
                <a:lnTo>
                  <a:pt x="279" y="3"/>
                </a:lnTo>
                <a:lnTo>
                  <a:pt x="292" y="3"/>
                </a:lnTo>
                <a:lnTo>
                  <a:pt x="466" y="4"/>
                </a:lnTo>
                <a:lnTo>
                  <a:pt x="643" y="7"/>
                </a:lnTo>
                <a:lnTo>
                  <a:pt x="720" y="8"/>
                </a:lnTo>
                <a:lnTo>
                  <a:pt x="720" y="450"/>
                </a:lnTo>
                <a:lnTo>
                  <a:pt x="718" y="449"/>
                </a:lnTo>
                <a:lnTo>
                  <a:pt x="704" y="443"/>
                </a:lnTo>
                <a:lnTo>
                  <a:pt x="690" y="443"/>
                </a:lnTo>
                <a:lnTo>
                  <a:pt x="678" y="448"/>
                </a:lnTo>
                <a:lnTo>
                  <a:pt x="657" y="466"/>
                </a:lnTo>
                <a:lnTo>
                  <a:pt x="636" y="488"/>
                </a:lnTo>
                <a:lnTo>
                  <a:pt x="615" y="513"/>
                </a:lnTo>
                <a:lnTo>
                  <a:pt x="594" y="538"/>
                </a:lnTo>
                <a:lnTo>
                  <a:pt x="572" y="563"/>
                </a:lnTo>
                <a:lnTo>
                  <a:pt x="550" y="585"/>
                </a:lnTo>
                <a:lnTo>
                  <a:pt x="527" y="604"/>
                </a:lnTo>
                <a:lnTo>
                  <a:pt x="504" y="617"/>
                </a:lnTo>
                <a:lnTo>
                  <a:pt x="479" y="623"/>
                </a:lnTo>
                <a:lnTo>
                  <a:pt x="455" y="623"/>
                </a:lnTo>
                <a:lnTo>
                  <a:pt x="434" y="619"/>
                </a:lnTo>
                <a:lnTo>
                  <a:pt x="416" y="610"/>
                </a:lnTo>
                <a:lnTo>
                  <a:pt x="398" y="598"/>
                </a:lnTo>
                <a:lnTo>
                  <a:pt x="382" y="584"/>
                </a:lnTo>
                <a:lnTo>
                  <a:pt x="366" y="568"/>
                </a:lnTo>
                <a:lnTo>
                  <a:pt x="351" y="553"/>
                </a:lnTo>
                <a:lnTo>
                  <a:pt x="336" y="538"/>
                </a:lnTo>
                <a:lnTo>
                  <a:pt x="322" y="525"/>
                </a:lnTo>
                <a:lnTo>
                  <a:pt x="307" y="515"/>
                </a:lnTo>
                <a:lnTo>
                  <a:pt x="292" y="508"/>
                </a:lnTo>
                <a:lnTo>
                  <a:pt x="275" y="507"/>
                </a:lnTo>
                <a:lnTo>
                  <a:pt x="258" y="511"/>
                </a:lnTo>
                <a:lnTo>
                  <a:pt x="237" y="517"/>
                </a:lnTo>
                <a:lnTo>
                  <a:pt x="218" y="518"/>
                </a:lnTo>
                <a:lnTo>
                  <a:pt x="201" y="517"/>
                </a:lnTo>
                <a:lnTo>
                  <a:pt x="184" y="515"/>
                </a:lnTo>
                <a:lnTo>
                  <a:pt x="166" y="513"/>
                </a:lnTo>
                <a:lnTo>
                  <a:pt x="148" y="515"/>
                </a:lnTo>
                <a:lnTo>
                  <a:pt x="125" y="518"/>
                </a:lnTo>
                <a:lnTo>
                  <a:pt x="111" y="524"/>
                </a:lnTo>
                <a:lnTo>
                  <a:pt x="100" y="532"/>
                </a:lnTo>
                <a:lnTo>
                  <a:pt x="93" y="539"/>
                </a:lnTo>
                <a:lnTo>
                  <a:pt x="85" y="547"/>
                </a:lnTo>
                <a:lnTo>
                  <a:pt x="76" y="555"/>
                </a:lnTo>
                <a:lnTo>
                  <a:pt x="66" y="562"/>
                </a:lnTo>
                <a:lnTo>
                  <a:pt x="53" y="566"/>
                </a:lnTo>
                <a:lnTo>
                  <a:pt x="36" y="567"/>
                </a:lnTo>
                <a:lnTo>
                  <a:pt x="27" y="564"/>
                </a:lnTo>
                <a:lnTo>
                  <a:pt x="21" y="556"/>
                </a:lnTo>
                <a:lnTo>
                  <a:pt x="14" y="546"/>
                </a:lnTo>
                <a:lnTo>
                  <a:pt x="9" y="534"/>
                </a:lnTo>
                <a:lnTo>
                  <a:pt x="5" y="524"/>
                </a:lnTo>
                <a:lnTo>
                  <a:pt x="2" y="517"/>
                </a:lnTo>
                <a:lnTo>
                  <a:pt x="0" y="516"/>
                </a:lnTo>
                <a:lnTo>
                  <a:pt x="0" y="34"/>
                </a:lnTo>
                <a:lnTo>
                  <a:pt x="11" y="34"/>
                </a:lnTo>
                <a:lnTo>
                  <a:pt x="14" y="25"/>
                </a:lnTo>
                <a:lnTo>
                  <a:pt x="24" y="17"/>
                </a:lnTo>
                <a:lnTo>
                  <a:pt x="40" y="11"/>
                </a:lnTo>
                <a:lnTo>
                  <a:pt x="60" y="7"/>
                </a:lnTo>
                <a:lnTo>
                  <a:pt x="82" y="4"/>
                </a:lnTo>
                <a:lnTo>
                  <a:pt x="108" y="1"/>
                </a:lnTo>
                <a:lnTo>
                  <a:pt x="136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2">
              <a:lumMod val="75000"/>
              <a:alpha val="51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Oval 214"/>
          <p:cNvSpPr/>
          <p:nvPr/>
        </p:nvSpPr>
        <p:spPr>
          <a:xfrm>
            <a:off x="9399075" y="5171178"/>
            <a:ext cx="186108" cy="1861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6" name="Oval 215"/>
          <p:cNvSpPr/>
          <p:nvPr/>
        </p:nvSpPr>
        <p:spPr>
          <a:xfrm>
            <a:off x="8095414" y="4990124"/>
            <a:ext cx="352349" cy="35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1" name="Group 220"/>
          <p:cNvGrpSpPr/>
          <p:nvPr/>
        </p:nvGrpSpPr>
        <p:grpSpPr>
          <a:xfrm>
            <a:off x="2473363" y="2358120"/>
            <a:ext cx="1668023" cy="641910"/>
            <a:chOff x="2476939" y="2177990"/>
            <a:chExt cx="1668023" cy="641910"/>
          </a:xfrm>
        </p:grpSpPr>
        <p:sp>
          <p:nvSpPr>
            <p:cNvPr id="219" name="TextBox 218"/>
            <p:cNvSpPr txBox="1"/>
            <p:nvPr/>
          </p:nvSpPr>
          <p:spPr>
            <a:xfrm>
              <a:off x="2476939" y="2512123"/>
              <a:ext cx="16680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2538957" y="2177990"/>
              <a:ext cx="1543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Alignment</a:t>
              </a:r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4332448" y="2358120"/>
            <a:ext cx="1668023" cy="641910"/>
            <a:chOff x="2476939" y="2177990"/>
            <a:chExt cx="1668023" cy="641910"/>
          </a:xfrm>
        </p:grpSpPr>
        <p:sp>
          <p:nvSpPr>
            <p:cNvPr id="223" name="TextBox 222"/>
            <p:cNvSpPr txBox="1"/>
            <p:nvPr/>
          </p:nvSpPr>
          <p:spPr>
            <a:xfrm>
              <a:off x="2476939" y="2512123"/>
              <a:ext cx="16680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2538957" y="2177990"/>
              <a:ext cx="1543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Taxonomie</a:t>
              </a:r>
              <a:endPara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191533" y="2358120"/>
            <a:ext cx="1668023" cy="641910"/>
            <a:chOff x="2476939" y="2177990"/>
            <a:chExt cx="1668023" cy="641910"/>
          </a:xfrm>
        </p:grpSpPr>
        <p:sp>
          <p:nvSpPr>
            <p:cNvPr id="226" name="TextBox 225"/>
            <p:cNvSpPr txBox="1"/>
            <p:nvPr/>
          </p:nvSpPr>
          <p:spPr>
            <a:xfrm>
              <a:off x="2476939" y="2512123"/>
              <a:ext cx="16680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2538957" y="2177990"/>
              <a:ext cx="1543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Motivatie</a:t>
              </a: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8050617" y="2358120"/>
            <a:ext cx="1668023" cy="641910"/>
            <a:chOff x="2476939" y="2177990"/>
            <a:chExt cx="1668023" cy="641910"/>
          </a:xfrm>
        </p:grpSpPr>
        <p:sp>
          <p:nvSpPr>
            <p:cNvPr id="229" name="TextBox 228"/>
            <p:cNvSpPr txBox="1"/>
            <p:nvPr/>
          </p:nvSpPr>
          <p:spPr>
            <a:xfrm>
              <a:off x="2476939" y="2512123"/>
              <a:ext cx="16680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Rol van feedback</a:t>
              </a:r>
              <a:endParaRPr 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2538957" y="2177990"/>
              <a:ext cx="1543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Feedback</a:t>
              </a:r>
            </a:p>
          </p:txBody>
        </p:sp>
      </p:grpSp>
      <p:sp>
        <p:nvSpPr>
          <p:cNvPr id="272" name="Freeform 193"/>
          <p:cNvSpPr>
            <a:spLocks noEditPoints="1"/>
          </p:cNvSpPr>
          <p:nvPr/>
        </p:nvSpPr>
        <p:spPr bwMode="auto">
          <a:xfrm>
            <a:off x="8444096" y="1143001"/>
            <a:ext cx="1004704" cy="1004957"/>
          </a:xfrm>
          <a:custGeom>
            <a:avLst/>
            <a:gdLst>
              <a:gd name="T0" fmla="*/ 1982 w 2908"/>
              <a:gd name="T1" fmla="*/ 2871 h 3576"/>
              <a:gd name="T2" fmla="*/ 1840 w 2908"/>
              <a:gd name="T3" fmla="*/ 2941 h 3576"/>
              <a:gd name="T4" fmla="*/ 2172 w 2908"/>
              <a:gd name="T5" fmla="*/ 3267 h 3576"/>
              <a:gd name="T6" fmla="*/ 2700 w 2908"/>
              <a:gd name="T7" fmla="*/ 2735 h 3576"/>
              <a:gd name="T8" fmla="*/ 2607 w 2908"/>
              <a:gd name="T9" fmla="*/ 2605 h 3576"/>
              <a:gd name="T10" fmla="*/ 1479 w 2908"/>
              <a:gd name="T11" fmla="*/ 2605 h 3576"/>
              <a:gd name="T12" fmla="*/ 939 w 2908"/>
              <a:gd name="T13" fmla="*/ 2646 h 3576"/>
              <a:gd name="T14" fmla="*/ 953 w 2908"/>
              <a:gd name="T15" fmla="*/ 2505 h 3576"/>
              <a:gd name="T16" fmla="*/ 829 w 2908"/>
              <a:gd name="T17" fmla="*/ 2453 h 3576"/>
              <a:gd name="T18" fmla="*/ 451 w 2908"/>
              <a:gd name="T19" fmla="*/ 2589 h 3576"/>
              <a:gd name="T20" fmla="*/ 483 w 2908"/>
              <a:gd name="T21" fmla="*/ 2505 h 3576"/>
              <a:gd name="T22" fmla="*/ 2245 w 2908"/>
              <a:gd name="T23" fmla="*/ 2247 h 3576"/>
              <a:gd name="T24" fmla="*/ 2714 w 2908"/>
              <a:gd name="T25" fmla="*/ 2443 h 3576"/>
              <a:gd name="T26" fmla="*/ 2908 w 2908"/>
              <a:gd name="T27" fmla="*/ 2912 h 3576"/>
              <a:gd name="T28" fmla="*/ 2714 w 2908"/>
              <a:gd name="T29" fmla="*/ 3381 h 3576"/>
              <a:gd name="T30" fmla="*/ 2245 w 2908"/>
              <a:gd name="T31" fmla="*/ 3576 h 3576"/>
              <a:gd name="T32" fmla="*/ 1776 w 2908"/>
              <a:gd name="T33" fmla="*/ 3381 h 3576"/>
              <a:gd name="T34" fmla="*/ 1582 w 2908"/>
              <a:gd name="T35" fmla="*/ 2912 h 3576"/>
              <a:gd name="T36" fmla="*/ 1776 w 2908"/>
              <a:gd name="T37" fmla="*/ 2443 h 3576"/>
              <a:gd name="T38" fmla="*/ 2245 w 2908"/>
              <a:gd name="T39" fmla="*/ 2247 h 3576"/>
              <a:gd name="T40" fmla="*/ 1582 w 2908"/>
              <a:gd name="T41" fmla="*/ 2146 h 3576"/>
              <a:gd name="T42" fmla="*/ 939 w 2908"/>
              <a:gd name="T43" fmla="*/ 2187 h 3576"/>
              <a:gd name="T44" fmla="*/ 953 w 2908"/>
              <a:gd name="T45" fmla="*/ 2046 h 3576"/>
              <a:gd name="T46" fmla="*/ 829 w 2908"/>
              <a:gd name="T47" fmla="*/ 2016 h 3576"/>
              <a:gd name="T48" fmla="*/ 451 w 2908"/>
              <a:gd name="T49" fmla="*/ 2151 h 3576"/>
              <a:gd name="T50" fmla="*/ 483 w 2908"/>
              <a:gd name="T51" fmla="*/ 2068 h 3576"/>
              <a:gd name="T52" fmla="*/ 970 w 2908"/>
              <a:gd name="T53" fmla="*/ 1635 h 3576"/>
              <a:gd name="T54" fmla="*/ 1834 w 2908"/>
              <a:gd name="T55" fmla="*/ 1753 h 3576"/>
              <a:gd name="T56" fmla="*/ 928 w 2908"/>
              <a:gd name="T57" fmla="*/ 1767 h 3576"/>
              <a:gd name="T58" fmla="*/ 970 w 2908"/>
              <a:gd name="T59" fmla="*/ 1635 h 3576"/>
              <a:gd name="T60" fmla="*/ 821 w 2908"/>
              <a:gd name="T61" fmla="*/ 1594 h 3576"/>
              <a:gd name="T62" fmla="*/ 441 w 2908"/>
              <a:gd name="T63" fmla="*/ 1706 h 3576"/>
              <a:gd name="T64" fmla="*/ 497 w 2908"/>
              <a:gd name="T65" fmla="*/ 1636 h 3576"/>
              <a:gd name="T66" fmla="*/ 1785 w 2908"/>
              <a:gd name="T67" fmla="*/ 1175 h 3576"/>
              <a:gd name="T68" fmla="*/ 1827 w 2908"/>
              <a:gd name="T69" fmla="*/ 1307 h 3576"/>
              <a:gd name="T70" fmla="*/ 921 w 2908"/>
              <a:gd name="T71" fmla="*/ 1293 h 3576"/>
              <a:gd name="T72" fmla="*/ 790 w 2908"/>
              <a:gd name="T73" fmla="*/ 1061 h 3576"/>
              <a:gd name="T74" fmla="*/ 633 w 2908"/>
              <a:gd name="T75" fmla="*/ 1351 h 3576"/>
              <a:gd name="T76" fmla="*/ 435 w 2908"/>
              <a:gd name="T77" fmla="*/ 1238 h 3576"/>
              <a:gd name="T78" fmla="*/ 510 w 2908"/>
              <a:gd name="T79" fmla="*/ 1189 h 3576"/>
              <a:gd name="T80" fmla="*/ 563 w 2908"/>
              <a:gd name="T81" fmla="*/ 384 h 3576"/>
              <a:gd name="T82" fmla="*/ 699 w 2908"/>
              <a:gd name="T83" fmla="*/ 636 h 3576"/>
              <a:gd name="T84" fmla="*/ 1631 w 2908"/>
              <a:gd name="T85" fmla="*/ 614 h 3576"/>
              <a:gd name="T86" fmla="*/ 1729 w 2908"/>
              <a:gd name="T87" fmla="*/ 358 h 3576"/>
              <a:gd name="T88" fmla="*/ 2260 w 2908"/>
              <a:gd name="T89" fmla="*/ 451 h 3576"/>
              <a:gd name="T90" fmla="*/ 2175 w 2908"/>
              <a:gd name="T91" fmla="*/ 2098 h 3576"/>
              <a:gd name="T92" fmla="*/ 1450 w 2908"/>
              <a:gd name="T93" fmla="*/ 3095 h 3576"/>
              <a:gd name="T94" fmla="*/ 49 w 2908"/>
              <a:gd name="T95" fmla="*/ 3146 h 3576"/>
              <a:gd name="T96" fmla="*/ 22 w 2908"/>
              <a:gd name="T97" fmla="*/ 468 h 3576"/>
              <a:gd name="T98" fmla="*/ 1148 w 2908"/>
              <a:gd name="T99" fmla="*/ 102 h 3576"/>
              <a:gd name="T100" fmla="*/ 1082 w 2908"/>
              <a:gd name="T101" fmla="*/ 218 h 3576"/>
              <a:gd name="T102" fmla="*/ 1214 w 2908"/>
              <a:gd name="T103" fmla="*/ 218 h 3576"/>
              <a:gd name="T104" fmla="*/ 1148 w 2908"/>
              <a:gd name="T105" fmla="*/ 102 h 3576"/>
              <a:gd name="T106" fmla="*/ 1303 w 2908"/>
              <a:gd name="T107" fmla="*/ 88 h 3576"/>
              <a:gd name="T108" fmla="*/ 1364 w 2908"/>
              <a:gd name="T109" fmla="*/ 245 h 3576"/>
              <a:gd name="T110" fmla="*/ 1607 w 2908"/>
              <a:gd name="T111" fmla="*/ 322 h 3576"/>
              <a:gd name="T112" fmla="*/ 1588 w 2908"/>
              <a:gd name="T113" fmla="*/ 518 h 3576"/>
              <a:gd name="T114" fmla="*/ 730 w 2908"/>
              <a:gd name="T115" fmla="*/ 536 h 3576"/>
              <a:gd name="T116" fmla="*/ 675 w 2908"/>
              <a:gd name="T117" fmla="*/ 348 h 3576"/>
              <a:gd name="T118" fmla="*/ 913 w 2908"/>
              <a:gd name="T119" fmla="*/ 252 h 3576"/>
              <a:gd name="T120" fmla="*/ 980 w 2908"/>
              <a:gd name="T121" fmla="*/ 11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08" h="3576">
                <a:moveTo>
                  <a:pt x="2607" y="2605"/>
                </a:moveTo>
                <a:lnTo>
                  <a:pt x="2585" y="2607"/>
                </a:lnTo>
                <a:lnTo>
                  <a:pt x="2563" y="2613"/>
                </a:lnTo>
                <a:lnTo>
                  <a:pt x="2543" y="2623"/>
                </a:lnTo>
                <a:lnTo>
                  <a:pt x="2526" y="2640"/>
                </a:lnTo>
                <a:lnTo>
                  <a:pt x="2181" y="3027"/>
                </a:lnTo>
                <a:lnTo>
                  <a:pt x="2003" y="2884"/>
                </a:lnTo>
                <a:lnTo>
                  <a:pt x="1982" y="2871"/>
                </a:lnTo>
                <a:lnTo>
                  <a:pt x="1961" y="2863"/>
                </a:lnTo>
                <a:lnTo>
                  <a:pt x="1939" y="2861"/>
                </a:lnTo>
                <a:lnTo>
                  <a:pt x="1916" y="2863"/>
                </a:lnTo>
                <a:lnTo>
                  <a:pt x="1895" y="2871"/>
                </a:lnTo>
                <a:lnTo>
                  <a:pt x="1875" y="2882"/>
                </a:lnTo>
                <a:lnTo>
                  <a:pt x="1859" y="2899"/>
                </a:lnTo>
                <a:lnTo>
                  <a:pt x="1846" y="2919"/>
                </a:lnTo>
                <a:lnTo>
                  <a:pt x="1840" y="2941"/>
                </a:lnTo>
                <a:lnTo>
                  <a:pt x="1836" y="2963"/>
                </a:lnTo>
                <a:lnTo>
                  <a:pt x="1840" y="2985"/>
                </a:lnTo>
                <a:lnTo>
                  <a:pt x="1846" y="3007"/>
                </a:lnTo>
                <a:lnTo>
                  <a:pt x="1858" y="3026"/>
                </a:lnTo>
                <a:lnTo>
                  <a:pt x="1875" y="3043"/>
                </a:lnTo>
                <a:lnTo>
                  <a:pt x="2130" y="3247"/>
                </a:lnTo>
                <a:lnTo>
                  <a:pt x="2150" y="3260"/>
                </a:lnTo>
                <a:lnTo>
                  <a:pt x="2172" y="3267"/>
                </a:lnTo>
                <a:lnTo>
                  <a:pt x="2193" y="3269"/>
                </a:lnTo>
                <a:lnTo>
                  <a:pt x="2215" y="3267"/>
                </a:lnTo>
                <a:lnTo>
                  <a:pt x="2235" y="3261"/>
                </a:lnTo>
                <a:lnTo>
                  <a:pt x="2254" y="3250"/>
                </a:lnTo>
                <a:lnTo>
                  <a:pt x="2270" y="3236"/>
                </a:lnTo>
                <a:lnTo>
                  <a:pt x="2678" y="2775"/>
                </a:lnTo>
                <a:lnTo>
                  <a:pt x="2691" y="2756"/>
                </a:lnTo>
                <a:lnTo>
                  <a:pt x="2700" y="2735"/>
                </a:lnTo>
                <a:lnTo>
                  <a:pt x="2704" y="2712"/>
                </a:lnTo>
                <a:lnTo>
                  <a:pt x="2702" y="2691"/>
                </a:lnTo>
                <a:lnTo>
                  <a:pt x="2697" y="2669"/>
                </a:lnTo>
                <a:lnTo>
                  <a:pt x="2686" y="2648"/>
                </a:lnTo>
                <a:lnTo>
                  <a:pt x="2670" y="2631"/>
                </a:lnTo>
                <a:lnTo>
                  <a:pt x="2650" y="2618"/>
                </a:lnTo>
                <a:lnTo>
                  <a:pt x="2629" y="2609"/>
                </a:lnTo>
                <a:lnTo>
                  <a:pt x="2607" y="2605"/>
                </a:lnTo>
                <a:close/>
                <a:moveTo>
                  <a:pt x="970" y="2503"/>
                </a:moveTo>
                <a:lnTo>
                  <a:pt x="1428" y="2503"/>
                </a:lnTo>
                <a:lnTo>
                  <a:pt x="1445" y="2505"/>
                </a:lnTo>
                <a:lnTo>
                  <a:pt x="1459" y="2513"/>
                </a:lnTo>
                <a:lnTo>
                  <a:pt x="1469" y="2524"/>
                </a:lnTo>
                <a:lnTo>
                  <a:pt x="1477" y="2538"/>
                </a:lnTo>
                <a:lnTo>
                  <a:pt x="1479" y="2554"/>
                </a:lnTo>
                <a:lnTo>
                  <a:pt x="1479" y="2605"/>
                </a:lnTo>
                <a:lnTo>
                  <a:pt x="1477" y="2621"/>
                </a:lnTo>
                <a:lnTo>
                  <a:pt x="1469" y="2635"/>
                </a:lnTo>
                <a:lnTo>
                  <a:pt x="1459" y="2646"/>
                </a:lnTo>
                <a:lnTo>
                  <a:pt x="1445" y="2654"/>
                </a:lnTo>
                <a:lnTo>
                  <a:pt x="1428" y="2656"/>
                </a:lnTo>
                <a:lnTo>
                  <a:pt x="970" y="2656"/>
                </a:lnTo>
                <a:lnTo>
                  <a:pt x="953" y="2654"/>
                </a:lnTo>
                <a:lnTo>
                  <a:pt x="939" y="2646"/>
                </a:lnTo>
                <a:lnTo>
                  <a:pt x="928" y="2635"/>
                </a:lnTo>
                <a:lnTo>
                  <a:pt x="921" y="2621"/>
                </a:lnTo>
                <a:lnTo>
                  <a:pt x="919" y="2605"/>
                </a:lnTo>
                <a:lnTo>
                  <a:pt x="919" y="2554"/>
                </a:lnTo>
                <a:lnTo>
                  <a:pt x="921" y="2538"/>
                </a:lnTo>
                <a:lnTo>
                  <a:pt x="928" y="2524"/>
                </a:lnTo>
                <a:lnTo>
                  <a:pt x="939" y="2513"/>
                </a:lnTo>
                <a:lnTo>
                  <a:pt x="953" y="2505"/>
                </a:lnTo>
                <a:lnTo>
                  <a:pt x="970" y="2503"/>
                </a:lnTo>
                <a:close/>
                <a:moveTo>
                  <a:pt x="790" y="2388"/>
                </a:moveTo>
                <a:lnTo>
                  <a:pt x="804" y="2392"/>
                </a:lnTo>
                <a:lnTo>
                  <a:pt x="817" y="2400"/>
                </a:lnTo>
                <a:lnTo>
                  <a:pt x="827" y="2411"/>
                </a:lnTo>
                <a:lnTo>
                  <a:pt x="832" y="2425"/>
                </a:lnTo>
                <a:lnTo>
                  <a:pt x="832" y="2439"/>
                </a:lnTo>
                <a:lnTo>
                  <a:pt x="829" y="2453"/>
                </a:lnTo>
                <a:lnTo>
                  <a:pt x="821" y="2466"/>
                </a:lnTo>
                <a:lnTo>
                  <a:pt x="633" y="2678"/>
                </a:lnTo>
                <a:lnTo>
                  <a:pt x="622" y="2686"/>
                </a:lnTo>
                <a:lnTo>
                  <a:pt x="610" y="2692"/>
                </a:lnTo>
                <a:lnTo>
                  <a:pt x="597" y="2694"/>
                </a:lnTo>
                <a:lnTo>
                  <a:pt x="582" y="2691"/>
                </a:lnTo>
                <a:lnTo>
                  <a:pt x="568" y="2683"/>
                </a:lnTo>
                <a:lnTo>
                  <a:pt x="451" y="2589"/>
                </a:lnTo>
                <a:lnTo>
                  <a:pt x="441" y="2578"/>
                </a:lnTo>
                <a:lnTo>
                  <a:pt x="435" y="2565"/>
                </a:lnTo>
                <a:lnTo>
                  <a:pt x="434" y="2551"/>
                </a:lnTo>
                <a:lnTo>
                  <a:pt x="436" y="2537"/>
                </a:lnTo>
                <a:lnTo>
                  <a:pt x="444" y="2523"/>
                </a:lnTo>
                <a:lnTo>
                  <a:pt x="454" y="2513"/>
                </a:lnTo>
                <a:lnTo>
                  <a:pt x="468" y="2508"/>
                </a:lnTo>
                <a:lnTo>
                  <a:pt x="483" y="2505"/>
                </a:lnTo>
                <a:lnTo>
                  <a:pt x="497" y="2509"/>
                </a:lnTo>
                <a:lnTo>
                  <a:pt x="510" y="2516"/>
                </a:lnTo>
                <a:lnTo>
                  <a:pt x="592" y="2582"/>
                </a:lnTo>
                <a:lnTo>
                  <a:pt x="751" y="2404"/>
                </a:lnTo>
                <a:lnTo>
                  <a:pt x="762" y="2394"/>
                </a:lnTo>
                <a:lnTo>
                  <a:pt x="776" y="2389"/>
                </a:lnTo>
                <a:lnTo>
                  <a:pt x="790" y="2388"/>
                </a:lnTo>
                <a:close/>
                <a:moveTo>
                  <a:pt x="2245" y="2247"/>
                </a:moveTo>
                <a:lnTo>
                  <a:pt x="2312" y="2251"/>
                </a:lnTo>
                <a:lnTo>
                  <a:pt x="2378" y="2262"/>
                </a:lnTo>
                <a:lnTo>
                  <a:pt x="2442" y="2278"/>
                </a:lnTo>
                <a:lnTo>
                  <a:pt x="2503" y="2299"/>
                </a:lnTo>
                <a:lnTo>
                  <a:pt x="2561" y="2328"/>
                </a:lnTo>
                <a:lnTo>
                  <a:pt x="2615" y="2361"/>
                </a:lnTo>
                <a:lnTo>
                  <a:pt x="2666" y="2399"/>
                </a:lnTo>
                <a:lnTo>
                  <a:pt x="2714" y="2443"/>
                </a:lnTo>
                <a:lnTo>
                  <a:pt x="2756" y="2489"/>
                </a:lnTo>
                <a:lnTo>
                  <a:pt x="2795" y="2540"/>
                </a:lnTo>
                <a:lnTo>
                  <a:pt x="2828" y="2595"/>
                </a:lnTo>
                <a:lnTo>
                  <a:pt x="2856" y="2654"/>
                </a:lnTo>
                <a:lnTo>
                  <a:pt x="2878" y="2715"/>
                </a:lnTo>
                <a:lnTo>
                  <a:pt x="2895" y="2778"/>
                </a:lnTo>
                <a:lnTo>
                  <a:pt x="2904" y="2843"/>
                </a:lnTo>
                <a:lnTo>
                  <a:pt x="2908" y="2912"/>
                </a:lnTo>
                <a:lnTo>
                  <a:pt x="2904" y="2980"/>
                </a:lnTo>
                <a:lnTo>
                  <a:pt x="2895" y="3046"/>
                </a:lnTo>
                <a:lnTo>
                  <a:pt x="2878" y="3109"/>
                </a:lnTo>
                <a:lnTo>
                  <a:pt x="2856" y="3171"/>
                </a:lnTo>
                <a:lnTo>
                  <a:pt x="2828" y="3228"/>
                </a:lnTo>
                <a:lnTo>
                  <a:pt x="2795" y="3283"/>
                </a:lnTo>
                <a:lnTo>
                  <a:pt x="2756" y="3334"/>
                </a:lnTo>
                <a:lnTo>
                  <a:pt x="2714" y="3381"/>
                </a:lnTo>
                <a:lnTo>
                  <a:pt x="2666" y="3424"/>
                </a:lnTo>
                <a:lnTo>
                  <a:pt x="2615" y="3462"/>
                </a:lnTo>
                <a:lnTo>
                  <a:pt x="2561" y="3496"/>
                </a:lnTo>
                <a:lnTo>
                  <a:pt x="2503" y="3524"/>
                </a:lnTo>
                <a:lnTo>
                  <a:pt x="2442" y="3546"/>
                </a:lnTo>
                <a:lnTo>
                  <a:pt x="2378" y="3563"/>
                </a:lnTo>
                <a:lnTo>
                  <a:pt x="2312" y="3573"/>
                </a:lnTo>
                <a:lnTo>
                  <a:pt x="2245" y="3576"/>
                </a:lnTo>
                <a:lnTo>
                  <a:pt x="2177" y="3573"/>
                </a:lnTo>
                <a:lnTo>
                  <a:pt x="2111" y="3563"/>
                </a:lnTo>
                <a:lnTo>
                  <a:pt x="2047" y="3546"/>
                </a:lnTo>
                <a:lnTo>
                  <a:pt x="1987" y="3524"/>
                </a:lnTo>
                <a:lnTo>
                  <a:pt x="1928" y="3496"/>
                </a:lnTo>
                <a:lnTo>
                  <a:pt x="1874" y="3462"/>
                </a:lnTo>
                <a:lnTo>
                  <a:pt x="1823" y="3424"/>
                </a:lnTo>
                <a:lnTo>
                  <a:pt x="1776" y="3381"/>
                </a:lnTo>
                <a:lnTo>
                  <a:pt x="1733" y="3334"/>
                </a:lnTo>
                <a:lnTo>
                  <a:pt x="1695" y="3283"/>
                </a:lnTo>
                <a:lnTo>
                  <a:pt x="1662" y="3228"/>
                </a:lnTo>
                <a:lnTo>
                  <a:pt x="1634" y="3171"/>
                </a:lnTo>
                <a:lnTo>
                  <a:pt x="1611" y="3109"/>
                </a:lnTo>
                <a:lnTo>
                  <a:pt x="1595" y="3046"/>
                </a:lnTo>
                <a:lnTo>
                  <a:pt x="1585" y="2980"/>
                </a:lnTo>
                <a:lnTo>
                  <a:pt x="1582" y="2912"/>
                </a:lnTo>
                <a:lnTo>
                  <a:pt x="1585" y="2843"/>
                </a:lnTo>
                <a:lnTo>
                  <a:pt x="1595" y="2778"/>
                </a:lnTo>
                <a:lnTo>
                  <a:pt x="1611" y="2715"/>
                </a:lnTo>
                <a:lnTo>
                  <a:pt x="1634" y="2654"/>
                </a:lnTo>
                <a:lnTo>
                  <a:pt x="1662" y="2595"/>
                </a:lnTo>
                <a:lnTo>
                  <a:pt x="1695" y="2540"/>
                </a:lnTo>
                <a:lnTo>
                  <a:pt x="1733" y="2489"/>
                </a:lnTo>
                <a:lnTo>
                  <a:pt x="1776" y="2443"/>
                </a:lnTo>
                <a:lnTo>
                  <a:pt x="1823" y="2399"/>
                </a:lnTo>
                <a:lnTo>
                  <a:pt x="1874" y="2361"/>
                </a:lnTo>
                <a:lnTo>
                  <a:pt x="1928" y="2328"/>
                </a:lnTo>
                <a:lnTo>
                  <a:pt x="1987" y="2299"/>
                </a:lnTo>
                <a:lnTo>
                  <a:pt x="2047" y="2278"/>
                </a:lnTo>
                <a:lnTo>
                  <a:pt x="2111" y="2262"/>
                </a:lnTo>
                <a:lnTo>
                  <a:pt x="2177" y="2251"/>
                </a:lnTo>
                <a:lnTo>
                  <a:pt x="2245" y="2247"/>
                </a:lnTo>
                <a:close/>
                <a:moveTo>
                  <a:pt x="970" y="2044"/>
                </a:moveTo>
                <a:lnTo>
                  <a:pt x="1531" y="2044"/>
                </a:lnTo>
                <a:lnTo>
                  <a:pt x="1546" y="2046"/>
                </a:lnTo>
                <a:lnTo>
                  <a:pt x="1560" y="2053"/>
                </a:lnTo>
                <a:lnTo>
                  <a:pt x="1572" y="2064"/>
                </a:lnTo>
                <a:lnTo>
                  <a:pt x="1579" y="2078"/>
                </a:lnTo>
                <a:lnTo>
                  <a:pt x="1582" y="2095"/>
                </a:lnTo>
                <a:lnTo>
                  <a:pt x="1582" y="2146"/>
                </a:lnTo>
                <a:lnTo>
                  <a:pt x="1579" y="2162"/>
                </a:lnTo>
                <a:lnTo>
                  <a:pt x="1572" y="2176"/>
                </a:lnTo>
                <a:lnTo>
                  <a:pt x="1560" y="2187"/>
                </a:lnTo>
                <a:lnTo>
                  <a:pt x="1546" y="2194"/>
                </a:lnTo>
                <a:lnTo>
                  <a:pt x="1531" y="2197"/>
                </a:lnTo>
                <a:lnTo>
                  <a:pt x="970" y="2197"/>
                </a:lnTo>
                <a:lnTo>
                  <a:pt x="953" y="2194"/>
                </a:lnTo>
                <a:lnTo>
                  <a:pt x="939" y="2187"/>
                </a:lnTo>
                <a:lnTo>
                  <a:pt x="928" y="2176"/>
                </a:lnTo>
                <a:lnTo>
                  <a:pt x="921" y="2162"/>
                </a:lnTo>
                <a:lnTo>
                  <a:pt x="919" y="2146"/>
                </a:lnTo>
                <a:lnTo>
                  <a:pt x="919" y="2095"/>
                </a:lnTo>
                <a:lnTo>
                  <a:pt x="921" y="2078"/>
                </a:lnTo>
                <a:lnTo>
                  <a:pt x="928" y="2064"/>
                </a:lnTo>
                <a:lnTo>
                  <a:pt x="939" y="2053"/>
                </a:lnTo>
                <a:lnTo>
                  <a:pt x="953" y="2046"/>
                </a:lnTo>
                <a:lnTo>
                  <a:pt x="970" y="2044"/>
                </a:lnTo>
                <a:close/>
                <a:moveTo>
                  <a:pt x="790" y="1951"/>
                </a:moveTo>
                <a:lnTo>
                  <a:pt x="804" y="1954"/>
                </a:lnTo>
                <a:lnTo>
                  <a:pt x="817" y="1962"/>
                </a:lnTo>
                <a:lnTo>
                  <a:pt x="827" y="1973"/>
                </a:lnTo>
                <a:lnTo>
                  <a:pt x="832" y="1987"/>
                </a:lnTo>
                <a:lnTo>
                  <a:pt x="832" y="2001"/>
                </a:lnTo>
                <a:lnTo>
                  <a:pt x="829" y="2016"/>
                </a:lnTo>
                <a:lnTo>
                  <a:pt x="821" y="2029"/>
                </a:lnTo>
                <a:lnTo>
                  <a:pt x="633" y="2240"/>
                </a:lnTo>
                <a:lnTo>
                  <a:pt x="622" y="2249"/>
                </a:lnTo>
                <a:lnTo>
                  <a:pt x="610" y="2254"/>
                </a:lnTo>
                <a:lnTo>
                  <a:pt x="597" y="2256"/>
                </a:lnTo>
                <a:lnTo>
                  <a:pt x="582" y="2253"/>
                </a:lnTo>
                <a:lnTo>
                  <a:pt x="568" y="2245"/>
                </a:lnTo>
                <a:lnTo>
                  <a:pt x="451" y="2151"/>
                </a:lnTo>
                <a:lnTo>
                  <a:pt x="441" y="2140"/>
                </a:lnTo>
                <a:lnTo>
                  <a:pt x="435" y="2127"/>
                </a:lnTo>
                <a:lnTo>
                  <a:pt x="434" y="2113"/>
                </a:lnTo>
                <a:lnTo>
                  <a:pt x="436" y="2099"/>
                </a:lnTo>
                <a:lnTo>
                  <a:pt x="444" y="2085"/>
                </a:lnTo>
                <a:lnTo>
                  <a:pt x="454" y="2075"/>
                </a:lnTo>
                <a:lnTo>
                  <a:pt x="468" y="2070"/>
                </a:lnTo>
                <a:lnTo>
                  <a:pt x="483" y="2068"/>
                </a:lnTo>
                <a:lnTo>
                  <a:pt x="497" y="2071"/>
                </a:lnTo>
                <a:lnTo>
                  <a:pt x="510" y="2078"/>
                </a:lnTo>
                <a:lnTo>
                  <a:pt x="592" y="2145"/>
                </a:lnTo>
                <a:lnTo>
                  <a:pt x="751" y="1966"/>
                </a:lnTo>
                <a:lnTo>
                  <a:pt x="762" y="1956"/>
                </a:lnTo>
                <a:lnTo>
                  <a:pt x="776" y="1952"/>
                </a:lnTo>
                <a:lnTo>
                  <a:pt x="790" y="1951"/>
                </a:lnTo>
                <a:close/>
                <a:moveTo>
                  <a:pt x="970" y="1635"/>
                </a:moveTo>
                <a:lnTo>
                  <a:pt x="1785" y="1635"/>
                </a:lnTo>
                <a:lnTo>
                  <a:pt x="1802" y="1637"/>
                </a:lnTo>
                <a:lnTo>
                  <a:pt x="1816" y="1645"/>
                </a:lnTo>
                <a:lnTo>
                  <a:pt x="1827" y="1656"/>
                </a:lnTo>
                <a:lnTo>
                  <a:pt x="1834" y="1670"/>
                </a:lnTo>
                <a:lnTo>
                  <a:pt x="1836" y="1686"/>
                </a:lnTo>
                <a:lnTo>
                  <a:pt x="1836" y="1737"/>
                </a:lnTo>
                <a:lnTo>
                  <a:pt x="1834" y="1753"/>
                </a:lnTo>
                <a:lnTo>
                  <a:pt x="1827" y="1767"/>
                </a:lnTo>
                <a:lnTo>
                  <a:pt x="1816" y="1778"/>
                </a:lnTo>
                <a:lnTo>
                  <a:pt x="1802" y="1786"/>
                </a:lnTo>
                <a:lnTo>
                  <a:pt x="1785" y="1788"/>
                </a:lnTo>
                <a:lnTo>
                  <a:pt x="970" y="1788"/>
                </a:lnTo>
                <a:lnTo>
                  <a:pt x="953" y="1786"/>
                </a:lnTo>
                <a:lnTo>
                  <a:pt x="939" y="1778"/>
                </a:lnTo>
                <a:lnTo>
                  <a:pt x="928" y="1767"/>
                </a:lnTo>
                <a:lnTo>
                  <a:pt x="921" y="1753"/>
                </a:lnTo>
                <a:lnTo>
                  <a:pt x="919" y="1737"/>
                </a:lnTo>
                <a:lnTo>
                  <a:pt x="919" y="1686"/>
                </a:lnTo>
                <a:lnTo>
                  <a:pt x="921" y="1670"/>
                </a:lnTo>
                <a:lnTo>
                  <a:pt x="928" y="1656"/>
                </a:lnTo>
                <a:lnTo>
                  <a:pt x="939" y="1645"/>
                </a:lnTo>
                <a:lnTo>
                  <a:pt x="953" y="1637"/>
                </a:lnTo>
                <a:lnTo>
                  <a:pt x="970" y="1635"/>
                </a:lnTo>
                <a:close/>
                <a:moveTo>
                  <a:pt x="790" y="1516"/>
                </a:moveTo>
                <a:lnTo>
                  <a:pt x="804" y="1519"/>
                </a:lnTo>
                <a:lnTo>
                  <a:pt x="817" y="1528"/>
                </a:lnTo>
                <a:lnTo>
                  <a:pt x="827" y="1539"/>
                </a:lnTo>
                <a:lnTo>
                  <a:pt x="832" y="1553"/>
                </a:lnTo>
                <a:lnTo>
                  <a:pt x="832" y="1567"/>
                </a:lnTo>
                <a:lnTo>
                  <a:pt x="829" y="1581"/>
                </a:lnTo>
                <a:lnTo>
                  <a:pt x="821" y="1594"/>
                </a:lnTo>
                <a:lnTo>
                  <a:pt x="633" y="1805"/>
                </a:lnTo>
                <a:lnTo>
                  <a:pt x="622" y="1814"/>
                </a:lnTo>
                <a:lnTo>
                  <a:pt x="610" y="1819"/>
                </a:lnTo>
                <a:lnTo>
                  <a:pt x="597" y="1822"/>
                </a:lnTo>
                <a:lnTo>
                  <a:pt x="582" y="1818"/>
                </a:lnTo>
                <a:lnTo>
                  <a:pt x="568" y="1811"/>
                </a:lnTo>
                <a:lnTo>
                  <a:pt x="451" y="1716"/>
                </a:lnTo>
                <a:lnTo>
                  <a:pt x="441" y="1706"/>
                </a:lnTo>
                <a:lnTo>
                  <a:pt x="435" y="1693"/>
                </a:lnTo>
                <a:lnTo>
                  <a:pt x="434" y="1679"/>
                </a:lnTo>
                <a:lnTo>
                  <a:pt x="436" y="1663"/>
                </a:lnTo>
                <a:lnTo>
                  <a:pt x="444" y="1650"/>
                </a:lnTo>
                <a:lnTo>
                  <a:pt x="454" y="1641"/>
                </a:lnTo>
                <a:lnTo>
                  <a:pt x="468" y="1635"/>
                </a:lnTo>
                <a:lnTo>
                  <a:pt x="483" y="1633"/>
                </a:lnTo>
                <a:lnTo>
                  <a:pt x="497" y="1636"/>
                </a:lnTo>
                <a:lnTo>
                  <a:pt x="510" y="1644"/>
                </a:lnTo>
                <a:lnTo>
                  <a:pt x="592" y="1710"/>
                </a:lnTo>
                <a:lnTo>
                  <a:pt x="751" y="1531"/>
                </a:lnTo>
                <a:lnTo>
                  <a:pt x="762" y="1521"/>
                </a:lnTo>
                <a:lnTo>
                  <a:pt x="776" y="1517"/>
                </a:lnTo>
                <a:lnTo>
                  <a:pt x="790" y="1516"/>
                </a:lnTo>
                <a:close/>
                <a:moveTo>
                  <a:pt x="970" y="1175"/>
                </a:moveTo>
                <a:lnTo>
                  <a:pt x="1785" y="1175"/>
                </a:lnTo>
                <a:lnTo>
                  <a:pt x="1802" y="1178"/>
                </a:lnTo>
                <a:lnTo>
                  <a:pt x="1816" y="1184"/>
                </a:lnTo>
                <a:lnTo>
                  <a:pt x="1827" y="1196"/>
                </a:lnTo>
                <a:lnTo>
                  <a:pt x="1834" y="1210"/>
                </a:lnTo>
                <a:lnTo>
                  <a:pt x="1836" y="1226"/>
                </a:lnTo>
                <a:lnTo>
                  <a:pt x="1836" y="1278"/>
                </a:lnTo>
                <a:lnTo>
                  <a:pt x="1834" y="1293"/>
                </a:lnTo>
                <a:lnTo>
                  <a:pt x="1827" y="1307"/>
                </a:lnTo>
                <a:lnTo>
                  <a:pt x="1816" y="1319"/>
                </a:lnTo>
                <a:lnTo>
                  <a:pt x="1802" y="1325"/>
                </a:lnTo>
                <a:lnTo>
                  <a:pt x="1785" y="1329"/>
                </a:lnTo>
                <a:lnTo>
                  <a:pt x="970" y="1329"/>
                </a:lnTo>
                <a:lnTo>
                  <a:pt x="953" y="1325"/>
                </a:lnTo>
                <a:lnTo>
                  <a:pt x="939" y="1319"/>
                </a:lnTo>
                <a:lnTo>
                  <a:pt x="928" y="1307"/>
                </a:lnTo>
                <a:lnTo>
                  <a:pt x="921" y="1293"/>
                </a:lnTo>
                <a:lnTo>
                  <a:pt x="919" y="1278"/>
                </a:lnTo>
                <a:lnTo>
                  <a:pt x="919" y="1226"/>
                </a:lnTo>
                <a:lnTo>
                  <a:pt x="921" y="1210"/>
                </a:lnTo>
                <a:lnTo>
                  <a:pt x="928" y="1196"/>
                </a:lnTo>
                <a:lnTo>
                  <a:pt x="939" y="1184"/>
                </a:lnTo>
                <a:lnTo>
                  <a:pt x="953" y="1178"/>
                </a:lnTo>
                <a:lnTo>
                  <a:pt x="970" y="1175"/>
                </a:lnTo>
                <a:close/>
                <a:moveTo>
                  <a:pt x="790" y="1061"/>
                </a:moveTo>
                <a:lnTo>
                  <a:pt x="804" y="1065"/>
                </a:lnTo>
                <a:lnTo>
                  <a:pt x="817" y="1073"/>
                </a:lnTo>
                <a:lnTo>
                  <a:pt x="827" y="1085"/>
                </a:lnTo>
                <a:lnTo>
                  <a:pt x="832" y="1098"/>
                </a:lnTo>
                <a:lnTo>
                  <a:pt x="832" y="1113"/>
                </a:lnTo>
                <a:lnTo>
                  <a:pt x="829" y="1127"/>
                </a:lnTo>
                <a:lnTo>
                  <a:pt x="821" y="1139"/>
                </a:lnTo>
                <a:lnTo>
                  <a:pt x="633" y="1351"/>
                </a:lnTo>
                <a:lnTo>
                  <a:pt x="622" y="1360"/>
                </a:lnTo>
                <a:lnTo>
                  <a:pt x="610" y="1365"/>
                </a:lnTo>
                <a:lnTo>
                  <a:pt x="597" y="1366"/>
                </a:lnTo>
                <a:lnTo>
                  <a:pt x="582" y="1364"/>
                </a:lnTo>
                <a:lnTo>
                  <a:pt x="568" y="1357"/>
                </a:lnTo>
                <a:lnTo>
                  <a:pt x="451" y="1262"/>
                </a:lnTo>
                <a:lnTo>
                  <a:pt x="441" y="1252"/>
                </a:lnTo>
                <a:lnTo>
                  <a:pt x="435" y="1238"/>
                </a:lnTo>
                <a:lnTo>
                  <a:pt x="434" y="1223"/>
                </a:lnTo>
                <a:lnTo>
                  <a:pt x="436" y="1209"/>
                </a:lnTo>
                <a:lnTo>
                  <a:pt x="444" y="1196"/>
                </a:lnTo>
                <a:lnTo>
                  <a:pt x="454" y="1187"/>
                </a:lnTo>
                <a:lnTo>
                  <a:pt x="468" y="1180"/>
                </a:lnTo>
                <a:lnTo>
                  <a:pt x="483" y="1179"/>
                </a:lnTo>
                <a:lnTo>
                  <a:pt x="497" y="1181"/>
                </a:lnTo>
                <a:lnTo>
                  <a:pt x="510" y="1189"/>
                </a:lnTo>
                <a:lnTo>
                  <a:pt x="592" y="1255"/>
                </a:lnTo>
                <a:lnTo>
                  <a:pt x="751" y="1077"/>
                </a:lnTo>
                <a:lnTo>
                  <a:pt x="762" y="1067"/>
                </a:lnTo>
                <a:lnTo>
                  <a:pt x="776" y="1062"/>
                </a:lnTo>
                <a:lnTo>
                  <a:pt x="790" y="1061"/>
                </a:lnTo>
                <a:close/>
                <a:moveTo>
                  <a:pt x="154" y="358"/>
                </a:moveTo>
                <a:lnTo>
                  <a:pt x="567" y="358"/>
                </a:lnTo>
                <a:lnTo>
                  <a:pt x="563" y="384"/>
                </a:lnTo>
                <a:lnTo>
                  <a:pt x="562" y="411"/>
                </a:lnTo>
                <a:lnTo>
                  <a:pt x="565" y="452"/>
                </a:lnTo>
                <a:lnTo>
                  <a:pt x="575" y="491"/>
                </a:lnTo>
                <a:lnTo>
                  <a:pt x="590" y="527"/>
                </a:lnTo>
                <a:lnTo>
                  <a:pt x="610" y="560"/>
                </a:lnTo>
                <a:lnTo>
                  <a:pt x="635" y="589"/>
                </a:lnTo>
                <a:lnTo>
                  <a:pt x="665" y="616"/>
                </a:lnTo>
                <a:lnTo>
                  <a:pt x="699" y="636"/>
                </a:lnTo>
                <a:lnTo>
                  <a:pt x="735" y="651"/>
                </a:lnTo>
                <a:lnTo>
                  <a:pt x="774" y="661"/>
                </a:lnTo>
                <a:lnTo>
                  <a:pt x="815" y="664"/>
                </a:lnTo>
                <a:lnTo>
                  <a:pt x="1481" y="664"/>
                </a:lnTo>
                <a:lnTo>
                  <a:pt x="1522" y="661"/>
                </a:lnTo>
                <a:lnTo>
                  <a:pt x="1561" y="651"/>
                </a:lnTo>
                <a:lnTo>
                  <a:pt x="1597" y="636"/>
                </a:lnTo>
                <a:lnTo>
                  <a:pt x="1631" y="614"/>
                </a:lnTo>
                <a:lnTo>
                  <a:pt x="1660" y="589"/>
                </a:lnTo>
                <a:lnTo>
                  <a:pt x="1686" y="559"/>
                </a:lnTo>
                <a:lnTo>
                  <a:pt x="1706" y="526"/>
                </a:lnTo>
                <a:lnTo>
                  <a:pt x="1722" y="489"/>
                </a:lnTo>
                <a:lnTo>
                  <a:pt x="1731" y="449"/>
                </a:lnTo>
                <a:lnTo>
                  <a:pt x="1735" y="407"/>
                </a:lnTo>
                <a:lnTo>
                  <a:pt x="1733" y="383"/>
                </a:lnTo>
                <a:lnTo>
                  <a:pt x="1729" y="358"/>
                </a:lnTo>
                <a:lnTo>
                  <a:pt x="2041" y="358"/>
                </a:lnTo>
                <a:lnTo>
                  <a:pt x="2084" y="360"/>
                </a:lnTo>
                <a:lnTo>
                  <a:pt x="2123" y="366"/>
                </a:lnTo>
                <a:lnTo>
                  <a:pt x="2158" y="377"/>
                </a:lnTo>
                <a:lnTo>
                  <a:pt x="2190" y="390"/>
                </a:lnTo>
                <a:lnTo>
                  <a:pt x="2217" y="407"/>
                </a:lnTo>
                <a:lnTo>
                  <a:pt x="2241" y="428"/>
                </a:lnTo>
                <a:lnTo>
                  <a:pt x="2260" y="451"/>
                </a:lnTo>
                <a:lnTo>
                  <a:pt x="2276" y="476"/>
                </a:lnTo>
                <a:lnTo>
                  <a:pt x="2286" y="503"/>
                </a:lnTo>
                <a:lnTo>
                  <a:pt x="2294" y="532"/>
                </a:lnTo>
                <a:lnTo>
                  <a:pt x="2296" y="562"/>
                </a:lnTo>
                <a:lnTo>
                  <a:pt x="2296" y="2097"/>
                </a:lnTo>
                <a:lnTo>
                  <a:pt x="2270" y="2096"/>
                </a:lnTo>
                <a:lnTo>
                  <a:pt x="2245" y="2095"/>
                </a:lnTo>
                <a:lnTo>
                  <a:pt x="2175" y="2098"/>
                </a:lnTo>
                <a:lnTo>
                  <a:pt x="2107" y="2107"/>
                </a:lnTo>
                <a:lnTo>
                  <a:pt x="2041" y="2122"/>
                </a:lnTo>
                <a:lnTo>
                  <a:pt x="2041" y="920"/>
                </a:lnTo>
                <a:lnTo>
                  <a:pt x="255" y="920"/>
                </a:lnTo>
                <a:lnTo>
                  <a:pt x="255" y="2963"/>
                </a:lnTo>
                <a:lnTo>
                  <a:pt x="1432" y="2963"/>
                </a:lnTo>
                <a:lnTo>
                  <a:pt x="1438" y="3030"/>
                </a:lnTo>
                <a:lnTo>
                  <a:pt x="1450" y="3095"/>
                </a:lnTo>
                <a:lnTo>
                  <a:pt x="1467" y="3158"/>
                </a:lnTo>
                <a:lnTo>
                  <a:pt x="1489" y="3218"/>
                </a:lnTo>
                <a:lnTo>
                  <a:pt x="204" y="3218"/>
                </a:lnTo>
                <a:lnTo>
                  <a:pt x="168" y="3215"/>
                </a:lnTo>
                <a:lnTo>
                  <a:pt x="133" y="3205"/>
                </a:lnTo>
                <a:lnTo>
                  <a:pt x="102" y="3190"/>
                </a:lnTo>
                <a:lnTo>
                  <a:pt x="72" y="3171"/>
                </a:lnTo>
                <a:lnTo>
                  <a:pt x="49" y="3146"/>
                </a:lnTo>
                <a:lnTo>
                  <a:pt x="28" y="3118"/>
                </a:lnTo>
                <a:lnTo>
                  <a:pt x="13" y="3085"/>
                </a:lnTo>
                <a:lnTo>
                  <a:pt x="3" y="3050"/>
                </a:lnTo>
                <a:lnTo>
                  <a:pt x="0" y="3014"/>
                </a:lnTo>
                <a:lnTo>
                  <a:pt x="0" y="562"/>
                </a:lnTo>
                <a:lnTo>
                  <a:pt x="3" y="529"/>
                </a:lnTo>
                <a:lnTo>
                  <a:pt x="10" y="497"/>
                </a:lnTo>
                <a:lnTo>
                  <a:pt x="22" y="468"/>
                </a:lnTo>
                <a:lnTo>
                  <a:pt x="37" y="441"/>
                </a:lnTo>
                <a:lnTo>
                  <a:pt x="54" y="417"/>
                </a:lnTo>
                <a:lnTo>
                  <a:pt x="72" y="397"/>
                </a:lnTo>
                <a:lnTo>
                  <a:pt x="93" y="380"/>
                </a:lnTo>
                <a:lnTo>
                  <a:pt x="114" y="368"/>
                </a:lnTo>
                <a:lnTo>
                  <a:pt x="134" y="360"/>
                </a:lnTo>
                <a:lnTo>
                  <a:pt x="154" y="358"/>
                </a:lnTo>
                <a:close/>
                <a:moveTo>
                  <a:pt x="1148" y="102"/>
                </a:moveTo>
                <a:lnTo>
                  <a:pt x="1127" y="105"/>
                </a:lnTo>
                <a:lnTo>
                  <a:pt x="1109" y="113"/>
                </a:lnTo>
                <a:lnTo>
                  <a:pt x="1094" y="125"/>
                </a:lnTo>
                <a:lnTo>
                  <a:pt x="1082" y="140"/>
                </a:lnTo>
                <a:lnTo>
                  <a:pt x="1074" y="158"/>
                </a:lnTo>
                <a:lnTo>
                  <a:pt x="1071" y="179"/>
                </a:lnTo>
                <a:lnTo>
                  <a:pt x="1074" y="199"/>
                </a:lnTo>
                <a:lnTo>
                  <a:pt x="1082" y="218"/>
                </a:lnTo>
                <a:lnTo>
                  <a:pt x="1094" y="233"/>
                </a:lnTo>
                <a:lnTo>
                  <a:pt x="1109" y="245"/>
                </a:lnTo>
                <a:lnTo>
                  <a:pt x="1127" y="252"/>
                </a:lnTo>
                <a:lnTo>
                  <a:pt x="1148" y="256"/>
                </a:lnTo>
                <a:lnTo>
                  <a:pt x="1169" y="252"/>
                </a:lnTo>
                <a:lnTo>
                  <a:pt x="1187" y="245"/>
                </a:lnTo>
                <a:lnTo>
                  <a:pt x="1202" y="233"/>
                </a:lnTo>
                <a:lnTo>
                  <a:pt x="1214" y="218"/>
                </a:lnTo>
                <a:lnTo>
                  <a:pt x="1222" y="199"/>
                </a:lnTo>
                <a:lnTo>
                  <a:pt x="1225" y="179"/>
                </a:lnTo>
                <a:lnTo>
                  <a:pt x="1222" y="158"/>
                </a:lnTo>
                <a:lnTo>
                  <a:pt x="1214" y="140"/>
                </a:lnTo>
                <a:lnTo>
                  <a:pt x="1202" y="125"/>
                </a:lnTo>
                <a:lnTo>
                  <a:pt x="1187" y="113"/>
                </a:lnTo>
                <a:lnTo>
                  <a:pt x="1169" y="105"/>
                </a:lnTo>
                <a:lnTo>
                  <a:pt x="1148" y="102"/>
                </a:lnTo>
                <a:close/>
                <a:moveTo>
                  <a:pt x="1146" y="0"/>
                </a:moveTo>
                <a:lnTo>
                  <a:pt x="1150" y="0"/>
                </a:lnTo>
                <a:lnTo>
                  <a:pt x="1182" y="3"/>
                </a:lnTo>
                <a:lnTo>
                  <a:pt x="1212" y="11"/>
                </a:lnTo>
                <a:lnTo>
                  <a:pt x="1239" y="24"/>
                </a:lnTo>
                <a:lnTo>
                  <a:pt x="1264" y="41"/>
                </a:lnTo>
                <a:lnTo>
                  <a:pt x="1285" y="63"/>
                </a:lnTo>
                <a:lnTo>
                  <a:pt x="1303" y="88"/>
                </a:lnTo>
                <a:lnTo>
                  <a:pt x="1316" y="115"/>
                </a:lnTo>
                <a:lnTo>
                  <a:pt x="1323" y="145"/>
                </a:lnTo>
                <a:lnTo>
                  <a:pt x="1327" y="177"/>
                </a:lnTo>
                <a:lnTo>
                  <a:pt x="1327" y="179"/>
                </a:lnTo>
                <a:lnTo>
                  <a:pt x="1329" y="199"/>
                </a:lnTo>
                <a:lnTo>
                  <a:pt x="1337" y="218"/>
                </a:lnTo>
                <a:lnTo>
                  <a:pt x="1349" y="233"/>
                </a:lnTo>
                <a:lnTo>
                  <a:pt x="1364" y="245"/>
                </a:lnTo>
                <a:lnTo>
                  <a:pt x="1382" y="252"/>
                </a:lnTo>
                <a:lnTo>
                  <a:pt x="1402" y="256"/>
                </a:lnTo>
                <a:lnTo>
                  <a:pt x="1481" y="256"/>
                </a:lnTo>
                <a:lnTo>
                  <a:pt x="1512" y="259"/>
                </a:lnTo>
                <a:lnTo>
                  <a:pt x="1540" y="268"/>
                </a:lnTo>
                <a:lnTo>
                  <a:pt x="1566" y="282"/>
                </a:lnTo>
                <a:lnTo>
                  <a:pt x="1588" y="300"/>
                </a:lnTo>
                <a:lnTo>
                  <a:pt x="1607" y="322"/>
                </a:lnTo>
                <a:lnTo>
                  <a:pt x="1621" y="348"/>
                </a:lnTo>
                <a:lnTo>
                  <a:pt x="1630" y="377"/>
                </a:lnTo>
                <a:lnTo>
                  <a:pt x="1633" y="407"/>
                </a:lnTo>
                <a:lnTo>
                  <a:pt x="1633" y="411"/>
                </a:lnTo>
                <a:lnTo>
                  <a:pt x="1630" y="441"/>
                </a:lnTo>
                <a:lnTo>
                  <a:pt x="1621" y="469"/>
                </a:lnTo>
                <a:lnTo>
                  <a:pt x="1607" y="495"/>
                </a:lnTo>
                <a:lnTo>
                  <a:pt x="1588" y="518"/>
                </a:lnTo>
                <a:lnTo>
                  <a:pt x="1566" y="536"/>
                </a:lnTo>
                <a:lnTo>
                  <a:pt x="1540" y="550"/>
                </a:lnTo>
                <a:lnTo>
                  <a:pt x="1512" y="559"/>
                </a:lnTo>
                <a:lnTo>
                  <a:pt x="1481" y="562"/>
                </a:lnTo>
                <a:lnTo>
                  <a:pt x="815" y="562"/>
                </a:lnTo>
                <a:lnTo>
                  <a:pt x="784" y="559"/>
                </a:lnTo>
                <a:lnTo>
                  <a:pt x="756" y="550"/>
                </a:lnTo>
                <a:lnTo>
                  <a:pt x="730" y="536"/>
                </a:lnTo>
                <a:lnTo>
                  <a:pt x="708" y="518"/>
                </a:lnTo>
                <a:lnTo>
                  <a:pt x="689" y="495"/>
                </a:lnTo>
                <a:lnTo>
                  <a:pt x="675" y="469"/>
                </a:lnTo>
                <a:lnTo>
                  <a:pt x="667" y="441"/>
                </a:lnTo>
                <a:lnTo>
                  <a:pt x="663" y="411"/>
                </a:lnTo>
                <a:lnTo>
                  <a:pt x="663" y="407"/>
                </a:lnTo>
                <a:lnTo>
                  <a:pt x="667" y="377"/>
                </a:lnTo>
                <a:lnTo>
                  <a:pt x="675" y="348"/>
                </a:lnTo>
                <a:lnTo>
                  <a:pt x="689" y="322"/>
                </a:lnTo>
                <a:lnTo>
                  <a:pt x="708" y="300"/>
                </a:lnTo>
                <a:lnTo>
                  <a:pt x="730" y="282"/>
                </a:lnTo>
                <a:lnTo>
                  <a:pt x="756" y="268"/>
                </a:lnTo>
                <a:lnTo>
                  <a:pt x="784" y="259"/>
                </a:lnTo>
                <a:lnTo>
                  <a:pt x="815" y="256"/>
                </a:lnTo>
                <a:lnTo>
                  <a:pt x="894" y="256"/>
                </a:lnTo>
                <a:lnTo>
                  <a:pt x="913" y="252"/>
                </a:lnTo>
                <a:lnTo>
                  <a:pt x="932" y="245"/>
                </a:lnTo>
                <a:lnTo>
                  <a:pt x="947" y="233"/>
                </a:lnTo>
                <a:lnTo>
                  <a:pt x="959" y="218"/>
                </a:lnTo>
                <a:lnTo>
                  <a:pt x="966" y="199"/>
                </a:lnTo>
                <a:lnTo>
                  <a:pt x="970" y="179"/>
                </a:lnTo>
                <a:lnTo>
                  <a:pt x="970" y="177"/>
                </a:lnTo>
                <a:lnTo>
                  <a:pt x="973" y="145"/>
                </a:lnTo>
                <a:lnTo>
                  <a:pt x="980" y="115"/>
                </a:lnTo>
                <a:lnTo>
                  <a:pt x="993" y="88"/>
                </a:lnTo>
                <a:lnTo>
                  <a:pt x="1011" y="63"/>
                </a:lnTo>
                <a:lnTo>
                  <a:pt x="1032" y="41"/>
                </a:lnTo>
                <a:lnTo>
                  <a:pt x="1057" y="24"/>
                </a:lnTo>
                <a:lnTo>
                  <a:pt x="1084" y="11"/>
                </a:lnTo>
                <a:lnTo>
                  <a:pt x="1115" y="3"/>
                </a:lnTo>
                <a:lnTo>
                  <a:pt x="114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elijkbenige driehoek 1"/>
          <p:cNvSpPr/>
          <p:nvPr/>
        </p:nvSpPr>
        <p:spPr>
          <a:xfrm>
            <a:off x="2667000" y="1371600"/>
            <a:ext cx="1295400" cy="76200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nl-NL" sz="2400">
              <a:solidFill>
                <a:prstClr val="white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1219200"/>
            <a:ext cx="1092200" cy="1092200"/>
          </a:xfrm>
          <a:prstGeom prst="rect">
            <a:avLst/>
          </a:prstGeom>
        </p:spPr>
      </p:pic>
      <p:pic>
        <p:nvPicPr>
          <p:cNvPr id="6" name="Afbeelding 5" descr="pyramid-297351_640.png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295400"/>
            <a:ext cx="11983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6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219200"/>
            <a:ext cx="8240712" cy="618053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220628" y="183795"/>
            <a:ext cx="7213516" cy="1800000"/>
            <a:chOff x="3424386" y="1785619"/>
            <a:chExt cx="7213516" cy="294830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24386" y="1785619"/>
              <a:ext cx="7066857" cy="1196975"/>
            </a:xfrm>
            <a:custGeom>
              <a:avLst/>
              <a:gdLst>
                <a:gd name="T0" fmla="*/ 931 w 1021"/>
                <a:gd name="T1" fmla="*/ 73 h 318"/>
                <a:gd name="T2" fmla="*/ 878 w 1021"/>
                <a:gd name="T3" fmla="*/ 15 h 318"/>
                <a:gd name="T4" fmla="*/ 848 w 1021"/>
                <a:gd name="T5" fmla="*/ 13 h 318"/>
                <a:gd name="T6" fmla="*/ 814 w 1021"/>
                <a:gd name="T7" fmla="*/ 11 h 318"/>
                <a:gd name="T8" fmla="*/ 764 w 1021"/>
                <a:gd name="T9" fmla="*/ 15 h 318"/>
                <a:gd name="T10" fmla="*/ 740 w 1021"/>
                <a:gd name="T11" fmla="*/ 19 h 318"/>
                <a:gd name="T12" fmla="*/ 731 w 1021"/>
                <a:gd name="T13" fmla="*/ 11 h 318"/>
                <a:gd name="T14" fmla="*/ 719 w 1021"/>
                <a:gd name="T15" fmla="*/ 11 h 318"/>
                <a:gd name="T16" fmla="*/ 700 w 1021"/>
                <a:gd name="T17" fmla="*/ 13 h 318"/>
                <a:gd name="T18" fmla="*/ 693 w 1021"/>
                <a:gd name="T19" fmla="*/ 3 h 318"/>
                <a:gd name="T20" fmla="*/ 658 w 1021"/>
                <a:gd name="T21" fmla="*/ 20 h 318"/>
                <a:gd name="T22" fmla="*/ 640 w 1021"/>
                <a:gd name="T23" fmla="*/ 16 h 318"/>
                <a:gd name="T24" fmla="*/ 633 w 1021"/>
                <a:gd name="T25" fmla="*/ 8 h 318"/>
                <a:gd name="T26" fmla="*/ 606 w 1021"/>
                <a:gd name="T27" fmla="*/ 13 h 318"/>
                <a:gd name="T28" fmla="*/ 596 w 1021"/>
                <a:gd name="T29" fmla="*/ 13 h 318"/>
                <a:gd name="T30" fmla="*/ 583 w 1021"/>
                <a:gd name="T31" fmla="*/ 11 h 318"/>
                <a:gd name="T32" fmla="*/ 560 w 1021"/>
                <a:gd name="T33" fmla="*/ 14 h 318"/>
                <a:gd name="T34" fmla="*/ 544 w 1021"/>
                <a:gd name="T35" fmla="*/ 15 h 318"/>
                <a:gd name="T36" fmla="*/ 534 w 1021"/>
                <a:gd name="T37" fmla="*/ 13 h 318"/>
                <a:gd name="T38" fmla="*/ 510 w 1021"/>
                <a:gd name="T39" fmla="*/ 16 h 318"/>
                <a:gd name="T40" fmla="*/ 493 w 1021"/>
                <a:gd name="T41" fmla="*/ 13 h 318"/>
                <a:gd name="T42" fmla="*/ 462 w 1021"/>
                <a:gd name="T43" fmla="*/ 8 h 318"/>
                <a:gd name="T44" fmla="*/ 446 w 1021"/>
                <a:gd name="T45" fmla="*/ 11 h 318"/>
                <a:gd name="T46" fmla="*/ 416 w 1021"/>
                <a:gd name="T47" fmla="*/ 12 h 318"/>
                <a:gd name="T48" fmla="*/ 382 w 1021"/>
                <a:gd name="T49" fmla="*/ 15 h 318"/>
                <a:gd name="T50" fmla="*/ 312 w 1021"/>
                <a:gd name="T51" fmla="*/ 11 h 318"/>
                <a:gd name="T52" fmla="*/ 282 w 1021"/>
                <a:gd name="T53" fmla="*/ 17 h 318"/>
                <a:gd name="T54" fmla="*/ 266 w 1021"/>
                <a:gd name="T55" fmla="*/ 18 h 318"/>
                <a:gd name="T56" fmla="*/ 200 w 1021"/>
                <a:gd name="T57" fmla="*/ 16 h 318"/>
                <a:gd name="T58" fmla="*/ 132 w 1021"/>
                <a:gd name="T59" fmla="*/ 17 h 318"/>
                <a:gd name="T60" fmla="*/ 1 w 1021"/>
                <a:gd name="T61" fmla="*/ 119 h 318"/>
                <a:gd name="T62" fmla="*/ 58 w 1021"/>
                <a:gd name="T63" fmla="*/ 247 h 318"/>
                <a:gd name="T64" fmla="*/ 152 w 1021"/>
                <a:gd name="T65" fmla="*/ 303 h 318"/>
                <a:gd name="T66" fmla="*/ 176 w 1021"/>
                <a:gd name="T67" fmla="*/ 304 h 318"/>
                <a:gd name="T68" fmla="*/ 208 w 1021"/>
                <a:gd name="T69" fmla="*/ 304 h 318"/>
                <a:gd name="T70" fmla="*/ 260 w 1021"/>
                <a:gd name="T71" fmla="*/ 304 h 318"/>
                <a:gd name="T72" fmla="*/ 282 w 1021"/>
                <a:gd name="T73" fmla="*/ 299 h 318"/>
                <a:gd name="T74" fmla="*/ 291 w 1021"/>
                <a:gd name="T75" fmla="*/ 309 h 318"/>
                <a:gd name="T76" fmla="*/ 303 w 1021"/>
                <a:gd name="T77" fmla="*/ 307 h 318"/>
                <a:gd name="T78" fmla="*/ 321 w 1021"/>
                <a:gd name="T79" fmla="*/ 304 h 318"/>
                <a:gd name="T80" fmla="*/ 335 w 1021"/>
                <a:gd name="T81" fmla="*/ 304 h 318"/>
                <a:gd name="T82" fmla="*/ 363 w 1021"/>
                <a:gd name="T83" fmla="*/ 297 h 318"/>
                <a:gd name="T84" fmla="*/ 382 w 1021"/>
                <a:gd name="T85" fmla="*/ 304 h 318"/>
                <a:gd name="T86" fmla="*/ 394 w 1021"/>
                <a:gd name="T87" fmla="*/ 308 h 318"/>
                <a:gd name="T88" fmla="*/ 418 w 1021"/>
                <a:gd name="T89" fmla="*/ 304 h 318"/>
                <a:gd name="T90" fmla="*/ 426 w 1021"/>
                <a:gd name="T91" fmla="*/ 304 h 318"/>
                <a:gd name="T92" fmla="*/ 445 w 1021"/>
                <a:gd name="T93" fmla="*/ 306 h 318"/>
                <a:gd name="T94" fmla="*/ 463 w 1021"/>
                <a:gd name="T95" fmla="*/ 302 h 318"/>
                <a:gd name="T96" fmla="*/ 478 w 1021"/>
                <a:gd name="T97" fmla="*/ 302 h 318"/>
                <a:gd name="T98" fmla="*/ 487 w 1021"/>
                <a:gd name="T99" fmla="*/ 304 h 318"/>
                <a:gd name="T100" fmla="*/ 511 w 1021"/>
                <a:gd name="T101" fmla="*/ 301 h 318"/>
                <a:gd name="T102" fmla="*/ 530 w 1021"/>
                <a:gd name="T103" fmla="*/ 300 h 318"/>
                <a:gd name="T104" fmla="*/ 562 w 1021"/>
                <a:gd name="T105" fmla="*/ 308 h 318"/>
                <a:gd name="T106" fmla="*/ 584 w 1021"/>
                <a:gd name="T107" fmla="*/ 314 h 318"/>
                <a:gd name="T108" fmla="*/ 612 w 1021"/>
                <a:gd name="T109" fmla="*/ 306 h 318"/>
                <a:gd name="T110" fmla="*/ 642 w 1021"/>
                <a:gd name="T111" fmla="*/ 306 h 318"/>
                <a:gd name="T112" fmla="*/ 715 w 1021"/>
                <a:gd name="T113" fmla="*/ 301 h 318"/>
                <a:gd name="T114" fmla="*/ 741 w 1021"/>
                <a:gd name="T115" fmla="*/ 302 h 318"/>
                <a:gd name="T116" fmla="*/ 756 w 1021"/>
                <a:gd name="T117" fmla="*/ 299 h 318"/>
                <a:gd name="T118" fmla="*/ 837 w 1021"/>
                <a:gd name="T119" fmla="*/ 301 h 318"/>
                <a:gd name="T120" fmla="*/ 918 w 1021"/>
                <a:gd name="T12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318">
                  <a:moveTo>
                    <a:pt x="1020" y="198"/>
                  </a:moveTo>
                  <a:cubicBezTo>
                    <a:pt x="1019" y="163"/>
                    <a:pt x="953" y="210"/>
                    <a:pt x="952" y="175"/>
                  </a:cubicBezTo>
                  <a:cubicBezTo>
                    <a:pt x="952" y="163"/>
                    <a:pt x="974" y="172"/>
                    <a:pt x="974" y="165"/>
                  </a:cubicBezTo>
                  <a:cubicBezTo>
                    <a:pt x="974" y="158"/>
                    <a:pt x="941" y="162"/>
                    <a:pt x="936" y="148"/>
                  </a:cubicBezTo>
                  <a:cubicBezTo>
                    <a:pt x="929" y="128"/>
                    <a:pt x="1002" y="154"/>
                    <a:pt x="1002" y="119"/>
                  </a:cubicBezTo>
                  <a:cubicBezTo>
                    <a:pt x="1002" y="84"/>
                    <a:pt x="957" y="104"/>
                    <a:pt x="936" y="92"/>
                  </a:cubicBezTo>
                  <a:cubicBezTo>
                    <a:pt x="933" y="91"/>
                    <a:pt x="928" y="79"/>
                    <a:pt x="931" y="73"/>
                  </a:cubicBezTo>
                  <a:cubicBezTo>
                    <a:pt x="936" y="59"/>
                    <a:pt x="961" y="86"/>
                    <a:pt x="963" y="70"/>
                  </a:cubicBezTo>
                  <a:cubicBezTo>
                    <a:pt x="966" y="44"/>
                    <a:pt x="913" y="65"/>
                    <a:pt x="915" y="39"/>
                  </a:cubicBezTo>
                  <a:cubicBezTo>
                    <a:pt x="918" y="14"/>
                    <a:pt x="957" y="31"/>
                    <a:pt x="966" y="31"/>
                  </a:cubicBezTo>
                  <a:cubicBezTo>
                    <a:pt x="997" y="31"/>
                    <a:pt x="993" y="14"/>
                    <a:pt x="967" y="14"/>
                  </a:cubicBezTo>
                  <a:cubicBezTo>
                    <a:pt x="939" y="14"/>
                    <a:pt x="911" y="15"/>
                    <a:pt x="883" y="15"/>
                  </a:cubicBezTo>
                  <a:cubicBezTo>
                    <a:pt x="881" y="16"/>
                    <a:pt x="881" y="16"/>
                    <a:pt x="881" y="16"/>
                  </a:cubicBezTo>
                  <a:cubicBezTo>
                    <a:pt x="878" y="15"/>
                    <a:pt x="878" y="15"/>
                    <a:pt x="878" y="15"/>
                  </a:cubicBezTo>
                  <a:cubicBezTo>
                    <a:pt x="876" y="15"/>
                    <a:pt x="873" y="14"/>
                    <a:pt x="869" y="14"/>
                  </a:cubicBezTo>
                  <a:cubicBezTo>
                    <a:pt x="860" y="15"/>
                    <a:pt x="860" y="15"/>
                    <a:pt x="860" y="15"/>
                  </a:cubicBezTo>
                  <a:cubicBezTo>
                    <a:pt x="858" y="13"/>
                    <a:pt x="858" y="13"/>
                    <a:pt x="858" y="13"/>
                  </a:cubicBezTo>
                  <a:cubicBezTo>
                    <a:pt x="857" y="13"/>
                    <a:pt x="856" y="13"/>
                    <a:pt x="854" y="13"/>
                  </a:cubicBezTo>
                  <a:cubicBezTo>
                    <a:pt x="853" y="15"/>
                    <a:pt x="853" y="15"/>
                    <a:pt x="853" y="15"/>
                  </a:cubicBezTo>
                  <a:cubicBezTo>
                    <a:pt x="849" y="15"/>
                    <a:pt x="849" y="15"/>
                    <a:pt x="849" y="15"/>
                  </a:cubicBezTo>
                  <a:cubicBezTo>
                    <a:pt x="848" y="13"/>
                    <a:pt x="848" y="13"/>
                    <a:pt x="848" y="13"/>
                  </a:cubicBezTo>
                  <a:cubicBezTo>
                    <a:pt x="847" y="11"/>
                    <a:pt x="846" y="11"/>
                    <a:pt x="845" y="13"/>
                  </a:cubicBezTo>
                  <a:cubicBezTo>
                    <a:pt x="844" y="15"/>
                    <a:pt x="844" y="15"/>
                    <a:pt x="844" y="15"/>
                  </a:cubicBezTo>
                  <a:cubicBezTo>
                    <a:pt x="831" y="15"/>
                    <a:pt x="831" y="15"/>
                    <a:pt x="831" y="15"/>
                  </a:cubicBezTo>
                  <a:cubicBezTo>
                    <a:pt x="829" y="14"/>
                    <a:pt x="829" y="14"/>
                    <a:pt x="829" y="14"/>
                  </a:cubicBezTo>
                  <a:cubicBezTo>
                    <a:pt x="826" y="10"/>
                    <a:pt x="822" y="7"/>
                    <a:pt x="818" y="8"/>
                  </a:cubicBezTo>
                  <a:cubicBezTo>
                    <a:pt x="817" y="8"/>
                    <a:pt x="818" y="10"/>
                    <a:pt x="818" y="11"/>
                  </a:cubicBezTo>
                  <a:cubicBezTo>
                    <a:pt x="814" y="11"/>
                    <a:pt x="814" y="11"/>
                    <a:pt x="814" y="11"/>
                  </a:cubicBezTo>
                  <a:cubicBezTo>
                    <a:pt x="814" y="11"/>
                    <a:pt x="814" y="13"/>
                    <a:pt x="813" y="14"/>
                  </a:cubicBezTo>
                  <a:cubicBezTo>
                    <a:pt x="813" y="15"/>
                    <a:pt x="813" y="15"/>
                    <a:pt x="813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0"/>
                    <a:pt x="791" y="10"/>
                    <a:pt x="791" y="10"/>
                  </a:cubicBezTo>
                  <a:cubicBezTo>
                    <a:pt x="791" y="7"/>
                    <a:pt x="791" y="5"/>
                    <a:pt x="791" y="3"/>
                  </a:cubicBezTo>
                  <a:cubicBezTo>
                    <a:pt x="785" y="19"/>
                    <a:pt x="776" y="14"/>
                    <a:pt x="766" y="15"/>
                  </a:cubicBezTo>
                  <a:cubicBezTo>
                    <a:pt x="764" y="15"/>
                    <a:pt x="764" y="15"/>
                    <a:pt x="764" y="15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0" y="13"/>
                    <a:pt x="758" y="13"/>
                    <a:pt x="757" y="13"/>
                  </a:cubicBezTo>
                  <a:cubicBezTo>
                    <a:pt x="755" y="14"/>
                    <a:pt x="754" y="15"/>
                    <a:pt x="752" y="16"/>
                  </a:cubicBezTo>
                  <a:cubicBezTo>
                    <a:pt x="752" y="17"/>
                    <a:pt x="752" y="17"/>
                    <a:pt x="752" y="17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48" y="5"/>
                    <a:pt x="747" y="17"/>
                    <a:pt x="743" y="19"/>
                  </a:cubicBezTo>
                  <a:cubicBezTo>
                    <a:pt x="740" y="19"/>
                    <a:pt x="740" y="19"/>
                    <a:pt x="740" y="19"/>
                  </a:cubicBezTo>
                  <a:cubicBezTo>
                    <a:pt x="739" y="18"/>
                    <a:pt x="739" y="18"/>
                    <a:pt x="739" y="18"/>
                  </a:cubicBezTo>
                  <a:cubicBezTo>
                    <a:pt x="738" y="16"/>
                    <a:pt x="738" y="16"/>
                    <a:pt x="738" y="16"/>
                  </a:cubicBezTo>
                  <a:cubicBezTo>
                    <a:pt x="736" y="10"/>
                    <a:pt x="736" y="11"/>
                    <a:pt x="736" y="13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3"/>
                    <a:pt x="735" y="11"/>
                    <a:pt x="734" y="11"/>
                  </a:cubicBezTo>
                  <a:cubicBezTo>
                    <a:pt x="731" y="11"/>
                    <a:pt x="731" y="11"/>
                    <a:pt x="731" y="11"/>
                  </a:cubicBezTo>
                  <a:cubicBezTo>
                    <a:pt x="730" y="10"/>
                    <a:pt x="731" y="8"/>
                    <a:pt x="731" y="8"/>
                  </a:cubicBezTo>
                  <a:cubicBezTo>
                    <a:pt x="729" y="8"/>
                    <a:pt x="728" y="8"/>
                    <a:pt x="727" y="8"/>
                  </a:cubicBezTo>
                  <a:cubicBezTo>
                    <a:pt x="725" y="9"/>
                    <a:pt x="725" y="9"/>
                    <a:pt x="725" y="9"/>
                  </a:cubicBezTo>
                  <a:cubicBezTo>
                    <a:pt x="723" y="8"/>
                    <a:pt x="723" y="8"/>
                    <a:pt x="723" y="8"/>
                  </a:cubicBezTo>
                  <a:cubicBezTo>
                    <a:pt x="722" y="8"/>
                    <a:pt x="721" y="8"/>
                    <a:pt x="720" y="8"/>
                  </a:cubicBezTo>
                  <a:cubicBezTo>
                    <a:pt x="720" y="8"/>
                    <a:pt x="721" y="10"/>
                    <a:pt x="720" y="11"/>
                  </a:cubicBezTo>
                  <a:cubicBezTo>
                    <a:pt x="719" y="11"/>
                    <a:pt x="719" y="11"/>
                    <a:pt x="719" y="11"/>
                  </a:cubicBezTo>
                  <a:cubicBezTo>
                    <a:pt x="718" y="10"/>
                    <a:pt x="718" y="10"/>
                    <a:pt x="718" y="10"/>
                  </a:cubicBezTo>
                  <a:cubicBezTo>
                    <a:pt x="715" y="8"/>
                    <a:pt x="712" y="6"/>
                    <a:pt x="710" y="10"/>
                  </a:cubicBezTo>
                  <a:cubicBezTo>
                    <a:pt x="708" y="12"/>
                    <a:pt x="707" y="14"/>
                    <a:pt x="705" y="15"/>
                  </a:cubicBezTo>
                  <a:cubicBezTo>
                    <a:pt x="705" y="15"/>
                    <a:pt x="705" y="15"/>
                    <a:pt x="705" y="15"/>
                  </a:cubicBezTo>
                  <a:cubicBezTo>
                    <a:pt x="703" y="13"/>
                    <a:pt x="703" y="13"/>
                    <a:pt x="703" y="13"/>
                  </a:cubicBezTo>
                  <a:cubicBezTo>
                    <a:pt x="703" y="11"/>
                    <a:pt x="702" y="11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699" y="12"/>
                    <a:pt x="698" y="13"/>
                    <a:pt x="697" y="14"/>
                  </a:cubicBezTo>
                  <a:cubicBezTo>
                    <a:pt x="696" y="15"/>
                    <a:pt x="696" y="15"/>
                    <a:pt x="696" y="15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0"/>
                    <a:pt x="694" y="10"/>
                    <a:pt x="694" y="10"/>
                  </a:cubicBezTo>
                  <a:cubicBezTo>
                    <a:pt x="693" y="7"/>
                    <a:pt x="693" y="5"/>
                    <a:pt x="693" y="3"/>
                  </a:cubicBezTo>
                  <a:cubicBezTo>
                    <a:pt x="691" y="8"/>
                    <a:pt x="689" y="11"/>
                    <a:pt x="687" y="13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3" y="14"/>
                    <a:pt x="683" y="14"/>
                    <a:pt x="683" y="14"/>
                  </a:cubicBezTo>
                  <a:cubicBezTo>
                    <a:pt x="681" y="15"/>
                    <a:pt x="681" y="15"/>
                    <a:pt x="681" y="15"/>
                  </a:cubicBezTo>
                  <a:cubicBezTo>
                    <a:pt x="678" y="15"/>
                    <a:pt x="678" y="15"/>
                    <a:pt x="678" y="15"/>
                  </a:cubicBezTo>
                  <a:cubicBezTo>
                    <a:pt x="672" y="15"/>
                    <a:pt x="665" y="13"/>
                    <a:pt x="660" y="18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7" y="20"/>
                    <a:pt x="657" y="20"/>
                    <a:pt x="657" y="20"/>
                  </a:cubicBezTo>
                  <a:cubicBezTo>
                    <a:pt x="651" y="18"/>
                    <a:pt x="651" y="18"/>
                    <a:pt x="651" y="18"/>
                  </a:cubicBezTo>
                  <a:cubicBezTo>
                    <a:pt x="648" y="17"/>
                    <a:pt x="648" y="17"/>
                    <a:pt x="648" y="17"/>
                  </a:cubicBezTo>
                  <a:cubicBezTo>
                    <a:pt x="647" y="17"/>
                    <a:pt x="647" y="17"/>
                    <a:pt x="647" y="17"/>
                  </a:cubicBezTo>
                  <a:cubicBezTo>
                    <a:pt x="646" y="16"/>
                    <a:pt x="645" y="16"/>
                    <a:pt x="643" y="16"/>
                  </a:cubicBezTo>
                  <a:cubicBezTo>
                    <a:pt x="640" y="16"/>
                    <a:pt x="640" y="16"/>
                    <a:pt x="640" y="16"/>
                  </a:cubicBezTo>
                  <a:cubicBezTo>
                    <a:pt x="639" y="13"/>
                    <a:pt x="639" y="13"/>
                    <a:pt x="639" y="13"/>
                  </a:cubicBezTo>
                  <a:cubicBezTo>
                    <a:pt x="638" y="10"/>
                    <a:pt x="639" y="11"/>
                    <a:pt x="638" y="13"/>
                  </a:cubicBezTo>
                  <a:cubicBezTo>
                    <a:pt x="638" y="14"/>
                    <a:pt x="638" y="14"/>
                    <a:pt x="638" y="14"/>
                  </a:cubicBezTo>
                  <a:cubicBezTo>
                    <a:pt x="637" y="14"/>
                    <a:pt x="637" y="14"/>
                    <a:pt x="637" y="14"/>
                  </a:cubicBezTo>
                  <a:cubicBezTo>
                    <a:pt x="637" y="13"/>
                    <a:pt x="637" y="11"/>
                    <a:pt x="637" y="11"/>
                  </a:cubicBezTo>
                  <a:cubicBezTo>
                    <a:pt x="633" y="11"/>
                    <a:pt x="633" y="11"/>
                    <a:pt x="633" y="11"/>
                  </a:cubicBezTo>
                  <a:cubicBezTo>
                    <a:pt x="633" y="10"/>
                    <a:pt x="634" y="8"/>
                    <a:pt x="633" y="8"/>
                  </a:cubicBezTo>
                  <a:cubicBezTo>
                    <a:pt x="631" y="8"/>
                    <a:pt x="629" y="8"/>
                    <a:pt x="627" y="9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0" y="10"/>
                    <a:pt x="620" y="10"/>
                    <a:pt x="620" y="10"/>
                  </a:cubicBezTo>
                  <a:cubicBezTo>
                    <a:pt x="618" y="8"/>
                    <a:pt x="615" y="6"/>
                    <a:pt x="612" y="10"/>
                  </a:cubicBezTo>
                  <a:cubicBezTo>
                    <a:pt x="611" y="12"/>
                    <a:pt x="609" y="14"/>
                    <a:pt x="608" y="15"/>
                  </a:cubicBezTo>
                  <a:cubicBezTo>
                    <a:pt x="607" y="15"/>
                    <a:pt x="607" y="15"/>
                    <a:pt x="607" y="15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5" y="11"/>
                    <a:pt x="604" y="11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1" y="12"/>
                    <a:pt x="600" y="13"/>
                    <a:pt x="600" y="14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597" y="13"/>
                    <a:pt x="597" y="13"/>
                    <a:pt x="597" y="13"/>
                  </a:cubicBezTo>
                  <a:cubicBezTo>
                    <a:pt x="596" y="13"/>
                    <a:pt x="596" y="13"/>
                    <a:pt x="596" y="13"/>
                  </a:cubicBezTo>
                  <a:cubicBezTo>
                    <a:pt x="595" y="13"/>
                    <a:pt x="595" y="13"/>
                    <a:pt x="595" y="13"/>
                  </a:cubicBezTo>
                  <a:cubicBezTo>
                    <a:pt x="595" y="10"/>
                    <a:pt x="596" y="8"/>
                    <a:pt x="591" y="13"/>
                  </a:cubicBezTo>
                  <a:cubicBezTo>
                    <a:pt x="590" y="15"/>
                    <a:pt x="590" y="15"/>
                    <a:pt x="590" y="15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7" y="14"/>
                    <a:pt x="586" y="14"/>
                    <a:pt x="585" y="14"/>
                  </a:cubicBezTo>
                  <a:cubicBezTo>
                    <a:pt x="585" y="14"/>
                    <a:pt x="585" y="14"/>
                    <a:pt x="585" y="14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1" y="10"/>
                    <a:pt x="579" y="9"/>
                    <a:pt x="576" y="11"/>
                  </a:cubicBezTo>
                  <a:cubicBezTo>
                    <a:pt x="575" y="11"/>
                    <a:pt x="573" y="13"/>
                    <a:pt x="572" y="13"/>
                  </a:cubicBezTo>
                  <a:cubicBezTo>
                    <a:pt x="572" y="14"/>
                    <a:pt x="571" y="14"/>
                    <a:pt x="571" y="15"/>
                  </a:cubicBezTo>
                  <a:cubicBezTo>
                    <a:pt x="571" y="15"/>
                    <a:pt x="571" y="15"/>
                    <a:pt x="571" y="15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69" y="14"/>
                    <a:pt x="569" y="13"/>
                    <a:pt x="568" y="13"/>
                  </a:cubicBezTo>
                  <a:cubicBezTo>
                    <a:pt x="565" y="12"/>
                    <a:pt x="563" y="12"/>
                    <a:pt x="560" y="14"/>
                  </a:cubicBezTo>
                  <a:cubicBezTo>
                    <a:pt x="558" y="15"/>
                    <a:pt x="558" y="15"/>
                    <a:pt x="558" y="15"/>
                  </a:cubicBezTo>
                  <a:cubicBezTo>
                    <a:pt x="555" y="9"/>
                    <a:pt x="555" y="9"/>
                    <a:pt x="555" y="9"/>
                  </a:cubicBezTo>
                  <a:cubicBezTo>
                    <a:pt x="554" y="8"/>
                    <a:pt x="553" y="7"/>
                    <a:pt x="551" y="8"/>
                  </a:cubicBezTo>
                  <a:cubicBezTo>
                    <a:pt x="550" y="9"/>
                    <a:pt x="548" y="11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6" y="14"/>
                    <a:pt x="545" y="14"/>
                    <a:pt x="544" y="15"/>
                  </a:cubicBezTo>
                  <a:cubicBezTo>
                    <a:pt x="544" y="16"/>
                    <a:pt x="544" y="16"/>
                    <a:pt x="544" y="16"/>
                  </a:cubicBezTo>
                  <a:cubicBezTo>
                    <a:pt x="543" y="16"/>
                    <a:pt x="543" y="16"/>
                    <a:pt x="543" y="16"/>
                  </a:cubicBezTo>
                  <a:cubicBezTo>
                    <a:pt x="541" y="16"/>
                    <a:pt x="540" y="16"/>
                    <a:pt x="539" y="16"/>
                  </a:cubicBezTo>
                  <a:cubicBezTo>
                    <a:pt x="539" y="16"/>
                    <a:pt x="539" y="16"/>
                    <a:pt x="539" y="16"/>
                  </a:cubicBezTo>
                  <a:cubicBezTo>
                    <a:pt x="538" y="15"/>
                    <a:pt x="538" y="15"/>
                    <a:pt x="538" y="15"/>
                  </a:cubicBezTo>
                  <a:cubicBezTo>
                    <a:pt x="537" y="14"/>
                    <a:pt x="536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2" y="12"/>
                    <a:pt x="529" y="12"/>
                    <a:pt x="525" y="13"/>
                  </a:cubicBezTo>
                  <a:cubicBezTo>
                    <a:pt x="525" y="13"/>
                    <a:pt x="525" y="13"/>
                    <a:pt x="525" y="13"/>
                  </a:cubicBezTo>
                  <a:cubicBezTo>
                    <a:pt x="520" y="12"/>
                    <a:pt x="520" y="12"/>
                    <a:pt x="520" y="12"/>
                  </a:cubicBezTo>
                  <a:cubicBezTo>
                    <a:pt x="519" y="12"/>
                    <a:pt x="517" y="12"/>
                    <a:pt x="515" y="13"/>
                  </a:cubicBezTo>
                  <a:cubicBezTo>
                    <a:pt x="514" y="13"/>
                    <a:pt x="513" y="14"/>
                    <a:pt x="512" y="15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5" y="18"/>
                    <a:pt x="505" y="18"/>
                    <a:pt x="505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6"/>
                    <a:pt x="503" y="16"/>
                    <a:pt x="503" y="16"/>
                  </a:cubicBezTo>
                  <a:cubicBezTo>
                    <a:pt x="499" y="15"/>
                    <a:pt x="499" y="15"/>
                    <a:pt x="499" y="15"/>
                  </a:cubicBezTo>
                  <a:cubicBezTo>
                    <a:pt x="498" y="13"/>
                    <a:pt x="498" y="13"/>
                    <a:pt x="498" y="13"/>
                  </a:cubicBezTo>
                  <a:cubicBezTo>
                    <a:pt x="498" y="10"/>
                    <a:pt x="498" y="8"/>
                    <a:pt x="493" y="13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87" y="14"/>
                    <a:pt x="485" y="8"/>
                    <a:pt x="478" y="11"/>
                  </a:cubicBezTo>
                  <a:cubicBezTo>
                    <a:pt x="477" y="12"/>
                    <a:pt x="477" y="12"/>
                    <a:pt x="477" y="12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2" y="6"/>
                    <a:pt x="469" y="2"/>
                    <a:pt x="466" y="3"/>
                  </a:cubicBezTo>
                  <a:cubicBezTo>
                    <a:pt x="464" y="4"/>
                    <a:pt x="464" y="7"/>
                    <a:pt x="462" y="8"/>
                  </a:cubicBezTo>
                  <a:cubicBezTo>
                    <a:pt x="461" y="9"/>
                    <a:pt x="460" y="9"/>
                    <a:pt x="459" y="10"/>
                  </a:cubicBezTo>
                  <a:cubicBezTo>
                    <a:pt x="458" y="10"/>
                    <a:pt x="458" y="10"/>
                    <a:pt x="458" y="10"/>
                  </a:cubicBezTo>
                  <a:cubicBezTo>
                    <a:pt x="457" y="9"/>
                    <a:pt x="457" y="9"/>
                    <a:pt x="457" y="9"/>
                  </a:cubicBezTo>
                  <a:cubicBezTo>
                    <a:pt x="456" y="8"/>
                    <a:pt x="455" y="7"/>
                    <a:pt x="454" y="8"/>
                  </a:cubicBezTo>
                  <a:cubicBezTo>
                    <a:pt x="451" y="11"/>
                    <a:pt x="451" y="11"/>
                    <a:pt x="451" y="11"/>
                  </a:cubicBezTo>
                  <a:cubicBezTo>
                    <a:pt x="450" y="11"/>
                    <a:pt x="450" y="11"/>
                    <a:pt x="450" y="11"/>
                  </a:cubicBezTo>
                  <a:cubicBezTo>
                    <a:pt x="449" y="11"/>
                    <a:pt x="447" y="11"/>
                    <a:pt x="446" y="11"/>
                  </a:cubicBezTo>
                  <a:cubicBezTo>
                    <a:pt x="443" y="10"/>
                    <a:pt x="440" y="4"/>
                    <a:pt x="437" y="3"/>
                  </a:cubicBezTo>
                  <a:cubicBezTo>
                    <a:pt x="433" y="1"/>
                    <a:pt x="431" y="5"/>
                    <a:pt x="429" y="8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3" y="12"/>
                    <a:pt x="423" y="12"/>
                    <a:pt x="423" y="12"/>
                  </a:cubicBezTo>
                  <a:cubicBezTo>
                    <a:pt x="421" y="12"/>
                    <a:pt x="420" y="12"/>
                    <a:pt x="418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4" y="11"/>
                    <a:pt x="412" y="9"/>
                    <a:pt x="409" y="11"/>
                  </a:cubicBezTo>
                  <a:cubicBezTo>
                    <a:pt x="406" y="12"/>
                    <a:pt x="407" y="15"/>
                    <a:pt x="404" y="16"/>
                  </a:cubicBezTo>
                  <a:cubicBezTo>
                    <a:pt x="402" y="17"/>
                    <a:pt x="400" y="18"/>
                    <a:pt x="397" y="19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0" y="16"/>
                    <a:pt x="390" y="16"/>
                    <a:pt x="390" y="16"/>
                  </a:cubicBezTo>
                  <a:cubicBezTo>
                    <a:pt x="388" y="11"/>
                    <a:pt x="387" y="9"/>
                    <a:pt x="384" y="13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79" y="11"/>
                    <a:pt x="379" y="11"/>
                    <a:pt x="379" y="11"/>
                  </a:cubicBezTo>
                  <a:cubicBezTo>
                    <a:pt x="375" y="6"/>
                    <a:pt x="371" y="2"/>
                    <a:pt x="368" y="3"/>
                  </a:cubicBezTo>
                  <a:cubicBezTo>
                    <a:pt x="366" y="4"/>
                    <a:pt x="366" y="7"/>
                    <a:pt x="365" y="8"/>
                  </a:cubicBezTo>
                  <a:cubicBezTo>
                    <a:pt x="361" y="10"/>
                    <a:pt x="353" y="13"/>
                    <a:pt x="349" y="11"/>
                  </a:cubicBezTo>
                  <a:cubicBezTo>
                    <a:pt x="346" y="10"/>
                    <a:pt x="343" y="4"/>
                    <a:pt x="340" y="3"/>
                  </a:cubicBezTo>
                  <a:cubicBezTo>
                    <a:pt x="331" y="0"/>
                    <a:pt x="331" y="16"/>
                    <a:pt x="324" y="16"/>
                  </a:cubicBezTo>
                  <a:cubicBezTo>
                    <a:pt x="320" y="16"/>
                    <a:pt x="317" y="8"/>
                    <a:pt x="312" y="11"/>
                  </a:cubicBezTo>
                  <a:cubicBezTo>
                    <a:pt x="309" y="12"/>
                    <a:pt x="309" y="15"/>
                    <a:pt x="306" y="16"/>
                  </a:cubicBezTo>
                  <a:cubicBezTo>
                    <a:pt x="305" y="17"/>
                    <a:pt x="302" y="18"/>
                    <a:pt x="300" y="19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88" y="20"/>
                    <a:pt x="286" y="20"/>
                    <a:pt x="285" y="19"/>
                  </a:cubicBezTo>
                  <a:cubicBezTo>
                    <a:pt x="282" y="18"/>
                    <a:pt x="282" y="18"/>
                    <a:pt x="282" y="18"/>
                  </a:cubicBezTo>
                  <a:cubicBezTo>
                    <a:pt x="282" y="17"/>
                    <a:pt x="282" y="17"/>
                    <a:pt x="282" y="17"/>
                  </a:cubicBezTo>
                  <a:cubicBezTo>
                    <a:pt x="283" y="16"/>
                    <a:pt x="283" y="16"/>
                    <a:pt x="280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7" y="13"/>
                    <a:pt x="274" y="13"/>
                  </a:cubicBezTo>
                  <a:cubicBezTo>
                    <a:pt x="273" y="13"/>
                    <a:pt x="270" y="16"/>
                    <a:pt x="268" y="17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9"/>
                    <a:pt x="266" y="19"/>
                    <a:pt x="26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5" y="18"/>
                    <a:pt x="244" y="18"/>
                    <a:pt x="243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27" y="17"/>
                    <a:pt x="214" y="17"/>
                    <a:pt x="200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3" y="16"/>
                    <a:pt x="183" y="16"/>
                    <a:pt x="18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4" y="15"/>
                    <a:pt x="144" y="14"/>
                    <a:pt x="136" y="16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89" y="16"/>
                    <a:pt x="76" y="15"/>
                    <a:pt x="62" y="15"/>
                  </a:cubicBezTo>
                  <a:cubicBezTo>
                    <a:pt x="51" y="15"/>
                    <a:pt x="23" y="11"/>
                    <a:pt x="23" y="32"/>
                  </a:cubicBezTo>
                  <a:cubicBezTo>
                    <a:pt x="23" y="52"/>
                    <a:pt x="56" y="34"/>
                    <a:pt x="61" y="49"/>
                  </a:cubicBezTo>
                  <a:cubicBezTo>
                    <a:pt x="65" y="62"/>
                    <a:pt x="22" y="58"/>
                    <a:pt x="35" y="70"/>
                  </a:cubicBezTo>
                  <a:cubicBezTo>
                    <a:pt x="38" y="72"/>
                    <a:pt x="81" y="83"/>
                    <a:pt x="64" y="89"/>
                  </a:cubicBezTo>
                  <a:cubicBezTo>
                    <a:pt x="53" y="93"/>
                    <a:pt x="0" y="85"/>
                    <a:pt x="1" y="119"/>
                  </a:cubicBezTo>
                  <a:cubicBezTo>
                    <a:pt x="2" y="154"/>
                    <a:pt x="68" y="107"/>
                    <a:pt x="69" y="142"/>
                  </a:cubicBezTo>
                  <a:cubicBezTo>
                    <a:pt x="69" y="154"/>
                    <a:pt x="47" y="146"/>
                    <a:pt x="47" y="152"/>
                  </a:cubicBezTo>
                  <a:cubicBezTo>
                    <a:pt x="47" y="159"/>
                    <a:pt x="81" y="155"/>
                    <a:pt x="85" y="169"/>
                  </a:cubicBezTo>
                  <a:cubicBezTo>
                    <a:pt x="92" y="189"/>
                    <a:pt x="19" y="164"/>
                    <a:pt x="19" y="198"/>
                  </a:cubicBezTo>
                  <a:cubicBezTo>
                    <a:pt x="20" y="233"/>
                    <a:pt x="65" y="213"/>
                    <a:pt x="85" y="225"/>
                  </a:cubicBezTo>
                  <a:cubicBezTo>
                    <a:pt x="88" y="227"/>
                    <a:pt x="93" y="238"/>
                    <a:pt x="90" y="244"/>
                  </a:cubicBezTo>
                  <a:cubicBezTo>
                    <a:pt x="85" y="258"/>
                    <a:pt x="60" y="231"/>
                    <a:pt x="58" y="247"/>
                  </a:cubicBezTo>
                  <a:cubicBezTo>
                    <a:pt x="55" y="273"/>
                    <a:pt x="108" y="252"/>
                    <a:pt x="106" y="278"/>
                  </a:cubicBezTo>
                  <a:cubicBezTo>
                    <a:pt x="103" y="304"/>
                    <a:pt x="64" y="286"/>
                    <a:pt x="56" y="286"/>
                  </a:cubicBezTo>
                  <a:cubicBezTo>
                    <a:pt x="24" y="286"/>
                    <a:pt x="28" y="303"/>
                    <a:pt x="54" y="303"/>
                  </a:cubicBezTo>
                  <a:cubicBezTo>
                    <a:pt x="82" y="303"/>
                    <a:pt x="110" y="302"/>
                    <a:pt x="138" y="302"/>
                  </a:cubicBezTo>
                  <a:cubicBezTo>
                    <a:pt x="140" y="301"/>
                    <a:pt x="140" y="301"/>
                    <a:pt x="140" y="301"/>
                  </a:cubicBezTo>
                  <a:cubicBezTo>
                    <a:pt x="143" y="302"/>
                    <a:pt x="143" y="302"/>
                    <a:pt x="143" y="302"/>
                  </a:cubicBezTo>
                  <a:cubicBezTo>
                    <a:pt x="145" y="302"/>
                    <a:pt x="148" y="303"/>
                    <a:pt x="152" y="303"/>
                  </a:cubicBezTo>
                  <a:cubicBezTo>
                    <a:pt x="161" y="303"/>
                    <a:pt x="161" y="303"/>
                    <a:pt x="161" y="303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64" y="304"/>
                    <a:pt x="165" y="304"/>
                    <a:pt x="167" y="30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72" y="302"/>
                    <a:pt x="172" y="302"/>
                    <a:pt x="172" y="302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4" y="306"/>
                    <a:pt x="175" y="306"/>
                    <a:pt x="176" y="304"/>
                  </a:cubicBezTo>
                  <a:cubicBezTo>
                    <a:pt x="177" y="302"/>
                    <a:pt x="177" y="302"/>
                    <a:pt x="177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5" y="307"/>
                    <a:pt x="199" y="310"/>
                    <a:pt x="203" y="309"/>
                  </a:cubicBezTo>
                  <a:cubicBezTo>
                    <a:pt x="204" y="309"/>
                    <a:pt x="203" y="307"/>
                    <a:pt x="203" y="306"/>
                  </a:cubicBezTo>
                  <a:cubicBezTo>
                    <a:pt x="207" y="306"/>
                    <a:pt x="207" y="306"/>
                    <a:pt x="207" y="306"/>
                  </a:cubicBezTo>
                  <a:cubicBezTo>
                    <a:pt x="207" y="306"/>
                    <a:pt x="208" y="305"/>
                    <a:pt x="208" y="304"/>
                  </a:cubicBezTo>
                  <a:cubicBezTo>
                    <a:pt x="208" y="302"/>
                    <a:pt x="208" y="302"/>
                    <a:pt x="208" y="302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230" y="308"/>
                    <a:pt x="230" y="308"/>
                    <a:pt x="230" y="308"/>
                  </a:cubicBezTo>
                  <a:cubicBezTo>
                    <a:pt x="230" y="310"/>
                    <a:pt x="230" y="312"/>
                    <a:pt x="230" y="315"/>
                  </a:cubicBezTo>
                  <a:cubicBezTo>
                    <a:pt x="236" y="298"/>
                    <a:pt x="246" y="303"/>
                    <a:pt x="255" y="302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62" y="304"/>
                    <a:pt x="263" y="304"/>
                    <a:pt x="264" y="304"/>
                  </a:cubicBezTo>
                  <a:cubicBezTo>
                    <a:pt x="266" y="303"/>
                    <a:pt x="267" y="302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74" y="312"/>
                    <a:pt x="274" y="300"/>
                    <a:pt x="278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2" y="299"/>
                    <a:pt x="282" y="299"/>
                    <a:pt x="282" y="299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6" y="307"/>
                    <a:pt x="285" y="306"/>
                    <a:pt x="285" y="304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4"/>
                    <a:pt x="286" y="304"/>
                    <a:pt x="286" y="304"/>
                  </a:cubicBezTo>
                  <a:cubicBezTo>
                    <a:pt x="286" y="305"/>
                    <a:pt x="287" y="306"/>
                    <a:pt x="287" y="306"/>
                  </a:cubicBezTo>
                  <a:cubicBezTo>
                    <a:pt x="291" y="306"/>
                    <a:pt x="291" y="306"/>
                    <a:pt x="291" y="306"/>
                  </a:cubicBezTo>
                  <a:cubicBezTo>
                    <a:pt x="291" y="307"/>
                    <a:pt x="290" y="309"/>
                    <a:pt x="291" y="309"/>
                  </a:cubicBezTo>
                  <a:cubicBezTo>
                    <a:pt x="292" y="309"/>
                    <a:pt x="293" y="309"/>
                    <a:pt x="294" y="309"/>
                  </a:cubicBezTo>
                  <a:cubicBezTo>
                    <a:pt x="296" y="308"/>
                    <a:pt x="296" y="308"/>
                    <a:pt x="296" y="308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299" y="309"/>
                    <a:pt x="300" y="309"/>
                    <a:pt x="301" y="309"/>
                  </a:cubicBezTo>
                  <a:cubicBezTo>
                    <a:pt x="301" y="309"/>
                    <a:pt x="300" y="307"/>
                    <a:pt x="301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3" y="307"/>
                  </a:cubicBezTo>
                  <a:cubicBezTo>
                    <a:pt x="306" y="310"/>
                    <a:pt x="309" y="311"/>
                    <a:pt x="312" y="307"/>
                  </a:cubicBezTo>
                  <a:cubicBezTo>
                    <a:pt x="313" y="305"/>
                    <a:pt x="314" y="303"/>
                    <a:pt x="316" y="302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8" y="304"/>
                    <a:pt x="318" y="304"/>
                    <a:pt x="318" y="304"/>
                  </a:cubicBezTo>
                  <a:cubicBezTo>
                    <a:pt x="319" y="306"/>
                    <a:pt x="320" y="306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2" y="305"/>
                    <a:pt x="323" y="304"/>
                    <a:pt x="324" y="303"/>
                  </a:cubicBezTo>
                  <a:cubicBezTo>
                    <a:pt x="325" y="302"/>
                    <a:pt x="325" y="302"/>
                    <a:pt x="325" y="302"/>
                  </a:cubicBezTo>
                  <a:cubicBezTo>
                    <a:pt x="327" y="304"/>
                    <a:pt x="327" y="304"/>
                    <a:pt x="327" y="304"/>
                  </a:cubicBezTo>
                  <a:cubicBezTo>
                    <a:pt x="328" y="304"/>
                    <a:pt x="328" y="304"/>
                    <a:pt x="328" y="304"/>
                  </a:cubicBezTo>
                  <a:cubicBezTo>
                    <a:pt x="328" y="308"/>
                    <a:pt x="328" y="308"/>
                    <a:pt x="328" y="308"/>
                  </a:cubicBezTo>
                  <a:cubicBezTo>
                    <a:pt x="328" y="310"/>
                    <a:pt x="328" y="312"/>
                    <a:pt x="328" y="315"/>
                  </a:cubicBezTo>
                  <a:cubicBezTo>
                    <a:pt x="330" y="309"/>
                    <a:pt x="332" y="306"/>
                    <a:pt x="335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41" y="302"/>
                    <a:pt x="341" y="302"/>
                    <a:pt x="341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9" y="302"/>
                    <a:pt x="356" y="304"/>
                    <a:pt x="361" y="299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4" y="297"/>
                    <a:pt x="364" y="297"/>
                    <a:pt x="364" y="297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5" y="301"/>
                    <a:pt x="376" y="301"/>
                    <a:pt x="378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382" y="304"/>
                    <a:pt x="382" y="304"/>
                    <a:pt x="382" y="304"/>
                  </a:cubicBezTo>
                  <a:cubicBezTo>
                    <a:pt x="383" y="307"/>
                    <a:pt x="382" y="306"/>
                    <a:pt x="383" y="304"/>
                  </a:cubicBezTo>
                  <a:cubicBezTo>
                    <a:pt x="383" y="303"/>
                    <a:pt x="383" y="303"/>
                    <a:pt x="383" y="303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84" y="305"/>
                    <a:pt x="384" y="306"/>
                    <a:pt x="385" y="306"/>
                  </a:cubicBezTo>
                  <a:cubicBezTo>
                    <a:pt x="388" y="306"/>
                    <a:pt x="388" y="306"/>
                    <a:pt x="388" y="306"/>
                  </a:cubicBezTo>
                  <a:cubicBezTo>
                    <a:pt x="389" y="307"/>
                    <a:pt x="388" y="309"/>
                    <a:pt x="388" y="309"/>
                  </a:cubicBezTo>
                  <a:cubicBezTo>
                    <a:pt x="390" y="310"/>
                    <a:pt x="392" y="309"/>
                    <a:pt x="394" y="308"/>
                  </a:cubicBezTo>
                  <a:cubicBezTo>
                    <a:pt x="398" y="304"/>
                    <a:pt x="398" y="304"/>
                    <a:pt x="398" y="304"/>
                  </a:cubicBezTo>
                  <a:cubicBezTo>
                    <a:pt x="401" y="307"/>
                    <a:pt x="401" y="307"/>
                    <a:pt x="401" y="307"/>
                  </a:cubicBezTo>
                  <a:cubicBezTo>
                    <a:pt x="404" y="310"/>
                    <a:pt x="406" y="311"/>
                    <a:pt x="409" y="307"/>
                  </a:cubicBezTo>
                  <a:cubicBezTo>
                    <a:pt x="410" y="305"/>
                    <a:pt x="412" y="303"/>
                    <a:pt x="413" y="302"/>
                  </a:cubicBezTo>
                  <a:cubicBezTo>
                    <a:pt x="414" y="302"/>
                    <a:pt x="414" y="302"/>
                    <a:pt x="414" y="302"/>
                  </a:cubicBezTo>
                  <a:cubicBezTo>
                    <a:pt x="415" y="304"/>
                    <a:pt x="415" y="304"/>
                    <a:pt x="415" y="304"/>
                  </a:cubicBezTo>
                  <a:cubicBezTo>
                    <a:pt x="416" y="306"/>
                    <a:pt x="417" y="306"/>
                    <a:pt x="418" y="304"/>
                  </a:cubicBezTo>
                  <a:cubicBezTo>
                    <a:pt x="418" y="304"/>
                    <a:pt x="418" y="304"/>
                    <a:pt x="418" y="304"/>
                  </a:cubicBezTo>
                  <a:cubicBezTo>
                    <a:pt x="419" y="304"/>
                    <a:pt x="419" y="304"/>
                    <a:pt x="419" y="304"/>
                  </a:cubicBezTo>
                  <a:cubicBezTo>
                    <a:pt x="420" y="305"/>
                    <a:pt x="421" y="304"/>
                    <a:pt x="422" y="303"/>
                  </a:cubicBezTo>
                  <a:cubicBezTo>
                    <a:pt x="422" y="302"/>
                    <a:pt x="422" y="302"/>
                    <a:pt x="422" y="302"/>
                  </a:cubicBezTo>
                  <a:cubicBezTo>
                    <a:pt x="425" y="304"/>
                    <a:pt x="425" y="304"/>
                    <a:pt x="425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7"/>
                    <a:pt x="425" y="309"/>
                    <a:pt x="430" y="304"/>
                  </a:cubicBezTo>
                  <a:cubicBezTo>
                    <a:pt x="431" y="302"/>
                    <a:pt x="431" y="302"/>
                    <a:pt x="431" y="302"/>
                  </a:cubicBezTo>
                  <a:cubicBezTo>
                    <a:pt x="433" y="303"/>
                    <a:pt x="433" y="303"/>
                    <a:pt x="433" y="303"/>
                  </a:cubicBezTo>
                  <a:cubicBezTo>
                    <a:pt x="434" y="303"/>
                    <a:pt x="435" y="303"/>
                    <a:pt x="436" y="303"/>
                  </a:cubicBezTo>
                  <a:cubicBezTo>
                    <a:pt x="436" y="303"/>
                    <a:pt x="436" y="303"/>
                    <a:pt x="436" y="303"/>
                  </a:cubicBezTo>
                  <a:cubicBezTo>
                    <a:pt x="438" y="306"/>
                    <a:pt x="438" y="306"/>
                    <a:pt x="438" y="306"/>
                  </a:cubicBezTo>
                  <a:cubicBezTo>
                    <a:pt x="440" y="307"/>
                    <a:pt x="442" y="308"/>
                    <a:pt x="445" y="306"/>
                  </a:cubicBezTo>
                  <a:cubicBezTo>
                    <a:pt x="447" y="306"/>
                    <a:pt x="448" y="304"/>
                    <a:pt x="449" y="304"/>
                  </a:cubicBezTo>
                  <a:cubicBezTo>
                    <a:pt x="450" y="303"/>
                    <a:pt x="450" y="303"/>
                    <a:pt x="451" y="302"/>
                  </a:cubicBezTo>
                  <a:cubicBezTo>
                    <a:pt x="451" y="302"/>
                    <a:pt x="451" y="302"/>
                    <a:pt x="451" y="302"/>
                  </a:cubicBezTo>
                  <a:cubicBezTo>
                    <a:pt x="451" y="303"/>
                    <a:pt x="451" y="303"/>
                    <a:pt x="451" y="303"/>
                  </a:cubicBezTo>
                  <a:cubicBezTo>
                    <a:pt x="452" y="304"/>
                    <a:pt x="453" y="304"/>
                    <a:pt x="453" y="304"/>
                  </a:cubicBezTo>
                  <a:cubicBezTo>
                    <a:pt x="456" y="306"/>
                    <a:pt x="459" y="305"/>
                    <a:pt x="461" y="303"/>
                  </a:cubicBezTo>
                  <a:cubicBezTo>
                    <a:pt x="463" y="302"/>
                    <a:pt x="463" y="302"/>
                    <a:pt x="463" y="302"/>
                  </a:cubicBezTo>
                  <a:cubicBezTo>
                    <a:pt x="466" y="308"/>
                    <a:pt x="466" y="308"/>
                    <a:pt x="466" y="308"/>
                  </a:cubicBezTo>
                  <a:cubicBezTo>
                    <a:pt x="467" y="309"/>
                    <a:pt x="469" y="310"/>
                    <a:pt x="470" y="309"/>
                  </a:cubicBezTo>
                  <a:cubicBezTo>
                    <a:pt x="472" y="308"/>
                    <a:pt x="473" y="306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6" y="303"/>
                    <a:pt x="476" y="303"/>
                    <a:pt x="477" y="302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80" y="302"/>
                    <a:pt x="481" y="301"/>
                    <a:pt x="482" y="301"/>
                  </a:cubicBezTo>
                  <a:cubicBezTo>
                    <a:pt x="483" y="301"/>
                    <a:pt x="483" y="301"/>
                    <a:pt x="483" y="301"/>
                  </a:cubicBezTo>
                  <a:cubicBezTo>
                    <a:pt x="483" y="302"/>
                    <a:pt x="483" y="302"/>
                    <a:pt x="483" y="302"/>
                  </a:cubicBezTo>
                  <a:cubicBezTo>
                    <a:pt x="484" y="304"/>
                    <a:pt x="486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9" y="305"/>
                    <a:pt x="492" y="305"/>
                    <a:pt x="496" y="304"/>
                  </a:cubicBezTo>
                  <a:cubicBezTo>
                    <a:pt x="497" y="304"/>
                    <a:pt x="497" y="304"/>
                    <a:pt x="497" y="304"/>
                  </a:cubicBezTo>
                  <a:cubicBezTo>
                    <a:pt x="501" y="305"/>
                    <a:pt x="501" y="305"/>
                    <a:pt x="501" y="305"/>
                  </a:cubicBezTo>
                  <a:cubicBezTo>
                    <a:pt x="502" y="305"/>
                    <a:pt x="504" y="305"/>
                    <a:pt x="506" y="304"/>
                  </a:cubicBezTo>
                  <a:cubicBezTo>
                    <a:pt x="507" y="304"/>
                    <a:pt x="508" y="303"/>
                    <a:pt x="509" y="302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6" y="300"/>
                    <a:pt x="516" y="300"/>
                    <a:pt x="516" y="300"/>
                  </a:cubicBezTo>
                  <a:cubicBezTo>
                    <a:pt x="517" y="300"/>
                    <a:pt x="517" y="300"/>
                    <a:pt x="517" y="300"/>
                  </a:cubicBezTo>
                  <a:cubicBezTo>
                    <a:pt x="517" y="301"/>
                    <a:pt x="518" y="301"/>
                    <a:pt x="519" y="302"/>
                  </a:cubicBezTo>
                  <a:cubicBezTo>
                    <a:pt x="523" y="302"/>
                    <a:pt x="523" y="302"/>
                    <a:pt x="523" y="302"/>
                  </a:cubicBezTo>
                  <a:cubicBezTo>
                    <a:pt x="523" y="304"/>
                    <a:pt x="523" y="304"/>
                    <a:pt x="523" y="304"/>
                  </a:cubicBezTo>
                  <a:cubicBezTo>
                    <a:pt x="523" y="307"/>
                    <a:pt x="523" y="309"/>
                    <a:pt x="528" y="304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5" y="303"/>
                    <a:pt x="536" y="310"/>
                    <a:pt x="543" y="306"/>
                  </a:cubicBezTo>
                  <a:cubicBezTo>
                    <a:pt x="544" y="305"/>
                    <a:pt x="544" y="305"/>
                    <a:pt x="544" y="305"/>
                  </a:cubicBezTo>
                  <a:cubicBezTo>
                    <a:pt x="545" y="306"/>
                    <a:pt x="545" y="306"/>
                    <a:pt x="545" y="306"/>
                  </a:cubicBezTo>
                  <a:cubicBezTo>
                    <a:pt x="549" y="311"/>
                    <a:pt x="553" y="315"/>
                    <a:pt x="556" y="314"/>
                  </a:cubicBezTo>
                  <a:cubicBezTo>
                    <a:pt x="558" y="313"/>
                    <a:pt x="557" y="310"/>
                    <a:pt x="559" y="309"/>
                  </a:cubicBezTo>
                  <a:cubicBezTo>
                    <a:pt x="560" y="309"/>
                    <a:pt x="561" y="308"/>
                    <a:pt x="562" y="308"/>
                  </a:cubicBezTo>
                  <a:cubicBezTo>
                    <a:pt x="563" y="307"/>
                    <a:pt x="563" y="307"/>
                    <a:pt x="563" y="307"/>
                  </a:cubicBezTo>
                  <a:cubicBezTo>
                    <a:pt x="564" y="308"/>
                    <a:pt x="564" y="308"/>
                    <a:pt x="564" y="308"/>
                  </a:cubicBezTo>
                  <a:cubicBezTo>
                    <a:pt x="565" y="309"/>
                    <a:pt x="566" y="310"/>
                    <a:pt x="568" y="309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71" y="306"/>
                    <a:pt x="571" y="306"/>
                    <a:pt x="571" y="306"/>
                  </a:cubicBezTo>
                  <a:cubicBezTo>
                    <a:pt x="572" y="306"/>
                    <a:pt x="574" y="306"/>
                    <a:pt x="575" y="306"/>
                  </a:cubicBezTo>
                  <a:cubicBezTo>
                    <a:pt x="578" y="308"/>
                    <a:pt x="581" y="313"/>
                    <a:pt x="584" y="314"/>
                  </a:cubicBezTo>
                  <a:cubicBezTo>
                    <a:pt x="588" y="316"/>
                    <a:pt x="591" y="313"/>
                    <a:pt x="593" y="309"/>
                  </a:cubicBezTo>
                  <a:cubicBezTo>
                    <a:pt x="595" y="304"/>
                    <a:pt x="595" y="304"/>
                    <a:pt x="595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600" y="305"/>
                    <a:pt x="602" y="305"/>
                    <a:pt x="603" y="304"/>
                  </a:cubicBezTo>
                  <a:cubicBezTo>
                    <a:pt x="604" y="304"/>
                    <a:pt x="604" y="304"/>
                    <a:pt x="604" y="304"/>
                  </a:cubicBezTo>
                  <a:cubicBezTo>
                    <a:pt x="605" y="305"/>
                    <a:pt x="605" y="305"/>
                    <a:pt x="605" y="305"/>
                  </a:cubicBezTo>
                  <a:cubicBezTo>
                    <a:pt x="607" y="306"/>
                    <a:pt x="609" y="308"/>
                    <a:pt x="612" y="306"/>
                  </a:cubicBezTo>
                  <a:cubicBezTo>
                    <a:pt x="615" y="305"/>
                    <a:pt x="615" y="303"/>
                    <a:pt x="617" y="301"/>
                  </a:cubicBezTo>
                  <a:cubicBezTo>
                    <a:pt x="619" y="300"/>
                    <a:pt x="621" y="299"/>
                    <a:pt x="624" y="298"/>
                  </a:cubicBezTo>
                  <a:cubicBezTo>
                    <a:pt x="630" y="297"/>
                    <a:pt x="630" y="297"/>
                    <a:pt x="630" y="297"/>
                  </a:cubicBezTo>
                  <a:cubicBezTo>
                    <a:pt x="631" y="301"/>
                    <a:pt x="631" y="301"/>
                    <a:pt x="631" y="301"/>
                  </a:cubicBezTo>
                  <a:cubicBezTo>
                    <a:pt x="633" y="306"/>
                    <a:pt x="635" y="308"/>
                    <a:pt x="637" y="304"/>
                  </a:cubicBezTo>
                  <a:cubicBezTo>
                    <a:pt x="639" y="302"/>
                    <a:pt x="639" y="302"/>
                    <a:pt x="639" y="302"/>
                  </a:cubicBezTo>
                  <a:cubicBezTo>
                    <a:pt x="642" y="306"/>
                    <a:pt x="642" y="306"/>
                    <a:pt x="642" y="306"/>
                  </a:cubicBezTo>
                  <a:cubicBezTo>
                    <a:pt x="646" y="311"/>
                    <a:pt x="650" y="315"/>
                    <a:pt x="653" y="314"/>
                  </a:cubicBezTo>
                  <a:cubicBezTo>
                    <a:pt x="655" y="313"/>
                    <a:pt x="655" y="310"/>
                    <a:pt x="657" y="309"/>
                  </a:cubicBezTo>
                  <a:cubicBezTo>
                    <a:pt x="660" y="307"/>
                    <a:pt x="668" y="305"/>
                    <a:pt x="673" y="306"/>
                  </a:cubicBezTo>
                  <a:cubicBezTo>
                    <a:pt x="676" y="308"/>
                    <a:pt x="679" y="313"/>
                    <a:pt x="681" y="314"/>
                  </a:cubicBezTo>
                  <a:cubicBezTo>
                    <a:pt x="690" y="318"/>
                    <a:pt x="691" y="301"/>
                    <a:pt x="697" y="301"/>
                  </a:cubicBezTo>
                  <a:cubicBezTo>
                    <a:pt x="701" y="301"/>
                    <a:pt x="704" y="309"/>
                    <a:pt x="710" y="306"/>
                  </a:cubicBezTo>
                  <a:cubicBezTo>
                    <a:pt x="712" y="305"/>
                    <a:pt x="712" y="303"/>
                    <a:pt x="715" y="301"/>
                  </a:cubicBezTo>
                  <a:cubicBezTo>
                    <a:pt x="717" y="300"/>
                    <a:pt x="719" y="299"/>
                    <a:pt x="721" y="298"/>
                  </a:cubicBezTo>
                  <a:cubicBezTo>
                    <a:pt x="727" y="297"/>
                    <a:pt x="727" y="297"/>
                    <a:pt x="727" y="297"/>
                  </a:cubicBezTo>
                  <a:cubicBezTo>
                    <a:pt x="732" y="297"/>
                    <a:pt x="732" y="297"/>
                    <a:pt x="732" y="297"/>
                  </a:cubicBezTo>
                  <a:cubicBezTo>
                    <a:pt x="733" y="297"/>
                    <a:pt x="735" y="298"/>
                    <a:pt x="736" y="298"/>
                  </a:cubicBezTo>
                  <a:cubicBezTo>
                    <a:pt x="739" y="299"/>
                    <a:pt x="739" y="299"/>
                    <a:pt x="739" y="299"/>
                  </a:cubicBezTo>
                  <a:cubicBezTo>
                    <a:pt x="739" y="300"/>
                    <a:pt x="739" y="300"/>
                    <a:pt x="739" y="300"/>
                  </a:cubicBezTo>
                  <a:cubicBezTo>
                    <a:pt x="739" y="301"/>
                    <a:pt x="739" y="302"/>
                    <a:pt x="741" y="302"/>
                  </a:cubicBezTo>
                  <a:cubicBezTo>
                    <a:pt x="743" y="301"/>
                    <a:pt x="743" y="301"/>
                    <a:pt x="743" y="301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4" y="304"/>
                    <a:pt x="744" y="304"/>
                    <a:pt x="747" y="304"/>
                  </a:cubicBezTo>
                  <a:cubicBezTo>
                    <a:pt x="748" y="304"/>
                    <a:pt x="751" y="301"/>
                    <a:pt x="754" y="300"/>
                  </a:cubicBezTo>
                  <a:cubicBezTo>
                    <a:pt x="754" y="299"/>
                    <a:pt x="754" y="299"/>
                    <a:pt x="754" y="299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6" y="299"/>
                    <a:pt x="756" y="299"/>
                    <a:pt x="756" y="299"/>
                  </a:cubicBezTo>
                  <a:cubicBezTo>
                    <a:pt x="775" y="299"/>
                    <a:pt x="775" y="299"/>
                    <a:pt x="775" y="299"/>
                  </a:cubicBezTo>
                  <a:cubicBezTo>
                    <a:pt x="776" y="299"/>
                    <a:pt x="776" y="299"/>
                    <a:pt x="776" y="299"/>
                  </a:cubicBezTo>
                  <a:cubicBezTo>
                    <a:pt x="776" y="299"/>
                    <a:pt x="777" y="299"/>
                    <a:pt x="778" y="299"/>
                  </a:cubicBezTo>
                  <a:cubicBezTo>
                    <a:pt x="780" y="299"/>
                    <a:pt x="780" y="299"/>
                    <a:pt x="780" y="299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4" y="300"/>
                    <a:pt x="807" y="300"/>
                    <a:pt x="821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8" y="302"/>
                    <a:pt x="838" y="302"/>
                    <a:pt x="839" y="302"/>
                  </a:cubicBezTo>
                  <a:cubicBezTo>
                    <a:pt x="841" y="301"/>
                    <a:pt x="841" y="301"/>
                    <a:pt x="841" y="301"/>
                  </a:cubicBezTo>
                  <a:cubicBezTo>
                    <a:pt x="861" y="302"/>
                    <a:pt x="861" y="302"/>
                    <a:pt x="861" y="302"/>
                  </a:cubicBezTo>
                  <a:cubicBezTo>
                    <a:pt x="867" y="302"/>
                    <a:pt x="877" y="303"/>
                    <a:pt x="885" y="301"/>
                  </a:cubicBezTo>
                  <a:cubicBezTo>
                    <a:pt x="889" y="300"/>
                    <a:pt x="889" y="300"/>
                    <a:pt x="889" y="300"/>
                  </a:cubicBezTo>
                  <a:cubicBezTo>
                    <a:pt x="918" y="301"/>
                    <a:pt x="918" y="301"/>
                    <a:pt x="918" y="301"/>
                  </a:cubicBezTo>
                  <a:cubicBezTo>
                    <a:pt x="932" y="301"/>
                    <a:pt x="945" y="302"/>
                    <a:pt x="959" y="302"/>
                  </a:cubicBezTo>
                  <a:cubicBezTo>
                    <a:pt x="970" y="302"/>
                    <a:pt x="998" y="306"/>
                    <a:pt x="998" y="285"/>
                  </a:cubicBezTo>
                  <a:cubicBezTo>
                    <a:pt x="998" y="266"/>
                    <a:pt x="965" y="283"/>
                    <a:pt x="960" y="268"/>
                  </a:cubicBezTo>
                  <a:cubicBezTo>
                    <a:pt x="956" y="255"/>
                    <a:pt x="999" y="259"/>
                    <a:pt x="987" y="248"/>
                  </a:cubicBezTo>
                  <a:cubicBezTo>
                    <a:pt x="984" y="245"/>
                    <a:pt x="941" y="234"/>
                    <a:pt x="957" y="228"/>
                  </a:cubicBezTo>
                  <a:cubicBezTo>
                    <a:pt x="968" y="224"/>
                    <a:pt x="1021" y="232"/>
                    <a:pt x="1020" y="198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432969" y="2695416"/>
              <a:ext cx="7169149" cy="1152525"/>
            </a:xfrm>
            <a:custGeom>
              <a:avLst/>
              <a:gdLst>
                <a:gd name="T0" fmla="*/ 937 w 1036"/>
                <a:gd name="T1" fmla="*/ 14 h 306"/>
                <a:gd name="T2" fmla="*/ 902 w 1036"/>
                <a:gd name="T3" fmla="*/ 19 h 306"/>
                <a:gd name="T4" fmla="*/ 879 w 1036"/>
                <a:gd name="T5" fmla="*/ 12 h 306"/>
                <a:gd name="T6" fmla="*/ 830 w 1036"/>
                <a:gd name="T7" fmla="*/ 18 h 306"/>
                <a:gd name="T8" fmla="*/ 799 w 1036"/>
                <a:gd name="T9" fmla="*/ 16 h 306"/>
                <a:gd name="T10" fmla="*/ 770 w 1036"/>
                <a:gd name="T11" fmla="*/ 16 h 306"/>
                <a:gd name="T12" fmla="*/ 751 w 1036"/>
                <a:gd name="T13" fmla="*/ 17 h 306"/>
                <a:gd name="T14" fmla="*/ 730 w 1036"/>
                <a:gd name="T15" fmla="*/ 18 h 306"/>
                <a:gd name="T16" fmla="*/ 710 w 1036"/>
                <a:gd name="T17" fmla="*/ 14 h 306"/>
                <a:gd name="T18" fmla="*/ 677 w 1036"/>
                <a:gd name="T19" fmla="*/ 10 h 306"/>
                <a:gd name="T20" fmla="*/ 631 w 1036"/>
                <a:gd name="T21" fmla="*/ 10 h 306"/>
                <a:gd name="T22" fmla="*/ 599 w 1036"/>
                <a:gd name="T23" fmla="*/ 14 h 306"/>
                <a:gd name="T24" fmla="*/ 563 w 1036"/>
                <a:gd name="T25" fmla="*/ 14 h 306"/>
                <a:gd name="T26" fmla="*/ 541 w 1036"/>
                <a:gd name="T27" fmla="*/ 14 h 306"/>
                <a:gd name="T28" fmla="*/ 518 w 1036"/>
                <a:gd name="T29" fmla="*/ 10 h 306"/>
                <a:gd name="T30" fmla="*/ 489 w 1036"/>
                <a:gd name="T31" fmla="*/ 14 h 306"/>
                <a:gd name="T32" fmla="*/ 467 w 1036"/>
                <a:gd name="T33" fmla="*/ 12 h 306"/>
                <a:gd name="T34" fmla="*/ 433 w 1036"/>
                <a:gd name="T35" fmla="*/ 12 h 306"/>
                <a:gd name="T36" fmla="*/ 392 w 1036"/>
                <a:gd name="T37" fmla="*/ 18 h 306"/>
                <a:gd name="T38" fmla="*/ 353 w 1036"/>
                <a:gd name="T39" fmla="*/ 16 h 306"/>
                <a:gd name="T40" fmla="*/ 324 w 1036"/>
                <a:gd name="T41" fmla="*/ 16 h 306"/>
                <a:gd name="T42" fmla="*/ 305 w 1036"/>
                <a:gd name="T43" fmla="*/ 18 h 306"/>
                <a:gd name="T44" fmla="*/ 285 w 1036"/>
                <a:gd name="T45" fmla="*/ 19 h 306"/>
                <a:gd name="T46" fmla="*/ 266 w 1036"/>
                <a:gd name="T47" fmla="*/ 15 h 306"/>
                <a:gd name="T48" fmla="*/ 236 w 1036"/>
                <a:gd name="T49" fmla="*/ 14 h 306"/>
                <a:gd name="T50" fmla="*/ 199 w 1036"/>
                <a:gd name="T51" fmla="*/ 15 h 306"/>
                <a:gd name="T52" fmla="*/ 157 w 1036"/>
                <a:gd name="T53" fmla="*/ 12 h 306"/>
                <a:gd name="T54" fmla="*/ 117 w 1036"/>
                <a:gd name="T55" fmla="*/ 14 h 306"/>
                <a:gd name="T56" fmla="*/ 89 w 1036"/>
                <a:gd name="T57" fmla="*/ 15 h 306"/>
                <a:gd name="T58" fmla="*/ 73 w 1036"/>
                <a:gd name="T59" fmla="*/ 160 h 306"/>
                <a:gd name="T60" fmla="*/ 100 w 1036"/>
                <a:gd name="T61" fmla="*/ 288 h 306"/>
                <a:gd name="T62" fmla="*/ 124 w 1036"/>
                <a:gd name="T63" fmla="*/ 293 h 306"/>
                <a:gd name="T64" fmla="*/ 148 w 1036"/>
                <a:gd name="T65" fmla="*/ 292 h 306"/>
                <a:gd name="T66" fmla="*/ 179 w 1036"/>
                <a:gd name="T67" fmla="*/ 294 h 306"/>
                <a:gd name="T68" fmla="*/ 197 w 1036"/>
                <a:gd name="T69" fmla="*/ 289 h 306"/>
                <a:gd name="T70" fmla="*/ 225 w 1036"/>
                <a:gd name="T71" fmla="*/ 290 h 306"/>
                <a:gd name="T72" fmla="*/ 250 w 1036"/>
                <a:gd name="T73" fmla="*/ 299 h 306"/>
                <a:gd name="T74" fmla="*/ 296 w 1036"/>
                <a:gd name="T75" fmla="*/ 283 h 306"/>
                <a:gd name="T76" fmla="*/ 343 w 1036"/>
                <a:gd name="T77" fmla="*/ 297 h 306"/>
                <a:gd name="T78" fmla="*/ 371 w 1036"/>
                <a:gd name="T79" fmla="*/ 294 h 306"/>
                <a:gd name="T80" fmla="*/ 398 w 1036"/>
                <a:gd name="T81" fmla="*/ 289 h 306"/>
                <a:gd name="T82" fmla="*/ 415 w 1036"/>
                <a:gd name="T83" fmla="*/ 297 h 306"/>
                <a:gd name="T84" fmla="*/ 443 w 1036"/>
                <a:gd name="T85" fmla="*/ 291 h 306"/>
                <a:gd name="T86" fmla="*/ 479 w 1036"/>
                <a:gd name="T87" fmla="*/ 305 h 306"/>
                <a:gd name="T88" fmla="*/ 519 w 1036"/>
                <a:gd name="T89" fmla="*/ 293 h 306"/>
                <a:gd name="T90" fmla="*/ 570 w 1036"/>
                <a:gd name="T91" fmla="*/ 293 h 306"/>
                <a:gd name="T92" fmla="*/ 594 w 1036"/>
                <a:gd name="T93" fmla="*/ 292 h 306"/>
                <a:gd name="T94" fmla="*/ 625 w 1036"/>
                <a:gd name="T95" fmla="*/ 294 h 306"/>
                <a:gd name="T96" fmla="*/ 643 w 1036"/>
                <a:gd name="T97" fmla="*/ 289 h 306"/>
                <a:gd name="T98" fmla="*/ 672 w 1036"/>
                <a:gd name="T99" fmla="*/ 290 h 306"/>
                <a:gd name="T100" fmla="*/ 697 w 1036"/>
                <a:gd name="T101" fmla="*/ 299 h 306"/>
                <a:gd name="T102" fmla="*/ 743 w 1036"/>
                <a:gd name="T103" fmla="*/ 283 h 306"/>
                <a:gd name="T104" fmla="*/ 790 w 1036"/>
                <a:gd name="T105" fmla="*/ 297 h 306"/>
                <a:gd name="T106" fmla="*/ 817 w 1036"/>
                <a:gd name="T107" fmla="*/ 294 h 306"/>
                <a:gd name="T108" fmla="*/ 844 w 1036"/>
                <a:gd name="T109" fmla="*/ 289 h 306"/>
                <a:gd name="T110" fmla="*/ 862 w 1036"/>
                <a:gd name="T111" fmla="*/ 297 h 306"/>
                <a:gd name="T112" fmla="*/ 889 w 1036"/>
                <a:gd name="T113" fmla="*/ 291 h 306"/>
                <a:gd name="T114" fmla="*/ 923 w 1036"/>
                <a:gd name="T115" fmla="*/ 304 h 306"/>
                <a:gd name="T116" fmla="*/ 990 w 1036"/>
                <a:gd name="T117" fmla="*/ 288 h 306"/>
                <a:gd name="T118" fmla="*/ 977 w 1036"/>
                <a:gd name="T119" fmla="*/ 13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6" h="306">
                  <a:moveTo>
                    <a:pt x="1036" y="112"/>
                  </a:moveTo>
                  <a:cubicBezTo>
                    <a:pt x="1036" y="81"/>
                    <a:pt x="991" y="88"/>
                    <a:pt x="981" y="84"/>
                  </a:cubicBezTo>
                  <a:cubicBezTo>
                    <a:pt x="967" y="78"/>
                    <a:pt x="1005" y="68"/>
                    <a:pt x="1007" y="66"/>
                  </a:cubicBezTo>
                  <a:cubicBezTo>
                    <a:pt x="1018" y="55"/>
                    <a:pt x="981" y="59"/>
                    <a:pt x="984" y="46"/>
                  </a:cubicBezTo>
                  <a:cubicBezTo>
                    <a:pt x="989" y="31"/>
                    <a:pt x="1017" y="48"/>
                    <a:pt x="1017" y="29"/>
                  </a:cubicBezTo>
                  <a:cubicBezTo>
                    <a:pt x="1017" y="10"/>
                    <a:pt x="993" y="14"/>
                    <a:pt x="983" y="14"/>
                  </a:cubicBezTo>
                  <a:cubicBezTo>
                    <a:pt x="972" y="14"/>
                    <a:pt x="960" y="14"/>
                    <a:pt x="948" y="15"/>
                  </a:cubicBezTo>
                  <a:cubicBezTo>
                    <a:pt x="937" y="15"/>
                    <a:pt x="937" y="15"/>
                    <a:pt x="937" y="15"/>
                  </a:cubicBezTo>
                  <a:cubicBezTo>
                    <a:pt x="937" y="14"/>
                    <a:pt x="937" y="14"/>
                    <a:pt x="937" y="14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19" y="13"/>
                    <a:pt x="917" y="12"/>
                    <a:pt x="914" y="12"/>
                  </a:cubicBezTo>
                  <a:cubicBezTo>
                    <a:pt x="910" y="12"/>
                    <a:pt x="906" y="16"/>
                    <a:pt x="902" y="19"/>
                  </a:cubicBezTo>
                  <a:cubicBezTo>
                    <a:pt x="901" y="19"/>
                    <a:pt x="901" y="19"/>
                    <a:pt x="901" y="19"/>
                  </a:cubicBezTo>
                  <a:cubicBezTo>
                    <a:pt x="900" y="20"/>
                    <a:pt x="900" y="20"/>
                    <a:pt x="900" y="20"/>
                  </a:cubicBezTo>
                  <a:cubicBezTo>
                    <a:pt x="899" y="20"/>
                    <a:pt x="899" y="20"/>
                    <a:pt x="899" y="20"/>
                  </a:cubicBezTo>
                  <a:cubicBezTo>
                    <a:pt x="895" y="19"/>
                    <a:pt x="891" y="17"/>
                    <a:pt x="886" y="16"/>
                  </a:cubicBezTo>
                  <a:cubicBezTo>
                    <a:pt x="886" y="16"/>
                    <a:pt x="886" y="16"/>
                    <a:pt x="886" y="16"/>
                  </a:cubicBezTo>
                  <a:cubicBezTo>
                    <a:pt x="884" y="14"/>
                    <a:pt x="884" y="14"/>
                    <a:pt x="884" y="14"/>
                  </a:cubicBezTo>
                  <a:cubicBezTo>
                    <a:pt x="883" y="13"/>
                    <a:pt x="882" y="12"/>
                    <a:pt x="880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5" y="11"/>
                    <a:pt x="871" y="14"/>
                    <a:pt x="869" y="17"/>
                  </a:cubicBezTo>
                  <a:cubicBezTo>
                    <a:pt x="868" y="17"/>
                    <a:pt x="868" y="17"/>
                    <a:pt x="868" y="17"/>
                  </a:cubicBezTo>
                  <a:cubicBezTo>
                    <a:pt x="861" y="17"/>
                    <a:pt x="861" y="17"/>
                    <a:pt x="861" y="17"/>
                  </a:cubicBezTo>
                  <a:cubicBezTo>
                    <a:pt x="859" y="16"/>
                    <a:pt x="859" y="16"/>
                    <a:pt x="859" y="16"/>
                  </a:cubicBezTo>
                  <a:cubicBezTo>
                    <a:pt x="858" y="16"/>
                    <a:pt x="858" y="16"/>
                    <a:pt x="858" y="16"/>
                  </a:cubicBezTo>
                  <a:cubicBezTo>
                    <a:pt x="856" y="13"/>
                    <a:pt x="853" y="10"/>
                    <a:pt x="852" y="10"/>
                  </a:cubicBezTo>
                  <a:cubicBezTo>
                    <a:pt x="847" y="7"/>
                    <a:pt x="842" y="13"/>
                    <a:pt x="838" y="15"/>
                  </a:cubicBezTo>
                  <a:cubicBezTo>
                    <a:pt x="838" y="15"/>
                    <a:pt x="839" y="17"/>
                    <a:pt x="838" y="18"/>
                  </a:cubicBezTo>
                  <a:cubicBezTo>
                    <a:pt x="836" y="19"/>
                    <a:pt x="833" y="19"/>
                    <a:pt x="830" y="18"/>
                  </a:cubicBezTo>
                  <a:cubicBezTo>
                    <a:pt x="827" y="17"/>
                    <a:pt x="827" y="17"/>
                    <a:pt x="827" y="17"/>
                  </a:cubicBezTo>
                  <a:cubicBezTo>
                    <a:pt x="827" y="15"/>
                    <a:pt x="827" y="15"/>
                    <a:pt x="827" y="15"/>
                  </a:cubicBezTo>
                  <a:cubicBezTo>
                    <a:pt x="825" y="9"/>
                    <a:pt x="823" y="9"/>
                    <a:pt x="820" y="12"/>
                  </a:cubicBezTo>
                  <a:cubicBezTo>
                    <a:pt x="818" y="13"/>
                    <a:pt x="818" y="13"/>
                    <a:pt x="818" y="13"/>
                  </a:cubicBezTo>
                  <a:cubicBezTo>
                    <a:pt x="815" y="10"/>
                    <a:pt x="815" y="10"/>
                    <a:pt x="815" y="10"/>
                  </a:cubicBezTo>
                  <a:cubicBezTo>
                    <a:pt x="812" y="9"/>
                    <a:pt x="809" y="9"/>
                    <a:pt x="806" y="10"/>
                  </a:cubicBezTo>
                  <a:cubicBezTo>
                    <a:pt x="804" y="11"/>
                    <a:pt x="803" y="12"/>
                    <a:pt x="801" y="14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8" y="15"/>
                    <a:pt x="796" y="14"/>
                    <a:pt x="794" y="15"/>
                  </a:cubicBezTo>
                  <a:cubicBezTo>
                    <a:pt x="793" y="16"/>
                    <a:pt x="790" y="16"/>
                    <a:pt x="787" y="17"/>
                  </a:cubicBezTo>
                  <a:cubicBezTo>
                    <a:pt x="779" y="18"/>
                    <a:pt x="779" y="18"/>
                    <a:pt x="779" y="18"/>
                  </a:cubicBezTo>
                  <a:cubicBezTo>
                    <a:pt x="778" y="17"/>
                    <a:pt x="778" y="17"/>
                    <a:pt x="778" y="17"/>
                  </a:cubicBezTo>
                  <a:cubicBezTo>
                    <a:pt x="777" y="16"/>
                    <a:pt x="775" y="14"/>
                    <a:pt x="774" y="14"/>
                  </a:cubicBezTo>
                  <a:cubicBezTo>
                    <a:pt x="773" y="14"/>
                    <a:pt x="773" y="14"/>
                    <a:pt x="773" y="14"/>
                  </a:cubicBezTo>
                  <a:cubicBezTo>
                    <a:pt x="771" y="15"/>
                    <a:pt x="771" y="15"/>
                    <a:pt x="771" y="15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771" y="13"/>
                    <a:pt x="771" y="12"/>
                    <a:pt x="768" y="12"/>
                  </a:cubicBezTo>
                  <a:cubicBezTo>
                    <a:pt x="767" y="12"/>
                    <a:pt x="765" y="13"/>
                    <a:pt x="764" y="14"/>
                  </a:cubicBezTo>
                  <a:cubicBezTo>
                    <a:pt x="763" y="16"/>
                    <a:pt x="763" y="16"/>
                    <a:pt x="763" y="16"/>
                  </a:cubicBezTo>
                  <a:cubicBezTo>
                    <a:pt x="762" y="16"/>
                    <a:pt x="762" y="16"/>
                    <a:pt x="762" y="16"/>
                  </a:cubicBezTo>
                  <a:cubicBezTo>
                    <a:pt x="759" y="16"/>
                    <a:pt x="756" y="18"/>
                    <a:pt x="753" y="18"/>
                  </a:cubicBezTo>
                  <a:cubicBezTo>
                    <a:pt x="752" y="19"/>
                    <a:pt x="752" y="19"/>
                    <a:pt x="752" y="19"/>
                  </a:cubicBezTo>
                  <a:cubicBezTo>
                    <a:pt x="751" y="18"/>
                    <a:pt x="751" y="18"/>
                    <a:pt x="751" y="18"/>
                  </a:cubicBezTo>
                  <a:cubicBezTo>
                    <a:pt x="751" y="17"/>
                    <a:pt x="751" y="17"/>
                    <a:pt x="751" y="17"/>
                  </a:cubicBezTo>
                  <a:cubicBezTo>
                    <a:pt x="750" y="16"/>
                    <a:pt x="749" y="15"/>
                    <a:pt x="749" y="15"/>
                  </a:cubicBezTo>
                  <a:cubicBezTo>
                    <a:pt x="746" y="14"/>
                    <a:pt x="744" y="15"/>
                    <a:pt x="743" y="17"/>
                  </a:cubicBezTo>
                  <a:cubicBezTo>
                    <a:pt x="742" y="18"/>
                    <a:pt x="742" y="18"/>
                    <a:pt x="742" y="18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39" y="15"/>
                    <a:pt x="737" y="14"/>
                    <a:pt x="735" y="15"/>
                  </a:cubicBezTo>
                  <a:cubicBezTo>
                    <a:pt x="734" y="15"/>
                    <a:pt x="733" y="16"/>
                    <a:pt x="733" y="17"/>
                  </a:cubicBezTo>
                  <a:cubicBezTo>
                    <a:pt x="732" y="18"/>
                    <a:pt x="732" y="18"/>
                    <a:pt x="732" y="18"/>
                  </a:cubicBezTo>
                  <a:cubicBezTo>
                    <a:pt x="731" y="19"/>
                    <a:pt x="731" y="19"/>
                    <a:pt x="731" y="19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27" y="18"/>
                    <a:pt x="724" y="16"/>
                    <a:pt x="721" y="16"/>
                  </a:cubicBezTo>
                  <a:cubicBezTo>
                    <a:pt x="721" y="16"/>
                    <a:pt x="721" y="16"/>
                    <a:pt x="721" y="16"/>
                  </a:cubicBezTo>
                  <a:cubicBezTo>
                    <a:pt x="719" y="14"/>
                    <a:pt x="719" y="14"/>
                    <a:pt x="719" y="14"/>
                  </a:cubicBezTo>
                  <a:cubicBezTo>
                    <a:pt x="718" y="13"/>
                    <a:pt x="717" y="12"/>
                    <a:pt x="715" y="12"/>
                  </a:cubicBezTo>
                  <a:cubicBezTo>
                    <a:pt x="712" y="12"/>
                    <a:pt x="712" y="13"/>
                    <a:pt x="713" y="14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2" y="15"/>
                    <a:pt x="712" y="15"/>
                    <a:pt x="712" y="15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08" y="14"/>
                    <a:pt x="706" y="16"/>
                    <a:pt x="705" y="17"/>
                  </a:cubicBezTo>
                  <a:cubicBezTo>
                    <a:pt x="704" y="18"/>
                    <a:pt x="704" y="18"/>
                    <a:pt x="704" y="18"/>
                  </a:cubicBezTo>
                  <a:cubicBezTo>
                    <a:pt x="696" y="17"/>
                    <a:pt x="696" y="17"/>
                    <a:pt x="696" y="17"/>
                  </a:cubicBezTo>
                  <a:cubicBezTo>
                    <a:pt x="693" y="16"/>
                    <a:pt x="691" y="16"/>
                    <a:pt x="689" y="15"/>
                  </a:cubicBezTo>
                  <a:cubicBezTo>
                    <a:pt x="687" y="14"/>
                    <a:pt x="686" y="15"/>
                    <a:pt x="684" y="16"/>
                  </a:cubicBezTo>
                  <a:cubicBezTo>
                    <a:pt x="684" y="16"/>
                    <a:pt x="684" y="16"/>
                    <a:pt x="684" y="16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2"/>
                    <a:pt x="679" y="11"/>
                    <a:pt x="677" y="10"/>
                  </a:cubicBezTo>
                  <a:cubicBezTo>
                    <a:pt x="674" y="9"/>
                    <a:pt x="671" y="9"/>
                    <a:pt x="669" y="10"/>
                  </a:cubicBezTo>
                  <a:cubicBezTo>
                    <a:pt x="665" y="13"/>
                    <a:pt x="665" y="13"/>
                    <a:pt x="665" y="13"/>
                  </a:cubicBezTo>
                  <a:cubicBezTo>
                    <a:pt x="664" y="12"/>
                    <a:pt x="664" y="12"/>
                    <a:pt x="664" y="12"/>
                  </a:cubicBezTo>
                  <a:cubicBezTo>
                    <a:pt x="661" y="9"/>
                    <a:pt x="658" y="9"/>
                    <a:pt x="656" y="15"/>
                  </a:cubicBezTo>
                  <a:cubicBezTo>
                    <a:pt x="656" y="17"/>
                    <a:pt x="656" y="17"/>
                    <a:pt x="656" y="17"/>
                  </a:cubicBezTo>
                  <a:cubicBezTo>
                    <a:pt x="654" y="18"/>
                    <a:pt x="654" y="18"/>
                    <a:pt x="654" y="18"/>
                  </a:cubicBezTo>
                  <a:cubicBezTo>
                    <a:pt x="651" y="19"/>
                    <a:pt x="647" y="19"/>
                    <a:pt x="645" y="18"/>
                  </a:cubicBezTo>
                  <a:cubicBezTo>
                    <a:pt x="644" y="17"/>
                    <a:pt x="645" y="15"/>
                    <a:pt x="645" y="15"/>
                  </a:cubicBezTo>
                  <a:cubicBezTo>
                    <a:pt x="641" y="13"/>
                    <a:pt x="636" y="7"/>
                    <a:pt x="631" y="10"/>
                  </a:cubicBezTo>
                  <a:cubicBezTo>
                    <a:pt x="631" y="10"/>
                    <a:pt x="628" y="13"/>
                    <a:pt x="625" y="16"/>
                  </a:cubicBezTo>
                  <a:cubicBezTo>
                    <a:pt x="625" y="16"/>
                    <a:pt x="625" y="16"/>
                    <a:pt x="625" y="16"/>
                  </a:cubicBezTo>
                  <a:cubicBezTo>
                    <a:pt x="622" y="17"/>
                    <a:pt x="622" y="17"/>
                    <a:pt x="622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2" y="14"/>
                    <a:pt x="609" y="11"/>
                    <a:pt x="604" y="12"/>
                  </a:cubicBezTo>
                  <a:cubicBezTo>
                    <a:pt x="604" y="12"/>
                    <a:pt x="604" y="12"/>
                    <a:pt x="604" y="12"/>
                  </a:cubicBezTo>
                  <a:cubicBezTo>
                    <a:pt x="603" y="12"/>
                    <a:pt x="603" y="12"/>
                    <a:pt x="603" y="12"/>
                  </a:cubicBezTo>
                  <a:cubicBezTo>
                    <a:pt x="602" y="12"/>
                    <a:pt x="600" y="13"/>
                    <a:pt x="599" y="14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598" y="9"/>
                    <a:pt x="597" y="4"/>
                    <a:pt x="597" y="0"/>
                  </a:cubicBezTo>
                  <a:cubicBezTo>
                    <a:pt x="592" y="19"/>
                    <a:pt x="581" y="9"/>
                    <a:pt x="572" y="12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66" y="12"/>
                    <a:pt x="564" y="13"/>
                    <a:pt x="563" y="14"/>
                  </a:cubicBezTo>
                  <a:cubicBezTo>
                    <a:pt x="563" y="14"/>
                    <a:pt x="563" y="14"/>
                    <a:pt x="563" y="14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57" y="14"/>
                    <a:pt x="557" y="14"/>
                    <a:pt x="557" y="14"/>
                  </a:cubicBezTo>
                  <a:cubicBezTo>
                    <a:pt x="552" y="14"/>
                    <a:pt x="552" y="14"/>
                    <a:pt x="552" y="14"/>
                  </a:cubicBezTo>
                  <a:cubicBezTo>
                    <a:pt x="552" y="12"/>
                    <a:pt x="552" y="12"/>
                    <a:pt x="552" y="12"/>
                  </a:cubicBezTo>
                  <a:cubicBezTo>
                    <a:pt x="549" y="6"/>
                    <a:pt x="551" y="9"/>
                    <a:pt x="549" y="12"/>
                  </a:cubicBezTo>
                  <a:cubicBezTo>
                    <a:pt x="547" y="14"/>
                    <a:pt x="547" y="14"/>
                    <a:pt x="547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35" y="9"/>
                    <a:pt x="531" y="1"/>
                    <a:pt x="527" y="7"/>
                  </a:cubicBezTo>
                  <a:cubicBezTo>
                    <a:pt x="526" y="9"/>
                    <a:pt x="525" y="11"/>
                    <a:pt x="524" y="12"/>
                  </a:cubicBezTo>
                  <a:cubicBezTo>
                    <a:pt x="523" y="13"/>
                    <a:pt x="523" y="13"/>
                    <a:pt x="523" y="13"/>
                  </a:cubicBezTo>
                  <a:cubicBezTo>
                    <a:pt x="521" y="11"/>
                    <a:pt x="520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7" y="10"/>
                    <a:pt x="516" y="11"/>
                    <a:pt x="514" y="13"/>
                  </a:cubicBezTo>
                  <a:cubicBezTo>
                    <a:pt x="513" y="12"/>
                    <a:pt x="513" y="12"/>
                    <a:pt x="513" y="12"/>
                  </a:cubicBezTo>
                  <a:cubicBezTo>
                    <a:pt x="512" y="11"/>
                    <a:pt x="511" y="9"/>
                    <a:pt x="509" y="7"/>
                  </a:cubicBezTo>
                  <a:cubicBezTo>
                    <a:pt x="505" y="1"/>
                    <a:pt x="502" y="9"/>
                    <a:pt x="497" y="13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89" y="14"/>
                    <a:pt x="489" y="14"/>
                    <a:pt x="489" y="14"/>
                  </a:cubicBezTo>
                  <a:cubicBezTo>
                    <a:pt x="488" y="12"/>
                    <a:pt x="488" y="12"/>
                    <a:pt x="488" y="12"/>
                  </a:cubicBezTo>
                  <a:cubicBezTo>
                    <a:pt x="485" y="9"/>
                    <a:pt x="488" y="6"/>
                    <a:pt x="485" y="12"/>
                  </a:cubicBezTo>
                  <a:cubicBezTo>
                    <a:pt x="484" y="14"/>
                    <a:pt x="484" y="14"/>
                    <a:pt x="484" y="14"/>
                  </a:cubicBezTo>
                  <a:cubicBezTo>
                    <a:pt x="480" y="14"/>
                    <a:pt x="480" y="14"/>
                    <a:pt x="480" y="14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3" y="13"/>
                    <a:pt x="471" y="12"/>
                    <a:pt x="467" y="12"/>
                  </a:cubicBezTo>
                  <a:cubicBezTo>
                    <a:pt x="465" y="13"/>
                    <a:pt x="465" y="13"/>
                    <a:pt x="465" y="13"/>
                  </a:cubicBezTo>
                  <a:cubicBezTo>
                    <a:pt x="465" y="12"/>
                    <a:pt x="465" y="12"/>
                    <a:pt x="465" y="12"/>
                  </a:cubicBezTo>
                  <a:cubicBezTo>
                    <a:pt x="456" y="9"/>
                    <a:pt x="445" y="19"/>
                    <a:pt x="439" y="0"/>
                  </a:cubicBezTo>
                  <a:cubicBezTo>
                    <a:pt x="439" y="4"/>
                    <a:pt x="439" y="9"/>
                    <a:pt x="439" y="14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6" y="13"/>
                    <a:pt x="435" y="12"/>
                    <a:pt x="434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28" y="11"/>
                    <a:pt x="425" y="14"/>
                    <a:pt x="422" y="17"/>
                  </a:cubicBezTo>
                  <a:cubicBezTo>
                    <a:pt x="421" y="17"/>
                    <a:pt x="421" y="17"/>
                    <a:pt x="421" y="17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1" y="16"/>
                    <a:pt x="411" y="16"/>
                    <a:pt x="411" y="16"/>
                  </a:cubicBezTo>
                  <a:cubicBezTo>
                    <a:pt x="409" y="13"/>
                    <a:pt x="406" y="10"/>
                    <a:pt x="406" y="10"/>
                  </a:cubicBezTo>
                  <a:cubicBezTo>
                    <a:pt x="401" y="7"/>
                    <a:pt x="396" y="13"/>
                    <a:pt x="392" y="15"/>
                  </a:cubicBezTo>
                  <a:cubicBezTo>
                    <a:pt x="391" y="15"/>
                    <a:pt x="392" y="17"/>
                    <a:pt x="392" y="18"/>
                  </a:cubicBezTo>
                  <a:cubicBezTo>
                    <a:pt x="390" y="19"/>
                    <a:pt x="386" y="19"/>
                    <a:pt x="383" y="18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5"/>
                    <a:pt x="381" y="15"/>
                    <a:pt x="381" y="15"/>
                  </a:cubicBezTo>
                  <a:cubicBezTo>
                    <a:pt x="379" y="9"/>
                    <a:pt x="376" y="9"/>
                    <a:pt x="373" y="12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68" y="10"/>
                    <a:pt x="368" y="10"/>
                    <a:pt x="368" y="10"/>
                  </a:cubicBezTo>
                  <a:cubicBezTo>
                    <a:pt x="366" y="9"/>
                    <a:pt x="363" y="9"/>
                    <a:pt x="360" y="10"/>
                  </a:cubicBezTo>
                  <a:cubicBezTo>
                    <a:pt x="358" y="11"/>
                    <a:pt x="356" y="12"/>
                    <a:pt x="354" y="14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1" y="15"/>
                    <a:pt x="350" y="14"/>
                    <a:pt x="348" y="15"/>
                  </a:cubicBezTo>
                  <a:cubicBezTo>
                    <a:pt x="346" y="16"/>
                    <a:pt x="344" y="16"/>
                    <a:pt x="341" y="17"/>
                  </a:cubicBezTo>
                  <a:cubicBezTo>
                    <a:pt x="333" y="18"/>
                    <a:pt x="333" y="18"/>
                    <a:pt x="333" y="18"/>
                  </a:cubicBezTo>
                  <a:cubicBezTo>
                    <a:pt x="332" y="17"/>
                    <a:pt x="332" y="17"/>
                    <a:pt x="332" y="17"/>
                  </a:cubicBezTo>
                  <a:cubicBezTo>
                    <a:pt x="331" y="16"/>
                    <a:pt x="329" y="14"/>
                    <a:pt x="327" y="14"/>
                  </a:cubicBezTo>
                  <a:cubicBezTo>
                    <a:pt x="327" y="14"/>
                    <a:pt x="327" y="14"/>
                    <a:pt x="327" y="14"/>
                  </a:cubicBezTo>
                  <a:cubicBezTo>
                    <a:pt x="325" y="15"/>
                    <a:pt x="325" y="15"/>
                    <a:pt x="325" y="15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3"/>
                    <a:pt x="324" y="12"/>
                    <a:pt x="322" y="12"/>
                  </a:cubicBezTo>
                  <a:cubicBezTo>
                    <a:pt x="320" y="12"/>
                    <a:pt x="319" y="13"/>
                    <a:pt x="318" y="14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0" y="18"/>
                    <a:pt x="307" y="18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5" y="18"/>
                    <a:pt x="305" y="18"/>
                  </a:cubicBezTo>
                  <a:cubicBezTo>
                    <a:pt x="304" y="17"/>
                    <a:pt x="304" y="17"/>
                    <a:pt x="304" y="17"/>
                  </a:cubicBezTo>
                  <a:cubicBezTo>
                    <a:pt x="303" y="16"/>
                    <a:pt x="303" y="15"/>
                    <a:pt x="302" y="15"/>
                  </a:cubicBezTo>
                  <a:cubicBezTo>
                    <a:pt x="300" y="14"/>
                    <a:pt x="298" y="15"/>
                    <a:pt x="296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3" y="15"/>
                    <a:pt x="291" y="14"/>
                    <a:pt x="288" y="15"/>
                  </a:cubicBezTo>
                  <a:cubicBezTo>
                    <a:pt x="288" y="15"/>
                    <a:pt x="287" y="16"/>
                    <a:pt x="286" y="17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1" y="18"/>
                    <a:pt x="278" y="16"/>
                    <a:pt x="275" y="16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2" y="13"/>
                    <a:pt x="270" y="12"/>
                    <a:pt x="269" y="12"/>
                  </a:cubicBezTo>
                  <a:cubicBezTo>
                    <a:pt x="266" y="12"/>
                    <a:pt x="266" y="13"/>
                    <a:pt x="266" y="14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4" y="14"/>
                    <a:pt x="264" y="14"/>
                    <a:pt x="264" y="14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262" y="14"/>
                    <a:pt x="260" y="16"/>
                    <a:pt x="259" y="17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7" y="16"/>
                    <a:pt x="244" y="16"/>
                    <a:pt x="243" y="15"/>
                  </a:cubicBezTo>
                  <a:cubicBezTo>
                    <a:pt x="241" y="14"/>
                    <a:pt x="239" y="15"/>
                    <a:pt x="238" y="16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4" y="12"/>
                    <a:pt x="233" y="11"/>
                    <a:pt x="231" y="10"/>
                  </a:cubicBezTo>
                  <a:cubicBezTo>
                    <a:pt x="228" y="9"/>
                    <a:pt x="225" y="9"/>
                    <a:pt x="222" y="10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4" y="9"/>
                    <a:pt x="212" y="9"/>
                    <a:pt x="210" y="15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19"/>
                    <a:pt x="201" y="19"/>
                    <a:pt x="199" y="18"/>
                  </a:cubicBezTo>
                  <a:cubicBezTo>
                    <a:pt x="198" y="17"/>
                    <a:pt x="199" y="15"/>
                    <a:pt x="199" y="15"/>
                  </a:cubicBezTo>
                  <a:cubicBezTo>
                    <a:pt x="195" y="13"/>
                    <a:pt x="190" y="7"/>
                    <a:pt x="185" y="10"/>
                  </a:cubicBezTo>
                  <a:cubicBezTo>
                    <a:pt x="184" y="10"/>
                    <a:pt x="181" y="13"/>
                    <a:pt x="17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6" y="14"/>
                    <a:pt x="162" y="11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5" y="12"/>
                    <a:pt x="154" y="13"/>
                    <a:pt x="153" y="1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46" y="17"/>
                    <a:pt x="142" y="19"/>
                    <a:pt x="138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1" y="16"/>
                    <a:pt x="127" y="12"/>
                    <a:pt x="123" y="12"/>
                  </a:cubicBezTo>
                  <a:cubicBezTo>
                    <a:pt x="120" y="12"/>
                    <a:pt x="118" y="13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4"/>
                    <a:pt x="65" y="14"/>
                    <a:pt x="54" y="14"/>
                  </a:cubicBezTo>
                  <a:cubicBezTo>
                    <a:pt x="44" y="14"/>
                    <a:pt x="20" y="10"/>
                    <a:pt x="20" y="29"/>
                  </a:cubicBezTo>
                  <a:cubicBezTo>
                    <a:pt x="20" y="48"/>
                    <a:pt x="48" y="31"/>
                    <a:pt x="52" y="46"/>
                  </a:cubicBezTo>
                  <a:cubicBezTo>
                    <a:pt x="56" y="59"/>
                    <a:pt x="19" y="55"/>
                    <a:pt x="30" y="66"/>
                  </a:cubicBezTo>
                  <a:cubicBezTo>
                    <a:pt x="32" y="68"/>
                    <a:pt x="69" y="78"/>
                    <a:pt x="55" y="84"/>
                  </a:cubicBezTo>
                  <a:cubicBezTo>
                    <a:pt x="46" y="88"/>
                    <a:pt x="0" y="81"/>
                    <a:pt x="1" y="112"/>
                  </a:cubicBezTo>
                  <a:cubicBezTo>
                    <a:pt x="2" y="146"/>
                    <a:pt x="59" y="101"/>
                    <a:pt x="59" y="135"/>
                  </a:cubicBezTo>
                  <a:cubicBezTo>
                    <a:pt x="60" y="146"/>
                    <a:pt x="40" y="138"/>
                    <a:pt x="40" y="144"/>
                  </a:cubicBezTo>
                  <a:cubicBezTo>
                    <a:pt x="40" y="151"/>
                    <a:pt x="69" y="147"/>
                    <a:pt x="73" y="160"/>
                  </a:cubicBezTo>
                  <a:cubicBezTo>
                    <a:pt x="79" y="179"/>
                    <a:pt x="16" y="155"/>
                    <a:pt x="17" y="188"/>
                  </a:cubicBezTo>
                  <a:cubicBezTo>
                    <a:pt x="17" y="221"/>
                    <a:pt x="56" y="203"/>
                    <a:pt x="73" y="214"/>
                  </a:cubicBezTo>
                  <a:cubicBezTo>
                    <a:pt x="76" y="215"/>
                    <a:pt x="80" y="227"/>
                    <a:pt x="78" y="232"/>
                  </a:cubicBezTo>
                  <a:cubicBezTo>
                    <a:pt x="73" y="246"/>
                    <a:pt x="52" y="220"/>
                    <a:pt x="50" y="235"/>
                  </a:cubicBezTo>
                  <a:cubicBezTo>
                    <a:pt x="48" y="260"/>
                    <a:pt x="93" y="240"/>
                    <a:pt x="91" y="264"/>
                  </a:cubicBezTo>
                  <a:cubicBezTo>
                    <a:pt x="89" y="289"/>
                    <a:pt x="56" y="272"/>
                    <a:pt x="48" y="272"/>
                  </a:cubicBezTo>
                  <a:cubicBezTo>
                    <a:pt x="21" y="272"/>
                    <a:pt x="24" y="288"/>
                    <a:pt x="47" y="288"/>
                  </a:cubicBezTo>
                  <a:cubicBezTo>
                    <a:pt x="100" y="287"/>
                    <a:pt x="100" y="287"/>
                    <a:pt x="100" y="287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11" y="287"/>
                    <a:pt x="111" y="287"/>
                    <a:pt x="111" y="287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304"/>
                    <a:pt x="113" y="304"/>
                    <a:pt x="113" y="304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6" y="303"/>
                    <a:pt x="119" y="300"/>
                    <a:pt x="121" y="296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125" y="294"/>
                    <a:pt x="125" y="294"/>
                    <a:pt x="125" y="294"/>
                  </a:cubicBezTo>
                  <a:cubicBezTo>
                    <a:pt x="128" y="299"/>
                    <a:pt x="129" y="296"/>
                    <a:pt x="131" y="291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7" y="292"/>
                    <a:pt x="137" y="292"/>
                    <a:pt x="137" y="292"/>
                  </a:cubicBezTo>
                  <a:cubicBezTo>
                    <a:pt x="139" y="294"/>
                    <a:pt x="141" y="296"/>
                    <a:pt x="144" y="294"/>
                  </a:cubicBezTo>
                  <a:cubicBezTo>
                    <a:pt x="145" y="293"/>
                    <a:pt x="146" y="292"/>
                    <a:pt x="147" y="291"/>
                  </a:cubicBezTo>
                  <a:cubicBezTo>
                    <a:pt x="148" y="291"/>
                    <a:pt x="148" y="291"/>
                    <a:pt x="148" y="291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50" y="297"/>
                    <a:pt x="151" y="297"/>
                    <a:pt x="152" y="295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6" y="290"/>
                    <a:pt x="156" y="290"/>
                    <a:pt x="156" y="290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64" y="290"/>
                    <a:pt x="169" y="302"/>
                    <a:pt x="175" y="299"/>
                  </a:cubicBezTo>
                  <a:cubicBezTo>
                    <a:pt x="176" y="299"/>
                    <a:pt x="175" y="297"/>
                    <a:pt x="175" y="297"/>
                  </a:cubicBezTo>
                  <a:cubicBezTo>
                    <a:pt x="178" y="297"/>
                    <a:pt x="178" y="297"/>
                    <a:pt x="178" y="297"/>
                  </a:cubicBezTo>
                  <a:cubicBezTo>
                    <a:pt x="179" y="296"/>
                    <a:pt x="179" y="295"/>
                    <a:pt x="179" y="294"/>
                  </a:cubicBezTo>
                  <a:cubicBezTo>
                    <a:pt x="179" y="293"/>
                    <a:pt x="179" y="293"/>
                    <a:pt x="179" y="293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5"/>
                    <a:pt x="182" y="295"/>
                    <a:pt x="182" y="295"/>
                  </a:cubicBezTo>
                  <a:cubicBezTo>
                    <a:pt x="183" y="297"/>
                    <a:pt x="184" y="298"/>
                    <a:pt x="185" y="299"/>
                  </a:cubicBezTo>
                  <a:cubicBezTo>
                    <a:pt x="188" y="302"/>
                    <a:pt x="190" y="296"/>
                    <a:pt x="192" y="292"/>
                  </a:cubicBezTo>
                  <a:cubicBezTo>
                    <a:pt x="193" y="289"/>
                    <a:pt x="193" y="289"/>
                    <a:pt x="193" y="289"/>
                  </a:cubicBezTo>
                  <a:cubicBezTo>
                    <a:pt x="194" y="289"/>
                    <a:pt x="194" y="289"/>
                    <a:pt x="194" y="289"/>
                  </a:cubicBezTo>
                  <a:cubicBezTo>
                    <a:pt x="195" y="289"/>
                    <a:pt x="196" y="290"/>
                    <a:pt x="197" y="28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0" y="288"/>
                    <a:pt x="200" y="288"/>
                    <a:pt x="200" y="288"/>
                  </a:cubicBezTo>
                  <a:cubicBezTo>
                    <a:pt x="201" y="290"/>
                    <a:pt x="201" y="293"/>
                    <a:pt x="204" y="294"/>
                  </a:cubicBezTo>
                  <a:cubicBezTo>
                    <a:pt x="205" y="295"/>
                    <a:pt x="206" y="296"/>
                    <a:pt x="207" y="297"/>
                  </a:cubicBezTo>
                  <a:cubicBezTo>
                    <a:pt x="212" y="300"/>
                    <a:pt x="214" y="294"/>
                    <a:pt x="218" y="291"/>
                  </a:cubicBezTo>
                  <a:cubicBezTo>
                    <a:pt x="218" y="291"/>
                    <a:pt x="218" y="291"/>
                    <a:pt x="218" y="291"/>
                  </a:cubicBezTo>
                  <a:cubicBezTo>
                    <a:pt x="220" y="294"/>
                    <a:pt x="220" y="294"/>
                    <a:pt x="220" y="294"/>
                  </a:cubicBezTo>
                  <a:cubicBezTo>
                    <a:pt x="225" y="301"/>
                    <a:pt x="223" y="296"/>
                    <a:pt x="224" y="292"/>
                  </a:cubicBezTo>
                  <a:cubicBezTo>
                    <a:pt x="225" y="291"/>
                    <a:pt x="225" y="291"/>
                    <a:pt x="225" y="290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9" y="289"/>
                    <a:pt x="239" y="289"/>
                    <a:pt x="239" y="289"/>
                  </a:cubicBezTo>
                  <a:cubicBezTo>
                    <a:pt x="241" y="289"/>
                    <a:pt x="241" y="289"/>
                    <a:pt x="241" y="289"/>
                  </a:cubicBezTo>
                  <a:cubicBezTo>
                    <a:pt x="242" y="291"/>
                    <a:pt x="242" y="291"/>
                    <a:pt x="242" y="291"/>
                  </a:cubicBezTo>
                  <a:cubicBezTo>
                    <a:pt x="243" y="292"/>
                    <a:pt x="244" y="294"/>
                    <a:pt x="244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7"/>
                    <a:pt x="247" y="297"/>
                    <a:pt x="247" y="297"/>
                  </a:cubicBezTo>
                  <a:cubicBezTo>
                    <a:pt x="250" y="297"/>
                    <a:pt x="250" y="297"/>
                    <a:pt x="250" y="297"/>
                  </a:cubicBezTo>
                  <a:cubicBezTo>
                    <a:pt x="251" y="297"/>
                    <a:pt x="250" y="299"/>
                    <a:pt x="250" y="299"/>
                  </a:cubicBezTo>
                  <a:cubicBezTo>
                    <a:pt x="258" y="302"/>
                    <a:pt x="262" y="286"/>
                    <a:pt x="270" y="289"/>
                  </a:cubicBezTo>
                  <a:cubicBezTo>
                    <a:pt x="273" y="290"/>
                    <a:pt x="274" y="302"/>
                    <a:pt x="278" y="292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9" y="292"/>
                    <a:pt x="280" y="293"/>
                    <a:pt x="282" y="294"/>
                  </a:cubicBezTo>
                  <a:cubicBezTo>
                    <a:pt x="284" y="296"/>
                    <a:pt x="287" y="294"/>
                    <a:pt x="289" y="292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4" y="294"/>
                    <a:pt x="306" y="296"/>
                    <a:pt x="309" y="294"/>
                  </a:cubicBezTo>
                  <a:cubicBezTo>
                    <a:pt x="310" y="293"/>
                    <a:pt x="311" y="292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3" y="292"/>
                    <a:pt x="313" y="292"/>
                    <a:pt x="313" y="292"/>
                  </a:cubicBezTo>
                  <a:cubicBezTo>
                    <a:pt x="317" y="302"/>
                    <a:pt x="317" y="290"/>
                    <a:pt x="320" y="289"/>
                  </a:cubicBezTo>
                  <a:cubicBezTo>
                    <a:pt x="328" y="286"/>
                    <a:pt x="332" y="302"/>
                    <a:pt x="340" y="299"/>
                  </a:cubicBezTo>
                  <a:cubicBezTo>
                    <a:pt x="341" y="299"/>
                    <a:pt x="340" y="297"/>
                    <a:pt x="340" y="297"/>
                  </a:cubicBezTo>
                  <a:cubicBezTo>
                    <a:pt x="343" y="297"/>
                    <a:pt x="343" y="297"/>
                    <a:pt x="343" y="297"/>
                  </a:cubicBezTo>
                  <a:cubicBezTo>
                    <a:pt x="344" y="294"/>
                    <a:pt x="344" y="294"/>
                    <a:pt x="344" y="294"/>
                  </a:cubicBezTo>
                  <a:cubicBezTo>
                    <a:pt x="346" y="294"/>
                    <a:pt x="346" y="294"/>
                    <a:pt x="346" y="294"/>
                  </a:cubicBezTo>
                  <a:cubicBezTo>
                    <a:pt x="347" y="294"/>
                    <a:pt x="348" y="292"/>
                    <a:pt x="349" y="291"/>
                  </a:cubicBezTo>
                  <a:cubicBezTo>
                    <a:pt x="350" y="289"/>
                    <a:pt x="350" y="289"/>
                    <a:pt x="350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5" y="289"/>
                    <a:pt x="365" y="289"/>
                    <a:pt x="365" y="289"/>
                  </a:cubicBezTo>
                  <a:cubicBezTo>
                    <a:pt x="365" y="290"/>
                    <a:pt x="365" y="290"/>
                    <a:pt x="365" y="290"/>
                  </a:cubicBezTo>
                  <a:cubicBezTo>
                    <a:pt x="366" y="291"/>
                    <a:pt x="366" y="291"/>
                    <a:pt x="366" y="292"/>
                  </a:cubicBezTo>
                  <a:cubicBezTo>
                    <a:pt x="368" y="296"/>
                    <a:pt x="365" y="301"/>
                    <a:pt x="371" y="29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7" y="294"/>
                    <a:pt x="378" y="300"/>
                    <a:pt x="384" y="297"/>
                  </a:cubicBezTo>
                  <a:cubicBezTo>
                    <a:pt x="385" y="296"/>
                    <a:pt x="386" y="295"/>
                    <a:pt x="387" y="294"/>
                  </a:cubicBezTo>
                  <a:cubicBezTo>
                    <a:pt x="389" y="293"/>
                    <a:pt x="389" y="290"/>
                    <a:pt x="390" y="288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3" y="289"/>
                    <a:pt x="393" y="289"/>
                    <a:pt x="393" y="289"/>
                  </a:cubicBezTo>
                  <a:cubicBezTo>
                    <a:pt x="394" y="290"/>
                    <a:pt x="395" y="289"/>
                    <a:pt x="397" y="289"/>
                  </a:cubicBezTo>
                  <a:cubicBezTo>
                    <a:pt x="398" y="289"/>
                    <a:pt x="398" y="289"/>
                    <a:pt x="398" y="289"/>
                  </a:cubicBezTo>
                  <a:cubicBezTo>
                    <a:pt x="399" y="292"/>
                    <a:pt x="399" y="292"/>
                    <a:pt x="399" y="292"/>
                  </a:cubicBezTo>
                  <a:cubicBezTo>
                    <a:pt x="401" y="296"/>
                    <a:pt x="402" y="302"/>
                    <a:pt x="405" y="299"/>
                  </a:cubicBezTo>
                  <a:cubicBezTo>
                    <a:pt x="406" y="298"/>
                    <a:pt x="407" y="297"/>
                    <a:pt x="408" y="295"/>
                  </a:cubicBezTo>
                  <a:cubicBezTo>
                    <a:pt x="408" y="294"/>
                    <a:pt x="408" y="294"/>
                    <a:pt x="408" y="294"/>
                  </a:cubicBezTo>
                  <a:cubicBezTo>
                    <a:pt x="409" y="294"/>
                    <a:pt x="409" y="294"/>
                    <a:pt x="409" y="294"/>
                  </a:cubicBezTo>
                  <a:cubicBezTo>
                    <a:pt x="411" y="293"/>
                    <a:pt x="411" y="293"/>
                    <a:pt x="411" y="293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5"/>
                    <a:pt x="412" y="296"/>
                    <a:pt x="412" y="297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6" y="297"/>
                    <a:pt x="415" y="299"/>
                    <a:pt x="415" y="299"/>
                  </a:cubicBezTo>
                  <a:cubicBezTo>
                    <a:pt x="422" y="302"/>
                    <a:pt x="426" y="290"/>
                    <a:pt x="432" y="289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4" y="290"/>
                    <a:pt x="434" y="290"/>
                    <a:pt x="434" y="290"/>
                  </a:cubicBezTo>
                  <a:cubicBezTo>
                    <a:pt x="437" y="292"/>
                    <a:pt x="437" y="292"/>
                    <a:pt x="437" y="292"/>
                  </a:cubicBezTo>
                  <a:cubicBezTo>
                    <a:pt x="439" y="295"/>
                    <a:pt x="439" y="295"/>
                    <a:pt x="439" y="295"/>
                  </a:cubicBezTo>
                  <a:cubicBezTo>
                    <a:pt x="440" y="297"/>
                    <a:pt x="441" y="297"/>
                    <a:pt x="443" y="292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4" y="292"/>
                    <a:pt x="445" y="293"/>
                    <a:pt x="447" y="294"/>
                  </a:cubicBezTo>
                  <a:cubicBezTo>
                    <a:pt x="449" y="296"/>
                    <a:pt x="451" y="294"/>
                    <a:pt x="453" y="292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9" y="289"/>
                    <a:pt x="459" y="289"/>
                    <a:pt x="459" y="289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1" y="296"/>
                    <a:pt x="463" y="299"/>
                    <a:pt x="465" y="294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9" y="296"/>
                    <a:pt x="469" y="296"/>
                    <a:pt x="469" y="296"/>
                  </a:cubicBezTo>
                  <a:cubicBezTo>
                    <a:pt x="473" y="301"/>
                    <a:pt x="476" y="306"/>
                    <a:pt x="479" y="305"/>
                  </a:cubicBezTo>
                  <a:cubicBezTo>
                    <a:pt x="480" y="304"/>
                    <a:pt x="480" y="300"/>
                    <a:pt x="482" y="299"/>
                  </a:cubicBezTo>
                  <a:cubicBezTo>
                    <a:pt x="484" y="298"/>
                    <a:pt x="491" y="295"/>
                    <a:pt x="495" y="297"/>
                  </a:cubicBezTo>
                  <a:cubicBezTo>
                    <a:pt x="498" y="298"/>
                    <a:pt x="501" y="303"/>
                    <a:pt x="503" y="305"/>
                  </a:cubicBezTo>
                  <a:cubicBezTo>
                    <a:pt x="507" y="306"/>
                    <a:pt x="509" y="303"/>
                    <a:pt x="511" y="299"/>
                  </a:cubicBezTo>
                  <a:cubicBezTo>
                    <a:pt x="512" y="297"/>
                    <a:pt x="512" y="297"/>
                    <a:pt x="512" y="297"/>
                  </a:cubicBezTo>
                  <a:cubicBezTo>
                    <a:pt x="513" y="297"/>
                    <a:pt x="513" y="297"/>
                    <a:pt x="513" y="297"/>
                  </a:cubicBezTo>
                  <a:cubicBezTo>
                    <a:pt x="515" y="296"/>
                    <a:pt x="516" y="294"/>
                    <a:pt x="518" y="293"/>
                  </a:cubicBezTo>
                  <a:cubicBezTo>
                    <a:pt x="518" y="292"/>
                    <a:pt x="518" y="292"/>
                    <a:pt x="518" y="292"/>
                  </a:cubicBezTo>
                  <a:cubicBezTo>
                    <a:pt x="519" y="293"/>
                    <a:pt x="519" y="293"/>
                    <a:pt x="519" y="293"/>
                  </a:cubicBezTo>
                  <a:cubicBezTo>
                    <a:pt x="521" y="294"/>
                    <a:pt x="522" y="296"/>
                    <a:pt x="524" y="297"/>
                  </a:cubicBezTo>
                  <a:cubicBezTo>
                    <a:pt x="525" y="297"/>
                    <a:pt x="525" y="297"/>
                    <a:pt x="525" y="297"/>
                  </a:cubicBezTo>
                  <a:cubicBezTo>
                    <a:pt x="526" y="299"/>
                    <a:pt x="526" y="299"/>
                    <a:pt x="526" y="299"/>
                  </a:cubicBezTo>
                  <a:cubicBezTo>
                    <a:pt x="528" y="303"/>
                    <a:pt x="530" y="306"/>
                    <a:pt x="534" y="305"/>
                  </a:cubicBezTo>
                  <a:cubicBezTo>
                    <a:pt x="536" y="303"/>
                    <a:pt x="539" y="298"/>
                    <a:pt x="541" y="297"/>
                  </a:cubicBezTo>
                  <a:cubicBezTo>
                    <a:pt x="545" y="295"/>
                    <a:pt x="552" y="298"/>
                    <a:pt x="555" y="299"/>
                  </a:cubicBezTo>
                  <a:cubicBezTo>
                    <a:pt x="557" y="300"/>
                    <a:pt x="556" y="304"/>
                    <a:pt x="558" y="305"/>
                  </a:cubicBezTo>
                  <a:cubicBezTo>
                    <a:pt x="561" y="306"/>
                    <a:pt x="564" y="301"/>
                    <a:pt x="568" y="296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2" y="294"/>
                    <a:pt x="572" y="294"/>
                    <a:pt x="572" y="294"/>
                  </a:cubicBezTo>
                  <a:cubicBezTo>
                    <a:pt x="574" y="299"/>
                    <a:pt x="576" y="296"/>
                    <a:pt x="577" y="291"/>
                  </a:cubicBezTo>
                  <a:cubicBezTo>
                    <a:pt x="578" y="289"/>
                    <a:pt x="578" y="289"/>
                    <a:pt x="578" y="289"/>
                  </a:cubicBezTo>
                  <a:cubicBezTo>
                    <a:pt x="582" y="289"/>
                    <a:pt x="582" y="289"/>
                    <a:pt x="582" y="289"/>
                  </a:cubicBezTo>
                  <a:cubicBezTo>
                    <a:pt x="583" y="292"/>
                    <a:pt x="583" y="292"/>
                    <a:pt x="583" y="292"/>
                  </a:cubicBezTo>
                  <a:cubicBezTo>
                    <a:pt x="585" y="294"/>
                    <a:pt x="588" y="296"/>
                    <a:pt x="590" y="294"/>
                  </a:cubicBezTo>
                  <a:cubicBezTo>
                    <a:pt x="592" y="293"/>
                    <a:pt x="593" y="292"/>
                    <a:pt x="594" y="291"/>
                  </a:cubicBezTo>
                  <a:cubicBezTo>
                    <a:pt x="594" y="291"/>
                    <a:pt x="594" y="291"/>
                    <a:pt x="594" y="291"/>
                  </a:cubicBezTo>
                  <a:cubicBezTo>
                    <a:pt x="594" y="292"/>
                    <a:pt x="594" y="292"/>
                    <a:pt x="594" y="292"/>
                  </a:cubicBezTo>
                  <a:cubicBezTo>
                    <a:pt x="596" y="297"/>
                    <a:pt x="597" y="297"/>
                    <a:pt x="598" y="295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603" y="290"/>
                    <a:pt x="603" y="290"/>
                    <a:pt x="603" y="290"/>
                  </a:cubicBezTo>
                  <a:cubicBezTo>
                    <a:pt x="604" y="289"/>
                    <a:pt x="604" y="289"/>
                    <a:pt x="604" y="289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11" y="290"/>
                    <a:pt x="615" y="302"/>
                    <a:pt x="622" y="299"/>
                  </a:cubicBezTo>
                  <a:cubicBezTo>
                    <a:pt x="622" y="299"/>
                    <a:pt x="621" y="297"/>
                    <a:pt x="622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25" y="296"/>
                    <a:pt x="625" y="295"/>
                    <a:pt x="625" y="294"/>
                  </a:cubicBezTo>
                  <a:cubicBezTo>
                    <a:pt x="626" y="293"/>
                    <a:pt x="626" y="293"/>
                    <a:pt x="626" y="293"/>
                  </a:cubicBezTo>
                  <a:cubicBezTo>
                    <a:pt x="628" y="294"/>
                    <a:pt x="628" y="294"/>
                    <a:pt x="628" y="294"/>
                  </a:cubicBezTo>
                  <a:cubicBezTo>
                    <a:pt x="629" y="294"/>
                    <a:pt x="629" y="294"/>
                    <a:pt x="629" y="294"/>
                  </a:cubicBezTo>
                  <a:cubicBezTo>
                    <a:pt x="629" y="295"/>
                    <a:pt x="629" y="295"/>
                    <a:pt x="629" y="295"/>
                  </a:cubicBezTo>
                  <a:cubicBezTo>
                    <a:pt x="630" y="297"/>
                    <a:pt x="630" y="298"/>
                    <a:pt x="632" y="299"/>
                  </a:cubicBezTo>
                  <a:cubicBezTo>
                    <a:pt x="634" y="302"/>
                    <a:pt x="636" y="296"/>
                    <a:pt x="638" y="292"/>
                  </a:cubicBezTo>
                  <a:cubicBezTo>
                    <a:pt x="639" y="289"/>
                    <a:pt x="639" y="289"/>
                    <a:pt x="639" y="289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1" y="289"/>
                    <a:pt x="642" y="290"/>
                    <a:pt x="643" y="289"/>
                  </a:cubicBezTo>
                  <a:cubicBezTo>
                    <a:pt x="646" y="287"/>
                    <a:pt x="646" y="287"/>
                    <a:pt x="646" y="287"/>
                  </a:cubicBezTo>
                  <a:cubicBezTo>
                    <a:pt x="647" y="288"/>
                    <a:pt x="647" y="288"/>
                    <a:pt x="647" y="288"/>
                  </a:cubicBezTo>
                  <a:cubicBezTo>
                    <a:pt x="647" y="290"/>
                    <a:pt x="648" y="293"/>
                    <a:pt x="650" y="294"/>
                  </a:cubicBezTo>
                  <a:cubicBezTo>
                    <a:pt x="651" y="295"/>
                    <a:pt x="652" y="296"/>
                    <a:pt x="653" y="297"/>
                  </a:cubicBezTo>
                  <a:cubicBezTo>
                    <a:pt x="659" y="300"/>
                    <a:pt x="660" y="294"/>
                    <a:pt x="664" y="291"/>
                  </a:cubicBezTo>
                  <a:cubicBezTo>
                    <a:pt x="664" y="291"/>
                    <a:pt x="664" y="291"/>
                    <a:pt x="664" y="291"/>
                  </a:cubicBezTo>
                  <a:cubicBezTo>
                    <a:pt x="666" y="294"/>
                    <a:pt x="666" y="294"/>
                    <a:pt x="666" y="294"/>
                  </a:cubicBezTo>
                  <a:cubicBezTo>
                    <a:pt x="672" y="301"/>
                    <a:pt x="669" y="296"/>
                    <a:pt x="671" y="292"/>
                  </a:cubicBezTo>
                  <a:cubicBezTo>
                    <a:pt x="671" y="291"/>
                    <a:pt x="671" y="291"/>
                    <a:pt x="672" y="290"/>
                  </a:cubicBezTo>
                  <a:cubicBezTo>
                    <a:pt x="672" y="289"/>
                    <a:pt x="672" y="289"/>
                    <a:pt x="672" y="289"/>
                  </a:cubicBezTo>
                  <a:cubicBezTo>
                    <a:pt x="685" y="289"/>
                    <a:pt x="685" y="289"/>
                    <a:pt x="685" y="289"/>
                  </a:cubicBezTo>
                  <a:cubicBezTo>
                    <a:pt x="687" y="289"/>
                    <a:pt x="687" y="289"/>
                    <a:pt x="687" y="289"/>
                  </a:cubicBezTo>
                  <a:cubicBezTo>
                    <a:pt x="688" y="291"/>
                    <a:pt x="688" y="291"/>
                    <a:pt x="688" y="291"/>
                  </a:cubicBezTo>
                  <a:cubicBezTo>
                    <a:pt x="689" y="292"/>
                    <a:pt x="690" y="294"/>
                    <a:pt x="691" y="294"/>
                  </a:cubicBezTo>
                  <a:cubicBezTo>
                    <a:pt x="693" y="294"/>
                    <a:pt x="693" y="294"/>
                    <a:pt x="693" y="294"/>
                  </a:cubicBezTo>
                  <a:cubicBezTo>
                    <a:pt x="694" y="297"/>
                    <a:pt x="694" y="297"/>
                    <a:pt x="694" y="297"/>
                  </a:cubicBezTo>
                  <a:cubicBezTo>
                    <a:pt x="697" y="297"/>
                    <a:pt x="697" y="297"/>
                    <a:pt x="697" y="297"/>
                  </a:cubicBezTo>
                  <a:cubicBezTo>
                    <a:pt x="697" y="297"/>
                    <a:pt x="696" y="299"/>
                    <a:pt x="697" y="299"/>
                  </a:cubicBezTo>
                  <a:cubicBezTo>
                    <a:pt x="704" y="302"/>
                    <a:pt x="709" y="286"/>
                    <a:pt x="717" y="289"/>
                  </a:cubicBezTo>
                  <a:cubicBezTo>
                    <a:pt x="720" y="290"/>
                    <a:pt x="720" y="302"/>
                    <a:pt x="724" y="292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6" y="292"/>
                    <a:pt x="727" y="293"/>
                    <a:pt x="728" y="294"/>
                  </a:cubicBezTo>
                  <a:cubicBezTo>
                    <a:pt x="731" y="296"/>
                    <a:pt x="733" y="294"/>
                    <a:pt x="735" y="292"/>
                  </a:cubicBezTo>
                  <a:cubicBezTo>
                    <a:pt x="740" y="283"/>
                    <a:pt x="740" y="283"/>
                    <a:pt x="740" y="283"/>
                  </a:cubicBezTo>
                  <a:cubicBezTo>
                    <a:pt x="742" y="282"/>
                    <a:pt x="742" y="282"/>
                    <a:pt x="742" y="282"/>
                  </a:cubicBezTo>
                  <a:cubicBezTo>
                    <a:pt x="743" y="283"/>
                    <a:pt x="743" y="283"/>
                    <a:pt x="743" y="283"/>
                  </a:cubicBezTo>
                  <a:cubicBezTo>
                    <a:pt x="748" y="292"/>
                    <a:pt x="748" y="292"/>
                    <a:pt x="748" y="292"/>
                  </a:cubicBezTo>
                  <a:cubicBezTo>
                    <a:pt x="750" y="294"/>
                    <a:pt x="753" y="296"/>
                    <a:pt x="755" y="294"/>
                  </a:cubicBezTo>
                  <a:cubicBezTo>
                    <a:pt x="757" y="293"/>
                    <a:pt x="758" y="292"/>
                    <a:pt x="759" y="291"/>
                  </a:cubicBezTo>
                  <a:cubicBezTo>
                    <a:pt x="759" y="291"/>
                    <a:pt x="759" y="291"/>
                    <a:pt x="759" y="291"/>
                  </a:cubicBezTo>
                  <a:cubicBezTo>
                    <a:pt x="759" y="292"/>
                    <a:pt x="759" y="292"/>
                    <a:pt x="759" y="292"/>
                  </a:cubicBezTo>
                  <a:cubicBezTo>
                    <a:pt x="763" y="302"/>
                    <a:pt x="763" y="290"/>
                    <a:pt x="767" y="289"/>
                  </a:cubicBezTo>
                  <a:cubicBezTo>
                    <a:pt x="775" y="286"/>
                    <a:pt x="779" y="302"/>
                    <a:pt x="786" y="299"/>
                  </a:cubicBezTo>
                  <a:cubicBezTo>
                    <a:pt x="787" y="299"/>
                    <a:pt x="786" y="297"/>
                    <a:pt x="786" y="297"/>
                  </a:cubicBezTo>
                  <a:cubicBezTo>
                    <a:pt x="790" y="297"/>
                    <a:pt x="790" y="297"/>
                    <a:pt x="790" y="297"/>
                  </a:cubicBezTo>
                  <a:cubicBezTo>
                    <a:pt x="790" y="294"/>
                    <a:pt x="790" y="294"/>
                    <a:pt x="790" y="294"/>
                  </a:cubicBezTo>
                  <a:cubicBezTo>
                    <a:pt x="793" y="294"/>
                    <a:pt x="793" y="294"/>
                    <a:pt x="793" y="294"/>
                  </a:cubicBezTo>
                  <a:cubicBezTo>
                    <a:pt x="793" y="294"/>
                    <a:pt x="794" y="292"/>
                    <a:pt x="795" y="291"/>
                  </a:cubicBezTo>
                  <a:cubicBezTo>
                    <a:pt x="796" y="289"/>
                    <a:pt x="796" y="289"/>
                    <a:pt x="796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811" y="289"/>
                    <a:pt x="811" y="289"/>
                    <a:pt x="811" y="289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2" y="291"/>
                    <a:pt x="812" y="291"/>
                    <a:pt x="812" y="292"/>
                  </a:cubicBezTo>
                  <a:cubicBezTo>
                    <a:pt x="814" y="296"/>
                    <a:pt x="812" y="301"/>
                    <a:pt x="817" y="294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23" y="294"/>
                    <a:pt x="825" y="300"/>
                    <a:pt x="830" y="297"/>
                  </a:cubicBezTo>
                  <a:cubicBezTo>
                    <a:pt x="831" y="296"/>
                    <a:pt x="832" y="295"/>
                    <a:pt x="833" y="294"/>
                  </a:cubicBezTo>
                  <a:cubicBezTo>
                    <a:pt x="836" y="293"/>
                    <a:pt x="836" y="290"/>
                    <a:pt x="837" y="288"/>
                  </a:cubicBezTo>
                  <a:cubicBezTo>
                    <a:pt x="837" y="287"/>
                    <a:pt x="837" y="287"/>
                    <a:pt x="837" y="287"/>
                  </a:cubicBezTo>
                  <a:cubicBezTo>
                    <a:pt x="840" y="289"/>
                    <a:pt x="840" y="289"/>
                    <a:pt x="840" y="289"/>
                  </a:cubicBezTo>
                  <a:cubicBezTo>
                    <a:pt x="841" y="290"/>
                    <a:pt x="842" y="289"/>
                    <a:pt x="843" y="289"/>
                  </a:cubicBezTo>
                  <a:cubicBezTo>
                    <a:pt x="844" y="289"/>
                    <a:pt x="844" y="289"/>
                    <a:pt x="844" y="289"/>
                  </a:cubicBezTo>
                  <a:cubicBezTo>
                    <a:pt x="845" y="292"/>
                    <a:pt x="845" y="292"/>
                    <a:pt x="845" y="292"/>
                  </a:cubicBezTo>
                  <a:cubicBezTo>
                    <a:pt x="847" y="296"/>
                    <a:pt x="849" y="302"/>
                    <a:pt x="851" y="299"/>
                  </a:cubicBezTo>
                  <a:cubicBezTo>
                    <a:pt x="853" y="298"/>
                    <a:pt x="854" y="297"/>
                    <a:pt x="855" y="295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7" y="293"/>
                    <a:pt x="857" y="293"/>
                    <a:pt x="857" y="293"/>
                  </a:cubicBezTo>
                  <a:cubicBezTo>
                    <a:pt x="858" y="294"/>
                    <a:pt x="858" y="294"/>
                    <a:pt x="858" y="294"/>
                  </a:cubicBezTo>
                  <a:cubicBezTo>
                    <a:pt x="858" y="295"/>
                    <a:pt x="858" y="296"/>
                    <a:pt x="859" y="297"/>
                  </a:cubicBezTo>
                  <a:cubicBezTo>
                    <a:pt x="862" y="297"/>
                    <a:pt x="862" y="297"/>
                    <a:pt x="862" y="297"/>
                  </a:cubicBezTo>
                  <a:cubicBezTo>
                    <a:pt x="862" y="297"/>
                    <a:pt x="861" y="299"/>
                    <a:pt x="862" y="299"/>
                  </a:cubicBezTo>
                  <a:cubicBezTo>
                    <a:pt x="868" y="302"/>
                    <a:pt x="872" y="290"/>
                    <a:pt x="879" y="289"/>
                  </a:cubicBezTo>
                  <a:cubicBezTo>
                    <a:pt x="879" y="289"/>
                    <a:pt x="879" y="289"/>
                    <a:pt x="879" y="289"/>
                  </a:cubicBezTo>
                  <a:cubicBezTo>
                    <a:pt x="881" y="290"/>
                    <a:pt x="881" y="290"/>
                    <a:pt x="881" y="290"/>
                  </a:cubicBezTo>
                  <a:cubicBezTo>
                    <a:pt x="883" y="292"/>
                    <a:pt x="883" y="292"/>
                    <a:pt x="883" y="292"/>
                  </a:cubicBezTo>
                  <a:cubicBezTo>
                    <a:pt x="885" y="295"/>
                    <a:pt x="885" y="295"/>
                    <a:pt x="885" y="295"/>
                  </a:cubicBezTo>
                  <a:cubicBezTo>
                    <a:pt x="886" y="297"/>
                    <a:pt x="887" y="297"/>
                    <a:pt x="889" y="292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90" y="292"/>
                    <a:pt x="892" y="293"/>
                    <a:pt x="893" y="294"/>
                  </a:cubicBezTo>
                  <a:cubicBezTo>
                    <a:pt x="896" y="296"/>
                    <a:pt x="898" y="294"/>
                    <a:pt x="900" y="292"/>
                  </a:cubicBezTo>
                  <a:cubicBezTo>
                    <a:pt x="903" y="287"/>
                    <a:pt x="903" y="287"/>
                    <a:pt x="903" y="287"/>
                  </a:cubicBezTo>
                  <a:cubicBezTo>
                    <a:pt x="905" y="287"/>
                    <a:pt x="905" y="287"/>
                    <a:pt x="905" y="287"/>
                  </a:cubicBezTo>
                  <a:cubicBezTo>
                    <a:pt x="906" y="291"/>
                    <a:pt x="906" y="291"/>
                    <a:pt x="906" y="291"/>
                  </a:cubicBezTo>
                  <a:cubicBezTo>
                    <a:pt x="908" y="296"/>
                    <a:pt x="909" y="299"/>
                    <a:pt x="912" y="294"/>
                  </a:cubicBezTo>
                  <a:cubicBezTo>
                    <a:pt x="913" y="293"/>
                    <a:pt x="913" y="293"/>
                    <a:pt x="913" y="293"/>
                  </a:cubicBezTo>
                  <a:cubicBezTo>
                    <a:pt x="916" y="296"/>
                    <a:pt x="916" y="296"/>
                    <a:pt x="916" y="296"/>
                  </a:cubicBezTo>
                  <a:cubicBezTo>
                    <a:pt x="918" y="300"/>
                    <a:pt x="921" y="303"/>
                    <a:pt x="923" y="304"/>
                  </a:cubicBezTo>
                  <a:cubicBezTo>
                    <a:pt x="924" y="304"/>
                    <a:pt x="924" y="304"/>
                    <a:pt x="924" y="304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6" y="287"/>
                    <a:pt x="926" y="287"/>
                    <a:pt x="926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7" y="288"/>
                    <a:pt x="937" y="288"/>
                    <a:pt x="937" y="288"/>
                  </a:cubicBezTo>
                  <a:cubicBezTo>
                    <a:pt x="937" y="287"/>
                    <a:pt x="937" y="287"/>
                    <a:pt x="937" y="287"/>
                  </a:cubicBezTo>
                  <a:cubicBezTo>
                    <a:pt x="990" y="288"/>
                    <a:pt x="990" y="288"/>
                    <a:pt x="990" y="288"/>
                  </a:cubicBezTo>
                  <a:cubicBezTo>
                    <a:pt x="1013" y="288"/>
                    <a:pt x="1016" y="272"/>
                    <a:pt x="989" y="272"/>
                  </a:cubicBezTo>
                  <a:cubicBezTo>
                    <a:pt x="981" y="272"/>
                    <a:pt x="948" y="289"/>
                    <a:pt x="946" y="264"/>
                  </a:cubicBezTo>
                  <a:cubicBezTo>
                    <a:pt x="943" y="240"/>
                    <a:pt x="989" y="260"/>
                    <a:pt x="987" y="235"/>
                  </a:cubicBezTo>
                  <a:cubicBezTo>
                    <a:pt x="985" y="220"/>
                    <a:pt x="964" y="246"/>
                    <a:pt x="959" y="232"/>
                  </a:cubicBezTo>
                  <a:cubicBezTo>
                    <a:pt x="957" y="227"/>
                    <a:pt x="961" y="215"/>
                    <a:pt x="964" y="214"/>
                  </a:cubicBezTo>
                  <a:cubicBezTo>
                    <a:pt x="981" y="203"/>
                    <a:pt x="1020" y="221"/>
                    <a:pt x="1020" y="188"/>
                  </a:cubicBezTo>
                  <a:cubicBezTo>
                    <a:pt x="1021" y="155"/>
                    <a:pt x="958" y="179"/>
                    <a:pt x="964" y="160"/>
                  </a:cubicBezTo>
                  <a:cubicBezTo>
                    <a:pt x="967" y="147"/>
                    <a:pt x="997" y="151"/>
                    <a:pt x="997" y="144"/>
                  </a:cubicBezTo>
                  <a:cubicBezTo>
                    <a:pt x="997" y="138"/>
                    <a:pt x="977" y="146"/>
                    <a:pt x="977" y="135"/>
                  </a:cubicBezTo>
                  <a:cubicBezTo>
                    <a:pt x="978" y="101"/>
                    <a:pt x="1035" y="146"/>
                    <a:pt x="1036" y="112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79812" y="3657600"/>
              <a:ext cx="7058090" cy="1076325"/>
            </a:xfrm>
            <a:custGeom>
              <a:avLst/>
              <a:gdLst>
                <a:gd name="T0" fmla="*/ 63 w 1020"/>
                <a:gd name="T1" fmla="*/ 121 h 286"/>
                <a:gd name="T2" fmla="*/ 96 w 1020"/>
                <a:gd name="T3" fmla="*/ 248 h 286"/>
                <a:gd name="T4" fmla="*/ 119 w 1020"/>
                <a:gd name="T5" fmla="*/ 271 h 286"/>
                <a:gd name="T6" fmla="*/ 152 w 1020"/>
                <a:gd name="T7" fmla="*/ 277 h 286"/>
                <a:gd name="T8" fmla="*/ 188 w 1020"/>
                <a:gd name="T9" fmla="*/ 279 h 286"/>
                <a:gd name="T10" fmla="*/ 219 w 1020"/>
                <a:gd name="T11" fmla="*/ 268 h 286"/>
                <a:gd name="T12" fmla="*/ 234 w 1020"/>
                <a:gd name="T13" fmla="*/ 262 h 286"/>
                <a:gd name="T14" fmla="*/ 286 w 1020"/>
                <a:gd name="T15" fmla="*/ 272 h 286"/>
                <a:gd name="T16" fmla="*/ 308 w 1020"/>
                <a:gd name="T17" fmla="*/ 272 h 286"/>
                <a:gd name="T18" fmla="*/ 333 w 1020"/>
                <a:gd name="T19" fmla="*/ 272 h 286"/>
                <a:gd name="T20" fmla="*/ 367 w 1020"/>
                <a:gd name="T21" fmla="*/ 276 h 286"/>
                <a:gd name="T22" fmla="*/ 396 w 1020"/>
                <a:gd name="T23" fmla="*/ 276 h 286"/>
                <a:gd name="T24" fmla="*/ 414 w 1020"/>
                <a:gd name="T25" fmla="*/ 272 h 286"/>
                <a:gd name="T26" fmla="*/ 425 w 1020"/>
                <a:gd name="T27" fmla="*/ 280 h 286"/>
                <a:gd name="T28" fmla="*/ 440 w 1020"/>
                <a:gd name="T29" fmla="*/ 274 h 286"/>
                <a:gd name="T30" fmla="*/ 457 w 1020"/>
                <a:gd name="T31" fmla="*/ 273 h 286"/>
                <a:gd name="T32" fmla="*/ 475 w 1020"/>
                <a:gd name="T33" fmla="*/ 274 h 286"/>
                <a:gd name="T34" fmla="*/ 489 w 1020"/>
                <a:gd name="T35" fmla="*/ 276 h 286"/>
                <a:gd name="T36" fmla="*/ 508 w 1020"/>
                <a:gd name="T37" fmla="*/ 273 h 286"/>
                <a:gd name="T38" fmla="*/ 526 w 1020"/>
                <a:gd name="T39" fmla="*/ 275 h 286"/>
                <a:gd name="T40" fmla="*/ 544 w 1020"/>
                <a:gd name="T41" fmla="*/ 274 h 286"/>
                <a:gd name="T42" fmla="*/ 572 w 1020"/>
                <a:gd name="T43" fmla="*/ 274 h 286"/>
                <a:gd name="T44" fmla="*/ 599 w 1020"/>
                <a:gd name="T45" fmla="*/ 279 h 286"/>
                <a:gd name="T46" fmla="*/ 616 w 1020"/>
                <a:gd name="T47" fmla="*/ 277 h 286"/>
                <a:gd name="T48" fmla="*/ 635 w 1020"/>
                <a:gd name="T49" fmla="*/ 280 h 286"/>
                <a:gd name="T50" fmla="*/ 714 w 1020"/>
                <a:gd name="T51" fmla="*/ 282 h 286"/>
                <a:gd name="T52" fmla="*/ 783 w 1020"/>
                <a:gd name="T53" fmla="*/ 267 h 286"/>
                <a:gd name="T54" fmla="*/ 827 w 1020"/>
                <a:gd name="T55" fmla="*/ 275 h 286"/>
                <a:gd name="T56" fmla="*/ 854 w 1020"/>
                <a:gd name="T57" fmla="*/ 277 h 286"/>
                <a:gd name="T58" fmla="*/ 890 w 1020"/>
                <a:gd name="T59" fmla="*/ 275 h 286"/>
                <a:gd name="T60" fmla="*/ 989 w 1020"/>
                <a:gd name="T61" fmla="*/ 231 h 286"/>
                <a:gd name="T62" fmla="*/ 943 w 1020"/>
                <a:gd name="T63" fmla="*/ 86 h 286"/>
                <a:gd name="T64" fmla="*/ 915 w 1020"/>
                <a:gd name="T65" fmla="*/ 13 h 286"/>
                <a:gd name="T66" fmla="*/ 885 w 1020"/>
                <a:gd name="T67" fmla="*/ 18 h 286"/>
                <a:gd name="T68" fmla="*/ 856 w 1020"/>
                <a:gd name="T69" fmla="*/ 13 h 286"/>
                <a:gd name="T70" fmla="*/ 804 w 1020"/>
                <a:gd name="T71" fmla="*/ 22 h 286"/>
                <a:gd name="T72" fmla="*/ 789 w 1020"/>
                <a:gd name="T73" fmla="*/ 16 h 286"/>
                <a:gd name="T74" fmla="*/ 759 w 1020"/>
                <a:gd name="T75" fmla="*/ 5 h 286"/>
                <a:gd name="T76" fmla="*/ 722 w 1020"/>
                <a:gd name="T77" fmla="*/ 8 h 286"/>
                <a:gd name="T78" fmla="*/ 693 w 1020"/>
                <a:gd name="T79" fmla="*/ 13 h 286"/>
                <a:gd name="T80" fmla="*/ 665 w 1020"/>
                <a:gd name="T81" fmla="*/ 8 h 286"/>
                <a:gd name="T82" fmla="*/ 643 w 1020"/>
                <a:gd name="T83" fmla="*/ 8 h 286"/>
                <a:gd name="T84" fmla="*/ 614 w 1020"/>
                <a:gd name="T85" fmla="*/ 5 h 286"/>
                <a:gd name="T86" fmla="*/ 601 w 1020"/>
                <a:gd name="T87" fmla="*/ 12 h 286"/>
                <a:gd name="T88" fmla="*/ 585 w 1020"/>
                <a:gd name="T89" fmla="*/ 3 h 286"/>
                <a:gd name="T90" fmla="*/ 572 w 1020"/>
                <a:gd name="T91" fmla="*/ 13 h 286"/>
                <a:gd name="T92" fmla="*/ 549 w 1020"/>
                <a:gd name="T93" fmla="*/ 12 h 286"/>
                <a:gd name="T94" fmla="*/ 540 w 1020"/>
                <a:gd name="T95" fmla="*/ 10 h 286"/>
                <a:gd name="T96" fmla="*/ 527 w 1020"/>
                <a:gd name="T97" fmla="*/ 12 h 286"/>
                <a:gd name="T98" fmla="*/ 506 w 1020"/>
                <a:gd name="T99" fmla="*/ 3 h 286"/>
                <a:gd name="T100" fmla="*/ 485 w 1020"/>
                <a:gd name="T101" fmla="*/ 13 h 286"/>
                <a:gd name="T102" fmla="*/ 463 w 1020"/>
                <a:gd name="T103" fmla="*/ 12 h 286"/>
                <a:gd name="T104" fmla="*/ 436 w 1020"/>
                <a:gd name="T105" fmla="*/ 12 h 286"/>
                <a:gd name="T106" fmla="*/ 415 w 1020"/>
                <a:gd name="T107" fmla="*/ 8 h 286"/>
                <a:gd name="T108" fmla="*/ 395 w 1020"/>
                <a:gd name="T109" fmla="*/ 7 h 286"/>
                <a:gd name="T110" fmla="*/ 344 w 1020"/>
                <a:gd name="T111" fmla="*/ 3 h 286"/>
                <a:gd name="T112" fmla="*/ 257 w 1020"/>
                <a:gd name="T113" fmla="*/ 10 h 286"/>
                <a:gd name="T114" fmla="*/ 213 w 1020"/>
                <a:gd name="T115" fmla="*/ 17 h 286"/>
                <a:gd name="T116" fmla="*/ 170 w 1020"/>
                <a:gd name="T117" fmla="*/ 11 h 286"/>
                <a:gd name="T118" fmla="*/ 141 w 1020"/>
                <a:gd name="T119" fmla="*/ 15 h 286"/>
                <a:gd name="T120" fmla="*/ 57 w 1020"/>
                <a:gd name="T121" fmla="*/ 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0" h="286">
                  <a:moveTo>
                    <a:pt x="47" y="2"/>
                  </a:moveTo>
                  <a:cubicBezTo>
                    <a:pt x="35" y="2"/>
                    <a:pt x="21" y="4"/>
                    <a:pt x="21" y="18"/>
                  </a:cubicBezTo>
                  <a:cubicBezTo>
                    <a:pt x="21" y="37"/>
                    <a:pt x="51" y="20"/>
                    <a:pt x="55" y="34"/>
                  </a:cubicBezTo>
                  <a:cubicBezTo>
                    <a:pt x="59" y="47"/>
                    <a:pt x="20" y="43"/>
                    <a:pt x="31" y="53"/>
                  </a:cubicBezTo>
                  <a:cubicBezTo>
                    <a:pt x="34" y="56"/>
                    <a:pt x="73" y="66"/>
                    <a:pt x="58" y="72"/>
                  </a:cubicBezTo>
                  <a:cubicBezTo>
                    <a:pt x="48" y="76"/>
                    <a:pt x="0" y="68"/>
                    <a:pt x="1" y="99"/>
                  </a:cubicBezTo>
                  <a:cubicBezTo>
                    <a:pt x="2" y="132"/>
                    <a:pt x="62" y="88"/>
                    <a:pt x="63" y="121"/>
                  </a:cubicBezTo>
                  <a:cubicBezTo>
                    <a:pt x="63" y="132"/>
                    <a:pt x="43" y="125"/>
                    <a:pt x="43" y="131"/>
                  </a:cubicBezTo>
                  <a:cubicBezTo>
                    <a:pt x="43" y="137"/>
                    <a:pt x="73" y="133"/>
                    <a:pt x="77" y="146"/>
                  </a:cubicBezTo>
                  <a:cubicBezTo>
                    <a:pt x="83" y="165"/>
                    <a:pt x="17" y="141"/>
                    <a:pt x="17" y="174"/>
                  </a:cubicBezTo>
                  <a:cubicBezTo>
                    <a:pt x="18" y="206"/>
                    <a:pt x="59" y="188"/>
                    <a:pt x="77" y="199"/>
                  </a:cubicBezTo>
                  <a:cubicBezTo>
                    <a:pt x="80" y="200"/>
                    <a:pt x="85" y="211"/>
                    <a:pt x="82" y="217"/>
                  </a:cubicBezTo>
                  <a:cubicBezTo>
                    <a:pt x="77" y="230"/>
                    <a:pt x="55" y="205"/>
                    <a:pt x="53" y="220"/>
                  </a:cubicBezTo>
                  <a:cubicBezTo>
                    <a:pt x="50" y="244"/>
                    <a:pt x="99" y="224"/>
                    <a:pt x="96" y="248"/>
                  </a:cubicBezTo>
                  <a:cubicBezTo>
                    <a:pt x="94" y="272"/>
                    <a:pt x="59" y="256"/>
                    <a:pt x="50" y="256"/>
                  </a:cubicBezTo>
                  <a:cubicBezTo>
                    <a:pt x="22" y="256"/>
                    <a:pt x="25" y="271"/>
                    <a:pt x="49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8" y="273"/>
                    <a:pt x="131" y="270"/>
                    <a:pt x="135" y="267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9" y="266"/>
                    <a:pt x="139" y="266"/>
                    <a:pt x="139" y="266"/>
                  </a:cubicBezTo>
                  <a:cubicBezTo>
                    <a:pt x="142" y="271"/>
                    <a:pt x="147" y="279"/>
                    <a:pt x="152" y="277"/>
                  </a:cubicBezTo>
                  <a:cubicBezTo>
                    <a:pt x="154" y="276"/>
                    <a:pt x="155" y="275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60" y="285"/>
                    <a:pt x="161" y="273"/>
                    <a:pt x="164" y="272"/>
                  </a:cubicBezTo>
                  <a:cubicBezTo>
                    <a:pt x="173" y="269"/>
                    <a:pt x="177" y="284"/>
                    <a:pt x="185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8" y="279"/>
                    <a:pt x="188" y="279"/>
                    <a:pt x="188" y="279"/>
                  </a:cubicBezTo>
                  <a:cubicBezTo>
                    <a:pt x="189" y="278"/>
                    <a:pt x="189" y="275"/>
                    <a:pt x="190" y="274"/>
                  </a:cubicBezTo>
                  <a:cubicBezTo>
                    <a:pt x="196" y="269"/>
                    <a:pt x="200" y="270"/>
                    <a:pt x="206" y="267"/>
                  </a:cubicBezTo>
                  <a:cubicBezTo>
                    <a:pt x="208" y="266"/>
                    <a:pt x="207" y="263"/>
                    <a:pt x="209" y="262"/>
                  </a:cubicBezTo>
                  <a:cubicBezTo>
                    <a:pt x="210" y="262"/>
                    <a:pt x="215" y="261"/>
                    <a:pt x="216" y="262"/>
                  </a:cubicBezTo>
                  <a:cubicBezTo>
                    <a:pt x="217" y="264"/>
                    <a:pt x="217" y="264"/>
                    <a:pt x="217" y="264"/>
                  </a:cubicBezTo>
                  <a:cubicBezTo>
                    <a:pt x="218" y="265"/>
                    <a:pt x="218" y="265"/>
                    <a:pt x="218" y="265"/>
                  </a:cubicBezTo>
                  <a:cubicBezTo>
                    <a:pt x="219" y="268"/>
                    <a:pt x="219" y="268"/>
                    <a:pt x="219" y="268"/>
                  </a:cubicBezTo>
                  <a:cubicBezTo>
                    <a:pt x="220" y="271"/>
                    <a:pt x="221" y="273"/>
                    <a:pt x="224" y="274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9" y="273"/>
                    <a:pt x="230" y="271"/>
                    <a:pt x="231" y="268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2" y="264"/>
                    <a:pt x="232" y="264"/>
                    <a:pt x="232" y="264"/>
                  </a:cubicBezTo>
                  <a:cubicBezTo>
                    <a:pt x="234" y="262"/>
                    <a:pt x="234" y="262"/>
                    <a:pt x="234" y="262"/>
                  </a:cubicBezTo>
                  <a:cubicBezTo>
                    <a:pt x="235" y="261"/>
                    <a:pt x="240" y="262"/>
                    <a:pt x="241" y="262"/>
                  </a:cubicBezTo>
                  <a:cubicBezTo>
                    <a:pt x="243" y="263"/>
                    <a:pt x="242" y="266"/>
                    <a:pt x="244" y="267"/>
                  </a:cubicBezTo>
                  <a:cubicBezTo>
                    <a:pt x="250" y="270"/>
                    <a:pt x="254" y="269"/>
                    <a:pt x="260" y="274"/>
                  </a:cubicBezTo>
                  <a:cubicBezTo>
                    <a:pt x="261" y="275"/>
                    <a:pt x="261" y="278"/>
                    <a:pt x="261" y="279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73" y="284"/>
                    <a:pt x="277" y="269"/>
                    <a:pt x="286" y="272"/>
                  </a:cubicBezTo>
                  <a:cubicBezTo>
                    <a:pt x="289" y="273"/>
                    <a:pt x="290" y="285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5" y="275"/>
                    <a:pt x="296" y="276"/>
                    <a:pt x="298" y="277"/>
                  </a:cubicBezTo>
                  <a:cubicBezTo>
                    <a:pt x="300" y="278"/>
                    <a:pt x="303" y="277"/>
                    <a:pt x="305" y="274"/>
                  </a:cubicBezTo>
                  <a:cubicBezTo>
                    <a:pt x="307" y="272"/>
                    <a:pt x="307" y="272"/>
                    <a:pt x="307" y="272"/>
                  </a:cubicBezTo>
                  <a:cubicBezTo>
                    <a:pt x="308" y="272"/>
                    <a:pt x="308" y="272"/>
                    <a:pt x="308" y="272"/>
                  </a:cubicBezTo>
                  <a:cubicBezTo>
                    <a:pt x="309" y="273"/>
                    <a:pt x="310" y="276"/>
                    <a:pt x="312" y="277"/>
                  </a:cubicBezTo>
                  <a:cubicBezTo>
                    <a:pt x="318" y="279"/>
                    <a:pt x="321" y="276"/>
                    <a:pt x="324" y="273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7" y="272"/>
                    <a:pt x="327" y="272"/>
                    <a:pt x="327" y="272"/>
                  </a:cubicBezTo>
                  <a:cubicBezTo>
                    <a:pt x="329" y="271"/>
                    <a:pt x="329" y="271"/>
                    <a:pt x="329" y="271"/>
                  </a:cubicBezTo>
                  <a:cubicBezTo>
                    <a:pt x="332" y="271"/>
                    <a:pt x="332" y="271"/>
                    <a:pt x="332" y="271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5" y="274"/>
                    <a:pt x="340" y="279"/>
                    <a:pt x="341" y="280"/>
                  </a:cubicBezTo>
                  <a:cubicBezTo>
                    <a:pt x="344" y="281"/>
                    <a:pt x="347" y="280"/>
                    <a:pt x="349" y="279"/>
                  </a:cubicBezTo>
                  <a:cubicBezTo>
                    <a:pt x="354" y="276"/>
                    <a:pt x="354" y="276"/>
                    <a:pt x="354" y="276"/>
                  </a:cubicBezTo>
                  <a:cubicBezTo>
                    <a:pt x="355" y="277"/>
                    <a:pt x="355" y="277"/>
                    <a:pt x="355" y="277"/>
                  </a:cubicBezTo>
                  <a:cubicBezTo>
                    <a:pt x="357" y="278"/>
                    <a:pt x="360" y="278"/>
                    <a:pt x="363" y="277"/>
                  </a:cubicBezTo>
                  <a:cubicBezTo>
                    <a:pt x="366" y="277"/>
                    <a:pt x="366" y="277"/>
                    <a:pt x="366" y="277"/>
                  </a:cubicBezTo>
                  <a:cubicBezTo>
                    <a:pt x="366" y="277"/>
                    <a:pt x="367" y="276"/>
                    <a:pt x="367" y="276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70" y="280"/>
                    <a:pt x="372" y="280"/>
                    <a:pt x="376" y="278"/>
                  </a:cubicBezTo>
                  <a:cubicBezTo>
                    <a:pt x="377" y="277"/>
                    <a:pt x="377" y="277"/>
                    <a:pt x="377" y="277"/>
                  </a:cubicBezTo>
                  <a:cubicBezTo>
                    <a:pt x="381" y="279"/>
                    <a:pt x="381" y="279"/>
                    <a:pt x="381" y="279"/>
                  </a:cubicBezTo>
                  <a:cubicBezTo>
                    <a:pt x="384" y="280"/>
                    <a:pt x="386" y="281"/>
                    <a:pt x="390" y="280"/>
                  </a:cubicBezTo>
                  <a:cubicBezTo>
                    <a:pt x="392" y="279"/>
                    <a:pt x="394" y="277"/>
                    <a:pt x="396" y="276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9" y="279"/>
                    <a:pt x="399" y="279"/>
                    <a:pt x="399" y="279"/>
                  </a:cubicBezTo>
                  <a:cubicBezTo>
                    <a:pt x="401" y="280"/>
                    <a:pt x="403" y="281"/>
                    <a:pt x="406" y="279"/>
                  </a:cubicBezTo>
                  <a:cubicBezTo>
                    <a:pt x="408" y="278"/>
                    <a:pt x="408" y="278"/>
                    <a:pt x="408" y="278"/>
                  </a:cubicBezTo>
                  <a:cubicBezTo>
                    <a:pt x="409" y="278"/>
                    <a:pt x="409" y="278"/>
                    <a:pt x="409" y="278"/>
                  </a:cubicBezTo>
                  <a:cubicBezTo>
                    <a:pt x="411" y="279"/>
                    <a:pt x="412" y="273"/>
                    <a:pt x="414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8" y="272"/>
                    <a:pt x="418" y="272"/>
                    <a:pt x="418" y="272"/>
                  </a:cubicBezTo>
                  <a:cubicBezTo>
                    <a:pt x="419" y="272"/>
                    <a:pt x="419" y="272"/>
                    <a:pt x="419" y="272"/>
                  </a:cubicBezTo>
                  <a:cubicBezTo>
                    <a:pt x="419" y="273"/>
                    <a:pt x="420" y="273"/>
                    <a:pt x="421" y="274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5" y="280"/>
                    <a:pt x="425" y="280"/>
                    <a:pt x="425" y="280"/>
                  </a:cubicBezTo>
                  <a:cubicBezTo>
                    <a:pt x="426" y="282"/>
                    <a:pt x="427" y="283"/>
                    <a:pt x="428" y="282"/>
                  </a:cubicBezTo>
                  <a:cubicBezTo>
                    <a:pt x="429" y="280"/>
                    <a:pt x="429" y="280"/>
                    <a:pt x="429" y="280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1" y="282"/>
                    <a:pt x="433" y="282"/>
                    <a:pt x="435" y="282"/>
                  </a:cubicBezTo>
                  <a:cubicBezTo>
                    <a:pt x="435" y="279"/>
                    <a:pt x="435" y="279"/>
                    <a:pt x="435" y="279"/>
                  </a:cubicBezTo>
                  <a:cubicBezTo>
                    <a:pt x="438" y="279"/>
                    <a:pt x="438" y="279"/>
                    <a:pt x="438" y="279"/>
                  </a:cubicBezTo>
                  <a:cubicBezTo>
                    <a:pt x="439" y="278"/>
                    <a:pt x="439" y="275"/>
                    <a:pt x="440" y="274"/>
                  </a:cubicBezTo>
                  <a:cubicBezTo>
                    <a:pt x="441" y="273"/>
                    <a:pt x="443" y="272"/>
                    <a:pt x="444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9" y="273"/>
                    <a:pt x="449" y="273"/>
                    <a:pt x="449" y="273"/>
                  </a:cubicBezTo>
                  <a:cubicBezTo>
                    <a:pt x="449" y="274"/>
                    <a:pt x="450" y="275"/>
                    <a:pt x="451" y="275"/>
                  </a:cubicBezTo>
                  <a:cubicBezTo>
                    <a:pt x="454" y="276"/>
                    <a:pt x="455" y="275"/>
                    <a:pt x="457" y="273"/>
                  </a:cubicBezTo>
                  <a:cubicBezTo>
                    <a:pt x="458" y="272"/>
                    <a:pt x="458" y="272"/>
                    <a:pt x="458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61" y="274"/>
                    <a:pt x="463" y="275"/>
                    <a:pt x="466" y="274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5" y="274"/>
                    <a:pt x="475" y="274"/>
                    <a:pt x="475" y="274"/>
                  </a:cubicBezTo>
                  <a:cubicBezTo>
                    <a:pt x="476" y="274"/>
                    <a:pt x="476" y="274"/>
                    <a:pt x="476" y="274"/>
                  </a:cubicBezTo>
                  <a:cubicBezTo>
                    <a:pt x="477" y="273"/>
                    <a:pt x="477" y="273"/>
                    <a:pt x="477" y="273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2" y="276"/>
                    <a:pt x="482" y="276"/>
                    <a:pt x="482" y="276"/>
                  </a:cubicBezTo>
                  <a:cubicBezTo>
                    <a:pt x="483" y="277"/>
                    <a:pt x="485" y="277"/>
                    <a:pt x="486" y="277"/>
                  </a:cubicBezTo>
                  <a:cubicBezTo>
                    <a:pt x="489" y="277"/>
                    <a:pt x="489" y="277"/>
                    <a:pt x="489" y="276"/>
                  </a:cubicBezTo>
                  <a:cubicBezTo>
                    <a:pt x="488" y="274"/>
                    <a:pt x="488" y="274"/>
                    <a:pt x="488" y="274"/>
                  </a:cubicBezTo>
                  <a:cubicBezTo>
                    <a:pt x="490" y="274"/>
                    <a:pt x="490" y="274"/>
                    <a:pt x="490" y="274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3" y="272"/>
                    <a:pt x="493" y="272"/>
                    <a:pt x="493" y="272"/>
                  </a:cubicBezTo>
                  <a:cubicBezTo>
                    <a:pt x="495" y="272"/>
                    <a:pt x="497" y="272"/>
                    <a:pt x="498" y="272"/>
                  </a:cubicBezTo>
                  <a:cubicBezTo>
                    <a:pt x="500" y="272"/>
                    <a:pt x="504" y="273"/>
                    <a:pt x="507" y="273"/>
                  </a:cubicBezTo>
                  <a:cubicBezTo>
                    <a:pt x="508" y="273"/>
                    <a:pt x="508" y="273"/>
                    <a:pt x="508" y="273"/>
                  </a:cubicBezTo>
                  <a:cubicBezTo>
                    <a:pt x="510" y="274"/>
                    <a:pt x="510" y="274"/>
                    <a:pt x="510" y="274"/>
                  </a:cubicBezTo>
                  <a:cubicBezTo>
                    <a:pt x="511" y="275"/>
                    <a:pt x="510" y="278"/>
                    <a:pt x="511" y="279"/>
                  </a:cubicBezTo>
                  <a:cubicBezTo>
                    <a:pt x="515" y="279"/>
                    <a:pt x="515" y="279"/>
                    <a:pt x="515" y="279"/>
                  </a:cubicBezTo>
                  <a:cubicBezTo>
                    <a:pt x="515" y="282"/>
                    <a:pt x="515" y="282"/>
                    <a:pt x="515" y="282"/>
                  </a:cubicBezTo>
                  <a:cubicBezTo>
                    <a:pt x="519" y="283"/>
                    <a:pt x="522" y="280"/>
                    <a:pt x="525" y="276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7" y="275"/>
                    <a:pt x="527" y="275"/>
                    <a:pt x="528" y="275"/>
                  </a:cubicBezTo>
                  <a:cubicBezTo>
                    <a:pt x="530" y="273"/>
                    <a:pt x="530" y="273"/>
                    <a:pt x="530" y="273"/>
                  </a:cubicBezTo>
                  <a:cubicBezTo>
                    <a:pt x="530" y="272"/>
                    <a:pt x="530" y="272"/>
                    <a:pt x="530" y="272"/>
                  </a:cubicBezTo>
                  <a:cubicBezTo>
                    <a:pt x="532" y="271"/>
                    <a:pt x="533" y="271"/>
                    <a:pt x="535" y="272"/>
                  </a:cubicBezTo>
                  <a:cubicBezTo>
                    <a:pt x="539" y="273"/>
                    <a:pt x="539" y="285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5" y="275"/>
                    <a:pt x="546" y="276"/>
                    <a:pt x="548" y="277"/>
                  </a:cubicBezTo>
                  <a:cubicBezTo>
                    <a:pt x="550" y="278"/>
                    <a:pt x="553" y="277"/>
                    <a:pt x="555" y="274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9" y="273"/>
                    <a:pt x="559" y="276"/>
                    <a:pt x="562" y="277"/>
                  </a:cubicBezTo>
                  <a:cubicBezTo>
                    <a:pt x="565" y="278"/>
                    <a:pt x="567" y="278"/>
                    <a:pt x="569" y="277"/>
                  </a:cubicBezTo>
                  <a:cubicBezTo>
                    <a:pt x="572" y="274"/>
                    <a:pt x="572" y="274"/>
                    <a:pt x="572" y="274"/>
                  </a:cubicBezTo>
                  <a:cubicBezTo>
                    <a:pt x="574" y="275"/>
                    <a:pt x="574" y="275"/>
                    <a:pt x="574" y="275"/>
                  </a:cubicBezTo>
                  <a:cubicBezTo>
                    <a:pt x="575" y="275"/>
                    <a:pt x="576" y="275"/>
                    <a:pt x="577" y="275"/>
                  </a:cubicBezTo>
                  <a:cubicBezTo>
                    <a:pt x="578" y="274"/>
                    <a:pt x="579" y="274"/>
                    <a:pt x="580" y="274"/>
                  </a:cubicBezTo>
                  <a:cubicBezTo>
                    <a:pt x="584" y="273"/>
                    <a:pt x="584" y="273"/>
                    <a:pt x="584" y="273"/>
                  </a:cubicBezTo>
                  <a:cubicBezTo>
                    <a:pt x="585" y="274"/>
                    <a:pt x="585" y="274"/>
                    <a:pt x="585" y="274"/>
                  </a:cubicBezTo>
                  <a:cubicBezTo>
                    <a:pt x="587" y="276"/>
                    <a:pt x="591" y="279"/>
                    <a:pt x="591" y="280"/>
                  </a:cubicBezTo>
                  <a:cubicBezTo>
                    <a:pt x="594" y="281"/>
                    <a:pt x="596" y="280"/>
                    <a:pt x="599" y="279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3" y="277"/>
                    <a:pt x="603" y="277"/>
                    <a:pt x="603" y="277"/>
                  </a:cubicBezTo>
                  <a:cubicBezTo>
                    <a:pt x="603" y="277"/>
                    <a:pt x="604" y="277"/>
                    <a:pt x="604" y="277"/>
                  </a:cubicBezTo>
                  <a:cubicBezTo>
                    <a:pt x="605" y="277"/>
                    <a:pt x="605" y="277"/>
                    <a:pt x="605" y="277"/>
                  </a:cubicBezTo>
                  <a:cubicBezTo>
                    <a:pt x="608" y="278"/>
                    <a:pt x="608" y="278"/>
                    <a:pt x="608" y="278"/>
                  </a:cubicBezTo>
                  <a:cubicBezTo>
                    <a:pt x="610" y="278"/>
                    <a:pt x="611" y="277"/>
                    <a:pt x="613" y="277"/>
                  </a:cubicBezTo>
                  <a:cubicBezTo>
                    <a:pt x="616" y="277"/>
                    <a:pt x="616" y="277"/>
                    <a:pt x="616" y="277"/>
                  </a:cubicBezTo>
                  <a:cubicBezTo>
                    <a:pt x="616" y="277"/>
                    <a:pt x="617" y="276"/>
                    <a:pt x="617" y="276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9" y="280"/>
                    <a:pt x="622" y="280"/>
                    <a:pt x="626" y="278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1" y="279"/>
                    <a:pt x="631" y="279"/>
                    <a:pt x="631" y="279"/>
                  </a:cubicBezTo>
                  <a:cubicBezTo>
                    <a:pt x="632" y="280"/>
                    <a:pt x="634" y="280"/>
                    <a:pt x="635" y="280"/>
                  </a:cubicBezTo>
                  <a:cubicBezTo>
                    <a:pt x="640" y="280"/>
                    <a:pt x="640" y="280"/>
                    <a:pt x="640" y="280"/>
                  </a:cubicBezTo>
                  <a:cubicBezTo>
                    <a:pt x="639" y="280"/>
                    <a:pt x="639" y="280"/>
                    <a:pt x="639" y="280"/>
                  </a:cubicBezTo>
                  <a:cubicBezTo>
                    <a:pt x="675" y="281"/>
                    <a:pt x="675" y="281"/>
                    <a:pt x="675" y="281"/>
                  </a:cubicBezTo>
                  <a:cubicBezTo>
                    <a:pt x="676" y="282"/>
                    <a:pt x="676" y="282"/>
                    <a:pt x="676" y="282"/>
                  </a:cubicBezTo>
                  <a:cubicBezTo>
                    <a:pt x="677" y="282"/>
                    <a:pt x="677" y="282"/>
                    <a:pt x="678" y="282"/>
                  </a:cubicBezTo>
                  <a:cubicBezTo>
                    <a:pt x="679" y="281"/>
                    <a:pt x="679" y="281"/>
                    <a:pt x="679" y="281"/>
                  </a:cubicBezTo>
                  <a:cubicBezTo>
                    <a:pt x="714" y="282"/>
                    <a:pt x="714" y="282"/>
                    <a:pt x="714" y="282"/>
                  </a:cubicBezTo>
                  <a:cubicBezTo>
                    <a:pt x="723" y="282"/>
                    <a:pt x="743" y="285"/>
                    <a:pt x="748" y="273"/>
                  </a:cubicBezTo>
                  <a:cubicBezTo>
                    <a:pt x="748" y="272"/>
                    <a:pt x="748" y="272"/>
                    <a:pt x="748" y="272"/>
                  </a:cubicBezTo>
                  <a:cubicBezTo>
                    <a:pt x="756" y="273"/>
                    <a:pt x="756" y="273"/>
                    <a:pt x="756" y="273"/>
                  </a:cubicBezTo>
                  <a:cubicBezTo>
                    <a:pt x="759" y="273"/>
                    <a:pt x="762" y="274"/>
                    <a:pt x="764" y="275"/>
                  </a:cubicBezTo>
                  <a:cubicBezTo>
                    <a:pt x="767" y="277"/>
                    <a:pt x="771" y="272"/>
                    <a:pt x="773" y="272"/>
                  </a:cubicBezTo>
                  <a:cubicBezTo>
                    <a:pt x="775" y="272"/>
                    <a:pt x="775" y="277"/>
                    <a:pt x="778" y="275"/>
                  </a:cubicBezTo>
                  <a:cubicBezTo>
                    <a:pt x="780" y="273"/>
                    <a:pt x="781" y="269"/>
                    <a:pt x="783" y="267"/>
                  </a:cubicBezTo>
                  <a:cubicBezTo>
                    <a:pt x="789" y="262"/>
                    <a:pt x="790" y="267"/>
                    <a:pt x="794" y="267"/>
                  </a:cubicBezTo>
                  <a:cubicBezTo>
                    <a:pt x="795" y="267"/>
                    <a:pt x="795" y="267"/>
                    <a:pt x="795" y="267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01" y="267"/>
                    <a:pt x="802" y="262"/>
                    <a:pt x="808" y="267"/>
                  </a:cubicBezTo>
                  <a:cubicBezTo>
                    <a:pt x="809" y="269"/>
                    <a:pt x="810" y="273"/>
                    <a:pt x="812" y="275"/>
                  </a:cubicBezTo>
                  <a:cubicBezTo>
                    <a:pt x="815" y="277"/>
                    <a:pt x="815" y="272"/>
                    <a:pt x="817" y="272"/>
                  </a:cubicBezTo>
                  <a:cubicBezTo>
                    <a:pt x="820" y="272"/>
                    <a:pt x="823" y="277"/>
                    <a:pt x="827" y="275"/>
                  </a:cubicBezTo>
                  <a:cubicBezTo>
                    <a:pt x="830" y="273"/>
                    <a:pt x="837" y="272"/>
                    <a:pt x="843" y="272"/>
                  </a:cubicBezTo>
                  <a:cubicBezTo>
                    <a:pt x="844" y="272"/>
                    <a:pt x="845" y="272"/>
                    <a:pt x="847" y="272"/>
                  </a:cubicBezTo>
                  <a:cubicBezTo>
                    <a:pt x="849" y="272"/>
                    <a:pt x="849" y="272"/>
                    <a:pt x="849" y="272"/>
                  </a:cubicBezTo>
                  <a:cubicBezTo>
                    <a:pt x="851" y="274"/>
                    <a:pt x="851" y="274"/>
                    <a:pt x="851" y="274"/>
                  </a:cubicBezTo>
                  <a:cubicBezTo>
                    <a:pt x="852" y="274"/>
                    <a:pt x="852" y="274"/>
                    <a:pt x="852" y="274"/>
                  </a:cubicBezTo>
                  <a:cubicBezTo>
                    <a:pt x="852" y="276"/>
                    <a:pt x="852" y="276"/>
                    <a:pt x="852" y="276"/>
                  </a:cubicBezTo>
                  <a:cubicBezTo>
                    <a:pt x="852" y="277"/>
                    <a:pt x="852" y="277"/>
                    <a:pt x="854" y="277"/>
                  </a:cubicBezTo>
                  <a:cubicBezTo>
                    <a:pt x="856" y="277"/>
                    <a:pt x="857" y="277"/>
                    <a:pt x="858" y="276"/>
                  </a:cubicBezTo>
                  <a:cubicBezTo>
                    <a:pt x="860" y="274"/>
                    <a:pt x="860" y="274"/>
                    <a:pt x="860" y="274"/>
                  </a:cubicBezTo>
                  <a:cubicBezTo>
                    <a:pt x="861" y="274"/>
                    <a:pt x="861" y="274"/>
                    <a:pt x="861" y="274"/>
                  </a:cubicBezTo>
                  <a:cubicBezTo>
                    <a:pt x="867" y="273"/>
                    <a:pt x="873" y="270"/>
                    <a:pt x="879" y="270"/>
                  </a:cubicBezTo>
                  <a:cubicBezTo>
                    <a:pt x="882" y="270"/>
                    <a:pt x="882" y="270"/>
                    <a:pt x="882" y="270"/>
                  </a:cubicBezTo>
                  <a:cubicBezTo>
                    <a:pt x="884" y="273"/>
                    <a:pt x="884" y="273"/>
                    <a:pt x="884" y="273"/>
                  </a:cubicBezTo>
                  <a:cubicBezTo>
                    <a:pt x="885" y="275"/>
                    <a:pt x="887" y="276"/>
                    <a:pt x="890" y="275"/>
                  </a:cubicBezTo>
                  <a:cubicBezTo>
                    <a:pt x="890" y="275"/>
                    <a:pt x="890" y="274"/>
                    <a:pt x="891" y="274"/>
                  </a:cubicBezTo>
                  <a:cubicBezTo>
                    <a:pt x="891" y="274"/>
                    <a:pt x="891" y="274"/>
                    <a:pt x="891" y="274"/>
                  </a:cubicBezTo>
                  <a:cubicBezTo>
                    <a:pt x="889" y="280"/>
                    <a:pt x="889" y="280"/>
                    <a:pt x="889" y="280"/>
                  </a:cubicBezTo>
                  <a:cubicBezTo>
                    <a:pt x="914" y="280"/>
                    <a:pt x="939" y="282"/>
                    <a:pt x="964" y="282"/>
                  </a:cubicBezTo>
                  <a:cubicBezTo>
                    <a:pt x="974" y="282"/>
                    <a:pt x="999" y="286"/>
                    <a:pt x="999" y="266"/>
                  </a:cubicBezTo>
                  <a:cubicBezTo>
                    <a:pt x="999" y="248"/>
                    <a:pt x="969" y="265"/>
                    <a:pt x="965" y="250"/>
                  </a:cubicBezTo>
                  <a:cubicBezTo>
                    <a:pt x="961" y="238"/>
                    <a:pt x="1000" y="242"/>
                    <a:pt x="989" y="231"/>
                  </a:cubicBezTo>
                  <a:cubicBezTo>
                    <a:pt x="986" y="229"/>
                    <a:pt x="947" y="219"/>
                    <a:pt x="962" y="213"/>
                  </a:cubicBezTo>
                  <a:cubicBezTo>
                    <a:pt x="972" y="209"/>
                    <a:pt x="1020" y="216"/>
                    <a:pt x="1019" y="185"/>
                  </a:cubicBezTo>
                  <a:cubicBezTo>
                    <a:pt x="1018" y="152"/>
                    <a:pt x="958" y="196"/>
                    <a:pt x="957" y="163"/>
                  </a:cubicBezTo>
                  <a:cubicBezTo>
                    <a:pt x="957" y="152"/>
                    <a:pt x="978" y="160"/>
                    <a:pt x="978" y="154"/>
                  </a:cubicBezTo>
                  <a:cubicBezTo>
                    <a:pt x="978" y="147"/>
                    <a:pt x="947" y="151"/>
                    <a:pt x="943" y="138"/>
                  </a:cubicBezTo>
                  <a:cubicBezTo>
                    <a:pt x="937" y="119"/>
                    <a:pt x="1003" y="143"/>
                    <a:pt x="1003" y="111"/>
                  </a:cubicBezTo>
                  <a:cubicBezTo>
                    <a:pt x="1002" y="78"/>
                    <a:pt x="961" y="97"/>
                    <a:pt x="943" y="86"/>
                  </a:cubicBezTo>
                  <a:cubicBezTo>
                    <a:pt x="940" y="84"/>
                    <a:pt x="936" y="73"/>
                    <a:pt x="938" y="68"/>
                  </a:cubicBezTo>
                  <a:cubicBezTo>
                    <a:pt x="943" y="55"/>
                    <a:pt x="966" y="80"/>
                    <a:pt x="967" y="65"/>
                  </a:cubicBezTo>
                  <a:cubicBezTo>
                    <a:pt x="970" y="40"/>
                    <a:pt x="921" y="60"/>
                    <a:pt x="924" y="36"/>
                  </a:cubicBezTo>
                  <a:cubicBezTo>
                    <a:pt x="926" y="12"/>
                    <a:pt x="962" y="28"/>
                    <a:pt x="970" y="28"/>
                  </a:cubicBezTo>
                  <a:cubicBezTo>
                    <a:pt x="998" y="28"/>
                    <a:pt x="995" y="13"/>
                    <a:pt x="971" y="13"/>
                  </a:cubicBezTo>
                  <a:cubicBezTo>
                    <a:pt x="915" y="14"/>
                    <a:pt x="915" y="14"/>
                    <a:pt x="915" y="14"/>
                  </a:cubicBezTo>
                  <a:cubicBezTo>
                    <a:pt x="915" y="13"/>
                    <a:pt x="915" y="13"/>
                    <a:pt x="915" y="13"/>
                  </a:cubicBezTo>
                  <a:cubicBezTo>
                    <a:pt x="913" y="14"/>
                    <a:pt x="913" y="14"/>
                    <a:pt x="913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0" y="14"/>
                    <a:pt x="900" y="14"/>
                    <a:pt x="900" y="14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3" y="11"/>
                    <a:pt x="889" y="14"/>
                    <a:pt x="885" y="18"/>
                  </a:cubicBezTo>
                  <a:cubicBezTo>
                    <a:pt x="882" y="20"/>
                    <a:pt x="882" y="20"/>
                    <a:pt x="882" y="20"/>
                  </a:cubicBezTo>
                  <a:cubicBezTo>
                    <a:pt x="881" y="19"/>
                    <a:pt x="881" y="19"/>
                    <a:pt x="881" y="19"/>
                  </a:cubicBezTo>
                  <a:cubicBezTo>
                    <a:pt x="878" y="13"/>
                    <a:pt x="873" y="5"/>
                    <a:pt x="868" y="8"/>
                  </a:cubicBezTo>
                  <a:cubicBezTo>
                    <a:pt x="867" y="9"/>
                    <a:pt x="865" y="10"/>
                    <a:pt x="864" y="11"/>
                  </a:cubicBezTo>
                  <a:cubicBezTo>
                    <a:pt x="864" y="11"/>
                    <a:pt x="864" y="11"/>
                    <a:pt x="864" y="11"/>
                  </a:cubicBezTo>
                  <a:cubicBezTo>
                    <a:pt x="864" y="10"/>
                    <a:pt x="864" y="10"/>
                    <a:pt x="864" y="10"/>
                  </a:cubicBezTo>
                  <a:cubicBezTo>
                    <a:pt x="860" y="0"/>
                    <a:pt x="859" y="11"/>
                    <a:pt x="856" y="13"/>
                  </a:cubicBezTo>
                  <a:cubicBezTo>
                    <a:pt x="848" y="16"/>
                    <a:pt x="843" y="0"/>
                    <a:pt x="835" y="3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32" y="5"/>
                    <a:pt x="832" y="5"/>
                    <a:pt x="832" y="5"/>
                  </a:cubicBezTo>
                  <a:cubicBezTo>
                    <a:pt x="831" y="7"/>
                    <a:pt x="831" y="9"/>
                    <a:pt x="830" y="10"/>
                  </a:cubicBezTo>
                  <a:cubicBezTo>
                    <a:pt x="824" y="15"/>
                    <a:pt x="820" y="14"/>
                    <a:pt x="814" y="18"/>
                  </a:cubicBezTo>
                  <a:cubicBezTo>
                    <a:pt x="812" y="19"/>
                    <a:pt x="813" y="21"/>
                    <a:pt x="811" y="22"/>
                  </a:cubicBezTo>
                  <a:cubicBezTo>
                    <a:pt x="810" y="23"/>
                    <a:pt x="805" y="23"/>
                    <a:pt x="804" y="22"/>
                  </a:cubicBezTo>
                  <a:cubicBezTo>
                    <a:pt x="803" y="20"/>
                    <a:pt x="803" y="20"/>
                    <a:pt x="803" y="20"/>
                  </a:cubicBezTo>
                  <a:cubicBezTo>
                    <a:pt x="802" y="19"/>
                    <a:pt x="802" y="19"/>
                    <a:pt x="802" y="19"/>
                  </a:cubicBezTo>
                  <a:cubicBezTo>
                    <a:pt x="801" y="16"/>
                    <a:pt x="801" y="16"/>
                    <a:pt x="801" y="16"/>
                  </a:cubicBezTo>
                  <a:cubicBezTo>
                    <a:pt x="800" y="14"/>
                    <a:pt x="799" y="11"/>
                    <a:pt x="796" y="10"/>
                  </a:cubicBezTo>
                  <a:cubicBezTo>
                    <a:pt x="795" y="10"/>
                    <a:pt x="795" y="10"/>
                    <a:pt x="795" y="10"/>
                  </a:cubicBezTo>
                  <a:cubicBezTo>
                    <a:pt x="794" y="10"/>
                    <a:pt x="794" y="10"/>
                    <a:pt x="794" y="10"/>
                  </a:cubicBezTo>
                  <a:cubicBezTo>
                    <a:pt x="792" y="11"/>
                    <a:pt x="790" y="14"/>
                    <a:pt x="789" y="16"/>
                  </a:cubicBezTo>
                  <a:cubicBezTo>
                    <a:pt x="788" y="19"/>
                    <a:pt x="788" y="19"/>
                    <a:pt x="788" y="19"/>
                  </a:cubicBezTo>
                  <a:cubicBezTo>
                    <a:pt x="788" y="20"/>
                    <a:pt x="788" y="20"/>
                    <a:pt x="788" y="20"/>
                  </a:cubicBezTo>
                  <a:cubicBezTo>
                    <a:pt x="786" y="22"/>
                    <a:pt x="786" y="22"/>
                    <a:pt x="786" y="22"/>
                  </a:cubicBezTo>
                  <a:cubicBezTo>
                    <a:pt x="785" y="23"/>
                    <a:pt x="781" y="23"/>
                    <a:pt x="780" y="22"/>
                  </a:cubicBezTo>
                  <a:cubicBezTo>
                    <a:pt x="778" y="21"/>
                    <a:pt x="778" y="19"/>
                    <a:pt x="776" y="18"/>
                  </a:cubicBezTo>
                  <a:cubicBezTo>
                    <a:pt x="770" y="14"/>
                    <a:pt x="766" y="15"/>
                    <a:pt x="760" y="10"/>
                  </a:cubicBezTo>
                  <a:cubicBezTo>
                    <a:pt x="759" y="9"/>
                    <a:pt x="760" y="7"/>
                    <a:pt x="759" y="5"/>
                  </a:cubicBezTo>
                  <a:cubicBezTo>
                    <a:pt x="755" y="5"/>
                    <a:pt x="755" y="5"/>
                    <a:pt x="755" y="5"/>
                  </a:cubicBezTo>
                  <a:cubicBezTo>
                    <a:pt x="755" y="3"/>
                    <a:pt x="755" y="3"/>
                    <a:pt x="755" y="3"/>
                  </a:cubicBezTo>
                  <a:cubicBezTo>
                    <a:pt x="747" y="0"/>
                    <a:pt x="743" y="16"/>
                    <a:pt x="735" y="13"/>
                  </a:cubicBezTo>
                  <a:cubicBezTo>
                    <a:pt x="731" y="11"/>
                    <a:pt x="731" y="0"/>
                    <a:pt x="727" y="10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5" y="10"/>
                    <a:pt x="724" y="9"/>
                    <a:pt x="722" y="8"/>
                  </a:cubicBezTo>
                  <a:cubicBezTo>
                    <a:pt x="720" y="6"/>
                    <a:pt x="717" y="8"/>
                    <a:pt x="715" y="10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13" y="12"/>
                    <a:pt x="713" y="12"/>
                    <a:pt x="713" y="12"/>
                  </a:cubicBezTo>
                  <a:cubicBezTo>
                    <a:pt x="711" y="11"/>
                    <a:pt x="711" y="8"/>
                    <a:pt x="708" y="7"/>
                  </a:cubicBezTo>
                  <a:cubicBezTo>
                    <a:pt x="703" y="6"/>
                    <a:pt x="699" y="9"/>
                    <a:pt x="696" y="11"/>
                  </a:cubicBezTo>
                  <a:cubicBezTo>
                    <a:pt x="695" y="13"/>
                    <a:pt x="695" y="13"/>
                    <a:pt x="695" y="13"/>
                  </a:cubicBezTo>
                  <a:cubicBezTo>
                    <a:pt x="693" y="13"/>
                    <a:pt x="693" y="13"/>
                    <a:pt x="693" y="13"/>
                  </a:cubicBezTo>
                  <a:cubicBezTo>
                    <a:pt x="692" y="13"/>
                    <a:pt x="692" y="13"/>
                    <a:pt x="692" y="13"/>
                  </a:cubicBezTo>
                  <a:cubicBezTo>
                    <a:pt x="689" y="13"/>
                    <a:pt x="689" y="13"/>
                    <a:pt x="689" y="13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5" y="10"/>
                    <a:pt x="680" y="5"/>
                    <a:pt x="679" y="5"/>
                  </a:cubicBezTo>
                  <a:cubicBezTo>
                    <a:pt x="676" y="4"/>
                    <a:pt x="674" y="4"/>
                    <a:pt x="671" y="6"/>
                  </a:cubicBezTo>
                  <a:cubicBezTo>
                    <a:pt x="666" y="8"/>
                    <a:pt x="666" y="8"/>
                    <a:pt x="666" y="8"/>
                  </a:cubicBezTo>
                  <a:cubicBezTo>
                    <a:pt x="665" y="8"/>
                    <a:pt x="665" y="8"/>
                    <a:pt x="665" y="8"/>
                  </a:cubicBezTo>
                  <a:cubicBezTo>
                    <a:pt x="663" y="7"/>
                    <a:pt x="661" y="7"/>
                    <a:pt x="657" y="8"/>
                  </a:cubicBezTo>
                  <a:cubicBezTo>
                    <a:pt x="654" y="8"/>
                    <a:pt x="654" y="8"/>
                    <a:pt x="654" y="8"/>
                  </a:cubicBezTo>
                  <a:cubicBezTo>
                    <a:pt x="654" y="8"/>
                    <a:pt x="653" y="8"/>
                    <a:pt x="653" y="9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1" y="4"/>
                    <a:pt x="648" y="4"/>
                    <a:pt x="644" y="7"/>
                  </a:cubicBezTo>
                  <a:cubicBezTo>
                    <a:pt x="643" y="8"/>
                    <a:pt x="643" y="8"/>
                    <a:pt x="643" y="8"/>
                  </a:cubicBezTo>
                  <a:cubicBezTo>
                    <a:pt x="639" y="5"/>
                    <a:pt x="639" y="5"/>
                    <a:pt x="639" y="5"/>
                  </a:cubicBezTo>
                  <a:cubicBezTo>
                    <a:pt x="637" y="4"/>
                    <a:pt x="634" y="4"/>
                    <a:pt x="630" y="5"/>
                  </a:cubicBezTo>
                  <a:cubicBezTo>
                    <a:pt x="628" y="6"/>
                    <a:pt x="626" y="7"/>
                    <a:pt x="625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1" y="6"/>
                    <a:pt x="621" y="6"/>
                    <a:pt x="621" y="6"/>
                  </a:cubicBezTo>
                  <a:cubicBezTo>
                    <a:pt x="619" y="5"/>
                    <a:pt x="617" y="4"/>
                    <a:pt x="614" y="5"/>
                  </a:cubicBezTo>
                  <a:cubicBezTo>
                    <a:pt x="612" y="7"/>
                    <a:pt x="612" y="7"/>
                    <a:pt x="612" y="7"/>
                  </a:cubicBezTo>
                  <a:cubicBezTo>
                    <a:pt x="612" y="6"/>
                    <a:pt x="612" y="6"/>
                    <a:pt x="612" y="6"/>
                  </a:cubicBezTo>
                  <a:cubicBezTo>
                    <a:pt x="610" y="5"/>
                    <a:pt x="609" y="12"/>
                    <a:pt x="606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2" y="13"/>
                    <a:pt x="602" y="13"/>
                    <a:pt x="602" y="13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600" y="11"/>
                    <a:pt x="599" y="10"/>
                  </a:cubicBezTo>
                  <a:cubicBezTo>
                    <a:pt x="598" y="10"/>
                    <a:pt x="598" y="10"/>
                    <a:pt x="598" y="10"/>
                  </a:cubicBezTo>
                  <a:cubicBezTo>
                    <a:pt x="595" y="4"/>
                    <a:pt x="595" y="4"/>
                    <a:pt x="595" y="4"/>
                  </a:cubicBezTo>
                  <a:cubicBezTo>
                    <a:pt x="594" y="3"/>
                    <a:pt x="593" y="2"/>
                    <a:pt x="592" y="3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89" y="3"/>
                    <a:pt x="587" y="2"/>
                    <a:pt x="585" y="3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82" y="5"/>
                    <a:pt x="582" y="5"/>
                    <a:pt x="582" y="5"/>
                  </a:cubicBezTo>
                  <a:cubicBezTo>
                    <a:pt x="581" y="7"/>
                    <a:pt x="581" y="9"/>
                    <a:pt x="580" y="10"/>
                  </a:cubicBezTo>
                  <a:cubicBezTo>
                    <a:pt x="579" y="11"/>
                    <a:pt x="577" y="12"/>
                    <a:pt x="576" y="13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71" y="12"/>
                    <a:pt x="571" y="12"/>
                    <a:pt x="571" y="12"/>
                  </a:cubicBezTo>
                  <a:cubicBezTo>
                    <a:pt x="571" y="11"/>
                    <a:pt x="570" y="10"/>
                    <a:pt x="569" y="10"/>
                  </a:cubicBezTo>
                  <a:cubicBezTo>
                    <a:pt x="567" y="9"/>
                    <a:pt x="565" y="10"/>
                    <a:pt x="563" y="11"/>
                  </a:cubicBezTo>
                  <a:cubicBezTo>
                    <a:pt x="562" y="13"/>
                    <a:pt x="562" y="13"/>
                    <a:pt x="562" y="13"/>
                  </a:cubicBezTo>
                  <a:cubicBezTo>
                    <a:pt x="561" y="12"/>
                    <a:pt x="561" y="12"/>
                    <a:pt x="561" y="12"/>
                  </a:cubicBezTo>
                  <a:cubicBezTo>
                    <a:pt x="559" y="11"/>
                    <a:pt x="557" y="9"/>
                    <a:pt x="554" y="10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6" y="10"/>
                    <a:pt x="546" y="10"/>
                    <a:pt x="546" y="10"/>
                  </a:cubicBezTo>
                  <a:cubicBezTo>
                    <a:pt x="545" y="10"/>
                    <a:pt x="545" y="10"/>
                    <a:pt x="545" y="10"/>
                  </a:cubicBezTo>
                  <a:cubicBezTo>
                    <a:pt x="544" y="10"/>
                    <a:pt x="544" y="10"/>
                    <a:pt x="544" y="10"/>
                  </a:cubicBezTo>
                  <a:cubicBezTo>
                    <a:pt x="543" y="11"/>
                    <a:pt x="543" y="11"/>
                    <a:pt x="543" y="11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38" y="9"/>
                    <a:pt x="538" y="9"/>
                    <a:pt x="538" y="9"/>
                  </a:cubicBezTo>
                  <a:cubicBezTo>
                    <a:pt x="537" y="8"/>
                    <a:pt x="536" y="7"/>
                    <a:pt x="534" y="7"/>
                  </a:cubicBezTo>
                  <a:cubicBezTo>
                    <a:pt x="531" y="7"/>
                    <a:pt x="531" y="8"/>
                    <a:pt x="531" y="9"/>
                  </a:cubicBezTo>
                  <a:cubicBezTo>
                    <a:pt x="532" y="10"/>
                    <a:pt x="532" y="10"/>
                    <a:pt x="532" y="10"/>
                  </a:cubicBezTo>
                  <a:cubicBezTo>
                    <a:pt x="530" y="11"/>
                    <a:pt x="530" y="11"/>
                    <a:pt x="530" y="11"/>
                  </a:cubicBezTo>
                  <a:cubicBezTo>
                    <a:pt x="528" y="13"/>
                    <a:pt x="528" y="13"/>
                    <a:pt x="528" y="13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5" y="12"/>
                    <a:pt x="523" y="12"/>
                    <a:pt x="523" y="12"/>
                  </a:cubicBezTo>
                  <a:cubicBezTo>
                    <a:pt x="520" y="12"/>
                    <a:pt x="517" y="12"/>
                    <a:pt x="514" y="12"/>
                  </a:cubicBezTo>
                  <a:cubicBezTo>
                    <a:pt x="512" y="11"/>
                    <a:pt x="512" y="11"/>
                    <a:pt x="512" y="11"/>
                  </a:cubicBezTo>
                  <a:cubicBezTo>
                    <a:pt x="510" y="10"/>
                    <a:pt x="510" y="10"/>
                    <a:pt x="510" y="10"/>
                  </a:cubicBezTo>
                  <a:cubicBezTo>
                    <a:pt x="509" y="9"/>
                    <a:pt x="510" y="7"/>
                    <a:pt x="509" y="5"/>
                  </a:cubicBezTo>
                  <a:cubicBezTo>
                    <a:pt x="506" y="5"/>
                    <a:pt x="506" y="5"/>
                    <a:pt x="506" y="5"/>
                  </a:cubicBezTo>
                  <a:cubicBezTo>
                    <a:pt x="506" y="3"/>
                    <a:pt x="506" y="3"/>
                    <a:pt x="506" y="3"/>
                  </a:cubicBezTo>
                  <a:cubicBezTo>
                    <a:pt x="502" y="2"/>
                    <a:pt x="498" y="5"/>
                    <a:pt x="495" y="8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3" y="9"/>
                    <a:pt x="493" y="9"/>
                    <a:pt x="492" y="10"/>
                  </a:cubicBezTo>
                  <a:cubicBezTo>
                    <a:pt x="491" y="12"/>
                    <a:pt x="491" y="12"/>
                    <a:pt x="491" y="12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9" y="13"/>
                    <a:pt x="487" y="13"/>
                    <a:pt x="485" y="13"/>
                  </a:cubicBezTo>
                  <a:cubicBezTo>
                    <a:pt x="481" y="11"/>
                    <a:pt x="481" y="0"/>
                    <a:pt x="477" y="10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5" y="10"/>
                    <a:pt x="474" y="9"/>
                    <a:pt x="472" y="8"/>
                  </a:cubicBezTo>
                  <a:cubicBezTo>
                    <a:pt x="470" y="6"/>
                    <a:pt x="467" y="8"/>
                    <a:pt x="465" y="10"/>
                  </a:cubicBezTo>
                  <a:cubicBezTo>
                    <a:pt x="463" y="13"/>
                    <a:pt x="463" y="13"/>
                    <a:pt x="463" y="13"/>
                  </a:cubicBezTo>
                  <a:cubicBezTo>
                    <a:pt x="463" y="12"/>
                    <a:pt x="463" y="12"/>
                    <a:pt x="463" y="12"/>
                  </a:cubicBezTo>
                  <a:cubicBezTo>
                    <a:pt x="462" y="11"/>
                    <a:pt x="461" y="8"/>
                    <a:pt x="458" y="7"/>
                  </a:cubicBezTo>
                  <a:cubicBezTo>
                    <a:pt x="455" y="7"/>
                    <a:pt x="453" y="7"/>
                    <a:pt x="451" y="8"/>
                  </a:cubicBezTo>
                  <a:cubicBezTo>
                    <a:pt x="448" y="10"/>
                    <a:pt x="448" y="10"/>
                    <a:pt x="448" y="10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5" y="9"/>
                    <a:pt x="444" y="9"/>
                    <a:pt x="443" y="10"/>
                  </a:cubicBezTo>
                  <a:cubicBezTo>
                    <a:pt x="442" y="10"/>
                    <a:pt x="441" y="10"/>
                    <a:pt x="440" y="11"/>
                  </a:cubicBezTo>
                  <a:cubicBezTo>
                    <a:pt x="436" y="12"/>
                    <a:pt x="436" y="12"/>
                    <a:pt x="436" y="1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8"/>
                    <a:pt x="430" y="5"/>
                    <a:pt x="429" y="5"/>
                  </a:cubicBezTo>
                  <a:cubicBezTo>
                    <a:pt x="426" y="4"/>
                    <a:pt x="424" y="4"/>
                    <a:pt x="421" y="6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7" y="7"/>
                    <a:pt x="416" y="7"/>
                    <a:pt x="416" y="7"/>
                  </a:cubicBezTo>
                  <a:cubicBezTo>
                    <a:pt x="415" y="8"/>
                    <a:pt x="415" y="8"/>
                    <a:pt x="415" y="8"/>
                  </a:cubicBezTo>
                  <a:cubicBezTo>
                    <a:pt x="412" y="7"/>
                    <a:pt x="412" y="7"/>
                    <a:pt x="412" y="7"/>
                  </a:cubicBezTo>
                  <a:cubicBezTo>
                    <a:pt x="410" y="7"/>
                    <a:pt x="409" y="7"/>
                    <a:pt x="407" y="8"/>
                  </a:cubicBezTo>
                  <a:cubicBezTo>
                    <a:pt x="404" y="8"/>
                    <a:pt x="404" y="8"/>
                    <a:pt x="404" y="8"/>
                  </a:cubicBezTo>
                  <a:cubicBezTo>
                    <a:pt x="404" y="8"/>
                    <a:pt x="404" y="8"/>
                    <a:pt x="403" y="9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1" y="4"/>
                    <a:pt x="398" y="4"/>
                    <a:pt x="395" y="7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89" y="5"/>
                    <a:pt x="389" y="5"/>
                    <a:pt x="389" y="5"/>
                  </a:cubicBezTo>
                  <a:cubicBezTo>
                    <a:pt x="388" y="5"/>
                    <a:pt x="387" y="4"/>
                    <a:pt x="385" y="4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3" y="2"/>
                    <a:pt x="343" y="2"/>
                    <a:pt x="342" y="3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298" y="3"/>
                    <a:pt x="277" y="0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1" y="11"/>
                    <a:pt x="258" y="11"/>
                    <a:pt x="257" y="10"/>
                  </a:cubicBezTo>
                  <a:cubicBezTo>
                    <a:pt x="253" y="8"/>
                    <a:pt x="250" y="12"/>
                    <a:pt x="247" y="12"/>
                  </a:cubicBezTo>
                  <a:cubicBezTo>
                    <a:pt x="245" y="12"/>
                    <a:pt x="245" y="7"/>
                    <a:pt x="242" y="10"/>
                  </a:cubicBezTo>
                  <a:cubicBezTo>
                    <a:pt x="240" y="11"/>
                    <a:pt x="239" y="15"/>
                    <a:pt x="237" y="17"/>
                  </a:cubicBezTo>
                  <a:cubicBezTo>
                    <a:pt x="231" y="23"/>
                    <a:pt x="230" y="17"/>
                    <a:pt x="226" y="17"/>
                  </a:cubicBezTo>
                  <a:cubicBezTo>
                    <a:pt x="225" y="17"/>
                    <a:pt x="225" y="17"/>
                    <a:pt x="225" y="17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19" y="17"/>
                    <a:pt x="219" y="23"/>
                    <a:pt x="213" y="17"/>
                  </a:cubicBezTo>
                  <a:cubicBezTo>
                    <a:pt x="211" y="15"/>
                    <a:pt x="210" y="11"/>
                    <a:pt x="208" y="10"/>
                  </a:cubicBezTo>
                  <a:cubicBezTo>
                    <a:pt x="205" y="7"/>
                    <a:pt x="205" y="12"/>
                    <a:pt x="203" y="12"/>
                  </a:cubicBezTo>
                  <a:cubicBezTo>
                    <a:pt x="200" y="12"/>
                    <a:pt x="197" y="8"/>
                    <a:pt x="193" y="10"/>
                  </a:cubicBezTo>
                  <a:cubicBezTo>
                    <a:pt x="190" y="11"/>
                    <a:pt x="183" y="12"/>
                    <a:pt x="177" y="12"/>
                  </a:cubicBezTo>
                  <a:cubicBezTo>
                    <a:pt x="177" y="12"/>
                    <a:pt x="175" y="12"/>
                    <a:pt x="173" y="12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9" y="8"/>
                    <a:pt x="169" y="7"/>
                    <a:pt x="166" y="7"/>
                  </a:cubicBezTo>
                  <a:cubicBezTo>
                    <a:pt x="164" y="7"/>
                    <a:pt x="163" y="8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3" y="12"/>
                    <a:pt x="147" y="15"/>
                    <a:pt x="141" y="15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5" y="10"/>
                    <a:pt x="133" y="9"/>
                    <a:pt x="130" y="10"/>
                  </a:cubicBezTo>
                  <a:cubicBezTo>
                    <a:pt x="130" y="10"/>
                    <a:pt x="130" y="10"/>
                    <a:pt x="129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06" y="5"/>
                    <a:pt x="81" y="3"/>
                    <a:pt x="57" y="3"/>
                  </a:cubicBezTo>
                  <a:cubicBezTo>
                    <a:pt x="54" y="3"/>
                    <a:pt x="51" y="3"/>
                    <a:pt x="47" y="2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274640"/>
            <a:ext cx="8991601" cy="71108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Alignment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 rot="3256769">
            <a:off x="1157192" y="739263"/>
            <a:ext cx="1295924" cy="3886869"/>
            <a:chOff x="1504369" y="2982594"/>
            <a:chExt cx="997455" cy="2991670"/>
          </a:xfrm>
        </p:grpSpPr>
        <p:sp>
          <p:nvSpPr>
            <p:cNvPr id="122" name="Rectangle 62"/>
            <p:cNvSpPr>
              <a:spLocks noChangeArrowheads="1"/>
            </p:cNvSpPr>
            <p:nvPr/>
          </p:nvSpPr>
          <p:spPr bwMode="auto">
            <a:xfrm>
              <a:off x="1521098" y="3026507"/>
              <a:ext cx="967483" cy="8901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63"/>
            <p:cNvSpPr>
              <a:spLocks noChangeArrowheads="1"/>
            </p:cNvSpPr>
            <p:nvPr/>
          </p:nvSpPr>
          <p:spPr bwMode="auto">
            <a:xfrm>
              <a:off x="1521098" y="3026507"/>
              <a:ext cx="490712" cy="890113"/>
            </a:xfrm>
            <a:prstGeom prst="rect">
              <a:avLst/>
            </a:prstGeom>
            <a:solidFill>
              <a:schemeClr val="tx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1504369" y="4207980"/>
              <a:ext cx="996758" cy="1766284"/>
            </a:xfrm>
            <a:custGeom>
              <a:avLst/>
              <a:gdLst>
                <a:gd name="T0" fmla="*/ 673 w 1430"/>
                <a:gd name="T1" fmla="*/ 2024 h 2534"/>
                <a:gd name="T2" fmla="*/ 612 w 1430"/>
                <a:gd name="T3" fmla="*/ 2078 h 2534"/>
                <a:gd name="T4" fmla="*/ 597 w 1430"/>
                <a:gd name="T5" fmla="*/ 2162 h 2534"/>
                <a:gd name="T6" fmla="*/ 638 w 1430"/>
                <a:gd name="T7" fmla="*/ 2234 h 2534"/>
                <a:gd name="T8" fmla="*/ 710 w 1430"/>
                <a:gd name="T9" fmla="*/ 2264 h 2534"/>
                <a:gd name="T10" fmla="*/ 769 w 1430"/>
                <a:gd name="T11" fmla="*/ 2249 h 2534"/>
                <a:gd name="T12" fmla="*/ 824 w 1430"/>
                <a:gd name="T13" fmla="*/ 2189 h 2534"/>
                <a:gd name="T14" fmla="*/ 829 w 1430"/>
                <a:gd name="T15" fmla="*/ 2104 h 2534"/>
                <a:gd name="T16" fmla="*/ 782 w 1430"/>
                <a:gd name="T17" fmla="*/ 2037 h 2534"/>
                <a:gd name="T18" fmla="*/ 715 w 1430"/>
                <a:gd name="T19" fmla="*/ 2015 h 2534"/>
                <a:gd name="T20" fmla="*/ 1430 w 1430"/>
                <a:gd name="T21" fmla="*/ 87 h 2534"/>
                <a:gd name="T22" fmla="*/ 1425 w 1430"/>
                <a:gd name="T23" fmla="*/ 116 h 2534"/>
                <a:gd name="T24" fmla="*/ 1342 w 1430"/>
                <a:gd name="T25" fmla="*/ 167 h 2534"/>
                <a:gd name="T26" fmla="*/ 1224 w 1430"/>
                <a:gd name="T27" fmla="*/ 256 h 2534"/>
                <a:gd name="T28" fmla="*/ 1114 w 1430"/>
                <a:gd name="T29" fmla="*/ 370 h 2534"/>
                <a:gd name="T30" fmla="*/ 1017 w 1430"/>
                <a:gd name="T31" fmla="*/ 511 h 2534"/>
                <a:gd name="T32" fmla="*/ 943 w 1430"/>
                <a:gd name="T33" fmla="*/ 682 h 2534"/>
                <a:gd name="T34" fmla="*/ 900 w 1430"/>
                <a:gd name="T35" fmla="*/ 887 h 2534"/>
                <a:gd name="T36" fmla="*/ 896 w 1430"/>
                <a:gd name="T37" fmla="*/ 1124 h 2534"/>
                <a:gd name="T38" fmla="*/ 932 w 1430"/>
                <a:gd name="T39" fmla="*/ 1384 h 2534"/>
                <a:gd name="T40" fmla="*/ 964 w 1430"/>
                <a:gd name="T41" fmla="*/ 1628 h 2534"/>
                <a:gd name="T42" fmla="*/ 977 w 1430"/>
                <a:gd name="T43" fmla="*/ 1858 h 2534"/>
                <a:gd name="T44" fmla="*/ 972 w 1430"/>
                <a:gd name="T45" fmla="*/ 2067 h 2534"/>
                <a:gd name="T46" fmla="*/ 945 w 1430"/>
                <a:gd name="T47" fmla="*/ 2247 h 2534"/>
                <a:gd name="T48" fmla="*/ 897 w 1430"/>
                <a:gd name="T49" fmla="*/ 2390 h 2534"/>
                <a:gd name="T50" fmla="*/ 822 w 1430"/>
                <a:gd name="T51" fmla="*/ 2488 h 2534"/>
                <a:gd name="T52" fmla="*/ 723 w 1430"/>
                <a:gd name="T53" fmla="*/ 2534 h 2534"/>
                <a:gd name="T54" fmla="*/ 670 w 1430"/>
                <a:gd name="T55" fmla="*/ 2524 h 2534"/>
                <a:gd name="T56" fmla="*/ 580 w 1430"/>
                <a:gd name="T57" fmla="*/ 2460 h 2534"/>
                <a:gd name="T58" fmla="*/ 515 w 1430"/>
                <a:gd name="T59" fmla="*/ 2346 h 2534"/>
                <a:gd name="T60" fmla="*/ 473 w 1430"/>
                <a:gd name="T61" fmla="*/ 2191 h 2534"/>
                <a:gd name="T62" fmla="*/ 454 w 1430"/>
                <a:gd name="T63" fmla="*/ 2001 h 2534"/>
                <a:gd name="T64" fmla="*/ 456 w 1430"/>
                <a:gd name="T65" fmla="*/ 1783 h 2534"/>
                <a:gd name="T66" fmla="*/ 475 w 1430"/>
                <a:gd name="T67" fmla="*/ 1548 h 2534"/>
                <a:gd name="T68" fmla="*/ 511 w 1430"/>
                <a:gd name="T69" fmla="*/ 1300 h 2534"/>
                <a:gd name="T70" fmla="*/ 538 w 1430"/>
                <a:gd name="T71" fmla="*/ 1040 h 2534"/>
                <a:gd name="T72" fmla="*/ 520 w 1430"/>
                <a:gd name="T73" fmla="*/ 815 h 2534"/>
                <a:gd name="T74" fmla="*/ 466 w 1430"/>
                <a:gd name="T75" fmla="*/ 622 h 2534"/>
                <a:gd name="T76" fmla="*/ 382 w 1430"/>
                <a:gd name="T77" fmla="*/ 461 h 2534"/>
                <a:gd name="T78" fmla="*/ 280 w 1430"/>
                <a:gd name="T79" fmla="*/ 329 h 2534"/>
                <a:gd name="T80" fmla="*/ 166 w 1430"/>
                <a:gd name="T81" fmla="*/ 223 h 2534"/>
                <a:gd name="T82" fmla="*/ 50 w 1430"/>
                <a:gd name="T83" fmla="*/ 143 h 2534"/>
                <a:gd name="T84" fmla="*/ 1 w 1430"/>
                <a:gd name="T85" fmla="*/ 108 h 2534"/>
                <a:gd name="T86" fmla="*/ 9 w 1430"/>
                <a:gd name="T87" fmla="*/ 0 h 2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0" h="2534">
                  <a:moveTo>
                    <a:pt x="715" y="2015"/>
                  </a:moveTo>
                  <a:lnTo>
                    <a:pt x="699" y="2016"/>
                  </a:lnTo>
                  <a:lnTo>
                    <a:pt x="673" y="2024"/>
                  </a:lnTo>
                  <a:lnTo>
                    <a:pt x="648" y="2037"/>
                  </a:lnTo>
                  <a:lnTo>
                    <a:pt x="627" y="2056"/>
                  </a:lnTo>
                  <a:lnTo>
                    <a:pt x="612" y="2078"/>
                  </a:lnTo>
                  <a:lnTo>
                    <a:pt x="600" y="2104"/>
                  </a:lnTo>
                  <a:lnTo>
                    <a:pt x="596" y="2133"/>
                  </a:lnTo>
                  <a:lnTo>
                    <a:pt x="597" y="2162"/>
                  </a:lnTo>
                  <a:lnTo>
                    <a:pt x="605" y="2189"/>
                  </a:lnTo>
                  <a:lnTo>
                    <a:pt x="619" y="2214"/>
                  </a:lnTo>
                  <a:lnTo>
                    <a:pt x="638" y="2234"/>
                  </a:lnTo>
                  <a:lnTo>
                    <a:pt x="661" y="2249"/>
                  </a:lnTo>
                  <a:lnTo>
                    <a:pt x="687" y="2260"/>
                  </a:lnTo>
                  <a:lnTo>
                    <a:pt x="710" y="2264"/>
                  </a:lnTo>
                  <a:lnTo>
                    <a:pt x="720" y="2264"/>
                  </a:lnTo>
                  <a:lnTo>
                    <a:pt x="742" y="2260"/>
                  </a:lnTo>
                  <a:lnTo>
                    <a:pt x="769" y="2249"/>
                  </a:lnTo>
                  <a:lnTo>
                    <a:pt x="792" y="2234"/>
                  </a:lnTo>
                  <a:lnTo>
                    <a:pt x="811" y="2214"/>
                  </a:lnTo>
                  <a:lnTo>
                    <a:pt x="824" y="2189"/>
                  </a:lnTo>
                  <a:lnTo>
                    <a:pt x="833" y="2162"/>
                  </a:lnTo>
                  <a:lnTo>
                    <a:pt x="834" y="2133"/>
                  </a:lnTo>
                  <a:lnTo>
                    <a:pt x="829" y="2104"/>
                  </a:lnTo>
                  <a:lnTo>
                    <a:pt x="818" y="2078"/>
                  </a:lnTo>
                  <a:lnTo>
                    <a:pt x="803" y="2056"/>
                  </a:lnTo>
                  <a:lnTo>
                    <a:pt x="782" y="2037"/>
                  </a:lnTo>
                  <a:lnTo>
                    <a:pt x="757" y="2024"/>
                  </a:lnTo>
                  <a:lnTo>
                    <a:pt x="731" y="2016"/>
                  </a:lnTo>
                  <a:lnTo>
                    <a:pt x="715" y="2015"/>
                  </a:lnTo>
                  <a:close/>
                  <a:moveTo>
                    <a:pt x="9" y="0"/>
                  </a:moveTo>
                  <a:lnTo>
                    <a:pt x="1421" y="0"/>
                  </a:lnTo>
                  <a:lnTo>
                    <a:pt x="1430" y="87"/>
                  </a:lnTo>
                  <a:lnTo>
                    <a:pt x="1430" y="99"/>
                  </a:lnTo>
                  <a:lnTo>
                    <a:pt x="1429" y="108"/>
                  </a:lnTo>
                  <a:lnTo>
                    <a:pt x="1425" y="116"/>
                  </a:lnTo>
                  <a:lnTo>
                    <a:pt x="1419" y="121"/>
                  </a:lnTo>
                  <a:lnTo>
                    <a:pt x="1380" y="143"/>
                  </a:lnTo>
                  <a:lnTo>
                    <a:pt x="1342" y="167"/>
                  </a:lnTo>
                  <a:lnTo>
                    <a:pt x="1303" y="193"/>
                  </a:lnTo>
                  <a:lnTo>
                    <a:pt x="1264" y="223"/>
                  </a:lnTo>
                  <a:lnTo>
                    <a:pt x="1224" y="256"/>
                  </a:lnTo>
                  <a:lnTo>
                    <a:pt x="1186" y="290"/>
                  </a:lnTo>
                  <a:lnTo>
                    <a:pt x="1150" y="329"/>
                  </a:lnTo>
                  <a:lnTo>
                    <a:pt x="1114" y="370"/>
                  </a:lnTo>
                  <a:lnTo>
                    <a:pt x="1079" y="414"/>
                  </a:lnTo>
                  <a:lnTo>
                    <a:pt x="1048" y="461"/>
                  </a:lnTo>
                  <a:lnTo>
                    <a:pt x="1017" y="511"/>
                  </a:lnTo>
                  <a:lnTo>
                    <a:pt x="990" y="565"/>
                  </a:lnTo>
                  <a:lnTo>
                    <a:pt x="965" y="622"/>
                  </a:lnTo>
                  <a:lnTo>
                    <a:pt x="943" y="682"/>
                  </a:lnTo>
                  <a:lnTo>
                    <a:pt x="924" y="747"/>
                  </a:lnTo>
                  <a:lnTo>
                    <a:pt x="910" y="815"/>
                  </a:lnTo>
                  <a:lnTo>
                    <a:pt x="900" y="887"/>
                  </a:lnTo>
                  <a:lnTo>
                    <a:pt x="893" y="961"/>
                  </a:lnTo>
                  <a:lnTo>
                    <a:pt x="892" y="1040"/>
                  </a:lnTo>
                  <a:lnTo>
                    <a:pt x="896" y="1124"/>
                  </a:lnTo>
                  <a:lnTo>
                    <a:pt x="905" y="1210"/>
                  </a:lnTo>
                  <a:lnTo>
                    <a:pt x="919" y="1300"/>
                  </a:lnTo>
                  <a:lnTo>
                    <a:pt x="932" y="1384"/>
                  </a:lnTo>
                  <a:lnTo>
                    <a:pt x="944" y="1467"/>
                  </a:lnTo>
                  <a:lnTo>
                    <a:pt x="955" y="1548"/>
                  </a:lnTo>
                  <a:lnTo>
                    <a:pt x="964" y="1628"/>
                  </a:lnTo>
                  <a:lnTo>
                    <a:pt x="970" y="1706"/>
                  </a:lnTo>
                  <a:lnTo>
                    <a:pt x="974" y="1783"/>
                  </a:lnTo>
                  <a:lnTo>
                    <a:pt x="977" y="1858"/>
                  </a:lnTo>
                  <a:lnTo>
                    <a:pt x="978" y="1930"/>
                  </a:lnTo>
                  <a:lnTo>
                    <a:pt x="976" y="2001"/>
                  </a:lnTo>
                  <a:lnTo>
                    <a:pt x="972" y="2067"/>
                  </a:lnTo>
                  <a:lnTo>
                    <a:pt x="965" y="2130"/>
                  </a:lnTo>
                  <a:lnTo>
                    <a:pt x="957" y="2191"/>
                  </a:lnTo>
                  <a:lnTo>
                    <a:pt x="945" y="2247"/>
                  </a:lnTo>
                  <a:lnTo>
                    <a:pt x="932" y="2299"/>
                  </a:lnTo>
                  <a:lnTo>
                    <a:pt x="915" y="2346"/>
                  </a:lnTo>
                  <a:lnTo>
                    <a:pt x="897" y="2390"/>
                  </a:lnTo>
                  <a:lnTo>
                    <a:pt x="875" y="2427"/>
                  </a:lnTo>
                  <a:lnTo>
                    <a:pt x="850" y="2460"/>
                  </a:lnTo>
                  <a:lnTo>
                    <a:pt x="822" y="2488"/>
                  </a:lnTo>
                  <a:lnTo>
                    <a:pt x="792" y="2509"/>
                  </a:lnTo>
                  <a:lnTo>
                    <a:pt x="759" y="2524"/>
                  </a:lnTo>
                  <a:lnTo>
                    <a:pt x="723" y="2534"/>
                  </a:lnTo>
                  <a:lnTo>
                    <a:pt x="715" y="2532"/>
                  </a:lnTo>
                  <a:lnTo>
                    <a:pt x="707" y="2534"/>
                  </a:lnTo>
                  <a:lnTo>
                    <a:pt x="670" y="2524"/>
                  </a:lnTo>
                  <a:lnTo>
                    <a:pt x="638" y="2509"/>
                  </a:lnTo>
                  <a:lnTo>
                    <a:pt x="608" y="2488"/>
                  </a:lnTo>
                  <a:lnTo>
                    <a:pt x="580" y="2460"/>
                  </a:lnTo>
                  <a:lnTo>
                    <a:pt x="555" y="2427"/>
                  </a:lnTo>
                  <a:lnTo>
                    <a:pt x="533" y="2390"/>
                  </a:lnTo>
                  <a:lnTo>
                    <a:pt x="515" y="2346"/>
                  </a:lnTo>
                  <a:lnTo>
                    <a:pt x="498" y="2299"/>
                  </a:lnTo>
                  <a:lnTo>
                    <a:pt x="484" y="2247"/>
                  </a:lnTo>
                  <a:lnTo>
                    <a:pt x="473" y="2191"/>
                  </a:lnTo>
                  <a:lnTo>
                    <a:pt x="465" y="2130"/>
                  </a:lnTo>
                  <a:lnTo>
                    <a:pt x="458" y="2067"/>
                  </a:lnTo>
                  <a:lnTo>
                    <a:pt x="454" y="2001"/>
                  </a:lnTo>
                  <a:lnTo>
                    <a:pt x="452" y="1930"/>
                  </a:lnTo>
                  <a:lnTo>
                    <a:pt x="453" y="1858"/>
                  </a:lnTo>
                  <a:lnTo>
                    <a:pt x="456" y="1783"/>
                  </a:lnTo>
                  <a:lnTo>
                    <a:pt x="460" y="1706"/>
                  </a:lnTo>
                  <a:lnTo>
                    <a:pt x="466" y="1628"/>
                  </a:lnTo>
                  <a:lnTo>
                    <a:pt x="475" y="1548"/>
                  </a:lnTo>
                  <a:lnTo>
                    <a:pt x="486" y="1467"/>
                  </a:lnTo>
                  <a:lnTo>
                    <a:pt x="498" y="1384"/>
                  </a:lnTo>
                  <a:lnTo>
                    <a:pt x="511" y="1300"/>
                  </a:lnTo>
                  <a:lnTo>
                    <a:pt x="525" y="1210"/>
                  </a:lnTo>
                  <a:lnTo>
                    <a:pt x="534" y="1124"/>
                  </a:lnTo>
                  <a:lnTo>
                    <a:pt x="538" y="1040"/>
                  </a:lnTo>
                  <a:lnTo>
                    <a:pt x="537" y="961"/>
                  </a:lnTo>
                  <a:lnTo>
                    <a:pt x="530" y="887"/>
                  </a:lnTo>
                  <a:lnTo>
                    <a:pt x="520" y="815"/>
                  </a:lnTo>
                  <a:lnTo>
                    <a:pt x="505" y="747"/>
                  </a:lnTo>
                  <a:lnTo>
                    <a:pt x="487" y="682"/>
                  </a:lnTo>
                  <a:lnTo>
                    <a:pt x="466" y="622"/>
                  </a:lnTo>
                  <a:lnTo>
                    <a:pt x="441" y="565"/>
                  </a:lnTo>
                  <a:lnTo>
                    <a:pt x="412" y="511"/>
                  </a:lnTo>
                  <a:lnTo>
                    <a:pt x="382" y="461"/>
                  </a:lnTo>
                  <a:lnTo>
                    <a:pt x="351" y="414"/>
                  </a:lnTo>
                  <a:lnTo>
                    <a:pt x="316" y="370"/>
                  </a:lnTo>
                  <a:lnTo>
                    <a:pt x="280" y="329"/>
                  </a:lnTo>
                  <a:lnTo>
                    <a:pt x="244" y="290"/>
                  </a:lnTo>
                  <a:lnTo>
                    <a:pt x="206" y="256"/>
                  </a:lnTo>
                  <a:lnTo>
                    <a:pt x="166" y="223"/>
                  </a:lnTo>
                  <a:lnTo>
                    <a:pt x="127" y="193"/>
                  </a:lnTo>
                  <a:lnTo>
                    <a:pt x="88" y="167"/>
                  </a:lnTo>
                  <a:lnTo>
                    <a:pt x="50" y="143"/>
                  </a:lnTo>
                  <a:lnTo>
                    <a:pt x="10" y="121"/>
                  </a:lnTo>
                  <a:lnTo>
                    <a:pt x="5" y="116"/>
                  </a:lnTo>
                  <a:lnTo>
                    <a:pt x="1" y="108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1505066" y="4203798"/>
              <a:ext cx="504652" cy="1770466"/>
            </a:xfrm>
            <a:custGeom>
              <a:avLst/>
              <a:gdLst>
                <a:gd name="T0" fmla="*/ 724 w 724"/>
                <a:gd name="T1" fmla="*/ 0 h 2540"/>
                <a:gd name="T2" fmla="*/ 715 w 724"/>
                <a:gd name="T3" fmla="*/ 2021 h 2540"/>
                <a:gd name="T4" fmla="*/ 673 w 724"/>
                <a:gd name="T5" fmla="*/ 2030 h 2540"/>
                <a:gd name="T6" fmla="*/ 629 w 724"/>
                <a:gd name="T7" fmla="*/ 2062 h 2540"/>
                <a:gd name="T8" fmla="*/ 601 w 724"/>
                <a:gd name="T9" fmla="*/ 2110 h 2540"/>
                <a:gd name="T10" fmla="*/ 599 w 724"/>
                <a:gd name="T11" fmla="*/ 2168 h 2540"/>
                <a:gd name="T12" fmla="*/ 620 w 724"/>
                <a:gd name="T13" fmla="*/ 2220 h 2540"/>
                <a:gd name="T14" fmla="*/ 662 w 724"/>
                <a:gd name="T15" fmla="*/ 2255 h 2540"/>
                <a:gd name="T16" fmla="*/ 710 w 724"/>
                <a:gd name="T17" fmla="*/ 2270 h 2540"/>
                <a:gd name="T18" fmla="*/ 724 w 724"/>
                <a:gd name="T19" fmla="*/ 2269 h 2540"/>
                <a:gd name="T20" fmla="*/ 723 w 724"/>
                <a:gd name="T21" fmla="*/ 2540 h 2540"/>
                <a:gd name="T22" fmla="*/ 709 w 724"/>
                <a:gd name="T23" fmla="*/ 2540 h 2540"/>
                <a:gd name="T24" fmla="*/ 638 w 724"/>
                <a:gd name="T25" fmla="*/ 2515 h 2540"/>
                <a:gd name="T26" fmla="*/ 580 w 724"/>
                <a:gd name="T27" fmla="*/ 2466 h 2540"/>
                <a:gd name="T28" fmla="*/ 535 w 724"/>
                <a:gd name="T29" fmla="*/ 2396 h 2540"/>
                <a:gd name="T30" fmla="*/ 499 w 724"/>
                <a:gd name="T31" fmla="*/ 2305 h 2540"/>
                <a:gd name="T32" fmla="*/ 474 w 724"/>
                <a:gd name="T33" fmla="*/ 2197 h 2540"/>
                <a:gd name="T34" fmla="*/ 459 w 724"/>
                <a:gd name="T35" fmla="*/ 2073 h 2540"/>
                <a:gd name="T36" fmla="*/ 453 w 724"/>
                <a:gd name="T37" fmla="*/ 1936 h 2540"/>
                <a:gd name="T38" fmla="*/ 456 w 724"/>
                <a:gd name="T39" fmla="*/ 1789 h 2540"/>
                <a:gd name="T40" fmla="*/ 468 w 724"/>
                <a:gd name="T41" fmla="*/ 1634 h 2540"/>
                <a:gd name="T42" fmla="*/ 486 w 724"/>
                <a:gd name="T43" fmla="*/ 1473 h 2540"/>
                <a:gd name="T44" fmla="*/ 512 w 724"/>
                <a:gd name="T45" fmla="*/ 1306 h 2540"/>
                <a:gd name="T46" fmla="*/ 536 w 724"/>
                <a:gd name="T47" fmla="*/ 1130 h 2540"/>
                <a:gd name="T48" fmla="*/ 537 w 724"/>
                <a:gd name="T49" fmla="*/ 967 h 2540"/>
                <a:gd name="T50" fmla="*/ 521 w 724"/>
                <a:gd name="T51" fmla="*/ 821 h 2540"/>
                <a:gd name="T52" fmla="*/ 489 w 724"/>
                <a:gd name="T53" fmla="*/ 688 h 2540"/>
                <a:gd name="T54" fmla="*/ 442 w 724"/>
                <a:gd name="T55" fmla="*/ 571 h 2540"/>
                <a:gd name="T56" fmla="*/ 384 w 724"/>
                <a:gd name="T57" fmla="*/ 467 h 2540"/>
                <a:gd name="T58" fmla="*/ 317 w 724"/>
                <a:gd name="T59" fmla="*/ 376 h 2540"/>
                <a:gd name="T60" fmla="*/ 244 w 724"/>
                <a:gd name="T61" fmla="*/ 296 h 2540"/>
                <a:gd name="T62" fmla="*/ 167 w 724"/>
                <a:gd name="T63" fmla="*/ 229 h 2540"/>
                <a:gd name="T64" fmla="*/ 89 w 724"/>
                <a:gd name="T65" fmla="*/ 173 h 2540"/>
                <a:gd name="T66" fmla="*/ 12 w 724"/>
                <a:gd name="T67" fmla="*/ 127 h 2540"/>
                <a:gd name="T68" fmla="*/ 3 w 724"/>
                <a:gd name="T69" fmla="*/ 114 h 2540"/>
                <a:gd name="T70" fmla="*/ 0 w 724"/>
                <a:gd name="T71" fmla="*/ 93 h 2540"/>
                <a:gd name="T72" fmla="*/ 13 w 724"/>
                <a:gd name="T73" fmla="*/ 6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4" h="2540">
                  <a:moveTo>
                    <a:pt x="13" y="0"/>
                  </a:moveTo>
                  <a:lnTo>
                    <a:pt x="724" y="0"/>
                  </a:lnTo>
                  <a:lnTo>
                    <a:pt x="724" y="2022"/>
                  </a:lnTo>
                  <a:lnTo>
                    <a:pt x="715" y="2021"/>
                  </a:lnTo>
                  <a:lnTo>
                    <a:pt x="701" y="2022"/>
                  </a:lnTo>
                  <a:lnTo>
                    <a:pt x="673" y="2030"/>
                  </a:lnTo>
                  <a:lnTo>
                    <a:pt x="648" y="2043"/>
                  </a:lnTo>
                  <a:lnTo>
                    <a:pt x="629" y="2062"/>
                  </a:lnTo>
                  <a:lnTo>
                    <a:pt x="612" y="2084"/>
                  </a:lnTo>
                  <a:lnTo>
                    <a:pt x="601" y="2110"/>
                  </a:lnTo>
                  <a:lnTo>
                    <a:pt x="596" y="2139"/>
                  </a:lnTo>
                  <a:lnTo>
                    <a:pt x="599" y="2168"/>
                  </a:lnTo>
                  <a:lnTo>
                    <a:pt x="607" y="2195"/>
                  </a:lnTo>
                  <a:lnTo>
                    <a:pt x="620" y="2220"/>
                  </a:lnTo>
                  <a:lnTo>
                    <a:pt x="639" y="2240"/>
                  </a:lnTo>
                  <a:lnTo>
                    <a:pt x="662" y="2255"/>
                  </a:lnTo>
                  <a:lnTo>
                    <a:pt x="688" y="2266"/>
                  </a:lnTo>
                  <a:lnTo>
                    <a:pt x="710" y="2270"/>
                  </a:lnTo>
                  <a:lnTo>
                    <a:pt x="720" y="2270"/>
                  </a:lnTo>
                  <a:lnTo>
                    <a:pt x="724" y="2269"/>
                  </a:lnTo>
                  <a:lnTo>
                    <a:pt x="724" y="2540"/>
                  </a:lnTo>
                  <a:lnTo>
                    <a:pt x="723" y="2540"/>
                  </a:lnTo>
                  <a:lnTo>
                    <a:pt x="715" y="2538"/>
                  </a:lnTo>
                  <a:lnTo>
                    <a:pt x="709" y="2540"/>
                  </a:lnTo>
                  <a:lnTo>
                    <a:pt x="672" y="2530"/>
                  </a:lnTo>
                  <a:lnTo>
                    <a:pt x="638" y="2515"/>
                  </a:lnTo>
                  <a:lnTo>
                    <a:pt x="608" y="2494"/>
                  </a:lnTo>
                  <a:lnTo>
                    <a:pt x="580" y="2466"/>
                  </a:lnTo>
                  <a:lnTo>
                    <a:pt x="556" y="2433"/>
                  </a:lnTo>
                  <a:lnTo>
                    <a:pt x="535" y="2396"/>
                  </a:lnTo>
                  <a:lnTo>
                    <a:pt x="515" y="2352"/>
                  </a:lnTo>
                  <a:lnTo>
                    <a:pt x="499" y="2305"/>
                  </a:lnTo>
                  <a:lnTo>
                    <a:pt x="485" y="2253"/>
                  </a:lnTo>
                  <a:lnTo>
                    <a:pt x="474" y="2197"/>
                  </a:lnTo>
                  <a:lnTo>
                    <a:pt x="465" y="2136"/>
                  </a:lnTo>
                  <a:lnTo>
                    <a:pt x="459" y="2073"/>
                  </a:lnTo>
                  <a:lnTo>
                    <a:pt x="455" y="2007"/>
                  </a:lnTo>
                  <a:lnTo>
                    <a:pt x="453" y="1936"/>
                  </a:lnTo>
                  <a:lnTo>
                    <a:pt x="453" y="1864"/>
                  </a:lnTo>
                  <a:lnTo>
                    <a:pt x="456" y="1789"/>
                  </a:lnTo>
                  <a:lnTo>
                    <a:pt x="461" y="1712"/>
                  </a:lnTo>
                  <a:lnTo>
                    <a:pt x="468" y="1634"/>
                  </a:lnTo>
                  <a:lnTo>
                    <a:pt x="476" y="1554"/>
                  </a:lnTo>
                  <a:lnTo>
                    <a:pt x="486" y="1473"/>
                  </a:lnTo>
                  <a:lnTo>
                    <a:pt x="498" y="1390"/>
                  </a:lnTo>
                  <a:lnTo>
                    <a:pt x="512" y="1306"/>
                  </a:lnTo>
                  <a:lnTo>
                    <a:pt x="527" y="1216"/>
                  </a:lnTo>
                  <a:lnTo>
                    <a:pt x="536" y="1130"/>
                  </a:lnTo>
                  <a:lnTo>
                    <a:pt x="538" y="1046"/>
                  </a:lnTo>
                  <a:lnTo>
                    <a:pt x="537" y="967"/>
                  </a:lnTo>
                  <a:lnTo>
                    <a:pt x="532" y="893"/>
                  </a:lnTo>
                  <a:lnTo>
                    <a:pt x="521" y="821"/>
                  </a:lnTo>
                  <a:lnTo>
                    <a:pt x="506" y="753"/>
                  </a:lnTo>
                  <a:lnTo>
                    <a:pt x="489" y="688"/>
                  </a:lnTo>
                  <a:lnTo>
                    <a:pt x="466" y="628"/>
                  </a:lnTo>
                  <a:lnTo>
                    <a:pt x="442" y="571"/>
                  </a:lnTo>
                  <a:lnTo>
                    <a:pt x="414" y="517"/>
                  </a:lnTo>
                  <a:lnTo>
                    <a:pt x="384" y="467"/>
                  </a:lnTo>
                  <a:lnTo>
                    <a:pt x="351" y="420"/>
                  </a:lnTo>
                  <a:lnTo>
                    <a:pt x="317" y="376"/>
                  </a:lnTo>
                  <a:lnTo>
                    <a:pt x="281" y="335"/>
                  </a:lnTo>
                  <a:lnTo>
                    <a:pt x="244" y="296"/>
                  </a:lnTo>
                  <a:lnTo>
                    <a:pt x="206" y="262"/>
                  </a:lnTo>
                  <a:lnTo>
                    <a:pt x="167" y="229"/>
                  </a:lnTo>
                  <a:lnTo>
                    <a:pt x="127" y="199"/>
                  </a:lnTo>
                  <a:lnTo>
                    <a:pt x="89" y="173"/>
                  </a:lnTo>
                  <a:lnTo>
                    <a:pt x="50" y="149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3" y="114"/>
                  </a:lnTo>
                  <a:lnTo>
                    <a:pt x="0" y="105"/>
                  </a:lnTo>
                  <a:lnTo>
                    <a:pt x="0" y="93"/>
                  </a:lnTo>
                  <a:lnTo>
                    <a:pt x="9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48"/>
            <p:cNvSpPr>
              <a:spLocks noEditPoints="1"/>
            </p:cNvSpPr>
            <p:nvPr/>
          </p:nvSpPr>
          <p:spPr bwMode="auto">
            <a:xfrm>
              <a:off x="1816640" y="5514919"/>
              <a:ext cx="368731" cy="456558"/>
            </a:xfrm>
            <a:custGeom>
              <a:avLst/>
              <a:gdLst>
                <a:gd name="T0" fmla="*/ 238 w 529"/>
                <a:gd name="T1" fmla="*/ 149 h 655"/>
                <a:gd name="T2" fmla="*/ 192 w 529"/>
                <a:gd name="T3" fmla="*/ 175 h 655"/>
                <a:gd name="T4" fmla="*/ 161 w 529"/>
                <a:gd name="T5" fmla="*/ 219 h 655"/>
                <a:gd name="T6" fmla="*/ 152 w 529"/>
                <a:gd name="T7" fmla="*/ 272 h 655"/>
                <a:gd name="T8" fmla="*/ 166 w 529"/>
                <a:gd name="T9" fmla="*/ 326 h 655"/>
                <a:gd name="T10" fmla="*/ 201 w 529"/>
                <a:gd name="T11" fmla="*/ 367 h 655"/>
                <a:gd name="T12" fmla="*/ 250 w 529"/>
                <a:gd name="T13" fmla="*/ 388 h 655"/>
                <a:gd name="T14" fmla="*/ 304 w 529"/>
                <a:gd name="T15" fmla="*/ 385 h 655"/>
                <a:gd name="T16" fmla="*/ 351 w 529"/>
                <a:gd name="T17" fmla="*/ 359 h 655"/>
                <a:gd name="T18" fmla="*/ 381 w 529"/>
                <a:gd name="T19" fmla="*/ 316 h 655"/>
                <a:gd name="T20" fmla="*/ 390 w 529"/>
                <a:gd name="T21" fmla="*/ 261 h 655"/>
                <a:gd name="T22" fmla="*/ 376 w 529"/>
                <a:gd name="T23" fmla="*/ 207 h 655"/>
                <a:gd name="T24" fmla="*/ 340 w 529"/>
                <a:gd name="T25" fmla="*/ 168 h 655"/>
                <a:gd name="T26" fmla="*/ 293 w 529"/>
                <a:gd name="T27" fmla="*/ 147 h 655"/>
                <a:gd name="T28" fmla="*/ 9 w 529"/>
                <a:gd name="T29" fmla="*/ 0 h 655"/>
                <a:gd name="T30" fmla="*/ 135 w 529"/>
                <a:gd name="T31" fmla="*/ 45 h 655"/>
                <a:gd name="T32" fmla="*/ 259 w 529"/>
                <a:gd name="T33" fmla="*/ 62 h 655"/>
                <a:gd name="T34" fmla="*/ 382 w 529"/>
                <a:gd name="T35" fmla="*/ 55 h 655"/>
                <a:gd name="T36" fmla="*/ 504 w 529"/>
                <a:gd name="T37" fmla="*/ 31 h 655"/>
                <a:gd name="T38" fmla="*/ 529 w 529"/>
                <a:gd name="T39" fmla="*/ 79 h 655"/>
                <a:gd name="T40" fmla="*/ 522 w 529"/>
                <a:gd name="T41" fmla="*/ 209 h 655"/>
                <a:gd name="T42" fmla="*/ 507 w 529"/>
                <a:gd name="T43" fmla="*/ 327 h 655"/>
                <a:gd name="T44" fmla="*/ 483 w 529"/>
                <a:gd name="T45" fmla="*/ 431 h 655"/>
                <a:gd name="T46" fmla="*/ 449 w 529"/>
                <a:gd name="T47" fmla="*/ 517 h 655"/>
                <a:gd name="T48" fmla="*/ 404 w 529"/>
                <a:gd name="T49" fmla="*/ 585 h 655"/>
                <a:gd name="T50" fmla="*/ 348 w 529"/>
                <a:gd name="T51" fmla="*/ 631 h 655"/>
                <a:gd name="T52" fmla="*/ 281 w 529"/>
                <a:gd name="T53" fmla="*/ 655 h 655"/>
                <a:gd name="T54" fmla="*/ 212 w 529"/>
                <a:gd name="T55" fmla="*/ 644 h 655"/>
                <a:gd name="T56" fmla="*/ 153 w 529"/>
                <a:gd name="T57" fmla="*/ 613 h 655"/>
                <a:gd name="T58" fmla="*/ 105 w 529"/>
                <a:gd name="T59" fmla="*/ 560 h 655"/>
                <a:gd name="T60" fmla="*/ 67 w 529"/>
                <a:gd name="T61" fmla="*/ 490 h 655"/>
                <a:gd name="T62" fmla="*/ 38 w 529"/>
                <a:gd name="T63" fmla="*/ 405 h 655"/>
                <a:gd name="T64" fmla="*/ 17 w 529"/>
                <a:gd name="T65" fmla="*/ 306 h 655"/>
                <a:gd name="T66" fmla="*/ 5 w 529"/>
                <a:gd name="T67" fmla="*/ 199 h 655"/>
                <a:gd name="T68" fmla="*/ 0 w 529"/>
                <a:gd name="T69" fmla="*/ 84 h 655"/>
                <a:gd name="T70" fmla="*/ 1 w 529"/>
                <a:gd name="T71" fmla="*/ 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9" h="655">
                  <a:moveTo>
                    <a:pt x="264" y="144"/>
                  </a:move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304" y="385"/>
                  </a:lnTo>
                  <a:lnTo>
                    <a:pt x="328" y="374"/>
                  </a:lnTo>
                  <a:lnTo>
                    <a:pt x="351" y="359"/>
                  </a:lnTo>
                  <a:lnTo>
                    <a:pt x="368" y="338"/>
                  </a:lnTo>
                  <a:lnTo>
                    <a:pt x="381" y="316"/>
                  </a:lnTo>
                  <a:lnTo>
                    <a:pt x="389" y="289"/>
                  </a:lnTo>
                  <a:lnTo>
                    <a:pt x="390" y="261"/>
                  </a:lnTo>
                  <a:lnTo>
                    <a:pt x="386" y="233"/>
                  </a:lnTo>
                  <a:lnTo>
                    <a:pt x="376" y="207"/>
                  </a:lnTo>
                  <a:lnTo>
                    <a:pt x="360" y="186"/>
                  </a:lnTo>
                  <a:lnTo>
                    <a:pt x="340" y="168"/>
                  </a:lnTo>
                  <a:lnTo>
                    <a:pt x="318" y="155"/>
                  </a:lnTo>
                  <a:lnTo>
                    <a:pt x="293" y="147"/>
                  </a:lnTo>
                  <a:lnTo>
                    <a:pt x="264" y="144"/>
                  </a:lnTo>
                  <a:close/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321" y="60"/>
                  </a:lnTo>
                  <a:lnTo>
                    <a:pt x="382" y="55"/>
                  </a:lnTo>
                  <a:lnTo>
                    <a:pt x="442" y="46"/>
                  </a:lnTo>
                  <a:lnTo>
                    <a:pt x="504" y="31"/>
                  </a:lnTo>
                  <a:lnTo>
                    <a:pt x="529" y="24"/>
                  </a:lnTo>
                  <a:lnTo>
                    <a:pt x="529" y="79"/>
                  </a:lnTo>
                  <a:lnTo>
                    <a:pt x="526" y="145"/>
                  </a:lnTo>
                  <a:lnTo>
                    <a:pt x="522" y="209"/>
                  </a:lnTo>
                  <a:lnTo>
                    <a:pt x="516" y="270"/>
                  </a:lnTo>
                  <a:lnTo>
                    <a:pt x="507" y="327"/>
                  </a:lnTo>
                  <a:lnTo>
                    <a:pt x="496" y="381"/>
                  </a:lnTo>
                  <a:lnTo>
                    <a:pt x="483" y="431"/>
                  </a:lnTo>
                  <a:lnTo>
                    <a:pt x="467" y="477"/>
                  </a:lnTo>
                  <a:lnTo>
                    <a:pt x="449" y="517"/>
                  </a:lnTo>
                  <a:lnTo>
                    <a:pt x="428" y="554"/>
                  </a:lnTo>
                  <a:lnTo>
                    <a:pt x="404" y="585"/>
                  </a:lnTo>
                  <a:lnTo>
                    <a:pt x="377" y="610"/>
                  </a:lnTo>
                  <a:lnTo>
                    <a:pt x="348" y="631"/>
                  </a:lnTo>
                  <a:lnTo>
                    <a:pt x="317" y="645"/>
                  </a:lnTo>
                  <a:lnTo>
                    <a:pt x="281" y="655"/>
                  </a:lnTo>
                  <a:lnTo>
                    <a:pt x="245" y="652"/>
                  </a:lnTo>
                  <a:lnTo>
                    <a:pt x="212" y="644"/>
                  </a:lnTo>
                  <a:lnTo>
                    <a:pt x="181" y="631"/>
                  </a:lnTo>
                  <a:lnTo>
                    <a:pt x="153" y="613"/>
                  </a:lnTo>
                  <a:lnTo>
                    <a:pt x="127" y="588"/>
                  </a:lnTo>
                  <a:lnTo>
                    <a:pt x="105" y="560"/>
                  </a:lnTo>
                  <a:lnTo>
                    <a:pt x="84" y="526"/>
                  </a:lnTo>
                  <a:lnTo>
                    <a:pt x="67" y="490"/>
                  </a:lnTo>
                  <a:lnTo>
                    <a:pt x="51" y="449"/>
                  </a:lnTo>
                  <a:lnTo>
                    <a:pt x="38" y="405"/>
                  </a:lnTo>
                  <a:lnTo>
                    <a:pt x="26" y="356"/>
                  </a:lnTo>
                  <a:lnTo>
                    <a:pt x="17" y="306"/>
                  </a:lnTo>
                  <a:lnTo>
                    <a:pt x="10" y="254"/>
                  </a:lnTo>
                  <a:lnTo>
                    <a:pt x="5" y="199"/>
                  </a:lnTo>
                  <a:lnTo>
                    <a:pt x="1" y="143"/>
                  </a:lnTo>
                  <a:lnTo>
                    <a:pt x="0" y="84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1816640" y="5514919"/>
              <a:ext cx="195169" cy="456558"/>
            </a:xfrm>
            <a:custGeom>
              <a:avLst/>
              <a:gdLst>
                <a:gd name="T0" fmla="*/ 9 w 280"/>
                <a:gd name="T1" fmla="*/ 0 h 655"/>
                <a:gd name="T2" fmla="*/ 72 w 280"/>
                <a:gd name="T3" fmla="*/ 26 h 655"/>
                <a:gd name="T4" fmla="*/ 135 w 280"/>
                <a:gd name="T5" fmla="*/ 45 h 655"/>
                <a:gd name="T6" fmla="*/ 196 w 280"/>
                <a:gd name="T7" fmla="*/ 56 h 655"/>
                <a:gd name="T8" fmla="*/ 259 w 280"/>
                <a:gd name="T9" fmla="*/ 62 h 655"/>
                <a:gd name="T10" fmla="*/ 280 w 280"/>
                <a:gd name="T11" fmla="*/ 62 h 655"/>
                <a:gd name="T12" fmla="*/ 280 w 280"/>
                <a:gd name="T13" fmla="*/ 145 h 655"/>
                <a:gd name="T14" fmla="*/ 264 w 280"/>
                <a:gd name="T15" fmla="*/ 144 h 655"/>
                <a:gd name="T16" fmla="*/ 238 w 280"/>
                <a:gd name="T17" fmla="*/ 149 h 655"/>
                <a:gd name="T18" fmla="*/ 213 w 280"/>
                <a:gd name="T19" fmla="*/ 160 h 655"/>
                <a:gd name="T20" fmla="*/ 192 w 280"/>
                <a:gd name="T21" fmla="*/ 175 h 655"/>
                <a:gd name="T22" fmla="*/ 174 w 280"/>
                <a:gd name="T23" fmla="*/ 195 h 655"/>
                <a:gd name="T24" fmla="*/ 161 w 280"/>
                <a:gd name="T25" fmla="*/ 219 h 655"/>
                <a:gd name="T26" fmla="*/ 154 w 280"/>
                <a:gd name="T27" fmla="*/ 245 h 655"/>
                <a:gd name="T28" fmla="*/ 152 w 280"/>
                <a:gd name="T29" fmla="*/ 272 h 655"/>
                <a:gd name="T30" fmla="*/ 157 w 280"/>
                <a:gd name="T31" fmla="*/ 301 h 655"/>
                <a:gd name="T32" fmla="*/ 166 w 280"/>
                <a:gd name="T33" fmla="*/ 326 h 655"/>
                <a:gd name="T34" fmla="*/ 182 w 280"/>
                <a:gd name="T35" fmla="*/ 348 h 655"/>
                <a:gd name="T36" fmla="*/ 201 w 280"/>
                <a:gd name="T37" fmla="*/ 367 h 655"/>
                <a:gd name="T38" fmla="*/ 224 w 280"/>
                <a:gd name="T39" fmla="*/ 380 h 655"/>
                <a:gd name="T40" fmla="*/ 250 w 280"/>
                <a:gd name="T41" fmla="*/ 388 h 655"/>
                <a:gd name="T42" fmla="*/ 277 w 280"/>
                <a:gd name="T43" fmla="*/ 389 h 655"/>
                <a:gd name="T44" fmla="*/ 280 w 280"/>
                <a:gd name="T45" fmla="*/ 389 h 655"/>
                <a:gd name="T46" fmla="*/ 280 w 280"/>
                <a:gd name="T47" fmla="*/ 655 h 655"/>
                <a:gd name="T48" fmla="*/ 262 w 280"/>
                <a:gd name="T49" fmla="*/ 655 h 655"/>
                <a:gd name="T50" fmla="*/ 226 w 280"/>
                <a:gd name="T51" fmla="*/ 649 h 655"/>
                <a:gd name="T52" fmla="*/ 194 w 280"/>
                <a:gd name="T53" fmla="*/ 638 h 655"/>
                <a:gd name="T54" fmla="*/ 164 w 280"/>
                <a:gd name="T55" fmla="*/ 621 h 655"/>
                <a:gd name="T56" fmla="*/ 136 w 280"/>
                <a:gd name="T57" fmla="*/ 598 h 655"/>
                <a:gd name="T58" fmla="*/ 111 w 280"/>
                <a:gd name="T59" fmla="*/ 569 h 655"/>
                <a:gd name="T60" fmla="*/ 90 w 280"/>
                <a:gd name="T61" fmla="*/ 537 h 655"/>
                <a:gd name="T62" fmla="*/ 71 w 280"/>
                <a:gd name="T63" fmla="*/ 500 h 655"/>
                <a:gd name="T64" fmla="*/ 55 w 280"/>
                <a:gd name="T65" fmla="*/ 460 h 655"/>
                <a:gd name="T66" fmla="*/ 40 w 280"/>
                <a:gd name="T67" fmla="*/ 415 h 655"/>
                <a:gd name="T68" fmla="*/ 29 w 280"/>
                <a:gd name="T69" fmla="*/ 367 h 655"/>
                <a:gd name="T70" fmla="*/ 18 w 280"/>
                <a:gd name="T71" fmla="*/ 316 h 655"/>
                <a:gd name="T72" fmla="*/ 12 w 280"/>
                <a:gd name="T73" fmla="*/ 262 h 655"/>
                <a:gd name="T74" fmla="*/ 5 w 280"/>
                <a:gd name="T75" fmla="*/ 206 h 655"/>
                <a:gd name="T76" fmla="*/ 2 w 280"/>
                <a:gd name="T77" fmla="*/ 148 h 655"/>
                <a:gd name="T78" fmla="*/ 0 w 280"/>
                <a:gd name="T79" fmla="*/ 88 h 655"/>
                <a:gd name="T80" fmla="*/ 0 w 280"/>
                <a:gd name="T81" fmla="*/ 25 h 655"/>
                <a:gd name="T82" fmla="*/ 1 w 280"/>
                <a:gd name="T83" fmla="*/ 4 h 655"/>
                <a:gd name="T84" fmla="*/ 9 w 280"/>
                <a:gd name="T8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655"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280" y="62"/>
                  </a:lnTo>
                  <a:lnTo>
                    <a:pt x="280" y="145"/>
                  </a:lnTo>
                  <a:lnTo>
                    <a:pt x="264" y="144"/>
                  </a:ln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280" y="389"/>
                  </a:lnTo>
                  <a:lnTo>
                    <a:pt x="280" y="655"/>
                  </a:lnTo>
                  <a:lnTo>
                    <a:pt x="262" y="655"/>
                  </a:lnTo>
                  <a:lnTo>
                    <a:pt x="226" y="649"/>
                  </a:lnTo>
                  <a:lnTo>
                    <a:pt x="194" y="638"/>
                  </a:lnTo>
                  <a:lnTo>
                    <a:pt x="164" y="621"/>
                  </a:lnTo>
                  <a:lnTo>
                    <a:pt x="136" y="598"/>
                  </a:lnTo>
                  <a:lnTo>
                    <a:pt x="111" y="569"/>
                  </a:lnTo>
                  <a:lnTo>
                    <a:pt x="90" y="537"/>
                  </a:lnTo>
                  <a:lnTo>
                    <a:pt x="71" y="500"/>
                  </a:lnTo>
                  <a:lnTo>
                    <a:pt x="55" y="460"/>
                  </a:lnTo>
                  <a:lnTo>
                    <a:pt x="40" y="415"/>
                  </a:lnTo>
                  <a:lnTo>
                    <a:pt x="29" y="367"/>
                  </a:lnTo>
                  <a:lnTo>
                    <a:pt x="18" y="316"/>
                  </a:lnTo>
                  <a:lnTo>
                    <a:pt x="12" y="262"/>
                  </a:lnTo>
                  <a:lnTo>
                    <a:pt x="5" y="206"/>
                  </a:lnTo>
                  <a:lnTo>
                    <a:pt x="2" y="148"/>
                  </a:lnTo>
                  <a:lnTo>
                    <a:pt x="0" y="88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1506460" y="2982594"/>
              <a:ext cx="995364" cy="462831"/>
            </a:xfrm>
            <a:custGeom>
              <a:avLst/>
              <a:gdLst>
                <a:gd name="T0" fmla="*/ 1411 w 1428"/>
                <a:gd name="T1" fmla="*/ 12 h 664"/>
                <a:gd name="T2" fmla="*/ 1424 w 1428"/>
                <a:gd name="T3" fmla="*/ 525 h 664"/>
                <a:gd name="T4" fmla="*/ 1418 w 1428"/>
                <a:gd name="T5" fmla="*/ 591 h 664"/>
                <a:gd name="T6" fmla="*/ 1371 w 1428"/>
                <a:gd name="T7" fmla="*/ 646 h 664"/>
                <a:gd name="T8" fmla="*/ 1305 w 1428"/>
                <a:gd name="T9" fmla="*/ 664 h 664"/>
                <a:gd name="T10" fmla="*/ 1253 w 1428"/>
                <a:gd name="T11" fmla="*/ 630 h 664"/>
                <a:gd name="T12" fmla="*/ 1217 w 1428"/>
                <a:gd name="T13" fmla="*/ 574 h 664"/>
                <a:gd name="T14" fmla="*/ 1183 w 1428"/>
                <a:gd name="T15" fmla="*/ 525 h 664"/>
                <a:gd name="T16" fmla="*/ 1141 w 1428"/>
                <a:gd name="T17" fmla="*/ 523 h 664"/>
                <a:gd name="T18" fmla="*/ 1097 w 1428"/>
                <a:gd name="T19" fmla="*/ 540 h 664"/>
                <a:gd name="T20" fmla="*/ 1052 w 1428"/>
                <a:gd name="T21" fmla="*/ 541 h 664"/>
                <a:gd name="T22" fmla="*/ 1007 w 1428"/>
                <a:gd name="T23" fmla="*/ 507 h 664"/>
                <a:gd name="T24" fmla="*/ 954 w 1428"/>
                <a:gd name="T25" fmla="*/ 489 h 664"/>
                <a:gd name="T26" fmla="*/ 919 w 1428"/>
                <a:gd name="T27" fmla="*/ 507 h 664"/>
                <a:gd name="T28" fmla="*/ 885 w 1428"/>
                <a:gd name="T29" fmla="*/ 533 h 664"/>
                <a:gd name="T30" fmla="*/ 822 w 1428"/>
                <a:gd name="T31" fmla="*/ 534 h 664"/>
                <a:gd name="T32" fmla="*/ 767 w 1428"/>
                <a:gd name="T33" fmla="*/ 499 h 664"/>
                <a:gd name="T34" fmla="*/ 718 w 1428"/>
                <a:gd name="T35" fmla="*/ 461 h 664"/>
                <a:gd name="T36" fmla="*/ 678 w 1428"/>
                <a:gd name="T37" fmla="*/ 460 h 664"/>
                <a:gd name="T38" fmla="*/ 615 w 1428"/>
                <a:gd name="T39" fmla="*/ 525 h 664"/>
                <a:gd name="T40" fmla="*/ 550 w 1428"/>
                <a:gd name="T41" fmla="*/ 597 h 664"/>
                <a:gd name="T42" fmla="*/ 479 w 1428"/>
                <a:gd name="T43" fmla="*/ 635 h 664"/>
                <a:gd name="T44" fmla="*/ 416 w 1428"/>
                <a:gd name="T45" fmla="*/ 622 h 664"/>
                <a:gd name="T46" fmla="*/ 366 w 1428"/>
                <a:gd name="T47" fmla="*/ 580 h 664"/>
                <a:gd name="T48" fmla="*/ 322 w 1428"/>
                <a:gd name="T49" fmla="*/ 537 h 664"/>
                <a:gd name="T50" fmla="*/ 275 w 1428"/>
                <a:gd name="T51" fmla="*/ 519 h 664"/>
                <a:gd name="T52" fmla="*/ 218 w 1428"/>
                <a:gd name="T53" fmla="*/ 530 h 664"/>
                <a:gd name="T54" fmla="*/ 166 w 1428"/>
                <a:gd name="T55" fmla="*/ 525 h 664"/>
                <a:gd name="T56" fmla="*/ 111 w 1428"/>
                <a:gd name="T57" fmla="*/ 536 h 664"/>
                <a:gd name="T58" fmla="*/ 85 w 1428"/>
                <a:gd name="T59" fmla="*/ 559 h 664"/>
                <a:gd name="T60" fmla="*/ 53 w 1428"/>
                <a:gd name="T61" fmla="*/ 578 h 664"/>
                <a:gd name="T62" fmla="*/ 21 w 1428"/>
                <a:gd name="T63" fmla="*/ 568 h 664"/>
                <a:gd name="T64" fmla="*/ 5 w 1428"/>
                <a:gd name="T65" fmla="*/ 536 h 664"/>
                <a:gd name="T66" fmla="*/ 0 w 1428"/>
                <a:gd name="T67" fmla="*/ 46 h 664"/>
                <a:gd name="T68" fmla="*/ 24 w 1428"/>
                <a:gd name="T69" fmla="*/ 29 h 664"/>
                <a:gd name="T70" fmla="*/ 82 w 1428"/>
                <a:gd name="T71" fmla="*/ 16 h 664"/>
                <a:gd name="T72" fmla="*/ 163 w 1428"/>
                <a:gd name="T73" fmla="*/ 12 h 664"/>
                <a:gd name="T74" fmla="*/ 242 w 1428"/>
                <a:gd name="T75" fmla="*/ 13 h 664"/>
                <a:gd name="T76" fmla="*/ 292 w 1428"/>
                <a:gd name="T77" fmla="*/ 15 h 664"/>
                <a:gd name="T78" fmla="*/ 999 w 1428"/>
                <a:gd name="T79" fmla="*/ 23 h 664"/>
                <a:gd name="T80" fmla="*/ 1084 w 1428"/>
                <a:gd name="T81" fmla="*/ 16 h 664"/>
                <a:gd name="T82" fmla="*/ 1178 w 1428"/>
                <a:gd name="T83" fmla="*/ 9 h 664"/>
                <a:gd name="T84" fmla="*/ 1255 w 1428"/>
                <a:gd name="T85" fmla="*/ 17 h 664"/>
                <a:gd name="T86" fmla="*/ 1278 w 1428"/>
                <a:gd name="T87" fmla="*/ 23 h 664"/>
                <a:gd name="T88" fmla="*/ 1309 w 1428"/>
                <a:gd name="T89" fmla="*/ 30 h 664"/>
                <a:gd name="T90" fmla="*/ 1346 w 1428"/>
                <a:gd name="T91" fmla="*/ 15 h 664"/>
                <a:gd name="T92" fmla="*/ 1382 w 1428"/>
                <a:gd name="T9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8" h="664">
                  <a:moveTo>
                    <a:pt x="1393" y="0"/>
                  </a:moveTo>
                  <a:lnTo>
                    <a:pt x="1402" y="4"/>
                  </a:lnTo>
                  <a:lnTo>
                    <a:pt x="1411" y="12"/>
                  </a:lnTo>
                  <a:lnTo>
                    <a:pt x="1419" y="26"/>
                  </a:lnTo>
                  <a:lnTo>
                    <a:pt x="1424" y="46"/>
                  </a:lnTo>
                  <a:lnTo>
                    <a:pt x="1424" y="525"/>
                  </a:lnTo>
                  <a:lnTo>
                    <a:pt x="1428" y="546"/>
                  </a:lnTo>
                  <a:lnTo>
                    <a:pt x="1426" y="568"/>
                  </a:lnTo>
                  <a:lnTo>
                    <a:pt x="1418" y="591"/>
                  </a:lnTo>
                  <a:lnTo>
                    <a:pt x="1406" y="612"/>
                  </a:lnTo>
                  <a:lnTo>
                    <a:pt x="1390" y="630"/>
                  </a:lnTo>
                  <a:lnTo>
                    <a:pt x="1371" y="646"/>
                  </a:lnTo>
                  <a:lnTo>
                    <a:pt x="1350" y="657"/>
                  </a:lnTo>
                  <a:lnTo>
                    <a:pt x="1329" y="664"/>
                  </a:lnTo>
                  <a:lnTo>
                    <a:pt x="1305" y="664"/>
                  </a:lnTo>
                  <a:lnTo>
                    <a:pt x="1284" y="657"/>
                  </a:lnTo>
                  <a:lnTo>
                    <a:pt x="1267" y="646"/>
                  </a:lnTo>
                  <a:lnTo>
                    <a:pt x="1253" y="630"/>
                  </a:lnTo>
                  <a:lnTo>
                    <a:pt x="1240" y="612"/>
                  </a:lnTo>
                  <a:lnTo>
                    <a:pt x="1228" y="593"/>
                  </a:lnTo>
                  <a:lnTo>
                    <a:pt x="1217" y="574"/>
                  </a:lnTo>
                  <a:lnTo>
                    <a:pt x="1208" y="557"/>
                  </a:lnTo>
                  <a:lnTo>
                    <a:pt x="1196" y="537"/>
                  </a:lnTo>
                  <a:lnTo>
                    <a:pt x="1183" y="525"/>
                  </a:lnTo>
                  <a:lnTo>
                    <a:pt x="1170" y="520"/>
                  </a:lnTo>
                  <a:lnTo>
                    <a:pt x="1156" y="519"/>
                  </a:lnTo>
                  <a:lnTo>
                    <a:pt x="1141" y="523"/>
                  </a:lnTo>
                  <a:lnTo>
                    <a:pt x="1127" y="528"/>
                  </a:lnTo>
                  <a:lnTo>
                    <a:pt x="1113" y="533"/>
                  </a:lnTo>
                  <a:lnTo>
                    <a:pt x="1097" y="540"/>
                  </a:lnTo>
                  <a:lnTo>
                    <a:pt x="1083" y="544"/>
                  </a:lnTo>
                  <a:lnTo>
                    <a:pt x="1067" y="545"/>
                  </a:lnTo>
                  <a:lnTo>
                    <a:pt x="1052" y="541"/>
                  </a:lnTo>
                  <a:lnTo>
                    <a:pt x="1038" y="533"/>
                  </a:lnTo>
                  <a:lnTo>
                    <a:pt x="1022" y="520"/>
                  </a:lnTo>
                  <a:lnTo>
                    <a:pt x="1007" y="507"/>
                  </a:lnTo>
                  <a:lnTo>
                    <a:pt x="990" y="495"/>
                  </a:lnTo>
                  <a:lnTo>
                    <a:pt x="970" y="489"/>
                  </a:lnTo>
                  <a:lnTo>
                    <a:pt x="954" y="489"/>
                  </a:lnTo>
                  <a:lnTo>
                    <a:pt x="941" y="493"/>
                  </a:lnTo>
                  <a:lnTo>
                    <a:pt x="929" y="498"/>
                  </a:lnTo>
                  <a:lnTo>
                    <a:pt x="919" y="507"/>
                  </a:lnTo>
                  <a:lnTo>
                    <a:pt x="908" y="516"/>
                  </a:lnTo>
                  <a:lnTo>
                    <a:pt x="897" y="525"/>
                  </a:lnTo>
                  <a:lnTo>
                    <a:pt x="885" y="533"/>
                  </a:lnTo>
                  <a:lnTo>
                    <a:pt x="863" y="540"/>
                  </a:lnTo>
                  <a:lnTo>
                    <a:pt x="842" y="540"/>
                  </a:lnTo>
                  <a:lnTo>
                    <a:pt x="822" y="534"/>
                  </a:lnTo>
                  <a:lnTo>
                    <a:pt x="802" y="525"/>
                  </a:lnTo>
                  <a:lnTo>
                    <a:pt x="784" y="512"/>
                  </a:lnTo>
                  <a:lnTo>
                    <a:pt x="767" y="499"/>
                  </a:lnTo>
                  <a:lnTo>
                    <a:pt x="750" y="485"/>
                  </a:lnTo>
                  <a:lnTo>
                    <a:pt x="734" y="472"/>
                  </a:lnTo>
                  <a:lnTo>
                    <a:pt x="718" y="461"/>
                  </a:lnTo>
                  <a:lnTo>
                    <a:pt x="704" y="456"/>
                  </a:lnTo>
                  <a:lnTo>
                    <a:pt x="690" y="455"/>
                  </a:lnTo>
                  <a:lnTo>
                    <a:pt x="678" y="460"/>
                  </a:lnTo>
                  <a:lnTo>
                    <a:pt x="657" y="478"/>
                  </a:lnTo>
                  <a:lnTo>
                    <a:pt x="636" y="500"/>
                  </a:lnTo>
                  <a:lnTo>
                    <a:pt x="615" y="525"/>
                  </a:lnTo>
                  <a:lnTo>
                    <a:pt x="594" y="550"/>
                  </a:lnTo>
                  <a:lnTo>
                    <a:pt x="572" y="575"/>
                  </a:lnTo>
                  <a:lnTo>
                    <a:pt x="550" y="597"/>
                  </a:lnTo>
                  <a:lnTo>
                    <a:pt x="527" y="616"/>
                  </a:lnTo>
                  <a:lnTo>
                    <a:pt x="504" y="629"/>
                  </a:lnTo>
                  <a:lnTo>
                    <a:pt x="479" y="635"/>
                  </a:lnTo>
                  <a:lnTo>
                    <a:pt x="455" y="635"/>
                  </a:lnTo>
                  <a:lnTo>
                    <a:pt x="434" y="631"/>
                  </a:lnTo>
                  <a:lnTo>
                    <a:pt x="416" y="622"/>
                  </a:lnTo>
                  <a:lnTo>
                    <a:pt x="398" y="610"/>
                  </a:lnTo>
                  <a:lnTo>
                    <a:pt x="382" y="596"/>
                  </a:lnTo>
                  <a:lnTo>
                    <a:pt x="366" y="580"/>
                  </a:lnTo>
                  <a:lnTo>
                    <a:pt x="351" y="565"/>
                  </a:lnTo>
                  <a:lnTo>
                    <a:pt x="336" y="550"/>
                  </a:lnTo>
                  <a:lnTo>
                    <a:pt x="322" y="537"/>
                  </a:lnTo>
                  <a:lnTo>
                    <a:pt x="307" y="527"/>
                  </a:lnTo>
                  <a:lnTo>
                    <a:pt x="292" y="520"/>
                  </a:lnTo>
                  <a:lnTo>
                    <a:pt x="275" y="519"/>
                  </a:lnTo>
                  <a:lnTo>
                    <a:pt x="258" y="523"/>
                  </a:lnTo>
                  <a:lnTo>
                    <a:pt x="237" y="529"/>
                  </a:lnTo>
                  <a:lnTo>
                    <a:pt x="218" y="530"/>
                  </a:lnTo>
                  <a:lnTo>
                    <a:pt x="201" y="529"/>
                  </a:lnTo>
                  <a:lnTo>
                    <a:pt x="184" y="527"/>
                  </a:lnTo>
                  <a:lnTo>
                    <a:pt x="166" y="525"/>
                  </a:lnTo>
                  <a:lnTo>
                    <a:pt x="148" y="527"/>
                  </a:lnTo>
                  <a:lnTo>
                    <a:pt x="125" y="530"/>
                  </a:lnTo>
                  <a:lnTo>
                    <a:pt x="111" y="536"/>
                  </a:lnTo>
                  <a:lnTo>
                    <a:pt x="100" y="544"/>
                  </a:lnTo>
                  <a:lnTo>
                    <a:pt x="93" y="551"/>
                  </a:lnTo>
                  <a:lnTo>
                    <a:pt x="85" y="559"/>
                  </a:lnTo>
                  <a:lnTo>
                    <a:pt x="76" y="567"/>
                  </a:lnTo>
                  <a:lnTo>
                    <a:pt x="66" y="574"/>
                  </a:lnTo>
                  <a:lnTo>
                    <a:pt x="53" y="578"/>
                  </a:lnTo>
                  <a:lnTo>
                    <a:pt x="36" y="579"/>
                  </a:lnTo>
                  <a:lnTo>
                    <a:pt x="27" y="576"/>
                  </a:lnTo>
                  <a:lnTo>
                    <a:pt x="21" y="568"/>
                  </a:lnTo>
                  <a:lnTo>
                    <a:pt x="14" y="558"/>
                  </a:lnTo>
                  <a:lnTo>
                    <a:pt x="9" y="546"/>
                  </a:lnTo>
                  <a:lnTo>
                    <a:pt x="5" y="536"/>
                  </a:lnTo>
                  <a:lnTo>
                    <a:pt x="2" y="529"/>
                  </a:lnTo>
                  <a:lnTo>
                    <a:pt x="0" y="528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14" y="37"/>
                  </a:lnTo>
                  <a:lnTo>
                    <a:pt x="24" y="29"/>
                  </a:lnTo>
                  <a:lnTo>
                    <a:pt x="40" y="23"/>
                  </a:lnTo>
                  <a:lnTo>
                    <a:pt x="60" y="19"/>
                  </a:lnTo>
                  <a:lnTo>
                    <a:pt x="82" y="16"/>
                  </a:lnTo>
                  <a:lnTo>
                    <a:pt x="108" y="13"/>
                  </a:lnTo>
                  <a:lnTo>
                    <a:pt x="136" y="12"/>
                  </a:lnTo>
                  <a:lnTo>
                    <a:pt x="163" y="12"/>
                  </a:lnTo>
                  <a:lnTo>
                    <a:pt x="191" y="12"/>
                  </a:lnTo>
                  <a:lnTo>
                    <a:pt x="217" y="12"/>
                  </a:lnTo>
                  <a:lnTo>
                    <a:pt x="242" y="13"/>
                  </a:lnTo>
                  <a:lnTo>
                    <a:pt x="263" y="13"/>
                  </a:lnTo>
                  <a:lnTo>
                    <a:pt x="279" y="15"/>
                  </a:lnTo>
                  <a:lnTo>
                    <a:pt x="292" y="15"/>
                  </a:lnTo>
                  <a:lnTo>
                    <a:pt x="525" y="17"/>
                  </a:lnTo>
                  <a:lnTo>
                    <a:pt x="760" y="20"/>
                  </a:lnTo>
                  <a:lnTo>
                    <a:pt x="999" y="23"/>
                  </a:lnTo>
                  <a:lnTo>
                    <a:pt x="1024" y="21"/>
                  </a:lnTo>
                  <a:lnTo>
                    <a:pt x="1052" y="20"/>
                  </a:lnTo>
                  <a:lnTo>
                    <a:pt x="1084" y="16"/>
                  </a:lnTo>
                  <a:lnTo>
                    <a:pt x="1115" y="13"/>
                  </a:lnTo>
                  <a:lnTo>
                    <a:pt x="1147" y="11"/>
                  </a:lnTo>
                  <a:lnTo>
                    <a:pt x="1178" y="9"/>
                  </a:lnTo>
                  <a:lnTo>
                    <a:pt x="1207" y="9"/>
                  </a:lnTo>
                  <a:lnTo>
                    <a:pt x="1233" y="12"/>
                  </a:lnTo>
                  <a:lnTo>
                    <a:pt x="1255" y="17"/>
                  </a:lnTo>
                  <a:lnTo>
                    <a:pt x="1261" y="16"/>
                  </a:lnTo>
                  <a:lnTo>
                    <a:pt x="1268" y="17"/>
                  </a:lnTo>
                  <a:lnTo>
                    <a:pt x="1278" y="23"/>
                  </a:lnTo>
                  <a:lnTo>
                    <a:pt x="1288" y="28"/>
                  </a:lnTo>
                  <a:lnTo>
                    <a:pt x="1299" y="30"/>
                  </a:lnTo>
                  <a:lnTo>
                    <a:pt x="1309" y="30"/>
                  </a:lnTo>
                  <a:lnTo>
                    <a:pt x="1321" y="26"/>
                  </a:lnTo>
                  <a:lnTo>
                    <a:pt x="1334" y="21"/>
                  </a:lnTo>
                  <a:lnTo>
                    <a:pt x="1346" y="15"/>
                  </a:lnTo>
                  <a:lnTo>
                    <a:pt x="1359" y="8"/>
                  </a:lnTo>
                  <a:lnTo>
                    <a:pt x="1371" y="4"/>
                  </a:lnTo>
                  <a:lnTo>
                    <a:pt x="1382" y="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151"/>
            <p:cNvSpPr>
              <a:spLocks noChangeArrowheads="1"/>
            </p:cNvSpPr>
            <p:nvPr/>
          </p:nvSpPr>
          <p:spPr bwMode="auto">
            <a:xfrm>
              <a:off x="1513430" y="3864342"/>
              <a:ext cx="985606" cy="3540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ectangle 152"/>
            <p:cNvSpPr>
              <a:spLocks noChangeArrowheads="1"/>
            </p:cNvSpPr>
            <p:nvPr/>
          </p:nvSpPr>
          <p:spPr bwMode="auto">
            <a:xfrm>
              <a:off x="1513430" y="3864342"/>
              <a:ext cx="497682" cy="35409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153"/>
            <p:cNvSpPr>
              <a:spLocks noChangeArrowheads="1"/>
            </p:cNvSpPr>
            <p:nvPr/>
          </p:nvSpPr>
          <p:spPr bwMode="auto">
            <a:xfrm>
              <a:off x="1512733" y="4050450"/>
              <a:ext cx="989091" cy="35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54"/>
            <p:cNvSpPr>
              <a:spLocks/>
            </p:cNvSpPr>
            <p:nvPr/>
          </p:nvSpPr>
          <p:spPr bwMode="auto">
            <a:xfrm>
              <a:off x="1506460" y="2990959"/>
              <a:ext cx="501864" cy="434252"/>
            </a:xfrm>
            <a:custGeom>
              <a:avLst/>
              <a:gdLst>
                <a:gd name="T0" fmla="*/ 191 w 720"/>
                <a:gd name="T1" fmla="*/ 0 h 623"/>
                <a:gd name="T2" fmla="*/ 242 w 720"/>
                <a:gd name="T3" fmla="*/ 1 h 623"/>
                <a:gd name="T4" fmla="*/ 279 w 720"/>
                <a:gd name="T5" fmla="*/ 3 h 623"/>
                <a:gd name="T6" fmla="*/ 466 w 720"/>
                <a:gd name="T7" fmla="*/ 4 h 623"/>
                <a:gd name="T8" fmla="*/ 720 w 720"/>
                <a:gd name="T9" fmla="*/ 8 h 623"/>
                <a:gd name="T10" fmla="*/ 718 w 720"/>
                <a:gd name="T11" fmla="*/ 449 h 623"/>
                <a:gd name="T12" fmla="*/ 690 w 720"/>
                <a:gd name="T13" fmla="*/ 443 h 623"/>
                <a:gd name="T14" fmla="*/ 657 w 720"/>
                <a:gd name="T15" fmla="*/ 466 h 623"/>
                <a:gd name="T16" fmla="*/ 615 w 720"/>
                <a:gd name="T17" fmla="*/ 513 h 623"/>
                <a:gd name="T18" fmla="*/ 572 w 720"/>
                <a:gd name="T19" fmla="*/ 563 h 623"/>
                <a:gd name="T20" fmla="*/ 527 w 720"/>
                <a:gd name="T21" fmla="*/ 604 h 623"/>
                <a:gd name="T22" fmla="*/ 479 w 720"/>
                <a:gd name="T23" fmla="*/ 623 h 623"/>
                <a:gd name="T24" fmla="*/ 434 w 720"/>
                <a:gd name="T25" fmla="*/ 619 h 623"/>
                <a:gd name="T26" fmla="*/ 398 w 720"/>
                <a:gd name="T27" fmla="*/ 598 h 623"/>
                <a:gd name="T28" fmla="*/ 366 w 720"/>
                <a:gd name="T29" fmla="*/ 568 h 623"/>
                <a:gd name="T30" fmla="*/ 336 w 720"/>
                <a:gd name="T31" fmla="*/ 538 h 623"/>
                <a:gd name="T32" fmla="*/ 307 w 720"/>
                <a:gd name="T33" fmla="*/ 515 h 623"/>
                <a:gd name="T34" fmla="*/ 275 w 720"/>
                <a:gd name="T35" fmla="*/ 507 h 623"/>
                <a:gd name="T36" fmla="*/ 237 w 720"/>
                <a:gd name="T37" fmla="*/ 517 h 623"/>
                <a:gd name="T38" fmla="*/ 201 w 720"/>
                <a:gd name="T39" fmla="*/ 517 h 623"/>
                <a:gd name="T40" fmla="*/ 166 w 720"/>
                <a:gd name="T41" fmla="*/ 513 h 623"/>
                <a:gd name="T42" fmla="*/ 125 w 720"/>
                <a:gd name="T43" fmla="*/ 518 h 623"/>
                <a:gd name="T44" fmla="*/ 100 w 720"/>
                <a:gd name="T45" fmla="*/ 532 h 623"/>
                <a:gd name="T46" fmla="*/ 85 w 720"/>
                <a:gd name="T47" fmla="*/ 547 h 623"/>
                <a:gd name="T48" fmla="*/ 66 w 720"/>
                <a:gd name="T49" fmla="*/ 562 h 623"/>
                <a:gd name="T50" fmla="*/ 36 w 720"/>
                <a:gd name="T51" fmla="*/ 567 h 623"/>
                <a:gd name="T52" fmla="*/ 21 w 720"/>
                <a:gd name="T53" fmla="*/ 556 h 623"/>
                <a:gd name="T54" fmla="*/ 9 w 720"/>
                <a:gd name="T55" fmla="*/ 534 h 623"/>
                <a:gd name="T56" fmla="*/ 2 w 720"/>
                <a:gd name="T57" fmla="*/ 517 h 623"/>
                <a:gd name="T58" fmla="*/ 0 w 720"/>
                <a:gd name="T59" fmla="*/ 34 h 623"/>
                <a:gd name="T60" fmla="*/ 14 w 720"/>
                <a:gd name="T61" fmla="*/ 25 h 623"/>
                <a:gd name="T62" fmla="*/ 40 w 720"/>
                <a:gd name="T63" fmla="*/ 11 h 623"/>
                <a:gd name="T64" fmla="*/ 82 w 720"/>
                <a:gd name="T65" fmla="*/ 4 h 623"/>
                <a:gd name="T66" fmla="*/ 136 w 720"/>
                <a:gd name="T6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0" h="623">
                  <a:moveTo>
                    <a:pt x="163" y="0"/>
                  </a:moveTo>
                  <a:lnTo>
                    <a:pt x="191" y="0"/>
                  </a:lnTo>
                  <a:lnTo>
                    <a:pt x="217" y="0"/>
                  </a:lnTo>
                  <a:lnTo>
                    <a:pt x="242" y="1"/>
                  </a:lnTo>
                  <a:lnTo>
                    <a:pt x="263" y="1"/>
                  </a:lnTo>
                  <a:lnTo>
                    <a:pt x="279" y="3"/>
                  </a:lnTo>
                  <a:lnTo>
                    <a:pt x="292" y="3"/>
                  </a:lnTo>
                  <a:lnTo>
                    <a:pt x="466" y="4"/>
                  </a:lnTo>
                  <a:lnTo>
                    <a:pt x="643" y="7"/>
                  </a:lnTo>
                  <a:lnTo>
                    <a:pt x="720" y="8"/>
                  </a:lnTo>
                  <a:lnTo>
                    <a:pt x="720" y="450"/>
                  </a:lnTo>
                  <a:lnTo>
                    <a:pt x="718" y="449"/>
                  </a:lnTo>
                  <a:lnTo>
                    <a:pt x="704" y="443"/>
                  </a:lnTo>
                  <a:lnTo>
                    <a:pt x="690" y="443"/>
                  </a:lnTo>
                  <a:lnTo>
                    <a:pt x="678" y="448"/>
                  </a:lnTo>
                  <a:lnTo>
                    <a:pt x="657" y="466"/>
                  </a:lnTo>
                  <a:lnTo>
                    <a:pt x="636" y="488"/>
                  </a:lnTo>
                  <a:lnTo>
                    <a:pt x="615" y="513"/>
                  </a:lnTo>
                  <a:lnTo>
                    <a:pt x="594" y="538"/>
                  </a:lnTo>
                  <a:lnTo>
                    <a:pt x="572" y="563"/>
                  </a:lnTo>
                  <a:lnTo>
                    <a:pt x="550" y="585"/>
                  </a:lnTo>
                  <a:lnTo>
                    <a:pt x="527" y="604"/>
                  </a:lnTo>
                  <a:lnTo>
                    <a:pt x="504" y="617"/>
                  </a:lnTo>
                  <a:lnTo>
                    <a:pt x="479" y="623"/>
                  </a:lnTo>
                  <a:lnTo>
                    <a:pt x="455" y="623"/>
                  </a:lnTo>
                  <a:lnTo>
                    <a:pt x="434" y="619"/>
                  </a:lnTo>
                  <a:lnTo>
                    <a:pt x="416" y="610"/>
                  </a:lnTo>
                  <a:lnTo>
                    <a:pt x="398" y="598"/>
                  </a:lnTo>
                  <a:lnTo>
                    <a:pt x="382" y="584"/>
                  </a:lnTo>
                  <a:lnTo>
                    <a:pt x="366" y="568"/>
                  </a:lnTo>
                  <a:lnTo>
                    <a:pt x="351" y="553"/>
                  </a:lnTo>
                  <a:lnTo>
                    <a:pt x="336" y="538"/>
                  </a:lnTo>
                  <a:lnTo>
                    <a:pt x="322" y="525"/>
                  </a:lnTo>
                  <a:lnTo>
                    <a:pt x="307" y="515"/>
                  </a:lnTo>
                  <a:lnTo>
                    <a:pt x="292" y="508"/>
                  </a:lnTo>
                  <a:lnTo>
                    <a:pt x="275" y="507"/>
                  </a:lnTo>
                  <a:lnTo>
                    <a:pt x="258" y="511"/>
                  </a:lnTo>
                  <a:lnTo>
                    <a:pt x="237" y="517"/>
                  </a:lnTo>
                  <a:lnTo>
                    <a:pt x="218" y="518"/>
                  </a:lnTo>
                  <a:lnTo>
                    <a:pt x="201" y="517"/>
                  </a:lnTo>
                  <a:lnTo>
                    <a:pt x="184" y="515"/>
                  </a:lnTo>
                  <a:lnTo>
                    <a:pt x="166" y="513"/>
                  </a:lnTo>
                  <a:lnTo>
                    <a:pt x="148" y="515"/>
                  </a:lnTo>
                  <a:lnTo>
                    <a:pt x="125" y="518"/>
                  </a:lnTo>
                  <a:lnTo>
                    <a:pt x="111" y="524"/>
                  </a:lnTo>
                  <a:lnTo>
                    <a:pt x="100" y="532"/>
                  </a:lnTo>
                  <a:lnTo>
                    <a:pt x="93" y="539"/>
                  </a:lnTo>
                  <a:lnTo>
                    <a:pt x="85" y="547"/>
                  </a:lnTo>
                  <a:lnTo>
                    <a:pt x="76" y="555"/>
                  </a:lnTo>
                  <a:lnTo>
                    <a:pt x="66" y="562"/>
                  </a:lnTo>
                  <a:lnTo>
                    <a:pt x="53" y="566"/>
                  </a:lnTo>
                  <a:lnTo>
                    <a:pt x="36" y="567"/>
                  </a:lnTo>
                  <a:lnTo>
                    <a:pt x="27" y="564"/>
                  </a:lnTo>
                  <a:lnTo>
                    <a:pt x="21" y="556"/>
                  </a:lnTo>
                  <a:lnTo>
                    <a:pt x="14" y="546"/>
                  </a:lnTo>
                  <a:lnTo>
                    <a:pt x="9" y="534"/>
                  </a:lnTo>
                  <a:lnTo>
                    <a:pt x="5" y="524"/>
                  </a:lnTo>
                  <a:lnTo>
                    <a:pt x="2" y="517"/>
                  </a:lnTo>
                  <a:lnTo>
                    <a:pt x="0" y="516"/>
                  </a:lnTo>
                  <a:lnTo>
                    <a:pt x="0" y="34"/>
                  </a:lnTo>
                  <a:lnTo>
                    <a:pt x="11" y="34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40" y="11"/>
                  </a:lnTo>
                  <a:lnTo>
                    <a:pt x="60" y="7"/>
                  </a:lnTo>
                  <a:lnTo>
                    <a:pt x="82" y="4"/>
                  </a:lnTo>
                  <a:lnTo>
                    <a:pt x="108" y="1"/>
                  </a:lnTo>
                  <a:lnTo>
                    <a:pt x="136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1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27848" y="358915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nl-NL" sz="20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Afstemmen van de d</a:t>
            </a:r>
            <a:r>
              <a:rPr lang="en-US" sz="20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oelen</a:t>
            </a:r>
            <a:r>
              <a:rPr lang="en-US" sz="20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toetsing</a:t>
            </a:r>
            <a:r>
              <a:rPr lang="en-US" sz="20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20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activiteiten</a:t>
            </a:r>
            <a:r>
              <a:rPr lang="en-US" sz="20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Rechte verbindingslijn 7"/>
          <p:cNvCxnSpPr/>
          <p:nvPr/>
        </p:nvCxnSpPr>
        <p:spPr>
          <a:xfrm flipV="1">
            <a:off x="5562600" y="2514600"/>
            <a:ext cx="1143000" cy="381000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6705600" y="2514600"/>
            <a:ext cx="1828800" cy="1524000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/>
          <p:cNvCxnSpPr/>
          <p:nvPr/>
        </p:nvCxnSpPr>
        <p:spPr>
          <a:xfrm flipH="1" flipV="1">
            <a:off x="5562600" y="2895600"/>
            <a:ext cx="2971800" cy="1143000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kstvak 18"/>
          <p:cNvSpPr txBox="1"/>
          <p:nvPr/>
        </p:nvSpPr>
        <p:spPr>
          <a:xfrm>
            <a:off x="25445" y="6362469"/>
            <a:ext cx="928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nl-NL" sz="2400" dirty="0">
                <a:solidFill>
                  <a:srgbClr val="000000"/>
                </a:solidFill>
                <a:latin typeface="Calibri"/>
                <a:cs typeface=""/>
              </a:rPr>
              <a:t>Bron: </a:t>
            </a:r>
          </a:p>
        </p:txBody>
      </p:sp>
      <p:sp>
        <p:nvSpPr>
          <p:cNvPr id="51" name="Gelijkbenige driehoek 50"/>
          <p:cNvSpPr/>
          <p:nvPr/>
        </p:nvSpPr>
        <p:spPr>
          <a:xfrm rot="1866440">
            <a:off x="1827477" y="559174"/>
            <a:ext cx="838200" cy="53340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nl-NL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9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/>
          <a:srcRect t="10192"/>
          <a:stretch/>
        </p:blipFill>
        <p:spPr>
          <a:xfrm>
            <a:off x="4089400" y="2154768"/>
            <a:ext cx="7340600" cy="455083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914400" y="105000"/>
            <a:ext cx="7213516" cy="1800000"/>
            <a:chOff x="3424386" y="1785619"/>
            <a:chExt cx="7213516" cy="2948306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24386" y="1785619"/>
              <a:ext cx="7066857" cy="1196975"/>
            </a:xfrm>
            <a:custGeom>
              <a:avLst/>
              <a:gdLst>
                <a:gd name="T0" fmla="*/ 931 w 1021"/>
                <a:gd name="T1" fmla="*/ 73 h 318"/>
                <a:gd name="T2" fmla="*/ 878 w 1021"/>
                <a:gd name="T3" fmla="*/ 15 h 318"/>
                <a:gd name="T4" fmla="*/ 848 w 1021"/>
                <a:gd name="T5" fmla="*/ 13 h 318"/>
                <a:gd name="T6" fmla="*/ 814 w 1021"/>
                <a:gd name="T7" fmla="*/ 11 h 318"/>
                <a:gd name="T8" fmla="*/ 764 w 1021"/>
                <a:gd name="T9" fmla="*/ 15 h 318"/>
                <a:gd name="T10" fmla="*/ 740 w 1021"/>
                <a:gd name="T11" fmla="*/ 19 h 318"/>
                <a:gd name="T12" fmla="*/ 731 w 1021"/>
                <a:gd name="T13" fmla="*/ 11 h 318"/>
                <a:gd name="T14" fmla="*/ 719 w 1021"/>
                <a:gd name="T15" fmla="*/ 11 h 318"/>
                <a:gd name="T16" fmla="*/ 700 w 1021"/>
                <a:gd name="T17" fmla="*/ 13 h 318"/>
                <a:gd name="T18" fmla="*/ 693 w 1021"/>
                <a:gd name="T19" fmla="*/ 3 h 318"/>
                <a:gd name="T20" fmla="*/ 658 w 1021"/>
                <a:gd name="T21" fmla="*/ 20 h 318"/>
                <a:gd name="T22" fmla="*/ 640 w 1021"/>
                <a:gd name="T23" fmla="*/ 16 h 318"/>
                <a:gd name="T24" fmla="*/ 633 w 1021"/>
                <a:gd name="T25" fmla="*/ 8 h 318"/>
                <a:gd name="T26" fmla="*/ 606 w 1021"/>
                <a:gd name="T27" fmla="*/ 13 h 318"/>
                <a:gd name="T28" fmla="*/ 596 w 1021"/>
                <a:gd name="T29" fmla="*/ 13 h 318"/>
                <a:gd name="T30" fmla="*/ 583 w 1021"/>
                <a:gd name="T31" fmla="*/ 11 h 318"/>
                <a:gd name="T32" fmla="*/ 560 w 1021"/>
                <a:gd name="T33" fmla="*/ 14 h 318"/>
                <a:gd name="T34" fmla="*/ 544 w 1021"/>
                <a:gd name="T35" fmla="*/ 15 h 318"/>
                <a:gd name="T36" fmla="*/ 534 w 1021"/>
                <a:gd name="T37" fmla="*/ 13 h 318"/>
                <a:gd name="T38" fmla="*/ 510 w 1021"/>
                <a:gd name="T39" fmla="*/ 16 h 318"/>
                <a:gd name="T40" fmla="*/ 493 w 1021"/>
                <a:gd name="T41" fmla="*/ 13 h 318"/>
                <a:gd name="T42" fmla="*/ 462 w 1021"/>
                <a:gd name="T43" fmla="*/ 8 h 318"/>
                <a:gd name="T44" fmla="*/ 446 w 1021"/>
                <a:gd name="T45" fmla="*/ 11 h 318"/>
                <a:gd name="T46" fmla="*/ 416 w 1021"/>
                <a:gd name="T47" fmla="*/ 12 h 318"/>
                <a:gd name="T48" fmla="*/ 382 w 1021"/>
                <a:gd name="T49" fmla="*/ 15 h 318"/>
                <a:gd name="T50" fmla="*/ 312 w 1021"/>
                <a:gd name="T51" fmla="*/ 11 h 318"/>
                <a:gd name="T52" fmla="*/ 282 w 1021"/>
                <a:gd name="T53" fmla="*/ 17 h 318"/>
                <a:gd name="T54" fmla="*/ 266 w 1021"/>
                <a:gd name="T55" fmla="*/ 18 h 318"/>
                <a:gd name="T56" fmla="*/ 200 w 1021"/>
                <a:gd name="T57" fmla="*/ 16 h 318"/>
                <a:gd name="T58" fmla="*/ 132 w 1021"/>
                <a:gd name="T59" fmla="*/ 17 h 318"/>
                <a:gd name="T60" fmla="*/ 1 w 1021"/>
                <a:gd name="T61" fmla="*/ 119 h 318"/>
                <a:gd name="T62" fmla="*/ 58 w 1021"/>
                <a:gd name="T63" fmla="*/ 247 h 318"/>
                <a:gd name="T64" fmla="*/ 152 w 1021"/>
                <a:gd name="T65" fmla="*/ 303 h 318"/>
                <a:gd name="T66" fmla="*/ 176 w 1021"/>
                <a:gd name="T67" fmla="*/ 304 h 318"/>
                <a:gd name="T68" fmla="*/ 208 w 1021"/>
                <a:gd name="T69" fmla="*/ 304 h 318"/>
                <a:gd name="T70" fmla="*/ 260 w 1021"/>
                <a:gd name="T71" fmla="*/ 304 h 318"/>
                <a:gd name="T72" fmla="*/ 282 w 1021"/>
                <a:gd name="T73" fmla="*/ 299 h 318"/>
                <a:gd name="T74" fmla="*/ 291 w 1021"/>
                <a:gd name="T75" fmla="*/ 309 h 318"/>
                <a:gd name="T76" fmla="*/ 303 w 1021"/>
                <a:gd name="T77" fmla="*/ 307 h 318"/>
                <a:gd name="T78" fmla="*/ 321 w 1021"/>
                <a:gd name="T79" fmla="*/ 304 h 318"/>
                <a:gd name="T80" fmla="*/ 335 w 1021"/>
                <a:gd name="T81" fmla="*/ 304 h 318"/>
                <a:gd name="T82" fmla="*/ 363 w 1021"/>
                <a:gd name="T83" fmla="*/ 297 h 318"/>
                <a:gd name="T84" fmla="*/ 382 w 1021"/>
                <a:gd name="T85" fmla="*/ 304 h 318"/>
                <a:gd name="T86" fmla="*/ 394 w 1021"/>
                <a:gd name="T87" fmla="*/ 308 h 318"/>
                <a:gd name="T88" fmla="*/ 418 w 1021"/>
                <a:gd name="T89" fmla="*/ 304 h 318"/>
                <a:gd name="T90" fmla="*/ 426 w 1021"/>
                <a:gd name="T91" fmla="*/ 304 h 318"/>
                <a:gd name="T92" fmla="*/ 445 w 1021"/>
                <a:gd name="T93" fmla="*/ 306 h 318"/>
                <a:gd name="T94" fmla="*/ 463 w 1021"/>
                <a:gd name="T95" fmla="*/ 302 h 318"/>
                <a:gd name="T96" fmla="*/ 478 w 1021"/>
                <a:gd name="T97" fmla="*/ 302 h 318"/>
                <a:gd name="T98" fmla="*/ 487 w 1021"/>
                <a:gd name="T99" fmla="*/ 304 h 318"/>
                <a:gd name="T100" fmla="*/ 511 w 1021"/>
                <a:gd name="T101" fmla="*/ 301 h 318"/>
                <a:gd name="T102" fmla="*/ 530 w 1021"/>
                <a:gd name="T103" fmla="*/ 300 h 318"/>
                <a:gd name="T104" fmla="*/ 562 w 1021"/>
                <a:gd name="T105" fmla="*/ 308 h 318"/>
                <a:gd name="T106" fmla="*/ 584 w 1021"/>
                <a:gd name="T107" fmla="*/ 314 h 318"/>
                <a:gd name="T108" fmla="*/ 612 w 1021"/>
                <a:gd name="T109" fmla="*/ 306 h 318"/>
                <a:gd name="T110" fmla="*/ 642 w 1021"/>
                <a:gd name="T111" fmla="*/ 306 h 318"/>
                <a:gd name="T112" fmla="*/ 715 w 1021"/>
                <a:gd name="T113" fmla="*/ 301 h 318"/>
                <a:gd name="T114" fmla="*/ 741 w 1021"/>
                <a:gd name="T115" fmla="*/ 302 h 318"/>
                <a:gd name="T116" fmla="*/ 756 w 1021"/>
                <a:gd name="T117" fmla="*/ 299 h 318"/>
                <a:gd name="T118" fmla="*/ 837 w 1021"/>
                <a:gd name="T119" fmla="*/ 301 h 318"/>
                <a:gd name="T120" fmla="*/ 918 w 1021"/>
                <a:gd name="T12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318">
                  <a:moveTo>
                    <a:pt x="1020" y="198"/>
                  </a:moveTo>
                  <a:cubicBezTo>
                    <a:pt x="1019" y="163"/>
                    <a:pt x="953" y="210"/>
                    <a:pt x="952" y="175"/>
                  </a:cubicBezTo>
                  <a:cubicBezTo>
                    <a:pt x="952" y="163"/>
                    <a:pt x="974" y="172"/>
                    <a:pt x="974" y="165"/>
                  </a:cubicBezTo>
                  <a:cubicBezTo>
                    <a:pt x="974" y="158"/>
                    <a:pt x="941" y="162"/>
                    <a:pt x="936" y="148"/>
                  </a:cubicBezTo>
                  <a:cubicBezTo>
                    <a:pt x="929" y="128"/>
                    <a:pt x="1002" y="154"/>
                    <a:pt x="1002" y="119"/>
                  </a:cubicBezTo>
                  <a:cubicBezTo>
                    <a:pt x="1002" y="84"/>
                    <a:pt x="957" y="104"/>
                    <a:pt x="936" y="92"/>
                  </a:cubicBezTo>
                  <a:cubicBezTo>
                    <a:pt x="933" y="91"/>
                    <a:pt x="928" y="79"/>
                    <a:pt x="931" y="73"/>
                  </a:cubicBezTo>
                  <a:cubicBezTo>
                    <a:pt x="936" y="59"/>
                    <a:pt x="961" y="86"/>
                    <a:pt x="963" y="70"/>
                  </a:cubicBezTo>
                  <a:cubicBezTo>
                    <a:pt x="966" y="44"/>
                    <a:pt x="913" y="65"/>
                    <a:pt x="915" y="39"/>
                  </a:cubicBezTo>
                  <a:cubicBezTo>
                    <a:pt x="918" y="14"/>
                    <a:pt x="957" y="31"/>
                    <a:pt x="966" y="31"/>
                  </a:cubicBezTo>
                  <a:cubicBezTo>
                    <a:pt x="997" y="31"/>
                    <a:pt x="993" y="14"/>
                    <a:pt x="967" y="14"/>
                  </a:cubicBezTo>
                  <a:cubicBezTo>
                    <a:pt x="939" y="14"/>
                    <a:pt x="911" y="15"/>
                    <a:pt x="883" y="15"/>
                  </a:cubicBezTo>
                  <a:cubicBezTo>
                    <a:pt x="881" y="16"/>
                    <a:pt x="881" y="16"/>
                    <a:pt x="881" y="16"/>
                  </a:cubicBezTo>
                  <a:cubicBezTo>
                    <a:pt x="878" y="15"/>
                    <a:pt x="878" y="15"/>
                    <a:pt x="878" y="15"/>
                  </a:cubicBezTo>
                  <a:cubicBezTo>
                    <a:pt x="876" y="15"/>
                    <a:pt x="873" y="14"/>
                    <a:pt x="869" y="14"/>
                  </a:cubicBezTo>
                  <a:cubicBezTo>
                    <a:pt x="860" y="15"/>
                    <a:pt x="860" y="15"/>
                    <a:pt x="860" y="15"/>
                  </a:cubicBezTo>
                  <a:cubicBezTo>
                    <a:pt x="858" y="13"/>
                    <a:pt x="858" y="13"/>
                    <a:pt x="858" y="13"/>
                  </a:cubicBezTo>
                  <a:cubicBezTo>
                    <a:pt x="857" y="13"/>
                    <a:pt x="856" y="13"/>
                    <a:pt x="854" y="13"/>
                  </a:cubicBezTo>
                  <a:cubicBezTo>
                    <a:pt x="853" y="15"/>
                    <a:pt x="853" y="15"/>
                    <a:pt x="853" y="15"/>
                  </a:cubicBezTo>
                  <a:cubicBezTo>
                    <a:pt x="849" y="15"/>
                    <a:pt x="849" y="15"/>
                    <a:pt x="849" y="15"/>
                  </a:cubicBezTo>
                  <a:cubicBezTo>
                    <a:pt x="848" y="13"/>
                    <a:pt x="848" y="13"/>
                    <a:pt x="848" y="13"/>
                  </a:cubicBezTo>
                  <a:cubicBezTo>
                    <a:pt x="847" y="11"/>
                    <a:pt x="846" y="11"/>
                    <a:pt x="845" y="13"/>
                  </a:cubicBezTo>
                  <a:cubicBezTo>
                    <a:pt x="844" y="15"/>
                    <a:pt x="844" y="15"/>
                    <a:pt x="844" y="15"/>
                  </a:cubicBezTo>
                  <a:cubicBezTo>
                    <a:pt x="831" y="15"/>
                    <a:pt x="831" y="15"/>
                    <a:pt x="831" y="15"/>
                  </a:cubicBezTo>
                  <a:cubicBezTo>
                    <a:pt x="829" y="14"/>
                    <a:pt x="829" y="14"/>
                    <a:pt x="829" y="14"/>
                  </a:cubicBezTo>
                  <a:cubicBezTo>
                    <a:pt x="826" y="10"/>
                    <a:pt x="822" y="7"/>
                    <a:pt x="818" y="8"/>
                  </a:cubicBezTo>
                  <a:cubicBezTo>
                    <a:pt x="817" y="8"/>
                    <a:pt x="818" y="10"/>
                    <a:pt x="818" y="11"/>
                  </a:cubicBezTo>
                  <a:cubicBezTo>
                    <a:pt x="814" y="11"/>
                    <a:pt x="814" y="11"/>
                    <a:pt x="814" y="11"/>
                  </a:cubicBezTo>
                  <a:cubicBezTo>
                    <a:pt x="814" y="11"/>
                    <a:pt x="814" y="13"/>
                    <a:pt x="813" y="14"/>
                  </a:cubicBezTo>
                  <a:cubicBezTo>
                    <a:pt x="813" y="15"/>
                    <a:pt x="813" y="15"/>
                    <a:pt x="813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0"/>
                    <a:pt x="791" y="10"/>
                    <a:pt x="791" y="10"/>
                  </a:cubicBezTo>
                  <a:cubicBezTo>
                    <a:pt x="791" y="7"/>
                    <a:pt x="791" y="5"/>
                    <a:pt x="791" y="3"/>
                  </a:cubicBezTo>
                  <a:cubicBezTo>
                    <a:pt x="785" y="19"/>
                    <a:pt x="776" y="14"/>
                    <a:pt x="766" y="15"/>
                  </a:cubicBezTo>
                  <a:cubicBezTo>
                    <a:pt x="764" y="15"/>
                    <a:pt x="764" y="15"/>
                    <a:pt x="764" y="15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0" y="13"/>
                    <a:pt x="758" y="13"/>
                    <a:pt x="757" y="13"/>
                  </a:cubicBezTo>
                  <a:cubicBezTo>
                    <a:pt x="755" y="14"/>
                    <a:pt x="754" y="15"/>
                    <a:pt x="752" y="16"/>
                  </a:cubicBezTo>
                  <a:cubicBezTo>
                    <a:pt x="752" y="17"/>
                    <a:pt x="752" y="17"/>
                    <a:pt x="752" y="17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48" y="5"/>
                    <a:pt x="747" y="17"/>
                    <a:pt x="743" y="19"/>
                  </a:cubicBezTo>
                  <a:cubicBezTo>
                    <a:pt x="740" y="19"/>
                    <a:pt x="740" y="19"/>
                    <a:pt x="740" y="19"/>
                  </a:cubicBezTo>
                  <a:cubicBezTo>
                    <a:pt x="739" y="18"/>
                    <a:pt x="739" y="18"/>
                    <a:pt x="739" y="18"/>
                  </a:cubicBezTo>
                  <a:cubicBezTo>
                    <a:pt x="738" y="16"/>
                    <a:pt x="738" y="16"/>
                    <a:pt x="738" y="16"/>
                  </a:cubicBezTo>
                  <a:cubicBezTo>
                    <a:pt x="736" y="10"/>
                    <a:pt x="736" y="11"/>
                    <a:pt x="736" y="13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3"/>
                    <a:pt x="735" y="11"/>
                    <a:pt x="734" y="11"/>
                  </a:cubicBezTo>
                  <a:cubicBezTo>
                    <a:pt x="731" y="11"/>
                    <a:pt x="731" y="11"/>
                    <a:pt x="731" y="11"/>
                  </a:cubicBezTo>
                  <a:cubicBezTo>
                    <a:pt x="730" y="10"/>
                    <a:pt x="731" y="8"/>
                    <a:pt x="731" y="8"/>
                  </a:cubicBezTo>
                  <a:cubicBezTo>
                    <a:pt x="729" y="8"/>
                    <a:pt x="728" y="8"/>
                    <a:pt x="727" y="8"/>
                  </a:cubicBezTo>
                  <a:cubicBezTo>
                    <a:pt x="725" y="9"/>
                    <a:pt x="725" y="9"/>
                    <a:pt x="725" y="9"/>
                  </a:cubicBezTo>
                  <a:cubicBezTo>
                    <a:pt x="723" y="8"/>
                    <a:pt x="723" y="8"/>
                    <a:pt x="723" y="8"/>
                  </a:cubicBezTo>
                  <a:cubicBezTo>
                    <a:pt x="722" y="8"/>
                    <a:pt x="721" y="8"/>
                    <a:pt x="720" y="8"/>
                  </a:cubicBezTo>
                  <a:cubicBezTo>
                    <a:pt x="720" y="8"/>
                    <a:pt x="721" y="10"/>
                    <a:pt x="720" y="11"/>
                  </a:cubicBezTo>
                  <a:cubicBezTo>
                    <a:pt x="719" y="11"/>
                    <a:pt x="719" y="11"/>
                    <a:pt x="719" y="11"/>
                  </a:cubicBezTo>
                  <a:cubicBezTo>
                    <a:pt x="718" y="10"/>
                    <a:pt x="718" y="10"/>
                    <a:pt x="718" y="10"/>
                  </a:cubicBezTo>
                  <a:cubicBezTo>
                    <a:pt x="715" y="8"/>
                    <a:pt x="712" y="6"/>
                    <a:pt x="710" y="10"/>
                  </a:cubicBezTo>
                  <a:cubicBezTo>
                    <a:pt x="708" y="12"/>
                    <a:pt x="707" y="14"/>
                    <a:pt x="705" y="15"/>
                  </a:cubicBezTo>
                  <a:cubicBezTo>
                    <a:pt x="705" y="15"/>
                    <a:pt x="705" y="15"/>
                    <a:pt x="705" y="15"/>
                  </a:cubicBezTo>
                  <a:cubicBezTo>
                    <a:pt x="703" y="13"/>
                    <a:pt x="703" y="13"/>
                    <a:pt x="703" y="13"/>
                  </a:cubicBezTo>
                  <a:cubicBezTo>
                    <a:pt x="703" y="11"/>
                    <a:pt x="702" y="11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699" y="12"/>
                    <a:pt x="698" y="13"/>
                    <a:pt x="697" y="14"/>
                  </a:cubicBezTo>
                  <a:cubicBezTo>
                    <a:pt x="696" y="15"/>
                    <a:pt x="696" y="15"/>
                    <a:pt x="696" y="15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0"/>
                    <a:pt x="694" y="10"/>
                    <a:pt x="694" y="10"/>
                  </a:cubicBezTo>
                  <a:cubicBezTo>
                    <a:pt x="693" y="7"/>
                    <a:pt x="693" y="5"/>
                    <a:pt x="693" y="3"/>
                  </a:cubicBezTo>
                  <a:cubicBezTo>
                    <a:pt x="691" y="8"/>
                    <a:pt x="689" y="11"/>
                    <a:pt x="687" y="13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3" y="14"/>
                    <a:pt x="683" y="14"/>
                    <a:pt x="683" y="14"/>
                  </a:cubicBezTo>
                  <a:cubicBezTo>
                    <a:pt x="681" y="15"/>
                    <a:pt x="681" y="15"/>
                    <a:pt x="681" y="15"/>
                  </a:cubicBezTo>
                  <a:cubicBezTo>
                    <a:pt x="678" y="15"/>
                    <a:pt x="678" y="15"/>
                    <a:pt x="678" y="15"/>
                  </a:cubicBezTo>
                  <a:cubicBezTo>
                    <a:pt x="672" y="15"/>
                    <a:pt x="665" y="13"/>
                    <a:pt x="660" y="18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7" y="20"/>
                    <a:pt x="657" y="20"/>
                    <a:pt x="657" y="20"/>
                  </a:cubicBezTo>
                  <a:cubicBezTo>
                    <a:pt x="651" y="18"/>
                    <a:pt x="651" y="18"/>
                    <a:pt x="651" y="18"/>
                  </a:cubicBezTo>
                  <a:cubicBezTo>
                    <a:pt x="648" y="17"/>
                    <a:pt x="648" y="17"/>
                    <a:pt x="648" y="17"/>
                  </a:cubicBezTo>
                  <a:cubicBezTo>
                    <a:pt x="647" y="17"/>
                    <a:pt x="647" y="17"/>
                    <a:pt x="647" y="17"/>
                  </a:cubicBezTo>
                  <a:cubicBezTo>
                    <a:pt x="646" y="16"/>
                    <a:pt x="645" y="16"/>
                    <a:pt x="643" y="16"/>
                  </a:cubicBezTo>
                  <a:cubicBezTo>
                    <a:pt x="640" y="16"/>
                    <a:pt x="640" y="16"/>
                    <a:pt x="640" y="16"/>
                  </a:cubicBezTo>
                  <a:cubicBezTo>
                    <a:pt x="639" y="13"/>
                    <a:pt x="639" y="13"/>
                    <a:pt x="639" y="13"/>
                  </a:cubicBezTo>
                  <a:cubicBezTo>
                    <a:pt x="638" y="10"/>
                    <a:pt x="639" y="11"/>
                    <a:pt x="638" y="13"/>
                  </a:cubicBezTo>
                  <a:cubicBezTo>
                    <a:pt x="638" y="14"/>
                    <a:pt x="638" y="14"/>
                    <a:pt x="638" y="14"/>
                  </a:cubicBezTo>
                  <a:cubicBezTo>
                    <a:pt x="637" y="14"/>
                    <a:pt x="637" y="14"/>
                    <a:pt x="637" y="14"/>
                  </a:cubicBezTo>
                  <a:cubicBezTo>
                    <a:pt x="637" y="13"/>
                    <a:pt x="637" y="11"/>
                    <a:pt x="637" y="11"/>
                  </a:cubicBezTo>
                  <a:cubicBezTo>
                    <a:pt x="633" y="11"/>
                    <a:pt x="633" y="11"/>
                    <a:pt x="633" y="11"/>
                  </a:cubicBezTo>
                  <a:cubicBezTo>
                    <a:pt x="633" y="10"/>
                    <a:pt x="634" y="8"/>
                    <a:pt x="633" y="8"/>
                  </a:cubicBezTo>
                  <a:cubicBezTo>
                    <a:pt x="631" y="8"/>
                    <a:pt x="629" y="8"/>
                    <a:pt x="627" y="9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0" y="10"/>
                    <a:pt x="620" y="10"/>
                    <a:pt x="620" y="10"/>
                  </a:cubicBezTo>
                  <a:cubicBezTo>
                    <a:pt x="618" y="8"/>
                    <a:pt x="615" y="6"/>
                    <a:pt x="612" y="10"/>
                  </a:cubicBezTo>
                  <a:cubicBezTo>
                    <a:pt x="611" y="12"/>
                    <a:pt x="609" y="14"/>
                    <a:pt x="608" y="15"/>
                  </a:cubicBezTo>
                  <a:cubicBezTo>
                    <a:pt x="607" y="15"/>
                    <a:pt x="607" y="15"/>
                    <a:pt x="607" y="15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5" y="11"/>
                    <a:pt x="604" y="11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1" y="12"/>
                    <a:pt x="600" y="13"/>
                    <a:pt x="600" y="14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597" y="13"/>
                    <a:pt x="597" y="13"/>
                    <a:pt x="597" y="13"/>
                  </a:cubicBezTo>
                  <a:cubicBezTo>
                    <a:pt x="596" y="13"/>
                    <a:pt x="596" y="13"/>
                    <a:pt x="596" y="13"/>
                  </a:cubicBezTo>
                  <a:cubicBezTo>
                    <a:pt x="595" y="13"/>
                    <a:pt x="595" y="13"/>
                    <a:pt x="595" y="13"/>
                  </a:cubicBezTo>
                  <a:cubicBezTo>
                    <a:pt x="595" y="10"/>
                    <a:pt x="596" y="8"/>
                    <a:pt x="591" y="13"/>
                  </a:cubicBezTo>
                  <a:cubicBezTo>
                    <a:pt x="590" y="15"/>
                    <a:pt x="590" y="15"/>
                    <a:pt x="590" y="15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7" y="14"/>
                    <a:pt x="586" y="14"/>
                    <a:pt x="585" y="14"/>
                  </a:cubicBezTo>
                  <a:cubicBezTo>
                    <a:pt x="585" y="14"/>
                    <a:pt x="585" y="14"/>
                    <a:pt x="585" y="14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1" y="10"/>
                    <a:pt x="579" y="9"/>
                    <a:pt x="576" y="11"/>
                  </a:cubicBezTo>
                  <a:cubicBezTo>
                    <a:pt x="575" y="11"/>
                    <a:pt x="573" y="13"/>
                    <a:pt x="572" y="13"/>
                  </a:cubicBezTo>
                  <a:cubicBezTo>
                    <a:pt x="572" y="14"/>
                    <a:pt x="571" y="14"/>
                    <a:pt x="571" y="15"/>
                  </a:cubicBezTo>
                  <a:cubicBezTo>
                    <a:pt x="571" y="15"/>
                    <a:pt x="571" y="15"/>
                    <a:pt x="571" y="15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69" y="14"/>
                    <a:pt x="569" y="13"/>
                    <a:pt x="568" y="13"/>
                  </a:cubicBezTo>
                  <a:cubicBezTo>
                    <a:pt x="565" y="12"/>
                    <a:pt x="563" y="12"/>
                    <a:pt x="560" y="14"/>
                  </a:cubicBezTo>
                  <a:cubicBezTo>
                    <a:pt x="558" y="15"/>
                    <a:pt x="558" y="15"/>
                    <a:pt x="558" y="15"/>
                  </a:cubicBezTo>
                  <a:cubicBezTo>
                    <a:pt x="555" y="9"/>
                    <a:pt x="555" y="9"/>
                    <a:pt x="555" y="9"/>
                  </a:cubicBezTo>
                  <a:cubicBezTo>
                    <a:pt x="554" y="8"/>
                    <a:pt x="553" y="7"/>
                    <a:pt x="551" y="8"/>
                  </a:cubicBezTo>
                  <a:cubicBezTo>
                    <a:pt x="550" y="9"/>
                    <a:pt x="548" y="11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6" y="14"/>
                    <a:pt x="545" y="14"/>
                    <a:pt x="544" y="15"/>
                  </a:cubicBezTo>
                  <a:cubicBezTo>
                    <a:pt x="544" y="16"/>
                    <a:pt x="544" y="16"/>
                    <a:pt x="544" y="16"/>
                  </a:cubicBezTo>
                  <a:cubicBezTo>
                    <a:pt x="543" y="16"/>
                    <a:pt x="543" y="16"/>
                    <a:pt x="543" y="16"/>
                  </a:cubicBezTo>
                  <a:cubicBezTo>
                    <a:pt x="541" y="16"/>
                    <a:pt x="540" y="16"/>
                    <a:pt x="539" y="16"/>
                  </a:cubicBezTo>
                  <a:cubicBezTo>
                    <a:pt x="539" y="16"/>
                    <a:pt x="539" y="16"/>
                    <a:pt x="539" y="16"/>
                  </a:cubicBezTo>
                  <a:cubicBezTo>
                    <a:pt x="538" y="15"/>
                    <a:pt x="538" y="15"/>
                    <a:pt x="538" y="15"/>
                  </a:cubicBezTo>
                  <a:cubicBezTo>
                    <a:pt x="537" y="14"/>
                    <a:pt x="536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2" y="12"/>
                    <a:pt x="529" y="12"/>
                    <a:pt x="525" y="13"/>
                  </a:cubicBezTo>
                  <a:cubicBezTo>
                    <a:pt x="525" y="13"/>
                    <a:pt x="525" y="13"/>
                    <a:pt x="525" y="13"/>
                  </a:cubicBezTo>
                  <a:cubicBezTo>
                    <a:pt x="520" y="12"/>
                    <a:pt x="520" y="12"/>
                    <a:pt x="520" y="12"/>
                  </a:cubicBezTo>
                  <a:cubicBezTo>
                    <a:pt x="519" y="12"/>
                    <a:pt x="517" y="12"/>
                    <a:pt x="515" y="13"/>
                  </a:cubicBezTo>
                  <a:cubicBezTo>
                    <a:pt x="514" y="13"/>
                    <a:pt x="513" y="14"/>
                    <a:pt x="512" y="15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5" y="18"/>
                    <a:pt x="505" y="18"/>
                    <a:pt x="505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6"/>
                    <a:pt x="503" y="16"/>
                    <a:pt x="503" y="16"/>
                  </a:cubicBezTo>
                  <a:cubicBezTo>
                    <a:pt x="499" y="15"/>
                    <a:pt x="499" y="15"/>
                    <a:pt x="499" y="15"/>
                  </a:cubicBezTo>
                  <a:cubicBezTo>
                    <a:pt x="498" y="13"/>
                    <a:pt x="498" y="13"/>
                    <a:pt x="498" y="13"/>
                  </a:cubicBezTo>
                  <a:cubicBezTo>
                    <a:pt x="498" y="10"/>
                    <a:pt x="498" y="8"/>
                    <a:pt x="493" y="13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87" y="14"/>
                    <a:pt x="485" y="8"/>
                    <a:pt x="478" y="11"/>
                  </a:cubicBezTo>
                  <a:cubicBezTo>
                    <a:pt x="477" y="12"/>
                    <a:pt x="477" y="12"/>
                    <a:pt x="477" y="12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2" y="6"/>
                    <a:pt x="469" y="2"/>
                    <a:pt x="466" y="3"/>
                  </a:cubicBezTo>
                  <a:cubicBezTo>
                    <a:pt x="464" y="4"/>
                    <a:pt x="464" y="7"/>
                    <a:pt x="462" y="8"/>
                  </a:cubicBezTo>
                  <a:cubicBezTo>
                    <a:pt x="461" y="9"/>
                    <a:pt x="460" y="9"/>
                    <a:pt x="459" y="10"/>
                  </a:cubicBezTo>
                  <a:cubicBezTo>
                    <a:pt x="458" y="10"/>
                    <a:pt x="458" y="10"/>
                    <a:pt x="458" y="10"/>
                  </a:cubicBezTo>
                  <a:cubicBezTo>
                    <a:pt x="457" y="9"/>
                    <a:pt x="457" y="9"/>
                    <a:pt x="457" y="9"/>
                  </a:cubicBezTo>
                  <a:cubicBezTo>
                    <a:pt x="456" y="8"/>
                    <a:pt x="455" y="7"/>
                    <a:pt x="454" y="8"/>
                  </a:cubicBezTo>
                  <a:cubicBezTo>
                    <a:pt x="451" y="11"/>
                    <a:pt x="451" y="11"/>
                    <a:pt x="451" y="11"/>
                  </a:cubicBezTo>
                  <a:cubicBezTo>
                    <a:pt x="450" y="11"/>
                    <a:pt x="450" y="11"/>
                    <a:pt x="450" y="11"/>
                  </a:cubicBezTo>
                  <a:cubicBezTo>
                    <a:pt x="449" y="11"/>
                    <a:pt x="447" y="11"/>
                    <a:pt x="446" y="11"/>
                  </a:cubicBezTo>
                  <a:cubicBezTo>
                    <a:pt x="443" y="10"/>
                    <a:pt x="440" y="4"/>
                    <a:pt x="437" y="3"/>
                  </a:cubicBezTo>
                  <a:cubicBezTo>
                    <a:pt x="433" y="1"/>
                    <a:pt x="431" y="5"/>
                    <a:pt x="429" y="8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3" y="12"/>
                    <a:pt x="423" y="12"/>
                    <a:pt x="423" y="12"/>
                  </a:cubicBezTo>
                  <a:cubicBezTo>
                    <a:pt x="421" y="12"/>
                    <a:pt x="420" y="12"/>
                    <a:pt x="418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4" y="11"/>
                    <a:pt x="412" y="9"/>
                    <a:pt x="409" y="11"/>
                  </a:cubicBezTo>
                  <a:cubicBezTo>
                    <a:pt x="406" y="12"/>
                    <a:pt x="407" y="15"/>
                    <a:pt x="404" y="16"/>
                  </a:cubicBezTo>
                  <a:cubicBezTo>
                    <a:pt x="402" y="17"/>
                    <a:pt x="400" y="18"/>
                    <a:pt x="397" y="19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0" y="16"/>
                    <a:pt x="390" y="16"/>
                    <a:pt x="390" y="16"/>
                  </a:cubicBezTo>
                  <a:cubicBezTo>
                    <a:pt x="388" y="11"/>
                    <a:pt x="387" y="9"/>
                    <a:pt x="384" y="13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79" y="11"/>
                    <a:pt x="379" y="11"/>
                    <a:pt x="379" y="11"/>
                  </a:cubicBezTo>
                  <a:cubicBezTo>
                    <a:pt x="375" y="6"/>
                    <a:pt x="371" y="2"/>
                    <a:pt x="368" y="3"/>
                  </a:cubicBezTo>
                  <a:cubicBezTo>
                    <a:pt x="366" y="4"/>
                    <a:pt x="366" y="7"/>
                    <a:pt x="365" y="8"/>
                  </a:cubicBezTo>
                  <a:cubicBezTo>
                    <a:pt x="361" y="10"/>
                    <a:pt x="353" y="13"/>
                    <a:pt x="349" y="11"/>
                  </a:cubicBezTo>
                  <a:cubicBezTo>
                    <a:pt x="346" y="10"/>
                    <a:pt x="343" y="4"/>
                    <a:pt x="340" y="3"/>
                  </a:cubicBezTo>
                  <a:cubicBezTo>
                    <a:pt x="331" y="0"/>
                    <a:pt x="331" y="16"/>
                    <a:pt x="324" y="16"/>
                  </a:cubicBezTo>
                  <a:cubicBezTo>
                    <a:pt x="320" y="16"/>
                    <a:pt x="317" y="8"/>
                    <a:pt x="312" y="11"/>
                  </a:cubicBezTo>
                  <a:cubicBezTo>
                    <a:pt x="309" y="12"/>
                    <a:pt x="309" y="15"/>
                    <a:pt x="306" y="16"/>
                  </a:cubicBezTo>
                  <a:cubicBezTo>
                    <a:pt x="305" y="17"/>
                    <a:pt x="302" y="18"/>
                    <a:pt x="300" y="19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88" y="20"/>
                    <a:pt x="286" y="20"/>
                    <a:pt x="285" y="19"/>
                  </a:cubicBezTo>
                  <a:cubicBezTo>
                    <a:pt x="282" y="18"/>
                    <a:pt x="282" y="18"/>
                    <a:pt x="282" y="18"/>
                  </a:cubicBezTo>
                  <a:cubicBezTo>
                    <a:pt x="282" y="17"/>
                    <a:pt x="282" y="17"/>
                    <a:pt x="282" y="17"/>
                  </a:cubicBezTo>
                  <a:cubicBezTo>
                    <a:pt x="283" y="16"/>
                    <a:pt x="283" y="16"/>
                    <a:pt x="280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7" y="13"/>
                    <a:pt x="274" y="13"/>
                  </a:cubicBezTo>
                  <a:cubicBezTo>
                    <a:pt x="273" y="13"/>
                    <a:pt x="270" y="16"/>
                    <a:pt x="268" y="17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9"/>
                    <a:pt x="266" y="19"/>
                    <a:pt x="26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5" y="18"/>
                    <a:pt x="244" y="18"/>
                    <a:pt x="243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27" y="17"/>
                    <a:pt x="214" y="17"/>
                    <a:pt x="200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3" y="16"/>
                    <a:pt x="183" y="16"/>
                    <a:pt x="18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4" y="15"/>
                    <a:pt x="144" y="14"/>
                    <a:pt x="136" y="16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89" y="16"/>
                    <a:pt x="76" y="15"/>
                    <a:pt x="62" y="15"/>
                  </a:cubicBezTo>
                  <a:cubicBezTo>
                    <a:pt x="51" y="15"/>
                    <a:pt x="23" y="11"/>
                    <a:pt x="23" y="32"/>
                  </a:cubicBezTo>
                  <a:cubicBezTo>
                    <a:pt x="23" y="52"/>
                    <a:pt x="56" y="34"/>
                    <a:pt x="61" y="49"/>
                  </a:cubicBezTo>
                  <a:cubicBezTo>
                    <a:pt x="65" y="62"/>
                    <a:pt x="22" y="58"/>
                    <a:pt x="35" y="70"/>
                  </a:cubicBezTo>
                  <a:cubicBezTo>
                    <a:pt x="38" y="72"/>
                    <a:pt x="81" y="83"/>
                    <a:pt x="64" y="89"/>
                  </a:cubicBezTo>
                  <a:cubicBezTo>
                    <a:pt x="53" y="93"/>
                    <a:pt x="0" y="85"/>
                    <a:pt x="1" y="119"/>
                  </a:cubicBezTo>
                  <a:cubicBezTo>
                    <a:pt x="2" y="154"/>
                    <a:pt x="68" y="107"/>
                    <a:pt x="69" y="142"/>
                  </a:cubicBezTo>
                  <a:cubicBezTo>
                    <a:pt x="69" y="154"/>
                    <a:pt x="47" y="146"/>
                    <a:pt x="47" y="152"/>
                  </a:cubicBezTo>
                  <a:cubicBezTo>
                    <a:pt x="47" y="159"/>
                    <a:pt x="81" y="155"/>
                    <a:pt x="85" y="169"/>
                  </a:cubicBezTo>
                  <a:cubicBezTo>
                    <a:pt x="92" y="189"/>
                    <a:pt x="19" y="164"/>
                    <a:pt x="19" y="198"/>
                  </a:cubicBezTo>
                  <a:cubicBezTo>
                    <a:pt x="20" y="233"/>
                    <a:pt x="65" y="213"/>
                    <a:pt x="85" y="225"/>
                  </a:cubicBezTo>
                  <a:cubicBezTo>
                    <a:pt x="88" y="227"/>
                    <a:pt x="93" y="238"/>
                    <a:pt x="90" y="244"/>
                  </a:cubicBezTo>
                  <a:cubicBezTo>
                    <a:pt x="85" y="258"/>
                    <a:pt x="60" y="231"/>
                    <a:pt x="58" y="247"/>
                  </a:cubicBezTo>
                  <a:cubicBezTo>
                    <a:pt x="55" y="273"/>
                    <a:pt x="108" y="252"/>
                    <a:pt x="106" y="278"/>
                  </a:cubicBezTo>
                  <a:cubicBezTo>
                    <a:pt x="103" y="304"/>
                    <a:pt x="64" y="286"/>
                    <a:pt x="56" y="286"/>
                  </a:cubicBezTo>
                  <a:cubicBezTo>
                    <a:pt x="24" y="286"/>
                    <a:pt x="28" y="303"/>
                    <a:pt x="54" y="303"/>
                  </a:cubicBezTo>
                  <a:cubicBezTo>
                    <a:pt x="82" y="303"/>
                    <a:pt x="110" y="302"/>
                    <a:pt x="138" y="302"/>
                  </a:cubicBezTo>
                  <a:cubicBezTo>
                    <a:pt x="140" y="301"/>
                    <a:pt x="140" y="301"/>
                    <a:pt x="140" y="301"/>
                  </a:cubicBezTo>
                  <a:cubicBezTo>
                    <a:pt x="143" y="302"/>
                    <a:pt x="143" y="302"/>
                    <a:pt x="143" y="302"/>
                  </a:cubicBezTo>
                  <a:cubicBezTo>
                    <a:pt x="145" y="302"/>
                    <a:pt x="148" y="303"/>
                    <a:pt x="152" y="303"/>
                  </a:cubicBezTo>
                  <a:cubicBezTo>
                    <a:pt x="161" y="303"/>
                    <a:pt x="161" y="303"/>
                    <a:pt x="161" y="303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64" y="304"/>
                    <a:pt x="165" y="304"/>
                    <a:pt x="167" y="30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72" y="302"/>
                    <a:pt x="172" y="302"/>
                    <a:pt x="172" y="302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4" y="306"/>
                    <a:pt x="175" y="306"/>
                    <a:pt x="176" y="304"/>
                  </a:cubicBezTo>
                  <a:cubicBezTo>
                    <a:pt x="177" y="302"/>
                    <a:pt x="177" y="302"/>
                    <a:pt x="177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5" y="307"/>
                    <a:pt x="199" y="310"/>
                    <a:pt x="203" y="309"/>
                  </a:cubicBezTo>
                  <a:cubicBezTo>
                    <a:pt x="204" y="309"/>
                    <a:pt x="203" y="307"/>
                    <a:pt x="203" y="306"/>
                  </a:cubicBezTo>
                  <a:cubicBezTo>
                    <a:pt x="207" y="306"/>
                    <a:pt x="207" y="306"/>
                    <a:pt x="207" y="306"/>
                  </a:cubicBezTo>
                  <a:cubicBezTo>
                    <a:pt x="207" y="306"/>
                    <a:pt x="208" y="305"/>
                    <a:pt x="208" y="304"/>
                  </a:cubicBezTo>
                  <a:cubicBezTo>
                    <a:pt x="208" y="302"/>
                    <a:pt x="208" y="302"/>
                    <a:pt x="208" y="302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230" y="308"/>
                    <a:pt x="230" y="308"/>
                    <a:pt x="230" y="308"/>
                  </a:cubicBezTo>
                  <a:cubicBezTo>
                    <a:pt x="230" y="310"/>
                    <a:pt x="230" y="312"/>
                    <a:pt x="230" y="315"/>
                  </a:cubicBezTo>
                  <a:cubicBezTo>
                    <a:pt x="236" y="298"/>
                    <a:pt x="246" y="303"/>
                    <a:pt x="255" y="302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62" y="304"/>
                    <a:pt x="263" y="304"/>
                    <a:pt x="264" y="304"/>
                  </a:cubicBezTo>
                  <a:cubicBezTo>
                    <a:pt x="266" y="303"/>
                    <a:pt x="267" y="302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74" y="312"/>
                    <a:pt x="274" y="300"/>
                    <a:pt x="278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2" y="299"/>
                    <a:pt x="282" y="299"/>
                    <a:pt x="282" y="299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6" y="307"/>
                    <a:pt x="285" y="306"/>
                    <a:pt x="285" y="304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4"/>
                    <a:pt x="286" y="304"/>
                    <a:pt x="286" y="304"/>
                  </a:cubicBezTo>
                  <a:cubicBezTo>
                    <a:pt x="286" y="305"/>
                    <a:pt x="287" y="306"/>
                    <a:pt x="287" y="306"/>
                  </a:cubicBezTo>
                  <a:cubicBezTo>
                    <a:pt x="291" y="306"/>
                    <a:pt x="291" y="306"/>
                    <a:pt x="291" y="306"/>
                  </a:cubicBezTo>
                  <a:cubicBezTo>
                    <a:pt x="291" y="307"/>
                    <a:pt x="290" y="309"/>
                    <a:pt x="291" y="309"/>
                  </a:cubicBezTo>
                  <a:cubicBezTo>
                    <a:pt x="292" y="309"/>
                    <a:pt x="293" y="309"/>
                    <a:pt x="294" y="309"/>
                  </a:cubicBezTo>
                  <a:cubicBezTo>
                    <a:pt x="296" y="308"/>
                    <a:pt x="296" y="308"/>
                    <a:pt x="296" y="308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299" y="309"/>
                    <a:pt x="300" y="309"/>
                    <a:pt x="301" y="309"/>
                  </a:cubicBezTo>
                  <a:cubicBezTo>
                    <a:pt x="301" y="309"/>
                    <a:pt x="300" y="307"/>
                    <a:pt x="301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3" y="307"/>
                  </a:cubicBezTo>
                  <a:cubicBezTo>
                    <a:pt x="306" y="310"/>
                    <a:pt x="309" y="311"/>
                    <a:pt x="312" y="307"/>
                  </a:cubicBezTo>
                  <a:cubicBezTo>
                    <a:pt x="313" y="305"/>
                    <a:pt x="314" y="303"/>
                    <a:pt x="316" y="302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8" y="304"/>
                    <a:pt x="318" y="304"/>
                    <a:pt x="318" y="304"/>
                  </a:cubicBezTo>
                  <a:cubicBezTo>
                    <a:pt x="319" y="306"/>
                    <a:pt x="320" y="306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2" y="305"/>
                    <a:pt x="323" y="304"/>
                    <a:pt x="324" y="303"/>
                  </a:cubicBezTo>
                  <a:cubicBezTo>
                    <a:pt x="325" y="302"/>
                    <a:pt x="325" y="302"/>
                    <a:pt x="325" y="302"/>
                  </a:cubicBezTo>
                  <a:cubicBezTo>
                    <a:pt x="327" y="304"/>
                    <a:pt x="327" y="304"/>
                    <a:pt x="327" y="304"/>
                  </a:cubicBezTo>
                  <a:cubicBezTo>
                    <a:pt x="328" y="304"/>
                    <a:pt x="328" y="304"/>
                    <a:pt x="328" y="304"/>
                  </a:cubicBezTo>
                  <a:cubicBezTo>
                    <a:pt x="328" y="308"/>
                    <a:pt x="328" y="308"/>
                    <a:pt x="328" y="308"/>
                  </a:cubicBezTo>
                  <a:cubicBezTo>
                    <a:pt x="328" y="310"/>
                    <a:pt x="328" y="312"/>
                    <a:pt x="328" y="315"/>
                  </a:cubicBezTo>
                  <a:cubicBezTo>
                    <a:pt x="330" y="309"/>
                    <a:pt x="332" y="306"/>
                    <a:pt x="335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41" y="302"/>
                    <a:pt x="341" y="302"/>
                    <a:pt x="341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9" y="302"/>
                    <a:pt x="356" y="304"/>
                    <a:pt x="361" y="299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4" y="297"/>
                    <a:pt x="364" y="297"/>
                    <a:pt x="364" y="297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5" y="301"/>
                    <a:pt x="376" y="301"/>
                    <a:pt x="378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382" y="304"/>
                    <a:pt x="382" y="304"/>
                    <a:pt x="382" y="304"/>
                  </a:cubicBezTo>
                  <a:cubicBezTo>
                    <a:pt x="383" y="307"/>
                    <a:pt x="382" y="306"/>
                    <a:pt x="383" y="304"/>
                  </a:cubicBezTo>
                  <a:cubicBezTo>
                    <a:pt x="383" y="303"/>
                    <a:pt x="383" y="303"/>
                    <a:pt x="383" y="303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84" y="305"/>
                    <a:pt x="384" y="306"/>
                    <a:pt x="385" y="306"/>
                  </a:cubicBezTo>
                  <a:cubicBezTo>
                    <a:pt x="388" y="306"/>
                    <a:pt x="388" y="306"/>
                    <a:pt x="388" y="306"/>
                  </a:cubicBezTo>
                  <a:cubicBezTo>
                    <a:pt x="389" y="307"/>
                    <a:pt x="388" y="309"/>
                    <a:pt x="388" y="309"/>
                  </a:cubicBezTo>
                  <a:cubicBezTo>
                    <a:pt x="390" y="310"/>
                    <a:pt x="392" y="309"/>
                    <a:pt x="394" y="308"/>
                  </a:cubicBezTo>
                  <a:cubicBezTo>
                    <a:pt x="398" y="304"/>
                    <a:pt x="398" y="304"/>
                    <a:pt x="398" y="304"/>
                  </a:cubicBezTo>
                  <a:cubicBezTo>
                    <a:pt x="401" y="307"/>
                    <a:pt x="401" y="307"/>
                    <a:pt x="401" y="307"/>
                  </a:cubicBezTo>
                  <a:cubicBezTo>
                    <a:pt x="404" y="310"/>
                    <a:pt x="406" y="311"/>
                    <a:pt x="409" y="307"/>
                  </a:cubicBezTo>
                  <a:cubicBezTo>
                    <a:pt x="410" y="305"/>
                    <a:pt x="412" y="303"/>
                    <a:pt x="413" y="302"/>
                  </a:cubicBezTo>
                  <a:cubicBezTo>
                    <a:pt x="414" y="302"/>
                    <a:pt x="414" y="302"/>
                    <a:pt x="414" y="302"/>
                  </a:cubicBezTo>
                  <a:cubicBezTo>
                    <a:pt x="415" y="304"/>
                    <a:pt x="415" y="304"/>
                    <a:pt x="415" y="304"/>
                  </a:cubicBezTo>
                  <a:cubicBezTo>
                    <a:pt x="416" y="306"/>
                    <a:pt x="417" y="306"/>
                    <a:pt x="418" y="304"/>
                  </a:cubicBezTo>
                  <a:cubicBezTo>
                    <a:pt x="418" y="304"/>
                    <a:pt x="418" y="304"/>
                    <a:pt x="418" y="304"/>
                  </a:cubicBezTo>
                  <a:cubicBezTo>
                    <a:pt x="419" y="304"/>
                    <a:pt x="419" y="304"/>
                    <a:pt x="419" y="304"/>
                  </a:cubicBezTo>
                  <a:cubicBezTo>
                    <a:pt x="420" y="305"/>
                    <a:pt x="421" y="304"/>
                    <a:pt x="422" y="303"/>
                  </a:cubicBezTo>
                  <a:cubicBezTo>
                    <a:pt x="422" y="302"/>
                    <a:pt x="422" y="302"/>
                    <a:pt x="422" y="302"/>
                  </a:cubicBezTo>
                  <a:cubicBezTo>
                    <a:pt x="425" y="304"/>
                    <a:pt x="425" y="304"/>
                    <a:pt x="425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7"/>
                    <a:pt x="425" y="309"/>
                    <a:pt x="430" y="304"/>
                  </a:cubicBezTo>
                  <a:cubicBezTo>
                    <a:pt x="431" y="302"/>
                    <a:pt x="431" y="302"/>
                    <a:pt x="431" y="302"/>
                  </a:cubicBezTo>
                  <a:cubicBezTo>
                    <a:pt x="433" y="303"/>
                    <a:pt x="433" y="303"/>
                    <a:pt x="433" y="303"/>
                  </a:cubicBezTo>
                  <a:cubicBezTo>
                    <a:pt x="434" y="303"/>
                    <a:pt x="435" y="303"/>
                    <a:pt x="436" y="303"/>
                  </a:cubicBezTo>
                  <a:cubicBezTo>
                    <a:pt x="436" y="303"/>
                    <a:pt x="436" y="303"/>
                    <a:pt x="436" y="303"/>
                  </a:cubicBezTo>
                  <a:cubicBezTo>
                    <a:pt x="438" y="306"/>
                    <a:pt x="438" y="306"/>
                    <a:pt x="438" y="306"/>
                  </a:cubicBezTo>
                  <a:cubicBezTo>
                    <a:pt x="440" y="307"/>
                    <a:pt x="442" y="308"/>
                    <a:pt x="445" y="306"/>
                  </a:cubicBezTo>
                  <a:cubicBezTo>
                    <a:pt x="447" y="306"/>
                    <a:pt x="448" y="304"/>
                    <a:pt x="449" y="304"/>
                  </a:cubicBezTo>
                  <a:cubicBezTo>
                    <a:pt x="450" y="303"/>
                    <a:pt x="450" y="303"/>
                    <a:pt x="451" y="302"/>
                  </a:cubicBezTo>
                  <a:cubicBezTo>
                    <a:pt x="451" y="302"/>
                    <a:pt x="451" y="302"/>
                    <a:pt x="451" y="302"/>
                  </a:cubicBezTo>
                  <a:cubicBezTo>
                    <a:pt x="451" y="303"/>
                    <a:pt x="451" y="303"/>
                    <a:pt x="451" y="303"/>
                  </a:cubicBezTo>
                  <a:cubicBezTo>
                    <a:pt x="452" y="304"/>
                    <a:pt x="453" y="304"/>
                    <a:pt x="453" y="304"/>
                  </a:cubicBezTo>
                  <a:cubicBezTo>
                    <a:pt x="456" y="306"/>
                    <a:pt x="459" y="305"/>
                    <a:pt x="461" y="303"/>
                  </a:cubicBezTo>
                  <a:cubicBezTo>
                    <a:pt x="463" y="302"/>
                    <a:pt x="463" y="302"/>
                    <a:pt x="463" y="302"/>
                  </a:cubicBezTo>
                  <a:cubicBezTo>
                    <a:pt x="466" y="308"/>
                    <a:pt x="466" y="308"/>
                    <a:pt x="466" y="308"/>
                  </a:cubicBezTo>
                  <a:cubicBezTo>
                    <a:pt x="467" y="309"/>
                    <a:pt x="469" y="310"/>
                    <a:pt x="470" y="309"/>
                  </a:cubicBezTo>
                  <a:cubicBezTo>
                    <a:pt x="472" y="308"/>
                    <a:pt x="473" y="306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6" y="303"/>
                    <a:pt x="476" y="303"/>
                    <a:pt x="477" y="302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80" y="302"/>
                    <a:pt x="481" y="301"/>
                    <a:pt x="482" y="301"/>
                  </a:cubicBezTo>
                  <a:cubicBezTo>
                    <a:pt x="483" y="301"/>
                    <a:pt x="483" y="301"/>
                    <a:pt x="483" y="301"/>
                  </a:cubicBezTo>
                  <a:cubicBezTo>
                    <a:pt x="483" y="302"/>
                    <a:pt x="483" y="302"/>
                    <a:pt x="483" y="302"/>
                  </a:cubicBezTo>
                  <a:cubicBezTo>
                    <a:pt x="484" y="304"/>
                    <a:pt x="486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9" y="305"/>
                    <a:pt x="492" y="305"/>
                    <a:pt x="496" y="304"/>
                  </a:cubicBezTo>
                  <a:cubicBezTo>
                    <a:pt x="497" y="304"/>
                    <a:pt x="497" y="304"/>
                    <a:pt x="497" y="304"/>
                  </a:cubicBezTo>
                  <a:cubicBezTo>
                    <a:pt x="501" y="305"/>
                    <a:pt x="501" y="305"/>
                    <a:pt x="501" y="305"/>
                  </a:cubicBezTo>
                  <a:cubicBezTo>
                    <a:pt x="502" y="305"/>
                    <a:pt x="504" y="305"/>
                    <a:pt x="506" y="304"/>
                  </a:cubicBezTo>
                  <a:cubicBezTo>
                    <a:pt x="507" y="304"/>
                    <a:pt x="508" y="303"/>
                    <a:pt x="509" y="302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6" y="300"/>
                    <a:pt x="516" y="300"/>
                    <a:pt x="516" y="300"/>
                  </a:cubicBezTo>
                  <a:cubicBezTo>
                    <a:pt x="517" y="300"/>
                    <a:pt x="517" y="300"/>
                    <a:pt x="517" y="300"/>
                  </a:cubicBezTo>
                  <a:cubicBezTo>
                    <a:pt x="517" y="301"/>
                    <a:pt x="518" y="301"/>
                    <a:pt x="519" y="302"/>
                  </a:cubicBezTo>
                  <a:cubicBezTo>
                    <a:pt x="523" y="302"/>
                    <a:pt x="523" y="302"/>
                    <a:pt x="523" y="302"/>
                  </a:cubicBezTo>
                  <a:cubicBezTo>
                    <a:pt x="523" y="304"/>
                    <a:pt x="523" y="304"/>
                    <a:pt x="523" y="304"/>
                  </a:cubicBezTo>
                  <a:cubicBezTo>
                    <a:pt x="523" y="307"/>
                    <a:pt x="523" y="309"/>
                    <a:pt x="528" y="304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5" y="303"/>
                    <a:pt x="536" y="310"/>
                    <a:pt x="543" y="306"/>
                  </a:cubicBezTo>
                  <a:cubicBezTo>
                    <a:pt x="544" y="305"/>
                    <a:pt x="544" y="305"/>
                    <a:pt x="544" y="305"/>
                  </a:cubicBezTo>
                  <a:cubicBezTo>
                    <a:pt x="545" y="306"/>
                    <a:pt x="545" y="306"/>
                    <a:pt x="545" y="306"/>
                  </a:cubicBezTo>
                  <a:cubicBezTo>
                    <a:pt x="549" y="311"/>
                    <a:pt x="553" y="315"/>
                    <a:pt x="556" y="314"/>
                  </a:cubicBezTo>
                  <a:cubicBezTo>
                    <a:pt x="558" y="313"/>
                    <a:pt x="557" y="310"/>
                    <a:pt x="559" y="309"/>
                  </a:cubicBezTo>
                  <a:cubicBezTo>
                    <a:pt x="560" y="309"/>
                    <a:pt x="561" y="308"/>
                    <a:pt x="562" y="308"/>
                  </a:cubicBezTo>
                  <a:cubicBezTo>
                    <a:pt x="563" y="307"/>
                    <a:pt x="563" y="307"/>
                    <a:pt x="563" y="307"/>
                  </a:cubicBezTo>
                  <a:cubicBezTo>
                    <a:pt x="564" y="308"/>
                    <a:pt x="564" y="308"/>
                    <a:pt x="564" y="308"/>
                  </a:cubicBezTo>
                  <a:cubicBezTo>
                    <a:pt x="565" y="309"/>
                    <a:pt x="566" y="310"/>
                    <a:pt x="568" y="309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71" y="306"/>
                    <a:pt x="571" y="306"/>
                    <a:pt x="571" y="306"/>
                  </a:cubicBezTo>
                  <a:cubicBezTo>
                    <a:pt x="572" y="306"/>
                    <a:pt x="574" y="306"/>
                    <a:pt x="575" y="306"/>
                  </a:cubicBezTo>
                  <a:cubicBezTo>
                    <a:pt x="578" y="308"/>
                    <a:pt x="581" y="313"/>
                    <a:pt x="584" y="314"/>
                  </a:cubicBezTo>
                  <a:cubicBezTo>
                    <a:pt x="588" y="316"/>
                    <a:pt x="591" y="313"/>
                    <a:pt x="593" y="309"/>
                  </a:cubicBezTo>
                  <a:cubicBezTo>
                    <a:pt x="595" y="304"/>
                    <a:pt x="595" y="304"/>
                    <a:pt x="595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600" y="305"/>
                    <a:pt x="602" y="305"/>
                    <a:pt x="603" y="304"/>
                  </a:cubicBezTo>
                  <a:cubicBezTo>
                    <a:pt x="604" y="304"/>
                    <a:pt x="604" y="304"/>
                    <a:pt x="604" y="304"/>
                  </a:cubicBezTo>
                  <a:cubicBezTo>
                    <a:pt x="605" y="305"/>
                    <a:pt x="605" y="305"/>
                    <a:pt x="605" y="305"/>
                  </a:cubicBezTo>
                  <a:cubicBezTo>
                    <a:pt x="607" y="306"/>
                    <a:pt x="609" y="308"/>
                    <a:pt x="612" y="306"/>
                  </a:cubicBezTo>
                  <a:cubicBezTo>
                    <a:pt x="615" y="305"/>
                    <a:pt x="615" y="303"/>
                    <a:pt x="617" y="301"/>
                  </a:cubicBezTo>
                  <a:cubicBezTo>
                    <a:pt x="619" y="300"/>
                    <a:pt x="621" y="299"/>
                    <a:pt x="624" y="298"/>
                  </a:cubicBezTo>
                  <a:cubicBezTo>
                    <a:pt x="630" y="297"/>
                    <a:pt x="630" y="297"/>
                    <a:pt x="630" y="297"/>
                  </a:cubicBezTo>
                  <a:cubicBezTo>
                    <a:pt x="631" y="301"/>
                    <a:pt x="631" y="301"/>
                    <a:pt x="631" y="301"/>
                  </a:cubicBezTo>
                  <a:cubicBezTo>
                    <a:pt x="633" y="306"/>
                    <a:pt x="635" y="308"/>
                    <a:pt x="637" y="304"/>
                  </a:cubicBezTo>
                  <a:cubicBezTo>
                    <a:pt x="639" y="302"/>
                    <a:pt x="639" y="302"/>
                    <a:pt x="639" y="302"/>
                  </a:cubicBezTo>
                  <a:cubicBezTo>
                    <a:pt x="642" y="306"/>
                    <a:pt x="642" y="306"/>
                    <a:pt x="642" y="306"/>
                  </a:cubicBezTo>
                  <a:cubicBezTo>
                    <a:pt x="646" y="311"/>
                    <a:pt x="650" y="315"/>
                    <a:pt x="653" y="314"/>
                  </a:cubicBezTo>
                  <a:cubicBezTo>
                    <a:pt x="655" y="313"/>
                    <a:pt x="655" y="310"/>
                    <a:pt x="657" y="309"/>
                  </a:cubicBezTo>
                  <a:cubicBezTo>
                    <a:pt x="660" y="307"/>
                    <a:pt x="668" y="305"/>
                    <a:pt x="673" y="306"/>
                  </a:cubicBezTo>
                  <a:cubicBezTo>
                    <a:pt x="676" y="308"/>
                    <a:pt x="679" y="313"/>
                    <a:pt x="681" y="314"/>
                  </a:cubicBezTo>
                  <a:cubicBezTo>
                    <a:pt x="690" y="318"/>
                    <a:pt x="691" y="301"/>
                    <a:pt x="697" y="301"/>
                  </a:cubicBezTo>
                  <a:cubicBezTo>
                    <a:pt x="701" y="301"/>
                    <a:pt x="704" y="309"/>
                    <a:pt x="710" y="306"/>
                  </a:cubicBezTo>
                  <a:cubicBezTo>
                    <a:pt x="712" y="305"/>
                    <a:pt x="712" y="303"/>
                    <a:pt x="715" y="301"/>
                  </a:cubicBezTo>
                  <a:cubicBezTo>
                    <a:pt x="717" y="300"/>
                    <a:pt x="719" y="299"/>
                    <a:pt x="721" y="298"/>
                  </a:cubicBezTo>
                  <a:cubicBezTo>
                    <a:pt x="727" y="297"/>
                    <a:pt x="727" y="297"/>
                    <a:pt x="727" y="297"/>
                  </a:cubicBezTo>
                  <a:cubicBezTo>
                    <a:pt x="732" y="297"/>
                    <a:pt x="732" y="297"/>
                    <a:pt x="732" y="297"/>
                  </a:cubicBezTo>
                  <a:cubicBezTo>
                    <a:pt x="733" y="297"/>
                    <a:pt x="735" y="298"/>
                    <a:pt x="736" y="298"/>
                  </a:cubicBezTo>
                  <a:cubicBezTo>
                    <a:pt x="739" y="299"/>
                    <a:pt x="739" y="299"/>
                    <a:pt x="739" y="299"/>
                  </a:cubicBezTo>
                  <a:cubicBezTo>
                    <a:pt x="739" y="300"/>
                    <a:pt x="739" y="300"/>
                    <a:pt x="739" y="300"/>
                  </a:cubicBezTo>
                  <a:cubicBezTo>
                    <a:pt x="739" y="301"/>
                    <a:pt x="739" y="302"/>
                    <a:pt x="741" y="302"/>
                  </a:cubicBezTo>
                  <a:cubicBezTo>
                    <a:pt x="743" y="301"/>
                    <a:pt x="743" y="301"/>
                    <a:pt x="743" y="301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4" y="304"/>
                    <a:pt x="744" y="304"/>
                    <a:pt x="747" y="304"/>
                  </a:cubicBezTo>
                  <a:cubicBezTo>
                    <a:pt x="748" y="304"/>
                    <a:pt x="751" y="301"/>
                    <a:pt x="754" y="300"/>
                  </a:cubicBezTo>
                  <a:cubicBezTo>
                    <a:pt x="754" y="299"/>
                    <a:pt x="754" y="299"/>
                    <a:pt x="754" y="299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6" y="299"/>
                    <a:pt x="756" y="299"/>
                    <a:pt x="756" y="299"/>
                  </a:cubicBezTo>
                  <a:cubicBezTo>
                    <a:pt x="775" y="299"/>
                    <a:pt x="775" y="299"/>
                    <a:pt x="775" y="299"/>
                  </a:cubicBezTo>
                  <a:cubicBezTo>
                    <a:pt x="776" y="299"/>
                    <a:pt x="776" y="299"/>
                    <a:pt x="776" y="299"/>
                  </a:cubicBezTo>
                  <a:cubicBezTo>
                    <a:pt x="776" y="299"/>
                    <a:pt x="777" y="299"/>
                    <a:pt x="778" y="299"/>
                  </a:cubicBezTo>
                  <a:cubicBezTo>
                    <a:pt x="780" y="299"/>
                    <a:pt x="780" y="299"/>
                    <a:pt x="780" y="299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4" y="300"/>
                    <a:pt x="807" y="300"/>
                    <a:pt x="821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8" y="302"/>
                    <a:pt x="838" y="302"/>
                    <a:pt x="839" y="302"/>
                  </a:cubicBezTo>
                  <a:cubicBezTo>
                    <a:pt x="841" y="301"/>
                    <a:pt x="841" y="301"/>
                    <a:pt x="841" y="301"/>
                  </a:cubicBezTo>
                  <a:cubicBezTo>
                    <a:pt x="861" y="302"/>
                    <a:pt x="861" y="302"/>
                    <a:pt x="861" y="302"/>
                  </a:cubicBezTo>
                  <a:cubicBezTo>
                    <a:pt x="867" y="302"/>
                    <a:pt x="877" y="303"/>
                    <a:pt x="885" y="301"/>
                  </a:cubicBezTo>
                  <a:cubicBezTo>
                    <a:pt x="889" y="300"/>
                    <a:pt x="889" y="300"/>
                    <a:pt x="889" y="300"/>
                  </a:cubicBezTo>
                  <a:cubicBezTo>
                    <a:pt x="918" y="301"/>
                    <a:pt x="918" y="301"/>
                    <a:pt x="918" y="301"/>
                  </a:cubicBezTo>
                  <a:cubicBezTo>
                    <a:pt x="932" y="301"/>
                    <a:pt x="945" y="302"/>
                    <a:pt x="959" y="302"/>
                  </a:cubicBezTo>
                  <a:cubicBezTo>
                    <a:pt x="970" y="302"/>
                    <a:pt x="998" y="306"/>
                    <a:pt x="998" y="285"/>
                  </a:cubicBezTo>
                  <a:cubicBezTo>
                    <a:pt x="998" y="266"/>
                    <a:pt x="965" y="283"/>
                    <a:pt x="960" y="268"/>
                  </a:cubicBezTo>
                  <a:cubicBezTo>
                    <a:pt x="956" y="255"/>
                    <a:pt x="999" y="259"/>
                    <a:pt x="987" y="248"/>
                  </a:cubicBezTo>
                  <a:cubicBezTo>
                    <a:pt x="984" y="245"/>
                    <a:pt x="941" y="234"/>
                    <a:pt x="957" y="228"/>
                  </a:cubicBezTo>
                  <a:cubicBezTo>
                    <a:pt x="968" y="224"/>
                    <a:pt x="1021" y="232"/>
                    <a:pt x="102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432969" y="2695416"/>
              <a:ext cx="7169149" cy="1152525"/>
            </a:xfrm>
            <a:custGeom>
              <a:avLst/>
              <a:gdLst>
                <a:gd name="T0" fmla="*/ 937 w 1036"/>
                <a:gd name="T1" fmla="*/ 14 h 306"/>
                <a:gd name="T2" fmla="*/ 902 w 1036"/>
                <a:gd name="T3" fmla="*/ 19 h 306"/>
                <a:gd name="T4" fmla="*/ 879 w 1036"/>
                <a:gd name="T5" fmla="*/ 12 h 306"/>
                <a:gd name="T6" fmla="*/ 830 w 1036"/>
                <a:gd name="T7" fmla="*/ 18 h 306"/>
                <a:gd name="T8" fmla="*/ 799 w 1036"/>
                <a:gd name="T9" fmla="*/ 16 h 306"/>
                <a:gd name="T10" fmla="*/ 770 w 1036"/>
                <a:gd name="T11" fmla="*/ 16 h 306"/>
                <a:gd name="T12" fmla="*/ 751 w 1036"/>
                <a:gd name="T13" fmla="*/ 17 h 306"/>
                <a:gd name="T14" fmla="*/ 730 w 1036"/>
                <a:gd name="T15" fmla="*/ 18 h 306"/>
                <a:gd name="T16" fmla="*/ 710 w 1036"/>
                <a:gd name="T17" fmla="*/ 14 h 306"/>
                <a:gd name="T18" fmla="*/ 677 w 1036"/>
                <a:gd name="T19" fmla="*/ 10 h 306"/>
                <a:gd name="T20" fmla="*/ 631 w 1036"/>
                <a:gd name="T21" fmla="*/ 10 h 306"/>
                <a:gd name="T22" fmla="*/ 599 w 1036"/>
                <a:gd name="T23" fmla="*/ 14 h 306"/>
                <a:gd name="T24" fmla="*/ 563 w 1036"/>
                <a:gd name="T25" fmla="*/ 14 h 306"/>
                <a:gd name="T26" fmla="*/ 541 w 1036"/>
                <a:gd name="T27" fmla="*/ 14 h 306"/>
                <a:gd name="T28" fmla="*/ 518 w 1036"/>
                <a:gd name="T29" fmla="*/ 10 h 306"/>
                <a:gd name="T30" fmla="*/ 489 w 1036"/>
                <a:gd name="T31" fmla="*/ 14 h 306"/>
                <a:gd name="T32" fmla="*/ 467 w 1036"/>
                <a:gd name="T33" fmla="*/ 12 h 306"/>
                <a:gd name="T34" fmla="*/ 433 w 1036"/>
                <a:gd name="T35" fmla="*/ 12 h 306"/>
                <a:gd name="T36" fmla="*/ 392 w 1036"/>
                <a:gd name="T37" fmla="*/ 18 h 306"/>
                <a:gd name="T38" fmla="*/ 353 w 1036"/>
                <a:gd name="T39" fmla="*/ 16 h 306"/>
                <a:gd name="T40" fmla="*/ 324 w 1036"/>
                <a:gd name="T41" fmla="*/ 16 h 306"/>
                <a:gd name="T42" fmla="*/ 305 w 1036"/>
                <a:gd name="T43" fmla="*/ 18 h 306"/>
                <a:gd name="T44" fmla="*/ 285 w 1036"/>
                <a:gd name="T45" fmla="*/ 19 h 306"/>
                <a:gd name="T46" fmla="*/ 266 w 1036"/>
                <a:gd name="T47" fmla="*/ 15 h 306"/>
                <a:gd name="T48" fmla="*/ 236 w 1036"/>
                <a:gd name="T49" fmla="*/ 14 h 306"/>
                <a:gd name="T50" fmla="*/ 199 w 1036"/>
                <a:gd name="T51" fmla="*/ 15 h 306"/>
                <a:gd name="T52" fmla="*/ 157 w 1036"/>
                <a:gd name="T53" fmla="*/ 12 h 306"/>
                <a:gd name="T54" fmla="*/ 117 w 1036"/>
                <a:gd name="T55" fmla="*/ 14 h 306"/>
                <a:gd name="T56" fmla="*/ 89 w 1036"/>
                <a:gd name="T57" fmla="*/ 15 h 306"/>
                <a:gd name="T58" fmla="*/ 73 w 1036"/>
                <a:gd name="T59" fmla="*/ 160 h 306"/>
                <a:gd name="T60" fmla="*/ 100 w 1036"/>
                <a:gd name="T61" fmla="*/ 288 h 306"/>
                <a:gd name="T62" fmla="*/ 124 w 1036"/>
                <a:gd name="T63" fmla="*/ 293 h 306"/>
                <a:gd name="T64" fmla="*/ 148 w 1036"/>
                <a:gd name="T65" fmla="*/ 292 h 306"/>
                <a:gd name="T66" fmla="*/ 179 w 1036"/>
                <a:gd name="T67" fmla="*/ 294 h 306"/>
                <a:gd name="T68" fmla="*/ 197 w 1036"/>
                <a:gd name="T69" fmla="*/ 289 h 306"/>
                <a:gd name="T70" fmla="*/ 225 w 1036"/>
                <a:gd name="T71" fmla="*/ 290 h 306"/>
                <a:gd name="T72" fmla="*/ 250 w 1036"/>
                <a:gd name="T73" fmla="*/ 299 h 306"/>
                <a:gd name="T74" fmla="*/ 296 w 1036"/>
                <a:gd name="T75" fmla="*/ 283 h 306"/>
                <a:gd name="T76" fmla="*/ 343 w 1036"/>
                <a:gd name="T77" fmla="*/ 297 h 306"/>
                <a:gd name="T78" fmla="*/ 371 w 1036"/>
                <a:gd name="T79" fmla="*/ 294 h 306"/>
                <a:gd name="T80" fmla="*/ 398 w 1036"/>
                <a:gd name="T81" fmla="*/ 289 h 306"/>
                <a:gd name="T82" fmla="*/ 415 w 1036"/>
                <a:gd name="T83" fmla="*/ 297 h 306"/>
                <a:gd name="T84" fmla="*/ 443 w 1036"/>
                <a:gd name="T85" fmla="*/ 291 h 306"/>
                <a:gd name="T86" fmla="*/ 479 w 1036"/>
                <a:gd name="T87" fmla="*/ 305 h 306"/>
                <a:gd name="T88" fmla="*/ 519 w 1036"/>
                <a:gd name="T89" fmla="*/ 293 h 306"/>
                <a:gd name="T90" fmla="*/ 570 w 1036"/>
                <a:gd name="T91" fmla="*/ 293 h 306"/>
                <a:gd name="T92" fmla="*/ 594 w 1036"/>
                <a:gd name="T93" fmla="*/ 292 h 306"/>
                <a:gd name="T94" fmla="*/ 625 w 1036"/>
                <a:gd name="T95" fmla="*/ 294 h 306"/>
                <a:gd name="T96" fmla="*/ 643 w 1036"/>
                <a:gd name="T97" fmla="*/ 289 h 306"/>
                <a:gd name="T98" fmla="*/ 672 w 1036"/>
                <a:gd name="T99" fmla="*/ 290 h 306"/>
                <a:gd name="T100" fmla="*/ 697 w 1036"/>
                <a:gd name="T101" fmla="*/ 299 h 306"/>
                <a:gd name="T102" fmla="*/ 743 w 1036"/>
                <a:gd name="T103" fmla="*/ 283 h 306"/>
                <a:gd name="T104" fmla="*/ 790 w 1036"/>
                <a:gd name="T105" fmla="*/ 297 h 306"/>
                <a:gd name="T106" fmla="*/ 817 w 1036"/>
                <a:gd name="T107" fmla="*/ 294 h 306"/>
                <a:gd name="T108" fmla="*/ 844 w 1036"/>
                <a:gd name="T109" fmla="*/ 289 h 306"/>
                <a:gd name="T110" fmla="*/ 862 w 1036"/>
                <a:gd name="T111" fmla="*/ 297 h 306"/>
                <a:gd name="T112" fmla="*/ 889 w 1036"/>
                <a:gd name="T113" fmla="*/ 291 h 306"/>
                <a:gd name="T114" fmla="*/ 923 w 1036"/>
                <a:gd name="T115" fmla="*/ 304 h 306"/>
                <a:gd name="T116" fmla="*/ 990 w 1036"/>
                <a:gd name="T117" fmla="*/ 288 h 306"/>
                <a:gd name="T118" fmla="*/ 977 w 1036"/>
                <a:gd name="T119" fmla="*/ 13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6" h="306">
                  <a:moveTo>
                    <a:pt x="1036" y="112"/>
                  </a:moveTo>
                  <a:cubicBezTo>
                    <a:pt x="1036" y="81"/>
                    <a:pt x="991" y="88"/>
                    <a:pt x="981" y="84"/>
                  </a:cubicBezTo>
                  <a:cubicBezTo>
                    <a:pt x="967" y="78"/>
                    <a:pt x="1005" y="68"/>
                    <a:pt x="1007" y="66"/>
                  </a:cubicBezTo>
                  <a:cubicBezTo>
                    <a:pt x="1018" y="55"/>
                    <a:pt x="981" y="59"/>
                    <a:pt x="984" y="46"/>
                  </a:cubicBezTo>
                  <a:cubicBezTo>
                    <a:pt x="989" y="31"/>
                    <a:pt x="1017" y="48"/>
                    <a:pt x="1017" y="29"/>
                  </a:cubicBezTo>
                  <a:cubicBezTo>
                    <a:pt x="1017" y="10"/>
                    <a:pt x="993" y="14"/>
                    <a:pt x="983" y="14"/>
                  </a:cubicBezTo>
                  <a:cubicBezTo>
                    <a:pt x="972" y="14"/>
                    <a:pt x="960" y="14"/>
                    <a:pt x="948" y="15"/>
                  </a:cubicBezTo>
                  <a:cubicBezTo>
                    <a:pt x="937" y="15"/>
                    <a:pt x="937" y="15"/>
                    <a:pt x="937" y="15"/>
                  </a:cubicBezTo>
                  <a:cubicBezTo>
                    <a:pt x="937" y="14"/>
                    <a:pt x="937" y="14"/>
                    <a:pt x="937" y="14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19" y="13"/>
                    <a:pt x="917" y="12"/>
                    <a:pt x="914" y="12"/>
                  </a:cubicBezTo>
                  <a:cubicBezTo>
                    <a:pt x="910" y="12"/>
                    <a:pt x="906" y="16"/>
                    <a:pt x="902" y="19"/>
                  </a:cubicBezTo>
                  <a:cubicBezTo>
                    <a:pt x="901" y="19"/>
                    <a:pt x="901" y="19"/>
                    <a:pt x="901" y="19"/>
                  </a:cubicBezTo>
                  <a:cubicBezTo>
                    <a:pt x="900" y="20"/>
                    <a:pt x="900" y="20"/>
                    <a:pt x="900" y="20"/>
                  </a:cubicBezTo>
                  <a:cubicBezTo>
                    <a:pt x="899" y="20"/>
                    <a:pt x="899" y="20"/>
                    <a:pt x="899" y="20"/>
                  </a:cubicBezTo>
                  <a:cubicBezTo>
                    <a:pt x="895" y="19"/>
                    <a:pt x="891" y="17"/>
                    <a:pt x="886" y="16"/>
                  </a:cubicBezTo>
                  <a:cubicBezTo>
                    <a:pt x="886" y="16"/>
                    <a:pt x="886" y="16"/>
                    <a:pt x="886" y="16"/>
                  </a:cubicBezTo>
                  <a:cubicBezTo>
                    <a:pt x="884" y="14"/>
                    <a:pt x="884" y="14"/>
                    <a:pt x="884" y="14"/>
                  </a:cubicBezTo>
                  <a:cubicBezTo>
                    <a:pt x="883" y="13"/>
                    <a:pt x="882" y="12"/>
                    <a:pt x="880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5" y="11"/>
                    <a:pt x="871" y="14"/>
                    <a:pt x="869" y="17"/>
                  </a:cubicBezTo>
                  <a:cubicBezTo>
                    <a:pt x="868" y="17"/>
                    <a:pt x="868" y="17"/>
                    <a:pt x="868" y="17"/>
                  </a:cubicBezTo>
                  <a:cubicBezTo>
                    <a:pt x="861" y="17"/>
                    <a:pt x="861" y="17"/>
                    <a:pt x="861" y="17"/>
                  </a:cubicBezTo>
                  <a:cubicBezTo>
                    <a:pt x="859" y="16"/>
                    <a:pt x="859" y="16"/>
                    <a:pt x="859" y="16"/>
                  </a:cubicBezTo>
                  <a:cubicBezTo>
                    <a:pt x="858" y="16"/>
                    <a:pt x="858" y="16"/>
                    <a:pt x="858" y="16"/>
                  </a:cubicBezTo>
                  <a:cubicBezTo>
                    <a:pt x="856" y="13"/>
                    <a:pt x="853" y="10"/>
                    <a:pt x="852" y="10"/>
                  </a:cubicBezTo>
                  <a:cubicBezTo>
                    <a:pt x="847" y="7"/>
                    <a:pt x="842" y="13"/>
                    <a:pt x="838" y="15"/>
                  </a:cubicBezTo>
                  <a:cubicBezTo>
                    <a:pt x="838" y="15"/>
                    <a:pt x="839" y="17"/>
                    <a:pt x="838" y="18"/>
                  </a:cubicBezTo>
                  <a:cubicBezTo>
                    <a:pt x="836" y="19"/>
                    <a:pt x="833" y="19"/>
                    <a:pt x="830" y="18"/>
                  </a:cubicBezTo>
                  <a:cubicBezTo>
                    <a:pt x="827" y="17"/>
                    <a:pt x="827" y="17"/>
                    <a:pt x="827" y="17"/>
                  </a:cubicBezTo>
                  <a:cubicBezTo>
                    <a:pt x="827" y="15"/>
                    <a:pt x="827" y="15"/>
                    <a:pt x="827" y="15"/>
                  </a:cubicBezTo>
                  <a:cubicBezTo>
                    <a:pt x="825" y="9"/>
                    <a:pt x="823" y="9"/>
                    <a:pt x="820" y="12"/>
                  </a:cubicBezTo>
                  <a:cubicBezTo>
                    <a:pt x="818" y="13"/>
                    <a:pt x="818" y="13"/>
                    <a:pt x="818" y="13"/>
                  </a:cubicBezTo>
                  <a:cubicBezTo>
                    <a:pt x="815" y="10"/>
                    <a:pt x="815" y="10"/>
                    <a:pt x="815" y="10"/>
                  </a:cubicBezTo>
                  <a:cubicBezTo>
                    <a:pt x="812" y="9"/>
                    <a:pt x="809" y="9"/>
                    <a:pt x="806" y="10"/>
                  </a:cubicBezTo>
                  <a:cubicBezTo>
                    <a:pt x="804" y="11"/>
                    <a:pt x="803" y="12"/>
                    <a:pt x="801" y="14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8" y="15"/>
                    <a:pt x="796" y="14"/>
                    <a:pt x="794" y="15"/>
                  </a:cubicBezTo>
                  <a:cubicBezTo>
                    <a:pt x="793" y="16"/>
                    <a:pt x="790" y="16"/>
                    <a:pt x="787" y="17"/>
                  </a:cubicBezTo>
                  <a:cubicBezTo>
                    <a:pt x="779" y="18"/>
                    <a:pt x="779" y="18"/>
                    <a:pt x="779" y="18"/>
                  </a:cubicBezTo>
                  <a:cubicBezTo>
                    <a:pt x="778" y="17"/>
                    <a:pt x="778" y="17"/>
                    <a:pt x="778" y="17"/>
                  </a:cubicBezTo>
                  <a:cubicBezTo>
                    <a:pt x="777" y="16"/>
                    <a:pt x="775" y="14"/>
                    <a:pt x="774" y="14"/>
                  </a:cubicBezTo>
                  <a:cubicBezTo>
                    <a:pt x="773" y="14"/>
                    <a:pt x="773" y="14"/>
                    <a:pt x="773" y="14"/>
                  </a:cubicBezTo>
                  <a:cubicBezTo>
                    <a:pt x="771" y="15"/>
                    <a:pt x="771" y="15"/>
                    <a:pt x="771" y="15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771" y="13"/>
                    <a:pt x="771" y="12"/>
                    <a:pt x="768" y="12"/>
                  </a:cubicBezTo>
                  <a:cubicBezTo>
                    <a:pt x="767" y="12"/>
                    <a:pt x="765" y="13"/>
                    <a:pt x="764" y="14"/>
                  </a:cubicBezTo>
                  <a:cubicBezTo>
                    <a:pt x="763" y="16"/>
                    <a:pt x="763" y="16"/>
                    <a:pt x="763" y="16"/>
                  </a:cubicBezTo>
                  <a:cubicBezTo>
                    <a:pt x="762" y="16"/>
                    <a:pt x="762" y="16"/>
                    <a:pt x="762" y="16"/>
                  </a:cubicBezTo>
                  <a:cubicBezTo>
                    <a:pt x="759" y="16"/>
                    <a:pt x="756" y="18"/>
                    <a:pt x="753" y="18"/>
                  </a:cubicBezTo>
                  <a:cubicBezTo>
                    <a:pt x="752" y="19"/>
                    <a:pt x="752" y="19"/>
                    <a:pt x="752" y="19"/>
                  </a:cubicBezTo>
                  <a:cubicBezTo>
                    <a:pt x="751" y="18"/>
                    <a:pt x="751" y="18"/>
                    <a:pt x="751" y="18"/>
                  </a:cubicBezTo>
                  <a:cubicBezTo>
                    <a:pt x="751" y="17"/>
                    <a:pt x="751" y="17"/>
                    <a:pt x="751" y="17"/>
                  </a:cubicBezTo>
                  <a:cubicBezTo>
                    <a:pt x="750" y="16"/>
                    <a:pt x="749" y="15"/>
                    <a:pt x="749" y="15"/>
                  </a:cubicBezTo>
                  <a:cubicBezTo>
                    <a:pt x="746" y="14"/>
                    <a:pt x="744" y="15"/>
                    <a:pt x="743" y="17"/>
                  </a:cubicBezTo>
                  <a:cubicBezTo>
                    <a:pt x="742" y="18"/>
                    <a:pt x="742" y="18"/>
                    <a:pt x="742" y="18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39" y="15"/>
                    <a:pt x="737" y="14"/>
                    <a:pt x="735" y="15"/>
                  </a:cubicBezTo>
                  <a:cubicBezTo>
                    <a:pt x="734" y="15"/>
                    <a:pt x="733" y="16"/>
                    <a:pt x="733" y="17"/>
                  </a:cubicBezTo>
                  <a:cubicBezTo>
                    <a:pt x="732" y="18"/>
                    <a:pt x="732" y="18"/>
                    <a:pt x="732" y="18"/>
                  </a:cubicBezTo>
                  <a:cubicBezTo>
                    <a:pt x="731" y="19"/>
                    <a:pt x="731" y="19"/>
                    <a:pt x="731" y="19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27" y="18"/>
                    <a:pt x="724" y="16"/>
                    <a:pt x="721" y="16"/>
                  </a:cubicBezTo>
                  <a:cubicBezTo>
                    <a:pt x="721" y="16"/>
                    <a:pt x="721" y="16"/>
                    <a:pt x="721" y="16"/>
                  </a:cubicBezTo>
                  <a:cubicBezTo>
                    <a:pt x="719" y="14"/>
                    <a:pt x="719" y="14"/>
                    <a:pt x="719" y="14"/>
                  </a:cubicBezTo>
                  <a:cubicBezTo>
                    <a:pt x="718" y="13"/>
                    <a:pt x="717" y="12"/>
                    <a:pt x="715" y="12"/>
                  </a:cubicBezTo>
                  <a:cubicBezTo>
                    <a:pt x="712" y="12"/>
                    <a:pt x="712" y="13"/>
                    <a:pt x="713" y="14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2" y="15"/>
                    <a:pt x="712" y="15"/>
                    <a:pt x="712" y="15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08" y="14"/>
                    <a:pt x="706" y="16"/>
                    <a:pt x="705" y="17"/>
                  </a:cubicBezTo>
                  <a:cubicBezTo>
                    <a:pt x="704" y="18"/>
                    <a:pt x="704" y="18"/>
                    <a:pt x="704" y="18"/>
                  </a:cubicBezTo>
                  <a:cubicBezTo>
                    <a:pt x="696" y="17"/>
                    <a:pt x="696" y="17"/>
                    <a:pt x="696" y="17"/>
                  </a:cubicBezTo>
                  <a:cubicBezTo>
                    <a:pt x="693" y="16"/>
                    <a:pt x="691" y="16"/>
                    <a:pt x="689" y="15"/>
                  </a:cubicBezTo>
                  <a:cubicBezTo>
                    <a:pt x="687" y="14"/>
                    <a:pt x="686" y="15"/>
                    <a:pt x="684" y="16"/>
                  </a:cubicBezTo>
                  <a:cubicBezTo>
                    <a:pt x="684" y="16"/>
                    <a:pt x="684" y="16"/>
                    <a:pt x="684" y="16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2"/>
                    <a:pt x="679" y="11"/>
                    <a:pt x="677" y="10"/>
                  </a:cubicBezTo>
                  <a:cubicBezTo>
                    <a:pt x="674" y="9"/>
                    <a:pt x="671" y="9"/>
                    <a:pt x="669" y="10"/>
                  </a:cubicBezTo>
                  <a:cubicBezTo>
                    <a:pt x="665" y="13"/>
                    <a:pt x="665" y="13"/>
                    <a:pt x="665" y="13"/>
                  </a:cubicBezTo>
                  <a:cubicBezTo>
                    <a:pt x="664" y="12"/>
                    <a:pt x="664" y="12"/>
                    <a:pt x="664" y="12"/>
                  </a:cubicBezTo>
                  <a:cubicBezTo>
                    <a:pt x="661" y="9"/>
                    <a:pt x="658" y="9"/>
                    <a:pt x="656" y="15"/>
                  </a:cubicBezTo>
                  <a:cubicBezTo>
                    <a:pt x="656" y="17"/>
                    <a:pt x="656" y="17"/>
                    <a:pt x="656" y="17"/>
                  </a:cubicBezTo>
                  <a:cubicBezTo>
                    <a:pt x="654" y="18"/>
                    <a:pt x="654" y="18"/>
                    <a:pt x="654" y="18"/>
                  </a:cubicBezTo>
                  <a:cubicBezTo>
                    <a:pt x="651" y="19"/>
                    <a:pt x="647" y="19"/>
                    <a:pt x="645" y="18"/>
                  </a:cubicBezTo>
                  <a:cubicBezTo>
                    <a:pt x="644" y="17"/>
                    <a:pt x="645" y="15"/>
                    <a:pt x="645" y="15"/>
                  </a:cubicBezTo>
                  <a:cubicBezTo>
                    <a:pt x="641" y="13"/>
                    <a:pt x="636" y="7"/>
                    <a:pt x="631" y="10"/>
                  </a:cubicBezTo>
                  <a:cubicBezTo>
                    <a:pt x="631" y="10"/>
                    <a:pt x="628" y="13"/>
                    <a:pt x="625" y="16"/>
                  </a:cubicBezTo>
                  <a:cubicBezTo>
                    <a:pt x="625" y="16"/>
                    <a:pt x="625" y="16"/>
                    <a:pt x="625" y="16"/>
                  </a:cubicBezTo>
                  <a:cubicBezTo>
                    <a:pt x="622" y="17"/>
                    <a:pt x="622" y="17"/>
                    <a:pt x="622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2" y="14"/>
                    <a:pt x="609" y="11"/>
                    <a:pt x="604" y="12"/>
                  </a:cubicBezTo>
                  <a:cubicBezTo>
                    <a:pt x="604" y="12"/>
                    <a:pt x="604" y="12"/>
                    <a:pt x="604" y="12"/>
                  </a:cubicBezTo>
                  <a:cubicBezTo>
                    <a:pt x="603" y="12"/>
                    <a:pt x="603" y="12"/>
                    <a:pt x="603" y="12"/>
                  </a:cubicBezTo>
                  <a:cubicBezTo>
                    <a:pt x="602" y="12"/>
                    <a:pt x="600" y="13"/>
                    <a:pt x="599" y="14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598" y="9"/>
                    <a:pt x="597" y="4"/>
                    <a:pt x="597" y="0"/>
                  </a:cubicBezTo>
                  <a:cubicBezTo>
                    <a:pt x="592" y="19"/>
                    <a:pt x="581" y="9"/>
                    <a:pt x="572" y="12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66" y="12"/>
                    <a:pt x="564" y="13"/>
                    <a:pt x="563" y="14"/>
                  </a:cubicBezTo>
                  <a:cubicBezTo>
                    <a:pt x="563" y="14"/>
                    <a:pt x="563" y="14"/>
                    <a:pt x="563" y="14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57" y="14"/>
                    <a:pt x="557" y="14"/>
                    <a:pt x="557" y="14"/>
                  </a:cubicBezTo>
                  <a:cubicBezTo>
                    <a:pt x="552" y="14"/>
                    <a:pt x="552" y="14"/>
                    <a:pt x="552" y="14"/>
                  </a:cubicBezTo>
                  <a:cubicBezTo>
                    <a:pt x="552" y="12"/>
                    <a:pt x="552" y="12"/>
                    <a:pt x="552" y="12"/>
                  </a:cubicBezTo>
                  <a:cubicBezTo>
                    <a:pt x="549" y="6"/>
                    <a:pt x="551" y="9"/>
                    <a:pt x="549" y="12"/>
                  </a:cubicBezTo>
                  <a:cubicBezTo>
                    <a:pt x="547" y="14"/>
                    <a:pt x="547" y="14"/>
                    <a:pt x="547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35" y="9"/>
                    <a:pt x="531" y="1"/>
                    <a:pt x="527" y="7"/>
                  </a:cubicBezTo>
                  <a:cubicBezTo>
                    <a:pt x="526" y="9"/>
                    <a:pt x="525" y="11"/>
                    <a:pt x="524" y="12"/>
                  </a:cubicBezTo>
                  <a:cubicBezTo>
                    <a:pt x="523" y="13"/>
                    <a:pt x="523" y="13"/>
                    <a:pt x="523" y="13"/>
                  </a:cubicBezTo>
                  <a:cubicBezTo>
                    <a:pt x="521" y="11"/>
                    <a:pt x="520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7" y="10"/>
                    <a:pt x="516" y="11"/>
                    <a:pt x="514" y="13"/>
                  </a:cubicBezTo>
                  <a:cubicBezTo>
                    <a:pt x="513" y="12"/>
                    <a:pt x="513" y="12"/>
                    <a:pt x="513" y="12"/>
                  </a:cubicBezTo>
                  <a:cubicBezTo>
                    <a:pt x="512" y="11"/>
                    <a:pt x="511" y="9"/>
                    <a:pt x="509" y="7"/>
                  </a:cubicBezTo>
                  <a:cubicBezTo>
                    <a:pt x="505" y="1"/>
                    <a:pt x="502" y="9"/>
                    <a:pt x="497" y="13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89" y="14"/>
                    <a:pt x="489" y="14"/>
                    <a:pt x="489" y="14"/>
                  </a:cubicBezTo>
                  <a:cubicBezTo>
                    <a:pt x="488" y="12"/>
                    <a:pt x="488" y="12"/>
                    <a:pt x="488" y="12"/>
                  </a:cubicBezTo>
                  <a:cubicBezTo>
                    <a:pt x="485" y="9"/>
                    <a:pt x="488" y="6"/>
                    <a:pt x="485" y="12"/>
                  </a:cubicBezTo>
                  <a:cubicBezTo>
                    <a:pt x="484" y="14"/>
                    <a:pt x="484" y="14"/>
                    <a:pt x="484" y="14"/>
                  </a:cubicBezTo>
                  <a:cubicBezTo>
                    <a:pt x="480" y="14"/>
                    <a:pt x="480" y="14"/>
                    <a:pt x="480" y="14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3" y="13"/>
                    <a:pt x="471" y="12"/>
                    <a:pt x="467" y="12"/>
                  </a:cubicBezTo>
                  <a:cubicBezTo>
                    <a:pt x="465" y="13"/>
                    <a:pt x="465" y="13"/>
                    <a:pt x="465" y="13"/>
                  </a:cubicBezTo>
                  <a:cubicBezTo>
                    <a:pt x="465" y="12"/>
                    <a:pt x="465" y="12"/>
                    <a:pt x="465" y="12"/>
                  </a:cubicBezTo>
                  <a:cubicBezTo>
                    <a:pt x="456" y="9"/>
                    <a:pt x="445" y="19"/>
                    <a:pt x="439" y="0"/>
                  </a:cubicBezTo>
                  <a:cubicBezTo>
                    <a:pt x="439" y="4"/>
                    <a:pt x="439" y="9"/>
                    <a:pt x="439" y="14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6" y="13"/>
                    <a:pt x="435" y="12"/>
                    <a:pt x="434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28" y="11"/>
                    <a:pt x="425" y="14"/>
                    <a:pt x="422" y="17"/>
                  </a:cubicBezTo>
                  <a:cubicBezTo>
                    <a:pt x="421" y="17"/>
                    <a:pt x="421" y="17"/>
                    <a:pt x="421" y="17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1" y="16"/>
                    <a:pt x="411" y="16"/>
                    <a:pt x="411" y="16"/>
                  </a:cubicBezTo>
                  <a:cubicBezTo>
                    <a:pt x="409" y="13"/>
                    <a:pt x="406" y="10"/>
                    <a:pt x="406" y="10"/>
                  </a:cubicBezTo>
                  <a:cubicBezTo>
                    <a:pt x="401" y="7"/>
                    <a:pt x="396" y="13"/>
                    <a:pt x="392" y="15"/>
                  </a:cubicBezTo>
                  <a:cubicBezTo>
                    <a:pt x="391" y="15"/>
                    <a:pt x="392" y="17"/>
                    <a:pt x="392" y="18"/>
                  </a:cubicBezTo>
                  <a:cubicBezTo>
                    <a:pt x="390" y="19"/>
                    <a:pt x="386" y="19"/>
                    <a:pt x="383" y="18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5"/>
                    <a:pt x="381" y="15"/>
                    <a:pt x="381" y="15"/>
                  </a:cubicBezTo>
                  <a:cubicBezTo>
                    <a:pt x="379" y="9"/>
                    <a:pt x="376" y="9"/>
                    <a:pt x="373" y="12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68" y="10"/>
                    <a:pt x="368" y="10"/>
                    <a:pt x="368" y="10"/>
                  </a:cubicBezTo>
                  <a:cubicBezTo>
                    <a:pt x="366" y="9"/>
                    <a:pt x="363" y="9"/>
                    <a:pt x="360" y="10"/>
                  </a:cubicBezTo>
                  <a:cubicBezTo>
                    <a:pt x="358" y="11"/>
                    <a:pt x="356" y="12"/>
                    <a:pt x="354" y="14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1" y="15"/>
                    <a:pt x="350" y="14"/>
                    <a:pt x="348" y="15"/>
                  </a:cubicBezTo>
                  <a:cubicBezTo>
                    <a:pt x="346" y="16"/>
                    <a:pt x="344" y="16"/>
                    <a:pt x="341" y="17"/>
                  </a:cubicBezTo>
                  <a:cubicBezTo>
                    <a:pt x="333" y="18"/>
                    <a:pt x="333" y="18"/>
                    <a:pt x="333" y="18"/>
                  </a:cubicBezTo>
                  <a:cubicBezTo>
                    <a:pt x="332" y="17"/>
                    <a:pt x="332" y="17"/>
                    <a:pt x="332" y="17"/>
                  </a:cubicBezTo>
                  <a:cubicBezTo>
                    <a:pt x="331" y="16"/>
                    <a:pt x="329" y="14"/>
                    <a:pt x="327" y="14"/>
                  </a:cubicBezTo>
                  <a:cubicBezTo>
                    <a:pt x="327" y="14"/>
                    <a:pt x="327" y="14"/>
                    <a:pt x="327" y="14"/>
                  </a:cubicBezTo>
                  <a:cubicBezTo>
                    <a:pt x="325" y="15"/>
                    <a:pt x="325" y="15"/>
                    <a:pt x="325" y="15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3"/>
                    <a:pt x="324" y="12"/>
                    <a:pt x="322" y="12"/>
                  </a:cubicBezTo>
                  <a:cubicBezTo>
                    <a:pt x="320" y="12"/>
                    <a:pt x="319" y="13"/>
                    <a:pt x="318" y="14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0" y="18"/>
                    <a:pt x="307" y="18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5" y="18"/>
                    <a:pt x="305" y="18"/>
                  </a:cubicBezTo>
                  <a:cubicBezTo>
                    <a:pt x="304" y="17"/>
                    <a:pt x="304" y="17"/>
                    <a:pt x="304" y="17"/>
                  </a:cubicBezTo>
                  <a:cubicBezTo>
                    <a:pt x="303" y="16"/>
                    <a:pt x="303" y="15"/>
                    <a:pt x="302" y="15"/>
                  </a:cubicBezTo>
                  <a:cubicBezTo>
                    <a:pt x="300" y="14"/>
                    <a:pt x="298" y="15"/>
                    <a:pt x="296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3" y="15"/>
                    <a:pt x="291" y="14"/>
                    <a:pt x="288" y="15"/>
                  </a:cubicBezTo>
                  <a:cubicBezTo>
                    <a:pt x="288" y="15"/>
                    <a:pt x="287" y="16"/>
                    <a:pt x="286" y="17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1" y="18"/>
                    <a:pt x="278" y="16"/>
                    <a:pt x="275" y="16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2" y="13"/>
                    <a:pt x="270" y="12"/>
                    <a:pt x="269" y="12"/>
                  </a:cubicBezTo>
                  <a:cubicBezTo>
                    <a:pt x="266" y="12"/>
                    <a:pt x="266" y="13"/>
                    <a:pt x="266" y="14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4" y="14"/>
                    <a:pt x="264" y="14"/>
                    <a:pt x="264" y="14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262" y="14"/>
                    <a:pt x="260" y="16"/>
                    <a:pt x="259" y="17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7" y="16"/>
                    <a:pt x="244" y="16"/>
                    <a:pt x="243" y="15"/>
                  </a:cubicBezTo>
                  <a:cubicBezTo>
                    <a:pt x="241" y="14"/>
                    <a:pt x="239" y="15"/>
                    <a:pt x="238" y="16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4" y="12"/>
                    <a:pt x="233" y="11"/>
                    <a:pt x="231" y="10"/>
                  </a:cubicBezTo>
                  <a:cubicBezTo>
                    <a:pt x="228" y="9"/>
                    <a:pt x="225" y="9"/>
                    <a:pt x="222" y="10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4" y="9"/>
                    <a:pt x="212" y="9"/>
                    <a:pt x="210" y="15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19"/>
                    <a:pt x="201" y="19"/>
                    <a:pt x="199" y="18"/>
                  </a:cubicBezTo>
                  <a:cubicBezTo>
                    <a:pt x="198" y="17"/>
                    <a:pt x="199" y="15"/>
                    <a:pt x="199" y="15"/>
                  </a:cubicBezTo>
                  <a:cubicBezTo>
                    <a:pt x="195" y="13"/>
                    <a:pt x="190" y="7"/>
                    <a:pt x="185" y="10"/>
                  </a:cubicBezTo>
                  <a:cubicBezTo>
                    <a:pt x="184" y="10"/>
                    <a:pt x="181" y="13"/>
                    <a:pt x="17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6" y="14"/>
                    <a:pt x="162" y="11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5" y="12"/>
                    <a:pt x="154" y="13"/>
                    <a:pt x="153" y="1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46" y="17"/>
                    <a:pt x="142" y="19"/>
                    <a:pt x="138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1" y="16"/>
                    <a:pt x="127" y="12"/>
                    <a:pt x="123" y="12"/>
                  </a:cubicBezTo>
                  <a:cubicBezTo>
                    <a:pt x="120" y="12"/>
                    <a:pt x="118" y="13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4"/>
                    <a:pt x="65" y="14"/>
                    <a:pt x="54" y="14"/>
                  </a:cubicBezTo>
                  <a:cubicBezTo>
                    <a:pt x="44" y="14"/>
                    <a:pt x="20" y="10"/>
                    <a:pt x="20" y="29"/>
                  </a:cubicBezTo>
                  <a:cubicBezTo>
                    <a:pt x="20" y="48"/>
                    <a:pt x="48" y="31"/>
                    <a:pt x="52" y="46"/>
                  </a:cubicBezTo>
                  <a:cubicBezTo>
                    <a:pt x="56" y="59"/>
                    <a:pt x="19" y="55"/>
                    <a:pt x="30" y="66"/>
                  </a:cubicBezTo>
                  <a:cubicBezTo>
                    <a:pt x="32" y="68"/>
                    <a:pt x="69" y="78"/>
                    <a:pt x="55" y="84"/>
                  </a:cubicBezTo>
                  <a:cubicBezTo>
                    <a:pt x="46" y="88"/>
                    <a:pt x="0" y="81"/>
                    <a:pt x="1" y="112"/>
                  </a:cubicBezTo>
                  <a:cubicBezTo>
                    <a:pt x="2" y="146"/>
                    <a:pt x="59" y="101"/>
                    <a:pt x="59" y="135"/>
                  </a:cubicBezTo>
                  <a:cubicBezTo>
                    <a:pt x="60" y="146"/>
                    <a:pt x="40" y="138"/>
                    <a:pt x="40" y="144"/>
                  </a:cubicBezTo>
                  <a:cubicBezTo>
                    <a:pt x="40" y="151"/>
                    <a:pt x="69" y="147"/>
                    <a:pt x="73" y="160"/>
                  </a:cubicBezTo>
                  <a:cubicBezTo>
                    <a:pt x="79" y="179"/>
                    <a:pt x="16" y="155"/>
                    <a:pt x="17" y="188"/>
                  </a:cubicBezTo>
                  <a:cubicBezTo>
                    <a:pt x="17" y="221"/>
                    <a:pt x="56" y="203"/>
                    <a:pt x="73" y="214"/>
                  </a:cubicBezTo>
                  <a:cubicBezTo>
                    <a:pt x="76" y="215"/>
                    <a:pt x="80" y="227"/>
                    <a:pt x="78" y="232"/>
                  </a:cubicBezTo>
                  <a:cubicBezTo>
                    <a:pt x="73" y="246"/>
                    <a:pt x="52" y="220"/>
                    <a:pt x="50" y="235"/>
                  </a:cubicBezTo>
                  <a:cubicBezTo>
                    <a:pt x="48" y="260"/>
                    <a:pt x="93" y="240"/>
                    <a:pt x="91" y="264"/>
                  </a:cubicBezTo>
                  <a:cubicBezTo>
                    <a:pt x="89" y="289"/>
                    <a:pt x="56" y="272"/>
                    <a:pt x="48" y="272"/>
                  </a:cubicBezTo>
                  <a:cubicBezTo>
                    <a:pt x="21" y="272"/>
                    <a:pt x="24" y="288"/>
                    <a:pt x="47" y="288"/>
                  </a:cubicBezTo>
                  <a:cubicBezTo>
                    <a:pt x="100" y="287"/>
                    <a:pt x="100" y="287"/>
                    <a:pt x="100" y="287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11" y="287"/>
                    <a:pt x="111" y="287"/>
                    <a:pt x="111" y="287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304"/>
                    <a:pt x="113" y="304"/>
                    <a:pt x="113" y="304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6" y="303"/>
                    <a:pt x="119" y="300"/>
                    <a:pt x="121" y="296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125" y="294"/>
                    <a:pt x="125" y="294"/>
                    <a:pt x="125" y="294"/>
                  </a:cubicBezTo>
                  <a:cubicBezTo>
                    <a:pt x="128" y="299"/>
                    <a:pt x="129" y="296"/>
                    <a:pt x="131" y="291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7" y="292"/>
                    <a:pt x="137" y="292"/>
                    <a:pt x="137" y="292"/>
                  </a:cubicBezTo>
                  <a:cubicBezTo>
                    <a:pt x="139" y="294"/>
                    <a:pt x="141" y="296"/>
                    <a:pt x="144" y="294"/>
                  </a:cubicBezTo>
                  <a:cubicBezTo>
                    <a:pt x="145" y="293"/>
                    <a:pt x="146" y="292"/>
                    <a:pt x="147" y="291"/>
                  </a:cubicBezTo>
                  <a:cubicBezTo>
                    <a:pt x="148" y="291"/>
                    <a:pt x="148" y="291"/>
                    <a:pt x="148" y="291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50" y="297"/>
                    <a:pt x="151" y="297"/>
                    <a:pt x="152" y="295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6" y="290"/>
                    <a:pt x="156" y="290"/>
                    <a:pt x="156" y="290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64" y="290"/>
                    <a:pt x="169" y="302"/>
                    <a:pt x="175" y="299"/>
                  </a:cubicBezTo>
                  <a:cubicBezTo>
                    <a:pt x="176" y="299"/>
                    <a:pt x="175" y="297"/>
                    <a:pt x="175" y="297"/>
                  </a:cubicBezTo>
                  <a:cubicBezTo>
                    <a:pt x="178" y="297"/>
                    <a:pt x="178" y="297"/>
                    <a:pt x="178" y="297"/>
                  </a:cubicBezTo>
                  <a:cubicBezTo>
                    <a:pt x="179" y="296"/>
                    <a:pt x="179" y="295"/>
                    <a:pt x="179" y="294"/>
                  </a:cubicBezTo>
                  <a:cubicBezTo>
                    <a:pt x="179" y="293"/>
                    <a:pt x="179" y="293"/>
                    <a:pt x="179" y="293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5"/>
                    <a:pt x="182" y="295"/>
                    <a:pt x="182" y="295"/>
                  </a:cubicBezTo>
                  <a:cubicBezTo>
                    <a:pt x="183" y="297"/>
                    <a:pt x="184" y="298"/>
                    <a:pt x="185" y="299"/>
                  </a:cubicBezTo>
                  <a:cubicBezTo>
                    <a:pt x="188" y="302"/>
                    <a:pt x="190" y="296"/>
                    <a:pt x="192" y="292"/>
                  </a:cubicBezTo>
                  <a:cubicBezTo>
                    <a:pt x="193" y="289"/>
                    <a:pt x="193" y="289"/>
                    <a:pt x="193" y="289"/>
                  </a:cubicBezTo>
                  <a:cubicBezTo>
                    <a:pt x="194" y="289"/>
                    <a:pt x="194" y="289"/>
                    <a:pt x="194" y="289"/>
                  </a:cubicBezTo>
                  <a:cubicBezTo>
                    <a:pt x="195" y="289"/>
                    <a:pt x="196" y="290"/>
                    <a:pt x="197" y="28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0" y="288"/>
                    <a:pt x="200" y="288"/>
                    <a:pt x="200" y="288"/>
                  </a:cubicBezTo>
                  <a:cubicBezTo>
                    <a:pt x="201" y="290"/>
                    <a:pt x="201" y="293"/>
                    <a:pt x="204" y="294"/>
                  </a:cubicBezTo>
                  <a:cubicBezTo>
                    <a:pt x="205" y="295"/>
                    <a:pt x="206" y="296"/>
                    <a:pt x="207" y="297"/>
                  </a:cubicBezTo>
                  <a:cubicBezTo>
                    <a:pt x="212" y="300"/>
                    <a:pt x="214" y="294"/>
                    <a:pt x="218" y="291"/>
                  </a:cubicBezTo>
                  <a:cubicBezTo>
                    <a:pt x="218" y="291"/>
                    <a:pt x="218" y="291"/>
                    <a:pt x="218" y="291"/>
                  </a:cubicBezTo>
                  <a:cubicBezTo>
                    <a:pt x="220" y="294"/>
                    <a:pt x="220" y="294"/>
                    <a:pt x="220" y="294"/>
                  </a:cubicBezTo>
                  <a:cubicBezTo>
                    <a:pt x="225" y="301"/>
                    <a:pt x="223" y="296"/>
                    <a:pt x="224" y="292"/>
                  </a:cubicBezTo>
                  <a:cubicBezTo>
                    <a:pt x="225" y="291"/>
                    <a:pt x="225" y="291"/>
                    <a:pt x="225" y="290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9" y="289"/>
                    <a:pt x="239" y="289"/>
                    <a:pt x="239" y="289"/>
                  </a:cubicBezTo>
                  <a:cubicBezTo>
                    <a:pt x="241" y="289"/>
                    <a:pt x="241" y="289"/>
                    <a:pt x="241" y="289"/>
                  </a:cubicBezTo>
                  <a:cubicBezTo>
                    <a:pt x="242" y="291"/>
                    <a:pt x="242" y="291"/>
                    <a:pt x="242" y="291"/>
                  </a:cubicBezTo>
                  <a:cubicBezTo>
                    <a:pt x="243" y="292"/>
                    <a:pt x="244" y="294"/>
                    <a:pt x="244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7"/>
                    <a:pt x="247" y="297"/>
                    <a:pt x="247" y="297"/>
                  </a:cubicBezTo>
                  <a:cubicBezTo>
                    <a:pt x="250" y="297"/>
                    <a:pt x="250" y="297"/>
                    <a:pt x="250" y="297"/>
                  </a:cubicBezTo>
                  <a:cubicBezTo>
                    <a:pt x="251" y="297"/>
                    <a:pt x="250" y="299"/>
                    <a:pt x="250" y="299"/>
                  </a:cubicBezTo>
                  <a:cubicBezTo>
                    <a:pt x="258" y="302"/>
                    <a:pt x="262" y="286"/>
                    <a:pt x="270" y="289"/>
                  </a:cubicBezTo>
                  <a:cubicBezTo>
                    <a:pt x="273" y="290"/>
                    <a:pt x="274" y="302"/>
                    <a:pt x="278" y="292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9" y="292"/>
                    <a:pt x="280" y="293"/>
                    <a:pt x="282" y="294"/>
                  </a:cubicBezTo>
                  <a:cubicBezTo>
                    <a:pt x="284" y="296"/>
                    <a:pt x="287" y="294"/>
                    <a:pt x="289" y="292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4" y="294"/>
                    <a:pt x="306" y="296"/>
                    <a:pt x="309" y="294"/>
                  </a:cubicBezTo>
                  <a:cubicBezTo>
                    <a:pt x="310" y="293"/>
                    <a:pt x="311" y="292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3" y="292"/>
                    <a:pt x="313" y="292"/>
                    <a:pt x="313" y="292"/>
                  </a:cubicBezTo>
                  <a:cubicBezTo>
                    <a:pt x="317" y="302"/>
                    <a:pt x="317" y="290"/>
                    <a:pt x="320" y="289"/>
                  </a:cubicBezTo>
                  <a:cubicBezTo>
                    <a:pt x="328" y="286"/>
                    <a:pt x="332" y="302"/>
                    <a:pt x="340" y="299"/>
                  </a:cubicBezTo>
                  <a:cubicBezTo>
                    <a:pt x="341" y="299"/>
                    <a:pt x="340" y="297"/>
                    <a:pt x="340" y="297"/>
                  </a:cubicBezTo>
                  <a:cubicBezTo>
                    <a:pt x="343" y="297"/>
                    <a:pt x="343" y="297"/>
                    <a:pt x="343" y="297"/>
                  </a:cubicBezTo>
                  <a:cubicBezTo>
                    <a:pt x="344" y="294"/>
                    <a:pt x="344" y="294"/>
                    <a:pt x="344" y="294"/>
                  </a:cubicBezTo>
                  <a:cubicBezTo>
                    <a:pt x="346" y="294"/>
                    <a:pt x="346" y="294"/>
                    <a:pt x="346" y="294"/>
                  </a:cubicBezTo>
                  <a:cubicBezTo>
                    <a:pt x="347" y="294"/>
                    <a:pt x="348" y="292"/>
                    <a:pt x="349" y="291"/>
                  </a:cubicBezTo>
                  <a:cubicBezTo>
                    <a:pt x="350" y="289"/>
                    <a:pt x="350" y="289"/>
                    <a:pt x="350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5" y="289"/>
                    <a:pt x="365" y="289"/>
                    <a:pt x="365" y="289"/>
                  </a:cubicBezTo>
                  <a:cubicBezTo>
                    <a:pt x="365" y="290"/>
                    <a:pt x="365" y="290"/>
                    <a:pt x="365" y="290"/>
                  </a:cubicBezTo>
                  <a:cubicBezTo>
                    <a:pt x="366" y="291"/>
                    <a:pt x="366" y="291"/>
                    <a:pt x="366" y="292"/>
                  </a:cubicBezTo>
                  <a:cubicBezTo>
                    <a:pt x="368" y="296"/>
                    <a:pt x="365" y="301"/>
                    <a:pt x="371" y="29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7" y="294"/>
                    <a:pt x="378" y="300"/>
                    <a:pt x="384" y="297"/>
                  </a:cubicBezTo>
                  <a:cubicBezTo>
                    <a:pt x="385" y="296"/>
                    <a:pt x="386" y="295"/>
                    <a:pt x="387" y="294"/>
                  </a:cubicBezTo>
                  <a:cubicBezTo>
                    <a:pt x="389" y="293"/>
                    <a:pt x="389" y="290"/>
                    <a:pt x="390" y="288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3" y="289"/>
                    <a:pt x="393" y="289"/>
                    <a:pt x="393" y="289"/>
                  </a:cubicBezTo>
                  <a:cubicBezTo>
                    <a:pt x="394" y="290"/>
                    <a:pt x="395" y="289"/>
                    <a:pt x="397" y="289"/>
                  </a:cubicBezTo>
                  <a:cubicBezTo>
                    <a:pt x="398" y="289"/>
                    <a:pt x="398" y="289"/>
                    <a:pt x="398" y="289"/>
                  </a:cubicBezTo>
                  <a:cubicBezTo>
                    <a:pt x="399" y="292"/>
                    <a:pt x="399" y="292"/>
                    <a:pt x="399" y="292"/>
                  </a:cubicBezTo>
                  <a:cubicBezTo>
                    <a:pt x="401" y="296"/>
                    <a:pt x="402" y="302"/>
                    <a:pt x="405" y="299"/>
                  </a:cubicBezTo>
                  <a:cubicBezTo>
                    <a:pt x="406" y="298"/>
                    <a:pt x="407" y="297"/>
                    <a:pt x="408" y="295"/>
                  </a:cubicBezTo>
                  <a:cubicBezTo>
                    <a:pt x="408" y="294"/>
                    <a:pt x="408" y="294"/>
                    <a:pt x="408" y="294"/>
                  </a:cubicBezTo>
                  <a:cubicBezTo>
                    <a:pt x="409" y="294"/>
                    <a:pt x="409" y="294"/>
                    <a:pt x="409" y="294"/>
                  </a:cubicBezTo>
                  <a:cubicBezTo>
                    <a:pt x="411" y="293"/>
                    <a:pt x="411" y="293"/>
                    <a:pt x="411" y="293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5"/>
                    <a:pt x="412" y="296"/>
                    <a:pt x="412" y="297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6" y="297"/>
                    <a:pt x="415" y="299"/>
                    <a:pt x="415" y="299"/>
                  </a:cubicBezTo>
                  <a:cubicBezTo>
                    <a:pt x="422" y="302"/>
                    <a:pt x="426" y="290"/>
                    <a:pt x="432" y="289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4" y="290"/>
                    <a:pt x="434" y="290"/>
                    <a:pt x="434" y="290"/>
                  </a:cubicBezTo>
                  <a:cubicBezTo>
                    <a:pt x="437" y="292"/>
                    <a:pt x="437" y="292"/>
                    <a:pt x="437" y="292"/>
                  </a:cubicBezTo>
                  <a:cubicBezTo>
                    <a:pt x="439" y="295"/>
                    <a:pt x="439" y="295"/>
                    <a:pt x="439" y="295"/>
                  </a:cubicBezTo>
                  <a:cubicBezTo>
                    <a:pt x="440" y="297"/>
                    <a:pt x="441" y="297"/>
                    <a:pt x="443" y="292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4" y="292"/>
                    <a:pt x="445" y="293"/>
                    <a:pt x="447" y="294"/>
                  </a:cubicBezTo>
                  <a:cubicBezTo>
                    <a:pt x="449" y="296"/>
                    <a:pt x="451" y="294"/>
                    <a:pt x="453" y="292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9" y="289"/>
                    <a:pt x="459" y="289"/>
                    <a:pt x="459" y="289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1" y="296"/>
                    <a:pt x="463" y="299"/>
                    <a:pt x="465" y="294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9" y="296"/>
                    <a:pt x="469" y="296"/>
                    <a:pt x="469" y="296"/>
                  </a:cubicBezTo>
                  <a:cubicBezTo>
                    <a:pt x="473" y="301"/>
                    <a:pt x="476" y="306"/>
                    <a:pt x="479" y="305"/>
                  </a:cubicBezTo>
                  <a:cubicBezTo>
                    <a:pt x="480" y="304"/>
                    <a:pt x="480" y="300"/>
                    <a:pt x="482" y="299"/>
                  </a:cubicBezTo>
                  <a:cubicBezTo>
                    <a:pt x="484" y="298"/>
                    <a:pt x="491" y="295"/>
                    <a:pt x="495" y="297"/>
                  </a:cubicBezTo>
                  <a:cubicBezTo>
                    <a:pt x="498" y="298"/>
                    <a:pt x="501" y="303"/>
                    <a:pt x="503" y="305"/>
                  </a:cubicBezTo>
                  <a:cubicBezTo>
                    <a:pt x="507" y="306"/>
                    <a:pt x="509" y="303"/>
                    <a:pt x="511" y="299"/>
                  </a:cubicBezTo>
                  <a:cubicBezTo>
                    <a:pt x="512" y="297"/>
                    <a:pt x="512" y="297"/>
                    <a:pt x="512" y="297"/>
                  </a:cubicBezTo>
                  <a:cubicBezTo>
                    <a:pt x="513" y="297"/>
                    <a:pt x="513" y="297"/>
                    <a:pt x="513" y="297"/>
                  </a:cubicBezTo>
                  <a:cubicBezTo>
                    <a:pt x="515" y="296"/>
                    <a:pt x="516" y="294"/>
                    <a:pt x="518" y="293"/>
                  </a:cubicBezTo>
                  <a:cubicBezTo>
                    <a:pt x="518" y="292"/>
                    <a:pt x="518" y="292"/>
                    <a:pt x="518" y="292"/>
                  </a:cubicBezTo>
                  <a:cubicBezTo>
                    <a:pt x="519" y="293"/>
                    <a:pt x="519" y="293"/>
                    <a:pt x="519" y="293"/>
                  </a:cubicBezTo>
                  <a:cubicBezTo>
                    <a:pt x="521" y="294"/>
                    <a:pt x="522" y="296"/>
                    <a:pt x="524" y="297"/>
                  </a:cubicBezTo>
                  <a:cubicBezTo>
                    <a:pt x="525" y="297"/>
                    <a:pt x="525" y="297"/>
                    <a:pt x="525" y="297"/>
                  </a:cubicBezTo>
                  <a:cubicBezTo>
                    <a:pt x="526" y="299"/>
                    <a:pt x="526" y="299"/>
                    <a:pt x="526" y="299"/>
                  </a:cubicBezTo>
                  <a:cubicBezTo>
                    <a:pt x="528" y="303"/>
                    <a:pt x="530" y="306"/>
                    <a:pt x="534" y="305"/>
                  </a:cubicBezTo>
                  <a:cubicBezTo>
                    <a:pt x="536" y="303"/>
                    <a:pt x="539" y="298"/>
                    <a:pt x="541" y="297"/>
                  </a:cubicBezTo>
                  <a:cubicBezTo>
                    <a:pt x="545" y="295"/>
                    <a:pt x="552" y="298"/>
                    <a:pt x="555" y="299"/>
                  </a:cubicBezTo>
                  <a:cubicBezTo>
                    <a:pt x="557" y="300"/>
                    <a:pt x="556" y="304"/>
                    <a:pt x="558" y="305"/>
                  </a:cubicBezTo>
                  <a:cubicBezTo>
                    <a:pt x="561" y="306"/>
                    <a:pt x="564" y="301"/>
                    <a:pt x="568" y="296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2" y="294"/>
                    <a:pt x="572" y="294"/>
                    <a:pt x="572" y="294"/>
                  </a:cubicBezTo>
                  <a:cubicBezTo>
                    <a:pt x="574" y="299"/>
                    <a:pt x="576" y="296"/>
                    <a:pt x="577" y="291"/>
                  </a:cubicBezTo>
                  <a:cubicBezTo>
                    <a:pt x="578" y="289"/>
                    <a:pt x="578" y="289"/>
                    <a:pt x="578" y="289"/>
                  </a:cubicBezTo>
                  <a:cubicBezTo>
                    <a:pt x="582" y="289"/>
                    <a:pt x="582" y="289"/>
                    <a:pt x="582" y="289"/>
                  </a:cubicBezTo>
                  <a:cubicBezTo>
                    <a:pt x="583" y="292"/>
                    <a:pt x="583" y="292"/>
                    <a:pt x="583" y="292"/>
                  </a:cubicBezTo>
                  <a:cubicBezTo>
                    <a:pt x="585" y="294"/>
                    <a:pt x="588" y="296"/>
                    <a:pt x="590" y="294"/>
                  </a:cubicBezTo>
                  <a:cubicBezTo>
                    <a:pt x="592" y="293"/>
                    <a:pt x="593" y="292"/>
                    <a:pt x="594" y="291"/>
                  </a:cubicBezTo>
                  <a:cubicBezTo>
                    <a:pt x="594" y="291"/>
                    <a:pt x="594" y="291"/>
                    <a:pt x="594" y="291"/>
                  </a:cubicBezTo>
                  <a:cubicBezTo>
                    <a:pt x="594" y="292"/>
                    <a:pt x="594" y="292"/>
                    <a:pt x="594" y="292"/>
                  </a:cubicBezTo>
                  <a:cubicBezTo>
                    <a:pt x="596" y="297"/>
                    <a:pt x="597" y="297"/>
                    <a:pt x="598" y="295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603" y="290"/>
                    <a:pt x="603" y="290"/>
                    <a:pt x="603" y="290"/>
                  </a:cubicBezTo>
                  <a:cubicBezTo>
                    <a:pt x="604" y="289"/>
                    <a:pt x="604" y="289"/>
                    <a:pt x="604" y="289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11" y="290"/>
                    <a:pt x="615" y="302"/>
                    <a:pt x="622" y="299"/>
                  </a:cubicBezTo>
                  <a:cubicBezTo>
                    <a:pt x="622" y="299"/>
                    <a:pt x="621" y="297"/>
                    <a:pt x="622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25" y="296"/>
                    <a:pt x="625" y="295"/>
                    <a:pt x="625" y="294"/>
                  </a:cubicBezTo>
                  <a:cubicBezTo>
                    <a:pt x="626" y="293"/>
                    <a:pt x="626" y="293"/>
                    <a:pt x="626" y="293"/>
                  </a:cubicBezTo>
                  <a:cubicBezTo>
                    <a:pt x="628" y="294"/>
                    <a:pt x="628" y="294"/>
                    <a:pt x="628" y="294"/>
                  </a:cubicBezTo>
                  <a:cubicBezTo>
                    <a:pt x="629" y="294"/>
                    <a:pt x="629" y="294"/>
                    <a:pt x="629" y="294"/>
                  </a:cubicBezTo>
                  <a:cubicBezTo>
                    <a:pt x="629" y="295"/>
                    <a:pt x="629" y="295"/>
                    <a:pt x="629" y="295"/>
                  </a:cubicBezTo>
                  <a:cubicBezTo>
                    <a:pt x="630" y="297"/>
                    <a:pt x="630" y="298"/>
                    <a:pt x="632" y="299"/>
                  </a:cubicBezTo>
                  <a:cubicBezTo>
                    <a:pt x="634" y="302"/>
                    <a:pt x="636" y="296"/>
                    <a:pt x="638" y="292"/>
                  </a:cubicBezTo>
                  <a:cubicBezTo>
                    <a:pt x="639" y="289"/>
                    <a:pt x="639" y="289"/>
                    <a:pt x="639" y="289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1" y="289"/>
                    <a:pt x="642" y="290"/>
                    <a:pt x="643" y="289"/>
                  </a:cubicBezTo>
                  <a:cubicBezTo>
                    <a:pt x="646" y="287"/>
                    <a:pt x="646" y="287"/>
                    <a:pt x="646" y="287"/>
                  </a:cubicBezTo>
                  <a:cubicBezTo>
                    <a:pt x="647" y="288"/>
                    <a:pt x="647" y="288"/>
                    <a:pt x="647" y="288"/>
                  </a:cubicBezTo>
                  <a:cubicBezTo>
                    <a:pt x="647" y="290"/>
                    <a:pt x="648" y="293"/>
                    <a:pt x="650" y="294"/>
                  </a:cubicBezTo>
                  <a:cubicBezTo>
                    <a:pt x="651" y="295"/>
                    <a:pt x="652" y="296"/>
                    <a:pt x="653" y="297"/>
                  </a:cubicBezTo>
                  <a:cubicBezTo>
                    <a:pt x="659" y="300"/>
                    <a:pt x="660" y="294"/>
                    <a:pt x="664" y="291"/>
                  </a:cubicBezTo>
                  <a:cubicBezTo>
                    <a:pt x="664" y="291"/>
                    <a:pt x="664" y="291"/>
                    <a:pt x="664" y="291"/>
                  </a:cubicBezTo>
                  <a:cubicBezTo>
                    <a:pt x="666" y="294"/>
                    <a:pt x="666" y="294"/>
                    <a:pt x="666" y="294"/>
                  </a:cubicBezTo>
                  <a:cubicBezTo>
                    <a:pt x="672" y="301"/>
                    <a:pt x="669" y="296"/>
                    <a:pt x="671" y="292"/>
                  </a:cubicBezTo>
                  <a:cubicBezTo>
                    <a:pt x="671" y="291"/>
                    <a:pt x="671" y="291"/>
                    <a:pt x="672" y="290"/>
                  </a:cubicBezTo>
                  <a:cubicBezTo>
                    <a:pt x="672" y="289"/>
                    <a:pt x="672" y="289"/>
                    <a:pt x="672" y="289"/>
                  </a:cubicBezTo>
                  <a:cubicBezTo>
                    <a:pt x="685" y="289"/>
                    <a:pt x="685" y="289"/>
                    <a:pt x="685" y="289"/>
                  </a:cubicBezTo>
                  <a:cubicBezTo>
                    <a:pt x="687" y="289"/>
                    <a:pt x="687" y="289"/>
                    <a:pt x="687" y="289"/>
                  </a:cubicBezTo>
                  <a:cubicBezTo>
                    <a:pt x="688" y="291"/>
                    <a:pt x="688" y="291"/>
                    <a:pt x="688" y="291"/>
                  </a:cubicBezTo>
                  <a:cubicBezTo>
                    <a:pt x="689" y="292"/>
                    <a:pt x="690" y="294"/>
                    <a:pt x="691" y="294"/>
                  </a:cubicBezTo>
                  <a:cubicBezTo>
                    <a:pt x="693" y="294"/>
                    <a:pt x="693" y="294"/>
                    <a:pt x="693" y="294"/>
                  </a:cubicBezTo>
                  <a:cubicBezTo>
                    <a:pt x="694" y="297"/>
                    <a:pt x="694" y="297"/>
                    <a:pt x="694" y="297"/>
                  </a:cubicBezTo>
                  <a:cubicBezTo>
                    <a:pt x="697" y="297"/>
                    <a:pt x="697" y="297"/>
                    <a:pt x="697" y="297"/>
                  </a:cubicBezTo>
                  <a:cubicBezTo>
                    <a:pt x="697" y="297"/>
                    <a:pt x="696" y="299"/>
                    <a:pt x="697" y="299"/>
                  </a:cubicBezTo>
                  <a:cubicBezTo>
                    <a:pt x="704" y="302"/>
                    <a:pt x="709" y="286"/>
                    <a:pt x="717" y="289"/>
                  </a:cubicBezTo>
                  <a:cubicBezTo>
                    <a:pt x="720" y="290"/>
                    <a:pt x="720" y="302"/>
                    <a:pt x="724" y="292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6" y="292"/>
                    <a:pt x="727" y="293"/>
                    <a:pt x="728" y="294"/>
                  </a:cubicBezTo>
                  <a:cubicBezTo>
                    <a:pt x="731" y="296"/>
                    <a:pt x="733" y="294"/>
                    <a:pt x="735" y="292"/>
                  </a:cubicBezTo>
                  <a:cubicBezTo>
                    <a:pt x="740" y="283"/>
                    <a:pt x="740" y="283"/>
                    <a:pt x="740" y="283"/>
                  </a:cubicBezTo>
                  <a:cubicBezTo>
                    <a:pt x="742" y="282"/>
                    <a:pt x="742" y="282"/>
                    <a:pt x="742" y="282"/>
                  </a:cubicBezTo>
                  <a:cubicBezTo>
                    <a:pt x="743" y="283"/>
                    <a:pt x="743" y="283"/>
                    <a:pt x="743" y="283"/>
                  </a:cubicBezTo>
                  <a:cubicBezTo>
                    <a:pt x="748" y="292"/>
                    <a:pt x="748" y="292"/>
                    <a:pt x="748" y="292"/>
                  </a:cubicBezTo>
                  <a:cubicBezTo>
                    <a:pt x="750" y="294"/>
                    <a:pt x="753" y="296"/>
                    <a:pt x="755" y="294"/>
                  </a:cubicBezTo>
                  <a:cubicBezTo>
                    <a:pt x="757" y="293"/>
                    <a:pt x="758" y="292"/>
                    <a:pt x="759" y="291"/>
                  </a:cubicBezTo>
                  <a:cubicBezTo>
                    <a:pt x="759" y="291"/>
                    <a:pt x="759" y="291"/>
                    <a:pt x="759" y="291"/>
                  </a:cubicBezTo>
                  <a:cubicBezTo>
                    <a:pt x="759" y="292"/>
                    <a:pt x="759" y="292"/>
                    <a:pt x="759" y="292"/>
                  </a:cubicBezTo>
                  <a:cubicBezTo>
                    <a:pt x="763" y="302"/>
                    <a:pt x="763" y="290"/>
                    <a:pt x="767" y="289"/>
                  </a:cubicBezTo>
                  <a:cubicBezTo>
                    <a:pt x="775" y="286"/>
                    <a:pt x="779" y="302"/>
                    <a:pt x="786" y="299"/>
                  </a:cubicBezTo>
                  <a:cubicBezTo>
                    <a:pt x="787" y="299"/>
                    <a:pt x="786" y="297"/>
                    <a:pt x="786" y="297"/>
                  </a:cubicBezTo>
                  <a:cubicBezTo>
                    <a:pt x="790" y="297"/>
                    <a:pt x="790" y="297"/>
                    <a:pt x="790" y="297"/>
                  </a:cubicBezTo>
                  <a:cubicBezTo>
                    <a:pt x="790" y="294"/>
                    <a:pt x="790" y="294"/>
                    <a:pt x="790" y="294"/>
                  </a:cubicBezTo>
                  <a:cubicBezTo>
                    <a:pt x="793" y="294"/>
                    <a:pt x="793" y="294"/>
                    <a:pt x="793" y="294"/>
                  </a:cubicBezTo>
                  <a:cubicBezTo>
                    <a:pt x="793" y="294"/>
                    <a:pt x="794" y="292"/>
                    <a:pt x="795" y="291"/>
                  </a:cubicBezTo>
                  <a:cubicBezTo>
                    <a:pt x="796" y="289"/>
                    <a:pt x="796" y="289"/>
                    <a:pt x="796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811" y="289"/>
                    <a:pt x="811" y="289"/>
                    <a:pt x="811" y="289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2" y="291"/>
                    <a:pt x="812" y="291"/>
                    <a:pt x="812" y="292"/>
                  </a:cubicBezTo>
                  <a:cubicBezTo>
                    <a:pt x="814" y="296"/>
                    <a:pt x="812" y="301"/>
                    <a:pt x="817" y="294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23" y="294"/>
                    <a:pt x="825" y="300"/>
                    <a:pt x="830" y="297"/>
                  </a:cubicBezTo>
                  <a:cubicBezTo>
                    <a:pt x="831" y="296"/>
                    <a:pt x="832" y="295"/>
                    <a:pt x="833" y="294"/>
                  </a:cubicBezTo>
                  <a:cubicBezTo>
                    <a:pt x="836" y="293"/>
                    <a:pt x="836" y="290"/>
                    <a:pt x="837" y="288"/>
                  </a:cubicBezTo>
                  <a:cubicBezTo>
                    <a:pt x="837" y="287"/>
                    <a:pt x="837" y="287"/>
                    <a:pt x="837" y="287"/>
                  </a:cubicBezTo>
                  <a:cubicBezTo>
                    <a:pt x="840" y="289"/>
                    <a:pt x="840" y="289"/>
                    <a:pt x="840" y="289"/>
                  </a:cubicBezTo>
                  <a:cubicBezTo>
                    <a:pt x="841" y="290"/>
                    <a:pt x="842" y="289"/>
                    <a:pt x="843" y="289"/>
                  </a:cubicBezTo>
                  <a:cubicBezTo>
                    <a:pt x="844" y="289"/>
                    <a:pt x="844" y="289"/>
                    <a:pt x="844" y="289"/>
                  </a:cubicBezTo>
                  <a:cubicBezTo>
                    <a:pt x="845" y="292"/>
                    <a:pt x="845" y="292"/>
                    <a:pt x="845" y="292"/>
                  </a:cubicBezTo>
                  <a:cubicBezTo>
                    <a:pt x="847" y="296"/>
                    <a:pt x="849" y="302"/>
                    <a:pt x="851" y="299"/>
                  </a:cubicBezTo>
                  <a:cubicBezTo>
                    <a:pt x="853" y="298"/>
                    <a:pt x="854" y="297"/>
                    <a:pt x="855" y="295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7" y="293"/>
                    <a:pt x="857" y="293"/>
                    <a:pt x="857" y="293"/>
                  </a:cubicBezTo>
                  <a:cubicBezTo>
                    <a:pt x="858" y="294"/>
                    <a:pt x="858" y="294"/>
                    <a:pt x="858" y="294"/>
                  </a:cubicBezTo>
                  <a:cubicBezTo>
                    <a:pt x="858" y="295"/>
                    <a:pt x="858" y="296"/>
                    <a:pt x="859" y="297"/>
                  </a:cubicBezTo>
                  <a:cubicBezTo>
                    <a:pt x="862" y="297"/>
                    <a:pt x="862" y="297"/>
                    <a:pt x="862" y="297"/>
                  </a:cubicBezTo>
                  <a:cubicBezTo>
                    <a:pt x="862" y="297"/>
                    <a:pt x="861" y="299"/>
                    <a:pt x="862" y="299"/>
                  </a:cubicBezTo>
                  <a:cubicBezTo>
                    <a:pt x="868" y="302"/>
                    <a:pt x="872" y="290"/>
                    <a:pt x="879" y="289"/>
                  </a:cubicBezTo>
                  <a:cubicBezTo>
                    <a:pt x="879" y="289"/>
                    <a:pt x="879" y="289"/>
                    <a:pt x="879" y="289"/>
                  </a:cubicBezTo>
                  <a:cubicBezTo>
                    <a:pt x="881" y="290"/>
                    <a:pt x="881" y="290"/>
                    <a:pt x="881" y="290"/>
                  </a:cubicBezTo>
                  <a:cubicBezTo>
                    <a:pt x="883" y="292"/>
                    <a:pt x="883" y="292"/>
                    <a:pt x="883" y="292"/>
                  </a:cubicBezTo>
                  <a:cubicBezTo>
                    <a:pt x="885" y="295"/>
                    <a:pt x="885" y="295"/>
                    <a:pt x="885" y="295"/>
                  </a:cubicBezTo>
                  <a:cubicBezTo>
                    <a:pt x="886" y="297"/>
                    <a:pt x="887" y="297"/>
                    <a:pt x="889" y="292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90" y="292"/>
                    <a:pt x="892" y="293"/>
                    <a:pt x="893" y="294"/>
                  </a:cubicBezTo>
                  <a:cubicBezTo>
                    <a:pt x="896" y="296"/>
                    <a:pt x="898" y="294"/>
                    <a:pt x="900" y="292"/>
                  </a:cubicBezTo>
                  <a:cubicBezTo>
                    <a:pt x="903" y="287"/>
                    <a:pt x="903" y="287"/>
                    <a:pt x="903" y="287"/>
                  </a:cubicBezTo>
                  <a:cubicBezTo>
                    <a:pt x="905" y="287"/>
                    <a:pt x="905" y="287"/>
                    <a:pt x="905" y="287"/>
                  </a:cubicBezTo>
                  <a:cubicBezTo>
                    <a:pt x="906" y="291"/>
                    <a:pt x="906" y="291"/>
                    <a:pt x="906" y="291"/>
                  </a:cubicBezTo>
                  <a:cubicBezTo>
                    <a:pt x="908" y="296"/>
                    <a:pt x="909" y="299"/>
                    <a:pt x="912" y="294"/>
                  </a:cubicBezTo>
                  <a:cubicBezTo>
                    <a:pt x="913" y="293"/>
                    <a:pt x="913" y="293"/>
                    <a:pt x="913" y="293"/>
                  </a:cubicBezTo>
                  <a:cubicBezTo>
                    <a:pt x="916" y="296"/>
                    <a:pt x="916" y="296"/>
                    <a:pt x="916" y="296"/>
                  </a:cubicBezTo>
                  <a:cubicBezTo>
                    <a:pt x="918" y="300"/>
                    <a:pt x="921" y="303"/>
                    <a:pt x="923" y="304"/>
                  </a:cubicBezTo>
                  <a:cubicBezTo>
                    <a:pt x="924" y="304"/>
                    <a:pt x="924" y="304"/>
                    <a:pt x="924" y="304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6" y="287"/>
                    <a:pt x="926" y="287"/>
                    <a:pt x="926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7" y="288"/>
                    <a:pt x="937" y="288"/>
                    <a:pt x="937" y="288"/>
                  </a:cubicBezTo>
                  <a:cubicBezTo>
                    <a:pt x="937" y="287"/>
                    <a:pt x="937" y="287"/>
                    <a:pt x="937" y="287"/>
                  </a:cubicBezTo>
                  <a:cubicBezTo>
                    <a:pt x="990" y="288"/>
                    <a:pt x="990" y="288"/>
                    <a:pt x="990" y="288"/>
                  </a:cubicBezTo>
                  <a:cubicBezTo>
                    <a:pt x="1013" y="288"/>
                    <a:pt x="1016" y="272"/>
                    <a:pt x="989" y="272"/>
                  </a:cubicBezTo>
                  <a:cubicBezTo>
                    <a:pt x="981" y="272"/>
                    <a:pt x="948" y="289"/>
                    <a:pt x="946" y="264"/>
                  </a:cubicBezTo>
                  <a:cubicBezTo>
                    <a:pt x="943" y="240"/>
                    <a:pt x="989" y="260"/>
                    <a:pt x="987" y="235"/>
                  </a:cubicBezTo>
                  <a:cubicBezTo>
                    <a:pt x="985" y="220"/>
                    <a:pt x="964" y="246"/>
                    <a:pt x="959" y="232"/>
                  </a:cubicBezTo>
                  <a:cubicBezTo>
                    <a:pt x="957" y="227"/>
                    <a:pt x="961" y="215"/>
                    <a:pt x="964" y="214"/>
                  </a:cubicBezTo>
                  <a:cubicBezTo>
                    <a:pt x="981" y="203"/>
                    <a:pt x="1020" y="221"/>
                    <a:pt x="1020" y="188"/>
                  </a:cubicBezTo>
                  <a:cubicBezTo>
                    <a:pt x="1021" y="155"/>
                    <a:pt x="958" y="179"/>
                    <a:pt x="964" y="160"/>
                  </a:cubicBezTo>
                  <a:cubicBezTo>
                    <a:pt x="967" y="147"/>
                    <a:pt x="997" y="151"/>
                    <a:pt x="997" y="144"/>
                  </a:cubicBezTo>
                  <a:cubicBezTo>
                    <a:pt x="997" y="138"/>
                    <a:pt x="977" y="146"/>
                    <a:pt x="977" y="135"/>
                  </a:cubicBezTo>
                  <a:cubicBezTo>
                    <a:pt x="978" y="101"/>
                    <a:pt x="1035" y="146"/>
                    <a:pt x="1036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79812" y="3657600"/>
              <a:ext cx="7058090" cy="1076325"/>
            </a:xfrm>
            <a:custGeom>
              <a:avLst/>
              <a:gdLst>
                <a:gd name="T0" fmla="*/ 63 w 1020"/>
                <a:gd name="T1" fmla="*/ 121 h 286"/>
                <a:gd name="T2" fmla="*/ 96 w 1020"/>
                <a:gd name="T3" fmla="*/ 248 h 286"/>
                <a:gd name="T4" fmla="*/ 119 w 1020"/>
                <a:gd name="T5" fmla="*/ 271 h 286"/>
                <a:gd name="T6" fmla="*/ 152 w 1020"/>
                <a:gd name="T7" fmla="*/ 277 h 286"/>
                <a:gd name="T8" fmla="*/ 188 w 1020"/>
                <a:gd name="T9" fmla="*/ 279 h 286"/>
                <a:gd name="T10" fmla="*/ 219 w 1020"/>
                <a:gd name="T11" fmla="*/ 268 h 286"/>
                <a:gd name="T12" fmla="*/ 234 w 1020"/>
                <a:gd name="T13" fmla="*/ 262 h 286"/>
                <a:gd name="T14" fmla="*/ 286 w 1020"/>
                <a:gd name="T15" fmla="*/ 272 h 286"/>
                <a:gd name="T16" fmla="*/ 308 w 1020"/>
                <a:gd name="T17" fmla="*/ 272 h 286"/>
                <a:gd name="T18" fmla="*/ 333 w 1020"/>
                <a:gd name="T19" fmla="*/ 272 h 286"/>
                <a:gd name="T20" fmla="*/ 367 w 1020"/>
                <a:gd name="T21" fmla="*/ 276 h 286"/>
                <a:gd name="T22" fmla="*/ 396 w 1020"/>
                <a:gd name="T23" fmla="*/ 276 h 286"/>
                <a:gd name="T24" fmla="*/ 414 w 1020"/>
                <a:gd name="T25" fmla="*/ 272 h 286"/>
                <a:gd name="T26" fmla="*/ 425 w 1020"/>
                <a:gd name="T27" fmla="*/ 280 h 286"/>
                <a:gd name="T28" fmla="*/ 440 w 1020"/>
                <a:gd name="T29" fmla="*/ 274 h 286"/>
                <a:gd name="T30" fmla="*/ 457 w 1020"/>
                <a:gd name="T31" fmla="*/ 273 h 286"/>
                <a:gd name="T32" fmla="*/ 475 w 1020"/>
                <a:gd name="T33" fmla="*/ 274 h 286"/>
                <a:gd name="T34" fmla="*/ 489 w 1020"/>
                <a:gd name="T35" fmla="*/ 276 h 286"/>
                <a:gd name="T36" fmla="*/ 508 w 1020"/>
                <a:gd name="T37" fmla="*/ 273 h 286"/>
                <a:gd name="T38" fmla="*/ 526 w 1020"/>
                <a:gd name="T39" fmla="*/ 275 h 286"/>
                <a:gd name="T40" fmla="*/ 544 w 1020"/>
                <a:gd name="T41" fmla="*/ 274 h 286"/>
                <a:gd name="T42" fmla="*/ 572 w 1020"/>
                <a:gd name="T43" fmla="*/ 274 h 286"/>
                <a:gd name="T44" fmla="*/ 599 w 1020"/>
                <a:gd name="T45" fmla="*/ 279 h 286"/>
                <a:gd name="T46" fmla="*/ 616 w 1020"/>
                <a:gd name="T47" fmla="*/ 277 h 286"/>
                <a:gd name="T48" fmla="*/ 635 w 1020"/>
                <a:gd name="T49" fmla="*/ 280 h 286"/>
                <a:gd name="T50" fmla="*/ 714 w 1020"/>
                <a:gd name="T51" fmla="*/ 282 h 286"/>
                <a:gd name="T52" fmla="*/ 783 w 1020"/>
                <a:gd name="T53" fmla="*/ 267 h 286"/>
                <a:gd name="T54" fmla="*/ 827 w 1020"/>
                <a:gd name="T55" fmla="*/ 275 h 286"/>
                <a:gd name="T56" fmla="*/ 854 w 1020"/>
                <a:gd name="T57" fmla="*/ 277 h 286"/>
                <a:gd name="T58" fmla="*/ 890 w 1020"/>
                <a:gd name="T59" fmla="*/ 275 h 286"/>
                <a:gd name="T60" fmla="*/ 989 w 1020"/>
                <a:gd name="T61" fmla="*/ 231 h 286"/>
                <a:gd name="T62" fmla="*/ 943 w 1020"/>
                <a:gd name="T63" fmla="*/ 86 h 286"/>
                <a:gd name="T64" fmla="*/ 915 w 1020"/>
                <a:gd name="T65" fmla="*/ 13 h 286"/>
                <a:gd name="T66" fmla="*/ 885 w 1020"/>
                <a:gd name="T67" fmla="*/ 18 h 286"/>
                <a:gd name="T68" fmla="*/ 856 w 1020"/>
                <a:gd name="T69" fmla="*/ 13 h 286"/>
                <a:gd name="T70" fmla="*/ 804 w 1020"/>
                <a:gd name="T71" fmla="*/ 22 h 286"/>
                <a:gd name="T72" fmla="*/ 789 w 1020"/>
                <a:gd name="T73" fmla="*/ 16 h 286"/>
                <a:gd name="T74" fmla="*/ 759 w 1020"/>
                <a:gd name="T75" fmla="*/ 5 h 286"/>
                <a:gd name="T76" fmla="*/ 722 w 1020"/>
                <a:gd name="T77" fmla="*/ 8 h 286"/>
                <a:gd name="T78" fmla="*/ 693 w 1020"/>
                <a:gd name="T79" fmla="*/ 13 h 286"/>
                <a:gd name="T80" fmla="*/ 665 w 1020"/>
                <a:gd name="T81" fmla="*/ 8 h 286"/>
                <a:gd name="T82" fmla="*/ 643 w 1020"/>
                <a:gd name="T83" fmla="*/ 8 h 286"/>
                <a:gd name="T84" fmla="*/ 614 w 1020"/>
                <a:gd name="T85" fmla="*/ 5 h 286"/>
                <a:gd name="T86" fmla="*/ 601 w 1020"/>
                <a:gd name="T87" fmla="*/ 12 h 286"/>
                <a:gd name="T88" fmla="*/ 585 w 1020"/>
                <a:gd name="T89" fmla="*/ 3 h 286"/>
                <a:gd name="T90" fmla="*/ 572 w 1020"/>
                <a:gd name="T91" fmla="*/ 13 h 286"/>
                <a:gd name="T92" fmla="*/ 549 w 1020"/>
                <a:gd name="T93" fmla="*/ 12 h 286"/>
                <a:gd name="T94" fmla="*/ 540 w 1020"/>
                <a:gd name="T95" fmla="*/ 10 h 286"/>
                <a:gd name="T96" fmla="*/ 527 w 1020"/>
                <a:gd name="T97" fmla="*/ 12 h 286"/>
                <a:gd name="T98" fmla="*/ 506 w 1020"/>
                <a:gd name="T99" fmla="*/ 3 h 286"/>
                <a:gd name="T100" fmla="*/ 485 w 1020"/>
                <a:gd name="T101" fmla="*/ 13 h 286"/>
                <a:gd name="T102" fmla="*/ 463 w 1020"/>
                <a:gd name="T103" fmla="*/ 12 h 286"/>
                <a:gd name="T104" fmla="*/ 436 w 1020"/>
                <a:gd name="T105" fmla="*/ 12 h 286"/>
                <a:gd name="T106" fmla="*/ 415 w 1020"/>
                <a:gd name="T107" fmla="*/ 8 h 286"/>
                <a:gd name="T108" fmla="*/ 395 w 1020"/>
                <a:gd name="T109" fmla="*/ 7 h 286"/>
                <a:gd name="T110" fmla="*/ 344 w 1020"/>
                <a:gd name="T111" fmla="*/ 3 h 286"/>
                <a:gd name="T112" fmla="*/ 257 w 1020"/>
                <a:gd name="T113" fmla="*/ 10 h 286"/>
                <a:gd name="T114" fmla="*/ 213 w 1020"/>
                <a:gd name="T115" fmla="*/ 17 h 286"/>
                <a:gd name="T116" fmla="*/ 170 w 1020"/>
                <a:gd name="T117" fmla="*/ 11 h 286"/>
                <a:gd name="T118" fmla="*/ 141 w 1020"/>
                <a:gd name="T119" fmla="*/ 15 h 286"/>
                <a:gd name="T120" fmla="*/ 57 w 1020"/>
                <a:gd name="T121" fmla="*/ 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0" h="286">
                  <a:moveTo>
                    <a:pt x="47" y="2"/>
                  </a:moveTo>
                  <a:cubicBezTo>
                    <a:pt x="35" y="2"/>
                    <a:pt x="21" y="4"/>
                    <a:pt x="21" y="18"/>
                  </a:cubicBezTo>
                  <a:cubicBezTo>
                    <a:pt x="21" y="37"/>
                    <a:pt x="51" y="20"/>
                    <a:pt x="55" y="34"/>
                  </a:cubicBezTo>
                  <a:cubicBezTo>
                    <a:pt x="59" y="47"/>
                    <a:pt x="20" y="43"/>
                    <a:pt x="31" y="53"/>
                  </a:cubicBezTo>
                  <a:cubicBezTo>
                    <a:pt x="34" y="56"/>
                    <a:pt x="73" y="66"/>
                    <a:pt x="58" y="72"/>
                  </a:cubicBezTo>
                  <a:cubicBezTo>
                    <a:pt x="48" y="76"/>
                    <a:pt x="0" y="68"/>
                    <a:pt x="1" y="99"/>
                  </a:cubicBezTo>
                  <a:cubicBezTo>
                    <a:pt x="2" y="132"/>
                    <a:pt x="62" y="88"/>
                    <a:pt x="63" y="121"/>
                  </a:cubicBezTo>
                  <a:cubicBezTo>
                    <a:pt x="63" y="132"/>
                    <a:pt x="43" y="125"/>
                    <a:pt x="43" y="131"/>
                  </a:cubicBezTo>
                  <a:cubicBezTo>
                    <a:pt x="43" y="137"/>
                    <a:pt x="73" y="133"/>
                    <a:pt x="77" y="146"/>
                  </a:cubicBezTo>
                  <a:cubicBezTo>
                    <a:pt x="83" y="165"/>
                    <a:pt x="17" y="141"/>
                    <a:pt x="17" y="174"/>
                  </a:cubicBezTo>
                  <a:cubicBezTo>
                    <a:pt x="18" y="206"/>
                    <a:pt x="59" y="188"/>
                    <a:pt x="77" y="199"/>
                  </a:cubicBezTo>
                  <a:cubicBezTo>
                    <a:pt x="80" y="200"/>
                    <a:pt x="85" y="211"/>
                    <a:pt x="82" y="217"/>
                  </a:cubicBezTo>
                  <a:cubicBezTo>
                    <a:pt x="77" y="230"/>
                    <a:pt x="55" y="205"/>
                    <a:pt x="53" y="220"/>
                  </a:cubicBezTo>
                  <a:cubicBezTo>
                    <a:pt x="50" y="244"/>
                    <a:pt x="99" y="224"/>
                    <a:pt x="96" y="248"/>
                  </a:cubicBezTo>
                  <a:cubicBezTo>
                    <a:pt x="94" y="272"/>
                    <a:pt x="59" y="256"/>
                    <a:pt x="50" y="256"/>
                  </a:cubicBezTo>
                  <a:cubicBezTo>
                    <a:pt x="22" y="256"/>
                    <a:pt x="25" y="271"/>
                    <a:pt x="49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8" y="273"/>
                    <a:pt x="131" y="270"/>
                    <a:pt x="135" y="267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9" y="266"/>
                    <a:pt x="139" y="266"/>
                    <a:pt x="139" y="266"/>
                  </a:cubicBezTo>
                  <a:cubicBezTo>
                    <a:pt x="142" y="271"/>
                    <a:pt x="147" y="279"/>
                    <a:pt x="152" y="277"/>
                  </a:cubicBezTo>
                  <a:cubicBezTo>
                    <a:pt x="154" y="276"/>
                    <a:pt x="155" y="275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60" y="285"/>
                    <a:pt x="161" y="273"/>
                    <a:pt x="164" y="272"/>
                  </a:cubicBezTo>
                  <a:cubicBezTo>
                    <a:pt x="173" y="269"/>
                    <a:pt x="177" y="284"/>
                    <a:pt x="185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8" y="279"/>
                    <a:pt x="188" y="279"/>
                    <a:pt x="188" y="279"/>
                  </a:cubicBezTo>
                  <a:cubicBezTo>
                    <a:pt x="189" y="278"/>
                    <a:pt x="189" y="275"/>
                    <a:pt x="190" y="274"/>
                  </a:cubicBezTo>
                  <a:cubicBezTo>
                    <a:pt x="196" y="269"/>
                    <a:pt x="200" y="270"/>
                    <a:pt x="206" y="267"/>
                  </a:cubicBezTo>
                  <a:cubicBezTo>
                    <a:pt x="208" y="266"/>
                    <a:pt x="207" y="263"/>
                    <a:pt x="209" y="262"/>
                  </a:cubicBezTo>
                  <a:cubicBezTo>
                    <a:pt x="210" y="262"/>
                    <a:pt x="215" y="261"/>
                    <a:pt x="216" y="262"/>
                  </a:cubicBezTo>
                  <a:cubicBezTo>
                    <a:pt x="217" y="264"/>
                    <a:pt x="217" y="264"/>
                    <a:pt x="217" y="264"/>
                  </a:cubicBezTo>
                  <a:cubicBezTo>
                    <a:pt x="218" y="265"/>
                    <a:pt x="218" y="265"/>
                    <a:pt x="218" y="265"/>
                  </a:cubicBezTo>
                  <a:cubicBezTo>
                    <a:pt x="219" y="268"/>
                    <a:pt x="219" y="268"/>
                    <a:pt x="219" y="268"/>
                  </a:cubicBezTo>
                  <a:cubicBezTo>
                    <a:pt x="220" y="271"/>
                    <a:pt x="221" y="273"/>
                    <a:pt x="224" y="274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9" y="273"/>
                    <a:pt x="230" y="271"/>
                    <a:pt x="231" y="268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2" y="264"/>
                    <a:pt x="232" y="264"/>
                    <a:pt x="232" y="264"/>
                  </a:cubicBezTo>
                  <a:cubicBezTo>
                    <a:pt x="234" y="262"/>
                    <a:pt x="234" y="262"/>
                    <a:pt x="234" y="262"/>
                  </a:cubicBezTo>
                  <a:cubicBezTo>
                    <a:pt x="235" y="261"/>
                    <a:pt x="240" y="262"/>
                    <a:pt x="241" y="262"/>
                  </a:cubicBezTo>
                  <a:cubicBezTo>
                    <a:pt x="243" y="263"/>
                    <a:pt x="242" y="266"/>
                    <a:pt x="244" y="267"/>
                  </a:cubicBezTo>
                  <a:cubicBezTo>
                    <a:pt x="250" y="270"/>
                    <a:pt x="254" y="269"/>
                    <a:pt x="260" y="274"/>
                  </a:cubicBezTo>
                  <a:cubicBezTo>
                    <a:pt x="261" y="275"/>
                    <a:pt x="261" y="278"/>
                    <a:pt x="261" y="279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73" y="284"/>
                    <a:pt x="277" y="269"/>
                    <a:pt x="286" y="272"/>
                  </a:cubicBezTo>
                  <a:cubicBezTo>
                    <a:pt x="289" y="273"/>
                    <a:pt x="290" y="285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5" y="275"/>
                    <a:pt x="296" y="276"/>
                    <a:pt x="298" y="277"/>
                  </a:cubicBezTo>
                  <a:cubicBezTo>
                    <a:pt x="300" y="278"/>
                    <a:pt x="303" y="277"/>
                    <a:pt x="305" y="274"/>
                  </a:cubicBezTo>
                  <a:cubicBezTo>
                    <a:pt x="307" y="272"/>
                    <a:pt x="307" y="272"/>
                    <a:pt x="307" y="272"/>
                  </a:cubicBezTo>
                  <a:cubicBezTo>
                    <a:pt x="308" y="272"/>
                    <a:pt x="308" y="272"/>
                    <a:pt x="308" y="272"/>
                  </a:cubicBezTo>
                  <a:cubicBezTo>
                    <a:pt x="309" y="273"/>
                    <a:pt x="310" y="276"/>
                    <a:pt x="312" y="277"/>
                  </a:cubicBezTo>
                  <a:cubicBezTo>
                    <a:pt x="318" y="279"/>
                    <a:pt x="321" y="276"/>
                    <a:pt x="324" y="273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7" y="272"/>
                    <a:pt x="327" y="272"/>
                    <a:pt x="327" y="272"/>
                  </a:cubicBezTo>
                  <a:cubicBezTo>
                    <a:pt x="329" y="271"/>
                    <a:pt x="329" y="271"/>
                    <a:pt x="329" y="271"/>
                  </a:cubicBezTo>
                  <a:cubicBezTo>
                    <a:pt x="332" y="271"/>
                    <a:pt x="332" y="271"/>
                    <a:pt x="332" y="271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5" y="274"/>
                    <a:pt x="340" y="279"/>
                    <a:pt x="341" y="280"/>
                  </a:cubicBezTo>
                  <a:cubicBezTo>
                    <a:pt x="344" y="281"/>
                    <a:pt x="347" y="280"/>
                    <a:pt x="349" y="279"/>
                  </a:cubicBezTo>
                  <a:cubicBezTo>
                    <a:pt x="354" y="276"/>
                    <a:pt x="354" y="276"/>
                    <a:pt x="354" y="276"/>
                  </a:cubicBezTo>
                  <a:cubicBezTo>
                    <a:pt x="355" y="277"/>
                    <a:pt x="355" y="277"/>
                    <a:pt x="355" y="277"/>
                  </a:cubicBezTo>
                  <a:cubicBezTo>
                    <a:pt x="357" y="278"/>
                    <a:pt x="360" y="278"/>
                    <a:pt x="363" y="277"/>
                  </a:cubicBezTo>
                  <a:cubicBezTo>
                    <a:pt x="366" y="277"/>
                    <a:pt x="366" y="277"/>
                    <a:pt x="366" y="277"/>
                  </a:cubicBezTo>
                  <a:cubicBezTo>
                    <a:pt x="366" y="277"/>
                    <a:pt x="367" y="276"/>
                    <a:pt x="367" y="276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70" y="280"/>
                    <a:pt x="372" y="280"/>
                    <a:pt x="376" y="278"/>
                  </a:cubicBezTo>
                  <a:cubicBezTo>
                    <a:pt x="377" y="277"/>
                    <a:pt x="377" y="277"/>
                    <a:pt x="377" y="277"/>
                  </a:cubicBezTo>
                  <a:cubicBezTo>
                    <a:pt x="381" y="279"/>
                    <a:pt x="381" y="279"/>
                    <a:pt x="381" y="279"/>
                  </a:cubicBezTo>
                  <a:cubicBezTo>
                    <a:pt x="384" y="280"/>
                    <a:pt x="386" y="281"/>
                    <a:pt x="390" y="280"/>
                  </a:cubicBezTo>
                  <a:cubicBezTo>
                    <a:pt x="392" y="279"/>
                    <a:pt x="394" y="277"/>
                    <a:pt x="396" y="276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9" y="279"/>
                    <a:pt x="399" y="279"/>
                    <a:pt x="399" y="279"/>
                  </a:cubicBezTo>
                  <a:cubicBezTo>
                    <a:pt x="401" y="280"/>
                    <a:pt x="403" y="281"/>
                    <a:pt x="406" y="279"/>
                  </a:cubicBezTo>
                  <a:cubicBezTo>
                    <a:pt x="408" y="278"/>
                    <a:pt x="408" y="278"/>
                    <a:pt x="408" y="278"/>
                  </a:cubicBezTo>
                  <a:cubicBezTo>
                    <a:pt x="409" y="278"/>
                    <a:pt x="409" y="278"/>
                    <a:pt x="409" y="278"/>
                  </a:cubicBezTo>
                  <a:cubicBezTo>
                    <a:pt x="411" y="279"/>
                    <a:pt x="412" y="273"/>
                    <a:pt x="414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8" y="272"/>
                    <a:pt x="418" y="272"/>
                    <a:pt x="418" y="272"/>
                  </a:cubicBezTo>
                  <a:cubicBezTo>
                    <a:pt x="419" y="272"/>
                    <a:pt x="419" y="272"/>
                    <a:pt x="419" y="272"/>
                  </a:cubicBezTo>
                  <a:cubicBezTo>
                    <a:pt x="419" y="273"/>
                    <a:pt x="420" y="273"/>
                    <a:pt x="421" y="274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5" y="280"/>
                    <a:pt x="425" y="280"/>
                    <a:pt x="425" y="280"/>
                  </a:cubicBezTo>
                  <a:cubicBezTo>
                    <a:pt x="426" y="282"/>
                    <a:pt x="427" y="283"/>
                    <a:pt x="428" y="282"/>
                  </a:cubicBezTo>
                  <a:cubicBezTo>
                    <a:pt x="429" y="280"/>
                    <a:pt x="429" y="280"/>
                    <a:pt x="429" y="280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1" y="282"/>
                    <a:pt x="433" y="282"/>
                    <a:pt x="435" y="282"/>
                  </a:cubicBezTo>
                  <a:cubicBezTo>
                    <a:pt x="435" y="279"/>
                    <a:pt x="435" y="279"/>
                    <a:pt x="435" y="279"/>
                  </a:cubicBezTo>
                  <a:cubicBezTo>
                    <a:pt x="438" y="279"/>
                    <a:pt x="438" y="279"/>
                    <a:pt x="438" y="279"/>
                  </a:cubicBezTo>
                  <a:cubicBezTo>
                    <a:pt x="439" y="278"/>
                    <a:pt x="439" y="275"/>
                    <a:pt x="440" y="274"/>
                  </a:cubicBezTo>
                  <a:cubicBezTo>
                    <a:pt x="441" y="273"/>
                    <a:pt x="443" y="272"/>
                    <a:pt x="444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9" y="273"/>
                    <a:pt x="449" y="273"/>
                    <a:pt x="449" y="273"/>
                  </a:cubicBezTo>
                  <a:cubicBezTo>
                    <a:pt x="449" y="274"/>
                    <a:pt x="450" y="275"/>
                    <a:pt x="451" y="275"/>
                  </a:cubicBezTo>
                  <a:cubicBezTo>
                    <a:pt x="454" y="276"/>
                    <a:pt x="455" y="275"/>
                    <a:pt x="457" y="273"/>
                  </a:cubicBezTo>
                  <a:cubicBezTo>
                    <a:pt x="458" y="272"/>
                    <a:pt x="458" y="272"/>
                    <a:pt x="458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61" y="274"/>
                    <a:pt x="463" y="275"/>
                    <a:pt x="466" y="274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5" y="274"/>
                    <a:pt x="475" y="274"/>
                    <a:pt x="475" y="274"/>
                  </a:cubicBezTo>
                  <a:cubicBezTo>
                    <a:pt x="476" y="274"/>
                    <a:pt x="476" y="274"/>
                    <a:pt x="476" y="274"/>
                  </a:cubicBezTo>
                  <a:cubicBezTo>
                    <a:pt x="477" y="273"/>
                    <a:pt x="477" y="273"/>
                    <a:pt x="477" y="273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2" y="276"/>
                    <a:pt x="482" y="276"/>
                    <a:pt x="482" y="276"/>
                  </a:cubicBezTo>
                  <a:cubicBezTo>
                    <a:pt x="483" y="277"/>
                    <a:pt x="485" y="277"/>
                    <a:pt x="486" y="277"/>
                  </a:cubicBezTo>
                  <a:cubicBezTo>
                    <a:pt x="489" y="277"/>
                    <a:pt x="489" y="277"/>
                    <a:pt x="489" y="276"/>
                  </a:cubicBezTo>
                  <a:cubicBezTo>
                    <a:pt x="488" y="274"/>
                    <a:pt x="488" y="274"/>
                    <a:pt x="488" y="274"/>
                  </a:cubicBezTo>
                  <a:cubicBezTo>
                    <a:pt x="490" y="274"/>
                    <a:pt x="490" y="274"/>
                    <a:pt x="490" y="274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3" y="272"/>
                    <a:pt x="493" y="272"/>
                    <a:pt x="493" y="272"/>
                  </a:cubicBezTo>
                  <a:cubicBezTo>
                    <a:pt x="495" y="272"/>
                    <a:pt x="497" y="272"/>
                    <a:pt x="498" y="272"/>
                  </a:cubicBezTo>
                  <a:cubicBezTo>
                    <a:pt x="500" y="272"/>
                    <a:pt x="504" y="273"/>
                    <a:pt x="507" y="273"/>
                  </a:cubicBezTo>
                  <a:cubicBezTo>
                    <a:pt x="508" y="273"/>
                    <a:pt x="508" y="273"/>
                    <a:pt x="508" y="273"/>
                  </a:cubicBezTo>
                  <a:cubicBezTo>
                    <a:pt x="510" y="274"/>
                    <a:pt x="510" y="274"/>
                    <a:pt x="510" y="274"/>
                  </a:cubicBezTo>
                  <a:cubicBezTo>
                    <a:pt x="511" y="275"/>
                    <a:pt x="510" y="278"/>
                    <a:pt x="511" y="279"/>
                  </a:cubicBezTo>
                  <a:cubicBezTo>
                    <a:pt x="515" y="279"/>
                    <a:pt x="515" y="279"/>
                    <a:pt x="515" y="279"/>
                  </a:cubicBezTo>
                  <a:cubicBezTo>
                    <a:pt x="515" y="282"/>
                    <a:pt x="515" y="282"/>
                    <a:pt x="515" y="282"/>
                  </a:cubicBezTo>
                  <a:cubicBezTo>
                    <a:pt x="519" y="283"/>
                    <a:pt x="522" y="280"/>
                    <a:pt x="525" y="276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7" y="275"/>
                    <a:pt x="527" y="275"/>
                    <a:pt x="528" y="275"/>
                  </a:cubicBezTo>
                  <a:cubicBezTo>
                    <a:pt x="530" y="273"/>
                    <a:pt x="530" y="273"/>
                    <a:pt x="530" y="273"/>
                  </a:cubicBezTo>
                  <a:cubicBezTo>
                    <a:pt x="530" y="272"/>
                    <a:pt x="530" y="272"/>
                    <a:pt x="530" y="272"/>
                  </a:cubicBezTo>
                  <a:cubicBezTo>
                    <a:pt x="532" y="271"/>
                    <a:pt x="533" y="271"/>
                    <a:pt x="535" y="272"/>
                  </a:cubicBezTo>
                  <a:cubicBezTo>
                    <a:pt x="539" y="273"/>
                    <a:pt x="539" y="285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5" y="275"/>
                    <a:pt x="546" y="276"/>
                    <a:pt x="548" y="277"/>
                  </a:cubicBezTo>
                  <a:cubicBezTo>
                    <a:pt x="550" y="278"/>
                    <a:pt x="553" y="277"/>
                    <a:pt x="555" y="274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9" y="273"/>
                    <a:pt x="559" y="276"/>
                    <a:pt x="562" y="277"/>
                  </a:cubicBezTo>
                  <a:cubicBezTo>
                    <a:pt x="565" y="278"/>
                    <a:pt x="567" y="278"/>
                    <a:pt x="569" y="277"/>
                  </a:cubicBezTo>
                  <a:cubicBezTo>
                    <a:pt x="572" y="274"/>
                    <a:pt x="572" y="274"/>
                    <a:pt x="572" y="274"/>
                  </a:cubicBezTo>
                  <a:cubicBezTo>
                    <a:pt x="574" y="275"/>
                    <a:pt x="574" y="275"/>
                    <a:pt x="574" y="275"/>
                  </a:cubicBezTo>
                  <a:cubicBezTo>
                    <a:pt x="575" y="275"/>
                    <a:pt x="576" y="275"/>
                    <a:pt x="577" y="275"/>
                  </a:cubicBezTo>
                  <a:cubicBezTo>
                    <a:pt x="578" y="274"/>
                    <a:pt x="579" y="274"/>
                    <a:pt x="580" y="274"/>
                  </a:cubicBezTo>
                  <a:cubicBezTo>
                    <a:pt x="584" y="273"/>
                    <a:pt x="584" y="273"/>
                    <a:pt x="584" y="273"/>
                  </a:cubicBezTo>
                  <a:cubicBezTo>
                    <a:pt x="585" y="274"/>
                    <a:pt x="585" y="274"/>
                    <a:pt x="585" y="274"/>
                  </a:cubicBezTo>
                  <a:cubicBezTo>
                    <a:pt x="587" y="276"/>
                    <a:pt x="591" y="279"/>
                    <a:pt x="591" y="280"/>
                  </a:cubicBezTo>
                  <a:cubicBezTo>
                    <a:pt x="594" y="281"/>
                    <a:pt x="596" y="280"/>
                    <a:pt x="599" y="279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3" y="277"/>
                    <a:pt x="603" y="277"/>
                    <a:pt x="603" y="277"/>
                  </a:cubicBezTo>
                  <a:cubicBezTo>
                    <a:pt x="603" y="277"/>
                    <a:pt x="604" y="277"/>
                    <a:pt x="604" y="277"/>
                  </a:cubicBezTo>
                  <a:cubicBezTo>
                    <a:pt x="605" y="277"/>
                    <a:pt x="605" y="277"/>
                    <a:pt x="605" y="277"/>
                  </a:cubicBezTo>
                  <a:cubicBezTo>
                    <a:pt x="608" y="278"/>
                    <a:pt x="608" y="278"/>
                    <a:pt x="608" y="278"/>
                  </a:cubicBezTo>
                  <a:cubicBezTo>
                    <a:pt x="610" y="278"/>
                    <a:pt x="611" y="277"/>
                    <a:pt x="613" y="277"/>
                  </a:cubicBezTo>
                  <a:cubicBezTo>
                    <a:pt x="616" y="277"/>
                    <a:pt x="616" y="277"/>
                    <a:pt x="616" y="277"/>
                  </a:cubicBezTo>
                  <a:cubicBezTo>
                    <a:pt x="616" y="277"/>
                    <a:pt x="617" y="276"/>
                    <a:pt x="617" y="276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9" y="280"/>
                    <a:pt x="622" y="280"/>
                    <a:pt x="626" y="278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1" y="279"/>
                    <a:pt x="631" y="279"/>
                    <a:pt x="631" y="279"/>
                  </a:cubicBezTo>
                  <a:cubicBezTo>
                    <a:pt x="632" y="280"/>
                    <a:pt x="634" y="280"/>
                    <a:pt x="635" y="280"/>
                  </a:cubicBezTo>
                  <a:cubicBezTo>
                    <a:pt x="640" y="280"/>
                    <a:pt x="640" y="280"/>
                    <a:pt x="640" y="280"/>
                  </a:cubicBezTo>
                  <a:cubicBezTo>
                    <a:pt x="639" y="280"/>
                    <a:pt x="639" y="280"/>
                    <a:pt x="639" y="280"/>
                  </a:cubicBezTo>
                  <a:cubicBezTo>
                    <a:pt x="675" y="281"/>
                    <a:pt x="675" y="281"/>
                    <a:pt x="675" y="281"/>
                  </a:cubicBezTo>
                  <a:cubicBezTo>
                    <a:pt x="676" y="282"/>
                    <a:pt x="676" y="282"/>
                    <a:pt x="676" y="282"/>
                  </a:cubicBezTo>
                  <a:cubicBezTo>
                    <a:pt x="677" y="282"/>
                    <a:pt x="677" y="282"/>
                    <a:pt x="678" y="282"/>
                  </a:cubicBezTo>
                  <a:cubicBezTo>
                    <a:pt x="679" y="281"/>
                    <a:pt x="679" y="281"/>
                    <a:pt x="679" y="281"/>
                  </a:cubicBezTo>
                  <a:cubicBezTo>
                    <a:pt x="714" y="282"/>
                    <a:pt x="714" y="282"/>
                    <a:pt x="714" y="282"/>
                  </a:cubicBezTo>
                  <a:cubicBezTo>
                    <a:pt x="723" y="282"/>
                    <a:pt x="743" y="285"/>
                    <a:pt x="748" y="273"/>
                  </a:cubicBezTo>
                  <a:cubicBezTo>
                    <a:pt x="748" y="272"/>
                    <a:pt x="748" y="272"/>
                    <a:pt x="748" y="272"/>
                  </a:cubicBezTo>
                  <a:cubicBezTo>
                    <a:pt x="756" y="273"/>
                    <a:pt x="756" y="273"/>
                    <a:pt x="756" y="273"/>
                  </a:cubicBezTo>
                  <a:cubicBezTo>
                    <a:pt x="759" y="273"/>
                    <a:pt x="762" y="274"/>
                    <a:pt x="764" y="275"/>
                  </a:cubicBezTo>
                  <a:cubicBezTo>
                    <a:pt x="767" y="277"/>
                    <a:pt x="771" y="272"/>
                    <a:pt x="773" y="272"/>
                  </a:cubicBezTo>
                  <a:cubicBezTo>
                    <a:pt x="775" y="272"/>
                    <a:pt x="775" y="277"/>
                    <a:pt x="778" y="275"/>
                  </a:cubicBezTo>
                  <a:cubicBezTo>
                    <a:pt x="780" y="273"/>
                    <a:pt x="781" y="269"/>
                    <a:pt x="783" y="267"/>
                  </a:cubicBezTo>
                  <a:cubicBezTo>
                    <a:pt x="789" y="262"/>
                    <a:pt x="790" y="267"/>
                    <a:pt x="794" y="267"/>
                  </a:cubicBezTo>
                  <a:cubicBezTo>
                    <a:pt x="795" y="267"/>
                    <a:pt x="795" y="267"/>
                    <a:pt x="795" y="267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01" y="267"/>
                    <a:pt x="802" y="262"/>
                    <a:pt x="808" y="267"/>
                  </a:cubicBezTo>
                  <a:cubicBezTo>
                    <a:pt x="809" y="269"/>
                    <a:pt x="810" y="273"/>
                    <a:pt x="812" y="275"/>
                  </a:cubicBezTo>
                  <a:cubicBezTo>
                    <a:pt x="815" y="277"/>
                    <a:pt x="815" y="272"/>
                    <a:pt x="817" y="272"/>
                  </a:cubicBezTo>
                  <a:cubicBezTo>
                    <a:pt x="820" y="272"/>
                    <a:pt x="823" y="277"/>
                    <a:pt x="827" y="275"/>
                  </a:cubicBezTo>
                  <a:cubicBezTo>
                    <a:pt x="830" y="273"/>
                    <a:pt x="837" y="272"/>
                    <a:pt x="843" y="272"/>
                  </a:cubicBezTo>
                  <a:cubicBezTo>
                    <a:pt x="844" y="272"/>
                    <a:pt x="845" y="272"/>
                    <a:pt x="847" y="272"/>
                  </a:cubicBezTo>
                  <a:cubicBezTo>
                    <a:pt x="849" y="272"/>
                    <a:pt x="849" y="272"/>
                    <a:pt x="849" y="272"/>
                  </a:cubicBezTo>
                  <a:cubicBezTo>
                    <a:pt x="851" y="274"/>
                    <a:pt x="851" y="274"/>
                    <a:pt x="851" y="274"/>
                  </a:cubicBezTo>
                  <a:cubicBezTo>
                    <a:pt x="852" y="274"/>
                    <a:pt x="852" y="274"/>
                    <a:pt x="852" y="274"/>
                  </a:cubicBezTo>
                  <a:cubicBezTo>
                    <a:pt x="852" y="276"/>
                    <a:pt x="852" y="276"/>
                    <a:pt x="852" y="276"/>
                  </a:cubicBezTo>
                  <a:cubicBezTo>
                    <a:pt x="852" y="277"/>
                    <a:pt x="852" y="277"/>
                    <a:pt x="854" y="277"/>
                  </a:cubicBezTo>
                  <a:cubicBezTo>
                    <a:pt x="856" y="277"/>
                    <a:pt x="857" y="277"/>
                    <a:pt x="858" y="276"/>
                  </a:cubicBezTo>
                  <a:cubicBezTo>
                    <a:pt x="860" y="274"/>
                    <a:pt x="860" y="274"/>
                    <a:pt x="860" y="274"/>
                  </a:cubicBezTo>
                  <a:cubicBezTo>
                    <a:pt x="861" y="274"/>
                    <a:pt x="861" y="274"/>
                    <a:pt x="861" y="274"/>
                  </a:cubicBezTo>
                  <a:cubicBezTo>
                    <a:pt x="867" y="273"/>
                    <a:pt x="873" y="270"/>
                    <a:pt x="879" y="270"/>
                  </a:cubicBezTo>
                  <a:cubicBezTo>
                    <a:pt x="882" y="270"/>
                    <a:pt x="882" y="270"/>
                    <a:pt x="882" y="270"/>
                  </a:cubicBezTo>
                  <a:cubicBezTo>
                    <a:pt x="884" y="273"/>
                    <a:pt x="884" y="273"/>
                    <a:pt x="884" y="273"/>
                  </a:cubicBezTo>
                  <a:cubicBezTo>
                    <a:pt x="885" y="275"/>
                    <a:pt x="887" y="276"/>
                    <a:pt x="890" y="275"/>
                  </a:cubicBezTo>
                  <a:cubicBezTo>
                    <a:pt x="890" y="275"/>
                    <a:pt x="890" y="274"/>
                    <a:pt x="891" y="274"/>
                  </a:cubicBezTo>
                  <a:cubicBezTo>
                    <a:pt x="891" y="274"/>
                    <a:pt x="891" y="274"/>
                    <a:pt x="891" y="274"/>
                  </a:cubicBezTo>
                  <a:cubicBezTo>
                    <a:pt x="889" y="280"/>
                    <a:pt x="889" y="280"/>
                    <a:pt x="889" y="280"/>
                  </a:cubicBezTo>
                  <a:cubicBezTo>
                    <a:pt x="914" y="280"/>
                    <a:pt x="939" y="282"/>
                    <a:pt x="964" y="282"/>
                  </a:cubicBezTo>
                  <a:cubicBezTo>
                    <a:pt x="974" y="282"/>
                    <a:pt x="999" y="286"/>
                    <a:pt x="999" y="266"/>
                  </a:cubicBezTo>
                  <a:cubicBezTo>
                    <a:pt x="999" y="248"/>
                    <a:pt x="969" y="265"/>
                    <a:pt x="965" y="250"/>
                  </a:cubicBezTo>
                  <a:cubicBezTo>
                    <a:pt x="961" y="238"/>
                    <a:pt x="1000" y="242"/>
                    <a:pt x="989" y="231"/>
                  </a:cubicBezTo>
                  <a:cubicBezTo>
                    <a:pt x="986" y="229"/>
                    <a:pt x="947" y="219"/>
                    <a:pt x="962" y="213"/>
                  </a:cubicBezTo>
                  <a:cubicBezTo>
                    <a:pt x="972" y="209"/>
                    <a:pt x="1020" y="216"/>
                    <a:pt x="1019" y="185"/>
                  </a:cubicBezTo>
                  <a:cubicBezTo>
                    <a:pt x="1018" y="152"/>
                    <a:pt x="958" y="196"/>
                    <a:pt x="957" y="163"/>
                  </a:cubicBezTo>
                  <a:cubicBezTo>
                    <a:pt x="957" y="152"/>
                    <a:pt x="978" y="160"/>
                    <a:pt x="978" y="154"/>
                  </a:cubicBezTo>
                  <a:cubicBezTo>
                    <a:pt x="978" y="147"/>
                    <a:pt x="947" y="151"/>
                    <a:pt x="943" y="138"/>
                  </a:cubicBezTo>
                  <a:cubicBezTo>
                    <a:pt x="937" y="119"/>
                    <a:pt x="1003" y="143"/>
                    <a:pt x="1003" y="111"/>
                  </a:cubicBezTo>
                  <a:cubicBezTo>
                    <a:pt x="1002" y="78"/>
                    <a:pt x="961" y="97"/>
                    <a:pt x="943" y="86"/>
                  </a:cubicBezTo>
                  <a:cubicBezTo>
                    <a:pt x="940" y="84"/>
                    <a:pt x="936" y="73"/>
                    <a:pt x="938" y="68"/>
                  </a:cubicBezTo>
                  <a:cubicBezTo>
                    <a:pt x="943" y="55"/>
                    <a:pt x="966" y="80"/>
                    <a:pt x="967" y="65"/>
                  </a:cubicBezTo>
                  <a:cubicBezTo>
                    <a:pt x="970" y="40"/>
                    <a:pt x="921" y="60"/>
                    <a:pt x="924" y="36"/>
                  </a:cubicBezTo>
                  <a:cubicBezTo>
                    <a:pt x="926" y="12"/>
                    <a:pt x="962" y="28"/>
                    <a:pt x="970" y="28"/>
                  </a:cubicBezTo>
                  <a:cubicBezTo>
                    <a:pt x="998" y="28"/>
                    <a:pt x="995" y="13"/>
                    <a:pt x="971" y="13"/>
                  </a:cubicBezTo>
                  <a:cubicBezTo>
                    <a:pt x="915" y="14"/>
                    <a:pt x="915" y="14"/>
                    <a:pt x="915" y="14"/>
                  </a:cubicBezTo>
                  <a:cubicBezTo>
                    <a:pt x="915" y="13"/>
                    <a:pt x="915" y="13"/>
                    <a:pt x="915" y="13"/>
                  </a:cubicBezTo>
                  <a:cubicBezTo>
                    <a:pt x="913" y="14"/>
                    <a:pt x="913" y="14"/>
                    <a:pt x="913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0" y="14"/>
                    <a:pt x="900" y="14"/>
                    <a:pt x="900" y="14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3" y="11"/>
                    <a:pt x="889" y="14"/>
                    <a:pt x="885" y="18"/>
                  </a:cubicBezTo>
                  <a:cubicBezTo>
                    <a:pt x="882" y="20"/>
                    <a:pt x="882" y="20"/>
                    <a:pt x="882" y="20"/>
                  </a:cubicBezTo>
                  <a:cubicBezTo>
                    <a:pt x="881" y="19"/>
                    <a:pt x="881" y="19"/>
                    <a:pt x="881" y="19"/>
                  </a:cubicBezTo>
                  <a:cubicBezTo>
                    <a:pt x="878" y="13"/>
                    <a:pt x="873" y="5"/>
                    <a:pt x="868" y="8"/>
                  </a:cubicBezTo>
                  <a:cubicBezTo>
                    <a:pt x="867" y="9"/>
                    <a:pt x="865" y="10"/>
                    <a:pt x="864" y="11"/>
                  </a:cubicBezTo>
                  <a:cubicBezTo>
                    <a:pt x="864" y="11"/>
                    <a:pt x="864" y="11"/>
                    <a:pt x="864" y="11"/>
                  </a:cubicBezTo>
                  <a:cubicBezTo>
                    <a:pt x="864" y="10"/>
                    <a:pt x="864" y="10"/>
                    <a:pt x="864" y="10"/>
                  </a:cubicBezTo>
                  <a:cubicBezTo>
                    <a:pt x="860" y="0"/>
                    <a:pt x="859" y="11"/>
                    <a:pt x="856" y="13"/>
                  </a:cubicBezTo>
                  <a:cubicBezTo>
                    <a:pt x="848" y="16"/>
                    <a:pt x="843" y="0"/>
                    <a:pt x="835" y="3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32" y="5"/>
                    <a:pt x="832" y="5"/>
                    <a:pt x="832" y="5"/>
                  </a:cubicBezTo>
                  <a:cubicBezTo>
                    <a:pt x="831" y="7"/>
                    <a:pt x="831" y="9"/>
                    <a:pt x="830" y="10"/>
                  </a:cubicBezTo>
                  <a:cubicBezTo>
                    <a:pt x="824" y="15"/>
                    <a:pt x="820" y="14"/>
                    <a:pt x="814" y="18"/>
                  </a:cubicBezTo>
                  <a:cubicBezTo>
                    <a:pt x="812" y="19"/>
                    <a:pt x="813" y="21"/>
                    <a:pt x="811" y="22"/>
                  </a:cubicBezTo>
                  <a:cubicBezTo>
                    <a:pt x="810" y="23"/>
                    <a:pt x="805" y="23"/>
                    <a:pt x="804" y="22"/>
                  </a:cubicBezTo>
                  <a:cubicBezTo>
                    <a:pt x="803" y="20"/>
                    <a:pt x="803" y="20"/>
                    <a:pt x="803" y="20"/>
                  </a:cubicBezTo>
                  <a:cubicBezTo>
                    <a:pt x="802" y="19"/>
                    <a:pt x="802" y="19"/>
                    <a:pt x="802" y="19"/>
                  </a:cubicBezTo>
                  <a:cubicBezTo>
                    <a:pt x="801" y="16"/>
                    <a:pt x="801" y="16"/>
                    <a:pt x="801" y="16"/>
                  </a:cubicBezTo>
                  <a:cubicBezTo>
                    <a:pt x="800" y="14"/>
                    <a:pt x="799" y="11"/>
                    <a:pt x="796" y="10"/>
                  </a:cubicBezTo>
                  <a:cubicBezTo>
                    <a:pt x="795" y="10"/>
                    <a:pt x="795" y="10"/>
                    <a:pt x="795" y="10"/>
                  </a:cubicBezTo>
                  <a:cubicBezTo>
                    <a:pt x="794" y="10"/>
                    <a:pt x="794" y="10"/>
                    <a:pt x="794" y="10"/>
                  </a:cubicBezTo>
                  <a:cubicBezTo>
                    <a:pt x="792" y="11"/>
                    <a:pt x="790" y="14"/>
                    <a:pt x="789" y="16"/>
                  </a:cubicBezTo>
                  <a:cubicBezTo>
                    <a:pt x="788" y="19"/>
                    <a:pt x="788" y="19"/>
                    <a:pt x="788" y="19"/>
                  </a:cubicBezTo>
                  <a:cubicBezTo>
                    <a:pt x="788" y="20"/>
                    <a:pt x="788" y="20"/>
                    <a:pt x="788" y="20"/>
                  </a:cubicBezTo>
                  <a:cubicBezTo>
                    <a:pt x="786" y="22"/>
                    <a:pt x="786" y="22"/>
                    <a:pt x="786" y="22"/>
                  </a:cubicBezTo>
                  <a:cubicBezTo>
                    <a:pt x="785" y="23"/>
                    <a:pt x="781" y="23"/>
                    <a:pt x="780" y="22"/>
                  </a:cubicBezTo>
                  <a:cubicBezTo>
                    <a:pt x="778" y="21"/>
                    <a:pt x="778" y="19"/>
                    <a:pt x="776" y="18"/>
                  </a:cubicBezTo>
                  <a:cubicBezTo>
                    <a:pt x="770" y="14"/>
                    <a:pt x="766" y="15"/>
                    <a:pt x="760" y="10"/>
                  </a:cubicBezTo>
                  <a:cubicBezTo>
                    <a:pt x="759" y="9"/>
                    <a:pt x="760" y="7"/>
                    <a:pt x="759" y="5"/>
                  </a:cubicBezTo>
                  <a:cubicBezTo>
                    <a:pt x="755" y="5"/>
                    <a:pt x="755" y="5"/>
                    <a:pt x="755" y="5"/>
                  </a:cubicBezTo>
                  <a:cubicBezTo>
                    <a:pt x="755" y="3"/>
                    <a:pt x="755" y="3"/>
                    <a:pt x="755" y="3"/>
                  </a:cubicBezTo>
                  <a:cubicBezTo>
                    <a:pt x="747" y="0"/>
                    <a:pt x="743" y="16"/>
                    <a:pt x="735" y="13"/>
                  </a:cubicBezTo>
                  <a:cubicBezTo>
                    <a:pt x="731" y="11"/>
                    <a:pt x="731" y="0"/>
                    <a:pt x="727" y="10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5" y="10"/>
                    <a:pt x="724" y="9"/>
                    <a:pt x="722" y="8"/>
                  </a:cubicBezTo>
                  <a:cubicBezTo>
                    <a:pt x="720" y="6"/>
                    <a:pt x="717" y="8"/>
                    <a:pt x="715" y="10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13" y="12"/>
                    <a:pt x="713" y="12"/>
                    <a:pt x="713" y="12"/>
                  </a:cubicBezTo>
                  <a:cubicBezTo>
                    <a:pt x="711" y="11"/>
                    <a:pt x="711" y="8"/>
                    <a:pt x="708" y="7"/>
                  </a:cubicBezTo>
                  <a:cubicBezTo>
                    <a:pt x="703" y="6"/>
                    <a:pt x="699" y="9"/>
                    <a:pt x="696" y="11"/>
                  </a:cubicBezTo>
                  <a:cubicBezTo>
                    <a:pt x="695" y="13"/>
                    <a:pt x="695" y="13"/>
                    <a:pt x="695" y="13"/>
                  </a:cubicBezTo>
                  <a:cubicBezTo>
                    <a:pt x="693" y="13"/>
                    <a:pt x="693" y="13"/>
                    <a:pt x="693" y="13"/>
                  </a:cubicBezTo>
                  <a:cubicBezTo>
                    <a:pt x="692" y="13"/>
                    <a:pt x="692" y="13"/>
                    <a:pt x="692" y="13"/>
                  </a:cubicBezTo>
                  <a:cubicBezTo>
                    <a:pt x="689" y="13"/>
                    <a:pt x="689" y="13"/>
                    <a:pt x="689" y="13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5" y="10"/>
                    <a:pt x="680" y="5"/>
                    <a:pt x="679" y="5"/>
                  </a:cubicBezTo>
                  <a:cubicBezTo>
                    <a:pt x="676" y="4"/>
                    <a:pt x="674" y="4"/>
                    <a:pt x="671" y="6"/>
                  </a:cubicBezTo>
                  <a:cubicBezTo>
                    <a:pt x="666" y="8"/>
                    <a:pt x="666" y="8"/>
                    <a:pt x="666" y="8"/>
                  </a:cubicBezTo>
                  <a:cubicBezTo>
                    <a:pt x="665" y="8"/>
                    <a:pt x="665" y="8"/>
                    <a:pt x="665" y="8"/>
                  </a:cubicBezTo>
                  <a:cubicBezTo>
                    <a:pt x="663" y="7"/>
                    <a:pt x="661" y="7"/>
                    <a:pt x="657" y="8"/>
                  </a:cubicBezTo>
                  <a:cubicBezTo>
                    <a:pt x="654" y="8"/>
                    <a:pt x="654" y="8"/>
                    <a:pt x="654" y="8"/>
                  </a:cubicBezTo>
                  <a:cubicBezTo>
                    <a:pt x="654" y="8"/>
                    <a:pt x="653" y="8"/>
                    <a:pt x="653" y="9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1" y="4"/>
                    <a:pt x="648" y="4"/>
                    <a:pt x="644" y="7"/>
                  </a:cubicBezTo>
                  <a:cubicBezTo>
                    <a:pt x="643" y="8"/>
                    <a:pt x="643" y="8"/>
                    <a:pt x="643" y="8"/>
                  </a:cubicBezTo>
                  <a:cubicBezTo>
                    <a:pt x="639" y="5"/>
                    <a:pt x="639" y="5"/>
                    <a:pt x="639" y="5"/>
                  </a:cubicBezTo>
                  <a:cubicBezTo>
                    <a:pt x="637" y="4"/>
                    <a:pt x="634" y="4"/>
                    <a:pt x="630" y="5"/>
                  </a:cubicBezTo>
                  <a:cubicBezTo>
                    <a:pt x="628" y="6"/>
                    <a:pt x="626" y="7"/>
                    <a:pt x="625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1" y="6"/>
                    <a:pt x="621" y="6"/>
                    <a:pt x="621" y="6"/>
                  </a:cubicBezTo>
                  <a:cubicBezTo>
                    <a:pt x="619" y="5"/>
                    <a:pt x="617" y="4"/>
                    <a:pt x="614" y="5"/>
                  </a:cubicBezTo>
                  <a:cubicBezTo>
                    <a:pt x="612" y="7"/>
                    <a:pt x="612" y="7"/>
                    <a:pt x="612" y="7"/>
                  </a:cubicBezTo>
                  <a:cubicBezTo>
                    <a:pt x="612" y="6"/>
                    <a:pt x="612" y="6"/>
                    <a:pt x="612" y="6"/>
                  </a:cubicBezTo>
                  <a:cubicBezTo>
                    <a:pt x="610" y="5"/>
                    <a:pt x="609" y="12"/>
                    <a:pt x="606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2" y="13"/>
                    <a:pt x="602" y="13"/>
                    <a:pt x="602" y="13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600" y="11"/>
                    <a:pt x="599" y="10"/>
                  </a:cubicBezTo>
                  <a:cubicBezTo>
                    <a:pt x="598" y="10"/>
                    <a:pt x="598" y="10"/>
                    <a:pt x="598" y="10"/>
                  </a:cubicBezTo>
                  <a:cubicBezTo>
                    <a:pt x="595" y="4"/>
                    <a:pt x="595" y="4"/>
                    <a:pt x="595" y="4"/>
                  </a:cubicBezTo>
                  <a:cubicBezTo>
                    <a:pt x="594" y="3"/>
                    <a:pt x="593" y="2"/>
                    <a:pt x="592" y="3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89" y="3"/>
                    <a:pt x="587" y="2"/>
                    <a:pt x="585" y="3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82" y="5"/>
                    <a:pt x="582" y="5"/>
                    <a:pt x="582" y="5"/>
                  </a:cubicBezTo>
                  <a:cubicBezTo>
                    <a:pt x="581" y="7"/>
                    <a:pt x="581" y="9"/>
                    <a:pt x="580" y="10"/>
                  </a:cubicBezTo>
                  <a:cubicBezTo>
                    <a:pt x="579" y="11"/>
                    <a:pt x="577" y="12"/>
                    <a:pt x="576" y="13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71" y="12"/>
                    <a:pt x="571" y="12"/>
                    <a:pt x="571" y="12"/>
                  </a:cubicBezTo>
                  <a:cubicBezTo>
                    <a:pt x="571" y="11"/>
                    <a:pt x="570" y="10"/>
                    <a:pt x="569" y="10"/>
                  </a:cubicBezTo>
                  <a:cubicBezTo>
                    <a:pt x="567" y="9"/>
                    <a:pt x="565" y="10"/>
                    <a:pt x="563" y="11"/>
                  </a:cubicBezTo>
                  <a:cubicBezTo>
                    <a:pt x="562" y="13"/>
                    <a:pt x="562" y="13"/>
                    <a:pt x="562" y="13"/>
                  </a:cubicBezTo>
                  <a:cubicBezTo>
                    <a:pt x="561" y="12"/>
                    <a:pt x="561" y="12"/>
                    <a:pt x="561" y="12"/>
                  </a:cubicBezTo>
                  <a:cubicBezTo>
                    <a:pt x="559" y="11"/>
                    <a:pt x="557" y="9"/>
                    <a:pt x="554" y="10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6" y="10"/>
                    <a:pt x="546" y="10"/>
                    <a:pt x="546" y="10"/>
                  </a:cubicBezTo>
                  <a:cubicBezTo>
                    <a:pt x="545" y="10"/>
                    <a:pt x="545" y="10"/>
                    <a:pt x="545" y="10"/>
                  </a:cubicBezTo>
                  <a:cubicBezTo>
                    <a:pt x="544" y="10"/>
                    <a:pt x="544" y="10"/>
                    <a:pt x="544" y="10"/>
                  </a:cubicBezTo>
                  <a:cubicBezTo>
                    <a:pt x="543" y="11"/>
                    <a:pt x="543" y="11"/>
                    <a:pt x="543" y="11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38" y="9"/>
                    <a:pt x="538" y="9"/>
                    <a:pt x="538" y="9"/>
                  </a:cubicBezTo>
                  <a:cubicBezTo>
                    <a:pt x="537" y="8"/>
                    <a:pt x="536" y="7"/>
                    <a:pt x="534" y="7"/>
                  </a:cubicBezTo>
                  <a:cubicBezTo>
                    <a:pt x="531" y="7"/>
                    <a:pt x="531" y="8"/>
                    <a:pt x="531" y="9"/>
                  </a:cubicBezTo>
                  <a:cubicBezTo>
                    <a:pt x="532" y="10"/>
                    <a:pt x="532" y="10"/>
                    <a:pt x="532" y="10"/>
                  </a:cubicBezTo>
                  <a:cubicBezTo>
                    <a:pt x="530" y="11"/>
                    <a:pt x="530" y="11"/>
                    <a:pt x="530" y="11"/>
                  </a:cubicBezTo>
                  <a:cubicBezTo>
                    <a:pt x="528" y="13"/>
                    <a:pt x="528" y="13"/>
                    <a:pt x="528" y="13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5" y="12"/>
                    <a:pt x="523" y="12"/>
                    <a:pt x="523" y="12"/>
                  </a:cubicBezTo>
                  <a:cubicBezTo>
                    <a:pt x="520" y="12"/>
                    <a:pt x="517" y="12"/>
                    <a:pt x="514" y="12"/>
                  </a:cubicBezTo>
                  <a:cubicBezTo>
                    <a:pt x="512" y="11"/>
                    <a:pt x="512" y="11"/>
                    <a:pt x="512" y="11"/>
                  </a:cubicBezTo>
                  <a:cubicBezTo>
                    <a:pt x="510" y="10"/>
                    <a:pt x="510" y="10"/>
                    <a:pt x="510" y="10"/>
                  </a:cubicBezTo>
                  <a:cubicBezTo>
                    <a:pt x="509" y="9"/>
                    <a:pt x="510" y="7"/>
                    <a:pt x="509" y="5"/>
                  </a:cubicBezTo>
                  <a:cubicBezTo>
                    <a:pt x="506" y="5"/>
                    <a:pt x="506" y="5"/>
                    <a:pt x="506" y="5"/>
                  </a:cubicBezTo>
                  <a:cubicBezTo>
                    <a:pt x="506" y="3"/>
                    <a:pt x="506" y="3"/>
                    <a:pt x="506" y="3"/>
                  </a:cubicBezTo>
                  <a:cubicBezTo>
                    <a:pt x="502" y="2"/>
                    <a:pt x="498" y="5"/>
                    <a:pt x="495" y="8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3" y="9"/>
                    <a:pt x="493" y="9"/>
                    <a:pt x="492" y="10"/>
                  </a:cubicBezTo>
                  <a:cubicBezTo>
                    <a:pt x="491" y="12"/>
                    <a:pt x="491" y="12"/>
                    <a:pt x="491" y="12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9" y="13"/>
                    <a:pt x="487" y="13"/>
                    <a:pt x="485" y="13"/>
                  </a:cubicBezTo>
                  <a:cubicBezTo>
                    <a:pt x="481" y="11"/>
                    <a:pt x="481" y="0"/>
                    <a:pt x="477" y="10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5" y="10"/>
                    <a:pt x="474" y="9"/>
                    <a:pt x="472" y="8"/>
                  </a:cubicBezTo>
                  <a:cubicBezTo>
                    <a:pt x="470" y="6"/>
                    <a:pt x="467" y="8"/>
                    <a:pt x="465" y="10"/>
                  </a:cubicBezTo>
                  <a:cubicBezTo>
                    <a:pt x="463" y="13"/>
                    <a:pt x="463" y="13"/>
                    <a:pt x="463" y="13"/>
                  </a:cubicBezTo>
                  <a:cubicBezTo>
                    <a:pt x="463" y="12"/>
                    <a:pt x="463" y="12"/>
                    <a:pt x="463" y="12"/>
                  </a:cubicBezTo>
                  <a:cubicBezTo>
                    <a:pt x="462" y="11"/>
                    <a:pt x="461" y="8"/>
                    <a:pt x="458" y="7"/>
                  </a:cubicBezTo>
                  <a:cubicBezTo>
                    <a:pt x="455" y="7"/>
                    <a:pt x="453" y="7"/>
                    <a:pt x="451" y="8"/>
                  </a:cubicBezTo>
                  <a:cubicBezTo>
                    <a:pt x="448" y="10"/>
                    <a:pt x="448" y="10"/>
                    <a:pt x="448" y="10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5" y="9"/>
                    <a:pt x="444" y="9"/>
                    <a:pt x="443" y="10"/>
                  </a:cubicBezTo>
                  <a:cubicBezTo>
                    <a:pt x="442" y="10"/>
                    <a:pt x="441" y="10"/>
                    <a:pt x="440" y="11"/>
                  </a:cubicBezTo>
                  <a:cubicBezTo>
                    <a:pt x="436" y="12"/>
                    <a:pt x="436" y="12"/>
                    <a:pt x="436" y="1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8"/>
                    <a:pt x="430" y="5"/>
                    <a:pt x="429" y="5"/>
                  </a:cubicBezTo>
                  <a:cubicBezTo>
                    <a:pt x="426" y="4"/>
                    <a:pt x="424" y="4"/>
                    <a:pt x="421" y="6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7" y="7"/>
                    <a:pt x="416" y="7"/>
                    <a:pt x="416" y="7"/>
                  </a:cubicBezTo>
                  <a:cubicBezTo>
                    <a:pt x="415" y="8"/>
                    <a:pt x="415" y="8"/>
                    <a:pt x="415" y="8"/>
                  </a:cubicBezTo>
                  <a:cubicBezTo>
                    <a:pt x="412" y="7"/>
                    <a:pt x="412" y="7"/>
                    <a:pt x="412" y="7"/>
                  </a:cubicBezTo>
                  <a:cubicBezTo>
                    <a:pt x="410" y="7"/>
                    <a:pt x="409" y="7"/>
                    <a:pt x="407" y="8"/>
                  </a:cubicBezTo>
                  <a:cubicBezTo>
                    <a:pt x="404" y="8"/>
                    <a:pt x="404" y="8"/>
                    <a:pt x="404" y="8"/>
                  </a:cubicBezTo>
                  <a:cubicBezTo>
                    <a:pt x="404" y="8"/>
                    <a:pt x="404" y="8"/>
                    <a:pt x="403" y="9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1" y="4"/>
                    <a:pt x="398" y="4"/>
                    <a:pt x="395" y="7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89" y="5"/>
                    <a:pt x="389" y="5"/>
                    <a:pt x="389" y="5"/>
                  </a:cubicBezTo>
                  <a:cubicBezTo>
                    <a:pt x="388" y="5"/>
                    <a:pt x="387" y="4"/>
                    <a:pt x="385" y="4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3" y="2"/>
                    <a:pt x="343" y="2"/>
                    <a:pt x="342" y="3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298" y="3"/>
                    <a:pt x="277" y="0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1" y="11"/>
                    <a:pt x="258" y="11"/>
                    <a:pt x="257" y="10"/>
                  </a:cubicBezTo>
                  <a:cubicBezTo>
                    <a:pt x="253" y="8"/>
                    <a:pt x="250" y="12"/>
                    <a:pt x="247" y="12"/>
                  </a:cubicBezTo>
                  <a:cubicBezTo>
                    <a:pt x="245" y="12"/>
                    <a:pt x="245" y="7"/>
                    <a:pt x="242" y="10"/>
                  </a:cubicBezTo>
                  <a:cubicBezTo>
                    <a:pt x="240" y="11"/>
                    <a:pt x="239" y="15"/>
                    <a:pt x="237" y="17"/>
                  </a:cubicBezTo>
                  <a:cubicBezTo>
                    <a:pt x="231" y="23"/>
                    <a:pt x="230" y="17"/>
                    <a:pt x="226" y="17"/>
                  </a:cubicBezTo>
                  <a:cubicBezTo>
                    <a:pt x="225" y="17"/>
                    <a:pt x="225" y="17"/>
                    <a:pt x="225" y="17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19" y="17"/>
                    <a:pt x="219" y="23"/>
                    <a:pt x="213" y="17"/>
                  </a:cubicBezTo>
                  <a:cubicBezTo>
                    <a:pt x="211" y="15"/>
                    <a:pt x="210" y="11"/>
                    <a:pt x="208" y="10"/>
                  </a:cubicBezTo>
                  <a:cubicBezTo>
                    <a:pt x="205" y="7"/>
                    <a:pt x="205" y="12"/>
                    <a:pt x="203" y="12"/>
                  </a:cubicBezTo>
                  <a:cubicBezTo>
                    <a:pt x="200" y="12"/>
                    <a:pt x="197" y="8"/>
                    <a:pt x="193" y="10"/>
                  </a:cubicBezTo>
                  <a:cubicBezTo>
                    <a:pt x="190" y="11"/>
                    <a:pt x="183" y="12"/>
                    <a:pt x="177" y="12"/>
                  </a:cubicBezTo>
                  <a:cubicBezTo>
                    <a:pt x="177" y="12"/>
                    <a:pt x="175" y="12"/>
                    <a:pt x="173" y="12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9" y="8"/>
                    <a:pt x="169" y="7"/>
                    <a:pt x="166" y="7"/>
                  </a:cubicBezTo>
                  <a:cubicBezTo>
                    <a:pt x="164" y="7"/>
                    <a:pt x="163" y="8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3" y="12"/>
                    <a:pt x="147" y="15"/>
                    <a:pt x="141" y="15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5" y="10"/>
                    <a:pt x="133" y="9"/>
                    <a:pt x="130" y="10"/>
                  </a:cubicBezTo>
                  <a:cubicBezTo>
                    <a:pt x="130" y="10"/>
                    <a:pt x="130" y="10"/>
                    <a:pt x="129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06" y="5"/>
                    <a:pt x="81" y="3"/>
                    <a:pt x="57" y="3"/>
                  </a:cubicBezTo>
                  <a:cubicBezTo>
                    <a:pt x="54" y="3"/>
                    <a:pt x="51" y="3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19401" y="228601"/>
            <a:ext cx="10969943" cy="711081"/>
          </a:xfrm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Taxonomie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 rot="3256769">
            <a:off x="1155763" y="631670"/>
            <a:ext cx="1295924" cy="3886869"/>
            <a:chOff x="1504369" y="2982594"/>
            <a:chExt cx="997455" cy="2991670"/>
          </a:xfrm>
        </p:grpSpPr>
        <p:sp>
          <p:nvSpPr>
            <p:cNvPr id="122" name="Rectangle 62"/>
            <p:cNvSpPr>
              <a:spLocks noChangeArrowheads="1"/>
            </p:cNvSpPr>
            <p:nvPr/>
          </p:nvSpPr>
          <p:spPr bwMode="auto">
            <a:xfrm>
              <a:off x="1521098" y="3026507"/>
              <a:ext cx="967483" cy="8901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63"/>
            <p:cNvSpPr>
              <a:spLocks noChangeArrowheads="1"/>
            </p:cNvSpPr>
            <p:nvPr/>
          </p:nvSpPr>
          <p:spPr bwMode="auto">
            <a:xfrm>
              <a:off x="1521098" y="3026507"/>
              <a:ext cx="490712" cy="890113"/>
            </a:xfrm>
            <a:prstGeom prst="rect">
              <a:avLst/>
            </a:prstGeom>
            <a:solidFill>
              <a:schemeClr val="tx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1504369" y="4207980"/>
              <a:ext cx="996758" cy="1766284"/>
            </a:xfrm>
            <a:custGeom>
              <a:avLst/>
              <a:gdLst>
                <a:gd name="T0" fmla="*/ 673 w 1430"/>
                <a:gd name="T1" fmla="*/ 2024 h 2534"/>
                <a:gd name="T2" fmla="*/ 612 w 1430"/>
                <a:gd name="T3" fmla="*/ 2078 h 2534"/>
                <a:gd name="T4" fmla="*/ 597 w 1430"/>
                <a:gd name="T5" fmla="*/ 2162 h 2534"/>
                <a:gd name="T6" fmla="*/ 638 w 1430"/>
                <a:gd name="T7" fmla="*/ 2234 h 2534"/>
                <a:gd name="T8" fmla="*/ 710 w 1430"/>
                <a:gd name="T9" fmla="*/ 2264 h 2534"/>
                <a:gd name="T10" fmla="*/ 769 w 1430"/>
                <a:gd name="T11" fmla="*/ 2249 h 2534"/>
                <a:gd name="T12" fmla="*/ 824 w 1430"/>
                <a:gd name="T13" fmla="*/ 2189 h 2534"/>
                <a:gd name="T14" fmla="*/ 829 w 1430"/>
                <a:gd name="T15" fmla="*/ 2104 h 2534"/>
                <a:gd name="T16" fmla="*/ 782 w 1430"/>
                <a:gd name="T17" fmla="*/ 2037 h 2534"/>
                <a:gd name="T18" fmla="*/ 715 w 1430"/>
                <a:gd name="T19" fmla="*/ 2015 h 2534"/>
                <a:gd name="T20" fmla="*/ 1430 w 1430"/>
                <a:gd name="T21" fmla="*/ 87 h 2534"/>
                <a:gd name="T22" fmla="*/ 1425 w 1430"/>
                <a:gd name="T23" fmla="*/ 116 h 2534"/>
                <a:gd name="T24" fmla="*/ 1342 w 1430"/>
                <a:gd name="T25" fmla="*/ 167 h 2534"/>
                <a:gd name="T26" fmla="*/ 1224 w 1430"/>
                <a:gd name="T27" fmla="*/ 256 h 2534"/>
                <a:gd name="T28" fmla="*/ 1114 w 1430"/>
                <a:gd name="T29" fmla="*/ 370 h 2534"/>
                <a:gd name="T30" fmla="*/ 1017 w 1430"/>
                <a:gd name="T31" fmla="*/ 511 h 2534"/>
                <a:gd name="T32" fmla="*/ 943 w 1430"/>
                <a:gd name="T33" fmla="*/ 682 h 2534"/>
                <a:gd name="T34" fmla="*/ 900 w 1430"/>
                <a:gd name="T35" fmla="*/ 887 h 2534"/>
                <a:gd name="T36" fmla="*/ 896 w 1430"/>
                <a:gd name="T37" fmla="*/ 1124 h 2534"/>
                <a:gd name="T38" fmla="*/ 932 w 1430"/>
                <a:gd name="T39" fmla="*/ 1384 h 2534"/>
                <a:gd name="T40" fmla="*/ 964 w 1430"/>
                <a:gd name="T41" fmla="*/ 1628 h 2534"/>
                <a:gd name="T42" fmla="*/ 977 w 1430"/>
                <a:gd name="T43" fmla="*/ 1858 h 2534"/>
                <a:gd name="T44" fmla="*/ 972 w 1430"/>
                <a:gd name="T45" fmla="*/ 2067 h 2534"/>
                <a:gd name="T46" fmla="*/ 945 w 1430"/>
                <a:gd name="T47" fmla="*/ 2247 h 2534"/>
                <a:gd name="T48" fmla="*/ 897 w 1430"/>
                <a:gd name="T49" fmla="*/ 2390 h 2534"/>
                <a:gd name="T50" fmla="*/ 822 w 1430"/>
                <a:gd name="T51" fmla="*/ 2488 h 2534"/>
                <a:gd name="T52" fmla="*/ 723 w 1430"/>
                <a:gd name="T53" fmla="*/ 2534 h 2534"/>
                <a:gd name="T54" fmla="*/ 670 w 1430"/>
                <a:gd name="T55" fmla="*/ 2524 h 2534"/>
                <a:gd name="T56" fmla="*/ 580 w 1430"/>
                <a:gd name="T57" fmla="*/ 2460 h 2534"/>
                <a:gd name="T58" fmla="*/ 515 w 1430"/>
                <a:gd name="T59" fmla="*/ 2346 h 2534"/>
                <a:gd name="T60" fmla="*/ 473 w 1430"/>
                <a:gd name="T61" fmla="*/ 2191 h 2534"/>
                <a:gd name="T62" fmla="*/ 454 w 1430"/>
                <a:gd name="T63" fmla="*/ 2001 h 2534"/>
                <a:gd name="T64" fmla="*/ 456 w 1430"/>
                <a:gd name="T65" fmla="*/ 1783 h 2534"/>
                <a:gd name="T66" fmla="*/ 475 w 1430"/>
                <a:gd name="T67" fmla="*/ 1548 h 2534"/>
                <a:gd name="T68" fmla="*/ 511 w 1430"/>
                <a:gd name="T69" fmla="*/ 1300 h 2534"/>
                <a:gd name="T70" fmla="*/ 538 w 1430"/>
                <a:gd name="T71" fmla="*/ 1040 h 2534"/>
                <a:gd name="T72" fmla="*/ 520 w 1430"/>
                <a:gd name="T73" fmla="*/ 815 h 2534"/>
                <a:gd name="T74" fmla="*/ 466 w 1430"/>
                <a:gd name="T75" fmla="*/ 622 h 2534"/>
                <a:gd name="T76" fmla="*/ 382 w 1430"/>
                <a:gd name="T77" fmla="*/ 461 h 2534"/>
                <a:gd name="T78" fmla="*/ 280 w 1430"/>
                <a:gd name="T79" fmla="*/ 329 h 2534"/>
                <a:gd name="T80" fmla="*/ 166 w 1430"/>
                <a:gd name="T81" fmla="*/ 223 h 2534"/>
                <a:gd name="T82" fmla="*/ 50 w 1430"/>
                <a:gd name="T83" fmla="*/ 143 h 2534"/>
                <a:gd name="T84" fmla="*/ 1 w 1430"/>
                <a:gd name="T85" fmla="*/ 108 h 2534"/>
                <a:gd name="T86" fmla="*/ 9 w 1430"/>
                <a:gd name="T87" fmla="*/ 0 h 2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0" h="2534">
                  <a:moveTo>
                    <a:pt x="715" y="2015"/>
                  </a:moveTo>
                  <a:lnTo>
                    <a:pt x="699" y="2016"/>
                  </a:lnTo>
                  <a:lnTo>
                    <a:pt x="673" y="2024"/>
                  </a:lnTo>
                  <a:lnTo>
                    <a:pt x="648" y="2037"/>
                  </a:lnTo>
                  <a:lnTo>
                    <a:pt x="627" y="2056"/>
                  </a:lnTo>
                  <a:lnTo>
                    <a:pt x="612" y="2078"/>
                  </a:lnTo>
                  <a:lnTo>
                    <a:pt x="600" y="2104"/>
                  </a:lnTo>
                  <a:lnTo>
                    <a:pt x="596" y="2133"/>
                  </a:lnTo>
                  <a:lnTo>
                    <a:pt x="597" y="2162"/>
                  </a:lnTo>
                  <a:lnTo>
                    <a:pt x="605" y="2189"/>
                  </a:lnTo>
                  <a:lnTo>
                    <a:pt x="619" y="2214"/>
                  </a:lnTo>
                  <a:lnTo>
                    <a:pt x="638" y="2234"/>
                  </a:lnTo>
                  <a:lnTo>
                    <a:pt x="661" y="2249"/>
                  </a:lnTo>
                  <a:lnTo>
                    <a:pt x="687" y="2260"/>
                  </a:lnTo>
                  <a:lnTo>
                    <a:pt x="710" y="2264"/>
                  </a:lnTo>
                  <a:lnTo>
                    <a:pt x="720" y="2264"/>
                  </a:lnTo>
                  <a:lnTo>
                    <a:pt x="742" y="2260"/>
                  </a:lnTo>
                  <a:lnTo>
                    <a:pt x="769" y="2249"/>
                  </a:lnTo>
                  <a:lnTo>
                    <a:pt x="792" y="2234"/>
                  </a:lnTo>
                  <a:lnTo>
                    <a:pt x="811" y="2214"/>
                  </a:lnTo>
                  <a:lnTo>
                    <a:pt x="824" y="2189"/>
                  </a:lnTo>
                  <a:lnTo>
                    <a:pt x="833" y="2162"/>
                  </a:lnTo>
                  <a:lnTo>
                    <a:pt x="834" y="2133"/>
                  </a:lnTo>
                  <a:lnTo>
                    <a:pt x="829" y="2104"/>
                  </a:lnTo>
                  <a:lnTo>
                    <a:pt x="818" y="2078"/>
                  </a:lnTo>
                  <a:lnTo>
                    <a:pt x="803" y="2056"/>
                  </a:lnTo>
                  <a:lnTo>
                    <a:pt x="782" y="2037"/>
                  </a:lnTo>
                  <a:lnTo>
                    <a:pt x="757" y="2024"/>
                  </a:lnTo>
                  <a:lnTo>
                    <a:pt x="731" y="2016"/>
                  </a:lnTo>
                  <a:lnTo>
                    <a:pt x="715" y="2015"/>
                  </a:lnTo>
                  <a:close/>
                  <a:moveTo>
                    <a:pt x="9" y="0"/>
                  </a:moveTo>
                  <a:lnTo>
                    <a:pt x="1421" y="0"/>
                  </a:lnTo>
                  <a:lnTo>
                    <a:pt x="1430" y="87"/>
                  </a:lnTo>
                  <a:lnTo>
                    <a:pt x="1430" y="99"/>
                  </a:lnTo>
                  <a:lnTo>
                    <a:pt x="1429" y="108"/>
                  </a:lnTo>
                  <a:lnTo>
                    <a:pt x="1425" y="116"/>
                  </a:lnTo>
                  <a:lnTo>
                    <a:pt x="1419" y="121"/>
                  </a:lnTo>
                  <a:lnTo>
                    <a:pt x="1380" y="143"/>
                  </a:lnTo>
                  <a:lnTo>
                    <a:pt x="1342" y="167"/>
                  </a:lnTo>
                  <a:lnTo>
                    <a:pt x="1303" y="193"/>
                  </a:lnTo>
                  <a:lnTo>
                    <a:pt x="1264" y="223"/>
                  </a:lnTo>
                  <a:lnTo>
                    <a:pt x="1224" y="256"/>
                  </a:lnTo>
                  <a:lnTo>
                    <a:pt x="1186" y="290"/>
                  </a:lnTo>
                  <a:lnTo>
                    <a:pt x="1150" y="329"/>
                  </a:lnTo>
                  <a:lnTo>
                    <a:pt x="1114" y="370"/>
                  </a:lnTo>
                  <a:lnTo>
                    <a:pt x="1079" y="414"/>
                  </a:lnTo>
                  <a:lnTo>
                    <a:pt x="1048" y="461"/>
                  </a:lnTo>
                  <a:lnTo>
                    <a:pt x="1017" y="511"/>
                  </a:lnTo>
                  <a:lnTo>
                    <a:pt x="990" y="565"/>
                  </a:lnTo>
                  <a:lnTo>
                    <a:pt x="965" y="622"/>
                  </a:lnTo>
                  <a:lnTo>
                    <a:pt x="943" y="682"/>
                  </a:lnTo>
                  <a:lnTo>
                    <a:pt x="924" y="747"/>
                  </a:lnTo>
                  <a:lnTo>
                    <a:pt x="910" y="815"/>
                  </a:lnTo>
                  <a:lnTo>
                    <a:pt x="900" y="887"/>
                  </a:lnTo>
                  <a:lnTo>
                    <a:pt x="893" y="961"/>
                  </a:lnTo>
                  <a:lnTo>
                    <a:pt x="892" y="1040"/>
                  </a:lnTo>
                  <a:lnTo>
                    <a:pt x="896" y="1124"/>
                  </a:lnTo>
                  <a:lnTo>
                    <a:pt x="905" y="1210"/>
                  </a:lnTo>
                  <a:lnTo>
                    <a:pt x="919" y="1300"/>
                  </a:lnTo>
                  <a:lnTo>
                    <a:pt x="932" y="1384"/>
                  </a:lnTo>
                  <a:lnTo>
                    <a:pt x="944" y="1467"/>
                  </a:lnTo>
                  <a:lnTo>
                    <a:pt x="955" y="1548"/>
                  </a:lnTo>
                  <a:lnTo>
                    <a:pt x="964" y="1628"/>
                  </a:lnTo>
                  <a:lnTo>
                    <a:pt x="970" y="1706"/>
                  </a:lnTo>
                  <a:lnTo>
                    <a:pt x="974" y="1783"/>
                  </a:lnTo>
                  <a:lnTo>
                    <a:pt x="977" y="1858"/>
                  </a:lnTo>
                  <a:lnTo>
                    <a:pt x="978" y="1930"/>
                  </a:lnTo>
                  <a:lnTo>
                    <a:pt x="976" y="2001"/>
                  </a:lnTo>
                  <a:lnTo>
                    <a:pt x="972" y="2067"/>
                  </a:lnTo>
                  <a:lnTo>
                    <a:pt x="965" y="2130"/>
                  </a:lnTo>
                  <a:lnTo>
                    <a:pt x="957" y="2191"/>
                  </a:lnTo>
                  <a:lnTo>
                    <a:pt x="945" y="2247"/>
                  </a:lnTo>
                  <a:lnTo>
                    <a:pt x="932" y="2299"/>
                  </a:lnTo>
                  <a:lnTo>
                    <a:pt x="915" y="2346"/>
                  </a:lnTo>
                  <a:lnTo>
                    <a:pt x="897" y="2390"/>
                  </a:lnTo>
                  <a:lnTo>
                    <a:pt x="875" y="2427"/>
                  </a:lnTo>
                  <a:lnTo>
                    <a:pt x="850" y="2460"/>
                  </a:lnTo>
                  <a:lnTo>
                    <a:pt x="822" y="2488"/>
                  </a:lnTo>
                  <a:lnTo>
                    <a:pt x="792" y="2509"/>
                  </a:lnTo>
                  <a:lnTo>
                    <a:pt x="759" y="2524"/>
                  </a:lnTo>
                  <a:lnTo>
                    <a:pt x="723" y="2534"/>
                  </a:lnTo>
                  <a:lnTo>
                    <a:pt x="715" y="2532"/>
                  </a:lnTo>
                  <a:lnTo>
                    <a:pt x="707" y="2534"/>
                  </a:lnTo>
                  <a:lnTo>
                    <a:pt x="670" y="2524"/>
                  </a:lnTo>
                  <a:lnTo>
                    <a:pt x="638" y="2509"/>
                  </a:lnTo>
                  <a:lnTo>
                    <a:pt x="608" y="2488"/>
                  </a:lnTo>
                  <a:lnTo>
                    <a:pt x="580" y="2460"/>
                  </a:lnTo>
                  <a:lnTo>
                    <a:pt x="555" y="2427"/>
                  </a:lnTo>
                  <a:lnTo>
                    <a:pt x="533" y="2390"/>
                  </a:lnTo>
                  <a:lnTo>
                    <a:pt x="515" y="2346"/>
                  </a:lnTo>
                  <a:lnTo>
                    <a:pt x="498" y="2299"/>
                  </a:lnTo>
                  <a:lnTo>
                    <a:pt x="484" y="2247"/>
                  </a:lnTo>
                  <a:lnTo>
                    <a:pt x="473" y="2191"/>
                  </a:lnTo>
                  <a:lnTo>
                    <a:pt x="465" y="2130"/>
                  </a:lnTo>
                  <a:lnTo>
                    <a:pt x="458" y="2067"/>
                  </a:lnTo>
                  <a:lnTo>
                    <a:pt x="454" y="2001"/>
                  </a:lnTo>
                  <a:lnTo>
                    <a:pt x="452" y="1930"/>
                  </a:lnTo>
                  <a:lnTo>
                    <a:pt x="453" y="1858"/>
                  </a:lnTo>
                  <a:lnTo>
                    <a:pt x="456" y="1783"/>
                  </a:lnTo>
                  <a:lnTo>
                    <a:pt x="460" y="1706"/>
                  </a:lnTo>
                  <a:lnTo>
                    <a:pt x="466" y="1628"/>
                  </a:lnTo>
                  <a:lnTo>
                    <a:pt x="475" y="1548"/>
                  </a:lnTo>
                  <a:lnTo>
                    <a:pt x="486" y="1467"/>
                  </a:lnTo>
                  <a:lnTo>
                    <a:pt x="498" y="1384"/>
                  </a:lnTo>
                  <a:lnTo>
                    <a:pt x="511" y="1300"/>
                  </a:lnTo>
                  <a:lnTo>
                    <a:pt x="525" y="1210"/>
                  </a:lnTo>
                  <a:lnTo>
                    <a:pt x="534" y="1124"/>
                  </a:lnTo>
                  <a:lnTo>
                    <a:pt x="538" y="1040"/>
                  </a:lnTo>
                  <a:lnTo>
                    <a:pt x="537" y="961"/>
                  </a:lnTo>
                  <a:lnTo>
                    <a:pt x="530" y="887"/>
                  </a:lnTo>
                  <a:lnTo>
                    <a:pt x="520" y="815"/>
                  </a:lnTo>
                  <a:lnTo>
                    <a:pt x="505" y="747"/>
                  </a:lnTo>
                  <a:lnTo>
                    <a:pt x="487" y="682"/>
                  </a:lnTo>
                  <a:lnTo>
                    <a:pt x="466" y="622"/>
                  </a:lnTo>
                  <a:lnTo>
                    <a:pt x="441" y="565"/>
                  </a:lnTo>
                  <a:lnTo>
                    <a:pt x="412" y="511"/>
                  </a:lnTo>
                  <a:lnTo>
                    <a:pt x="382" y="461"/>
                  </a:lnTo>
                  <a:lnTo>
                    <a:pt x="351" y="414"/>
                  </a:lnTo>
                  <a:lnTo>
                    <a:pt x="316" y="370"/>
                  </a:lnTo>
                  <a:lnTo>
                    <a:pt x="280" y="329"/>
                  </a:lnTo>
                  <a:lnTo>
                    <a:pt x="244" y="290"/>
                  </a:lnTo>
                  <a:lnTo>
                    <a:pt x="206" y="256"/>
                  </a:lnTo>
                  <a:lnTo>
                    <a:pt x="166" y="223"/>
                  </a:lnTo>
                  <a:lnTo>
                    <a:pt x="127" y="193"/>
                  </a:lnTo>
                  <a:lnTo>
                    <a:pt x="88" y="167"/>
                  </a:lnTo>
                  <a:lnTo>
                    <a:pt x="50" y="143"/>
                  </a:lnTo>
                  <a:lnTo>
                    <a:pt x="10" y="121"/>
                  </a:lnTo>
                  <a:lnTo>
                    <a:pt x="5" y="116"/>
                  </a:lnTo>
                  <a:lnTo>
                    <a:pt x="1" y="108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1505066" y="4203798"/>
              <a:ext cx="504652" cy="1770466"/>
            </a:xfrm>
            <a:custGeom>
              <a:avLst/>
              <a:gdLst>
                <a:gd name="T0" fmla="*/ 724 w 724"/>
                <a:gd name="T1" fmla="*/ 0 h 2540"/>
                <a:gd name="T2" fmla="*/ 715 w 724"/>
                <a:gd name="T3" fmla="*/ 2021 h 2540"/>
                <a:gd name="T4" fmla="*/ 673 w 724"/>
                <a:gd name="T5" fmla="*/ 2030 h 2540"/>
                <a:gd name="T6" fmla="*/ 629 w 724"/>
                <a:gd name="T7" fmla="*/ 2062 h 2540"/>
                <a:gd name="T8" fmla="*/ 601 w 724"/>
                <a:gd name="T9" fmla="*/ 2110 h 2540"/>
                <a:gd name="T10" fmla="*/ 599 w 724"/>
                <a:gd name="T11" fmla="*/ 2168 h 2540"/>
                <a:gd name="T12" fmla="*/ 620 w 724"/>
                <a:gd name="T13" fmla="*/ 2220 h 2540"/>
                <a:gd name="T14" fmla="*/ 662 w 724"/>
                <a:gd name="T15" fmla="*/ 2255 h 2540"/>
                <a:gd name="T16" fmla="*/ 710 w 724"/>
                <a:gd name="T17" fmla="*/ 2270 h 2540"/>
                <a:gd name="T18" fmla="*/ 724 w 724"/>
                <a:gd name="T19" fmla="*/ 2269 h 2540"/>
                <a:gd name="T20" fmla="*/ 723 w 724"/>
                <a:gd name="T21" fmla="*/ 2540 h 2540"/>
                <a:gd name="T22" fmla="*/ 709 w 724"/>
                <a:gd name="T23" fmla="*/ 2540 h 2540"/>
                <a:gd name="T24" fmla="*/ 638 w 724"/>
                <a:gd name="T25" fmla="*/ 2515 h 2540"/>
                <a:gd name="T26" fmla="*/ 580 w 724"/>
                <a:gd name="T27" fmla="*/ 2466 h 2540"/>
                <a:gd name="T28" fmla="*/ 535 w 724"/>
                <a:gd name="T29" fmla="*/ 2396 h 2540"/>
                <a:gd name="T30" fmla="*/ 499 w 724"/>
                <a:gd name="T31" fmla="*/ 2305 h 2540"/>
                <a:gd name="T32" fmla="*/ 474 w 724"/>
                <a:gd name="T33" fmla="*/ 2197 h 2540"/>
                <a:gd name="T34" fmla="*/ 459 w 724"/>
                <a:gd name="T35" fmla="*/ 2073 h 2540"/>
                <a:gd name="T36" fmla="*/ 453 w 724"/>
                <a:gd name="T37" fmla="*/ 1936 h 2540"/>
                <a:gd name="T38" fmla="*/ 456 w 724"/>
                <a:gd name="T39" fmla="*/ 1789 h 2540"/>
                <a:gd name="T40" fmla="*/ 468 w 724"/>
                <a:gd name="T41" fmla="*/ 1634 h 2540"/>
                <a:gd name="T42" fmla="*/ 486 w 724"/>
                <a:gd name="T43" fmla="*/ 1473 h 2540"/>
                <a:gd name="T44" fmla="*/ 512 w 724"/>
                <a:gd name="T45" fmla="*/ 1306 h 2540"/>
                <a:gd name="T46" fmla="*/ 536 w 724"/>
                <a:gd name="T47" fmla="*/ 1130 h 2540"/>
                <a:gd name="T48" fmla="*/ 537 w 724"/>
                <a:gd name="T49" fmla="*/ 967 h 2540"/>
                <a:gd name="T50" fmla="*/ 521 w 724"/>
                <a:gd name="T51" fmla="*/ 821 h 2540"/>
                <a:gd name="T52" fmla="*/ 489 w 724"/>
                <a:gd name="T53" fmla="*/ 688 h 2540"/>
                <a:gd name="T54" fmla="*/ 442 w 724"/>
                <a:gd name="T55" fmla="*/ 571 h 2540"/>
                <a:gd name="T56" fmla="*/ 384 w 724"/>
                <a:gd name="T57" fmla="*/ 467 h 2540"/>
                <a:gd name="T58" fmla="*/ 317 w 724"/>
                <a:gd name="T59" fmla="*/ 376 h 2540"/>
                <a:gd name="T60" fmla="*/ 244 w 724"/>
                <a:gd name="T61" fmla="*/ 296 h 2540"/>
                <a:gd name="T62" fmla="*/ 167 w 724"/>
                <a:gd name="T63" fmla="*/ 229 h 2540"/>
                <a:gd name="T64" fmla="*/ 89 w 724"/>
                <a:gd name="T65" fmla="*/ 173 h 2540"/>
                <a:gd name="T66" fmla="*/ 12 w 724"/>
                <a:gd name="T67" fmla="*/ 127 h 2540"/>
                <a:gd name="T68" fmla="*/ 3 w 724"/>
                <a:gd name="T69" fmla="*/ 114 h 2540"/>
                <a:gd name="T70" fmla="*/ 0 w 724"/>
                <a:gd name="T71" fmla="*/ 93 h 2540"/>
                <a:gd name="T72" fmla="*/ 13 w 724"/>
                <a:gd name="T73" fmla="*/ 6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4" h="2540">
                  <a:moveTo>
                    <a:pt x="13" y="0"/>
                  </a:moveTo>
                  <a:lnTo>
                    <a:pt x="724" y="0"/>
                  </a:lnTo>
                  <a:lnTo>
                    <a:pt x="724" y="2022"/>
                  </a:lnTo>
                  <a:lnTo>
                    <a:pt x="715" y="2021"/>
                  </a:lnTo>
                  <a:lnTo>
                    <a:pt x="701" y="2022"/>
                  </a:lnTo>
                  <a:lnTo>
                    <a:pt x="673" y="2030"/>
                  </a:lnTo>
                  <a:lnTo>
                    <a:pt x="648" y="2043"/>
                  </a:lnTo>
                  <a:lnTo>
                    <a:pt x="629" y="2062"/>
                  </a:lnTo>
                  <a:lnTo>
                    <a:pt x="612" y="2084"/>
                  </a:lnTo>
                  <a:lnTo>
                    <a:pt x="601" y="2110"/>
                  </a:lnTo>
                  <a:lnTo>
                    <a:pt x="596" y="2139"/>
                  </a:lnTo>
                  <a:lnTo>
                    <a:pt x="599" y="2168"/>
                  </a:lnTo>
                  <a:lnTo>
                    <a:pt x="607" y="2195"/>
                  </a:lnTo>
                  <a:lnTo>
                    <a:pt x="620" y="2220"/>
                  </a:lnTo>
                  <a:lnTo>
                    <a:pt x="639" y="2240"/>
                  </a:lnTo>
                  <a:lnTo>
                    <a:pt x="662" y="2255"/>
                  </a:lnTo>
                  <a:lnTo>
                    <a:pt x="688" y="2266"/>
                  </a:lnTo>
                  <a:lnTo>
                    <a:pt x="710" y="2270"/>
                  </a:lnTo>
                  <a:lnTo>
                    <a:pt x="720" y="2270"/>
                  </a:lnTo>
                  <a:lnTo>
                    <a:pt x="724" y="2269"/>
                  </a:lnTo>
                  <a:lnTo>
                    <a:pt x="724" y="2540"/>
                  </a:lnTo>
                  <a:lnTo>
                    <a:pt x="723" y="2540"/>
                  </a:lnTo>
                  <a:lnTo>
                    <a:pt x="715" y="2538"/>
                  </a:lnTo>
                  <a:lnTo>
                    <a:pt x="709" y="2540"/>
                  </a:lnTo>
                  <a:lnTo>
                    <a:pt x="672" y="2530"/>
                  </a:lnTo>
                  <a:lnTo>
                    <a:pt x="638" y="2515"/>
                  </a:lnTo>
                  <a:lnTo>
                    <a:pt x="608" y="2494"/>
                  </a:lnTo>
                  <a:lnTo>
                    <a:pt x="580" y="2466"/>
                  </a:lnTo>
                  <a:lnTo>
                    <a:pt x="556" y="2433"/>
                  </a:lnTo>
                  <a:lnTo>
                    <a:pt x="535" y="2396"/>
                  </a:lnTo>
                  <a:lnTo>
                    <a:pt x="515" y="2352"/>
                  </a:lnTo>
                  <a:lnTo>
                    <a:pt x="499" y="2305"/>
                  </a:lnTo>
                  <a:lnTo>
                    <a:pt x="485" y="2253"/>
                  </a:lnTo>
                  <a:lnTo>
                    <a:pt x="474" y="2197"/>
                  </a:lnTo>
                  <a:lnTo>
                    <a:pt x="465" y="2136"/>
                  </a:lnTo>
                  <a:lnTo>
                    <a:pt x="459" y="2073"/>
                  </a:lnTo>
                  <a:lnTo>
                    <a:pt x="455" y="2007"/>
                  </a:lnTo>
                  <a:lnTo>
                    <a:pt x="453" y="1936"/>
                  </a:lnTo>
                  <a:lnTo>
                    <a:pt x="453" y="1864"/>
                  </a:lnTo>
                  <a:lnTo>
                    <a:pt x="456" y="1789"/>
                  </a:lnTo>
                  <a:lnTo>
                    <a:pt x="461" y="1712"/>
                  </a:lnTo>
                  <a:lnTo>
                    <a:pt x="468" y="1634"/>
                  </a:lnTo>
                  <a:lnTo>
                    <a:pt x="476" y="1554"/>
                  </a:lnTo>
                  <a:lnTo>
                    <a:pt x="486" y="1473"/>
                  </a:lnTo>
                  <a:lnTo>
                    <a:pt x="498" y="1390"/>
                  </a:lnTo>
                  <a:lnTo>
                    <a:pt x="512" y="1306"/>
                  </a:lnTo>
                  <a:lnTo>
                    <a:pt x="527" y="1216"/>
                  </a:lnTo>
                  <a:lnTo>
                    <a:pt x="536" y="1130"/>
                  </a:lnTo>
                  <a:lnTo>
                    <a:pt x="538" y="1046"/>
                  </a:lnTo>
                  <a:lnTo>
                    <a:pt x="537" y="967"/>
                  </a:lnTo>
                  <a:lnTo>
                    <a:pt x="532" y="893"/>
                  </a:lnTo>
                  <a:lnTo>
                    <a:pt x="521" y="821"/>
                  </a:lnTo>
                  <a:lnTo>
                    <a:pt x="506" y="753"/>
                  </a:lnTo>
                  <a:lnTo>
                    <a:pt x="489" y="688"/>
                  </a:lnTo>
                  <a:lnTo>
                    <a:pt x="466" y="628"/>
                  </a:lnTo>
                  <a:lnTo>
                    <a:pt x="442" y="571"/>
                  </a:lnTo>
                  <a:lnTo>
                    <a:pt x="414" y="517"/>
                  </a:lnTo>
                  <a:lnTo>
                    <a:pt x="384" y="467"/>
                  </a:lnTo>
                  <a:lnTo>
                    <a:pt x="351" y="420"/>
                  </a:lnTo>
                  <a:lnTo>
                    <a:pt x="317" y="376"/>
                  </a:lnTo>
                  <a:lnTo>
                    <a:pt x="281" y="335"/>
                  </a:lnTo>
                  <a:lnTo>
                    <a:pt x="244" y="296"/>
                  </a:lnTo>
                  <a:lnTo>
                    <a:pt x="206" y="262"/>
                  </a:lnTo>
                  <a:lnTo>
                    <a:pt x="167" y="229"/>
                  </a:lnTo>
                  <a:lnTo>
                    <a:pt x="127" y="199"/>
                  </a:lnTo>
                  <a:lnTo>
                    <a:pt x="89" y="173"/>
                  </a:lnTo>
                  <a:lnTo>
                    <a:pt x="50" y="149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3" y="114"/>
                  </a:lnTo>
                  <a:lnTo>
                    <a:pt x="0" y="105"/>
                  </a:lnTo>
                  <a:lnTo>
                    <a:pt x="0" y="93"/>
                  </a:lnTo>
                  <a:lnTo>
                    <a:pt x="9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48"/>
            <p:cNvSpPr>
              <a:spLocks noEditPoints="1"/>
            </p:cNvSpPr>
            <p:nvPr/>
          </p:nvSpPr>
          <p:spPr bwMode="auto">
            <a:xfrm>
              <a:off x="1816640" y="5514919"/>
              <a:ext cx="368731" cy="456558"/>
            </a:xfrm>
            <a:custGeom>
              <a:avLst/>
              <a:gdLst>
                <a:gd name="T0" fmla="*/ 238 w 529"/>
                <a:gd name="T1" fmla="*/ 149 h 655"/>
                <a:gd name="T2" fmla="*/ 192 w 529"/>
                <a:gd name="T3" fmla="*/ 175 h 655"/>
                <a:gd name="T4" fmla="*/ 161 w 529"/>
                <a:gd name="T5" fmla="*/ 219 h 655"/>
                <a:gd name="T6" fmla="*/ 152 w 529"/>
                <a:gd name="T7" fmla="*/ 272 h 655"/>
                <a:gd name="T8" fmla="*/ 166 w 529"/>
                <a:gd name="T9" fmla="*/ 326 h 655"/>
                <a:gd name="T10" fmla="*/ 201 w 529"/>
                <a:gd name="T11" fmla="*/ 367 h 655"/>
                <a:gd name="T12" fmla="*/ 250 w 529"/>
                <a:gd name="T13" fmla="*/ 388 h 655"/>
                <a:gd name="T14" fmla="*/ 304 w 529"/>
                <a:gd name="T15" fmla="*/ 385 h 655"/>
                <a:gd name="T16" fmla="*/ 351 w 529"/>
                <a:gd name="T17" fmla="*/ 359 h 655"/>
                <a:gd name="T18" fmla="*/ 381 w 529"/>
                <a:gd name="T19" fmla="*/ 316 h 655"/>
                <a:gd name="T20" fmla="*/ 390 w 529"/>
                <a:gd name="T21" fmla="*/ 261 h 655"/>
                <a:gd name="T22" fmla="*/ 376 w 529"/>
                <a:gd name="T23" fmla="*/ 207 h 655"/>
                <a:gd name="T24" fmla="*/ 340 w 529"/>
                <a:gd name="T25" fmla="*/ 168 h 655"/>
                <a:gd name="T26" fmla="*/ 293 w 529"/>
                <a:gd name="T27" fmla="*/ 147 h 655"/>
                <a:gd name="T28" fmla="*/ 9 w 529"/>
                <a:gd name="T29" fmla="*/ 0 h 655"/>
                <a:gd name="T30" fmla="*/ 135 w 529"/>
                <a:gd name="T31" fmla="*/ 45 h 655"/>
                <a:gd name="T32" fmla="*/ 259 w 529"/>
                <a:gd name="T33" fmla="*/ 62 h 655"/>
                <a:gd name="T34" fmla="*/ 382 w 529"/>
                <a:gd name="T35" fmla="*/ 55 h 655"/>
                <a:gd name="T36" fmla="*/ 504 w 529"/>
                <a:gd name="T37" fmla="*/ 31 h 655"/>
                <a:gd name="T38" fmla="*/ 529 w 529"/>
                <a:gd name="T39" fmla="*/ 79 h 655"/>
                <a:gd name="T40" fmla="*/ 522 w 529"/>
                <a:gd name="T41" fmla="*/ 209 h 655"/>
                <a:gd name="T42" fmla="*/ 507 w 529"/>
                <a:gd name="T43" fmla="*/ 327 h 655"/>
                <a:gd name="T44" fmla="*/ 483 w 529"/>
                <a:gd name="T45" fmla="*/ 431 h 655"/>
                <a:gd name="T46" fmla="*/ 449 w 529"/>
                <a:gd name="T47" fmla="*/ 517 h 655"/>
                <a:gd name="T48" fmla="*/ 404 w 529"/>
                <a:gd name="T49" fmla="*/ 585 h 655"/>
                <a:gd name="T50" fmla="*/ 348 w 529"/>
                <a:gd name="T51" fmla="*/ 631 h 655"/>
                <a:gd name="T52" fmla="*/ 281 w 529"/>
                <a:gd name="T53" fmla="*/ 655 h 655"/>
                <a:gd name="T54" fmla="*/ 212 w 529"/>
                <a:gd name="T55" fmla="*/ 644 h 655"/>
                <a:gd name="T56" fmla="*/ 153 w 529"/>
                <a:gd name="T57" fmla="*/ 613 h 655"/>
                <a:gd name="T58" fmla="*/ 105 w 529"/>
                <a:gd name="T59" fmla="*/ 560 h 655"/>
                <a:gd name="T60" fmla="*/ 67 w 529"/>
                <a:gd name="T61" fmla="*/ 490 h 655"/>
                <a:gd name="T62" fmla="*/ 38 w 529"/>
                <a:gd name="T63" fmla="*/ 405 h 655"/>
                <a:gd name="T64" fmla="*/ 17 w 529"/>
                <a:gd name="T65" fmla="*/ 306 h 655"/>
                <a:gd name="T66" fmla="*/ 5 w 529"/>
                <a:gd name="T67" fmla="*/ 199 h 655"/>
                <a:gd name="T68" fmla="*/ 0 w 529"/>
                <a:gd name="T69" fmla="*/ 84 h 655"/>
                <a:gd name="T70" fmla="*/ 1 w 529"/>
                <a:gd name="T71" fmla="*/ 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9" h="655">
                  <a:moveTo>
                    <a:pt x="264" y="144"/>
                  </a:move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304" y="385"/>
                  </a:lnTo>
                  <a:lnTo>
                    <a:pt x="328" y="374"/>
                  </a:lnTo>
                  <a:lnTo>
                    <a:pt x="351" y="359"/>
                  </a:lnTo>
                  <a:lnTo>
                    <a:pt x="368" y="338"/>
                  </a:lnTo>
                  <a:lnTo>
                    <a:pt x="381" y="316"/>
                  </a:lnTo>
                  <a:lnTo>
                    <a:pt x="389" y="289"/>
                  </a:lnTo>
                  <a:lnTo>
                    <a:pt x="390" y="261"/>
                  </a:lnTo>
                  <a:lnTo>
                    <a:pt x="386" y="233"/>
                  </a:lnTo>
                  <a:lnTo>
                    <a:pt x="376" y="207"/>
                  </a:lnTo>
                  <a:lnTo>
                    <a:pt x="360" y="186"/>
                  </a:lnTo>
                  <a:lnTo>
                    <a:pt x="340" y="168"/>
                  </a:lnTo>
                  <a:lnTo>
                    <a:pt x="318" y="155"/>
                  </a:lnTo>
                  <a:lnTo>
                    <a:pt x="293" y="147"/>
                  </a:lnTo>
                  <a:lnTo>
                    <a:pt x="264" y="144"/>
                  </a:lnTo>
                  <a:close/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321" y="60"/>
                  </a:lnTo>
                  <a:lnTo>
                    <a:pt x="382" y="55"/>
                  </a:lnTo>
                  <a:lnTo>
                    <a:pt x="442" y="46"/>
                  </a:lnTo>
                  <a:lnTo>
                    <a:pt x="504" y="31"/>
                  </a:lnTo>
                  <a:lnTo>
                    <a:pt x="529" y="24"/>
                  </a:lnTo>
                  <a:lnTo>
                    <a:pt x="529" y="79"/>
                  </a:lnTo>
                  <a:lnTo>
                    <a:pt x="526" y="145"/>
                  </a:lnTo>
                  <a:lnTo>
                    <a:pt x="522" y="209"/>
                  </a:lnTo>
                  <a:lnTo>
                    <a:pt x="516" y="270"/>
                  </a:lnTo>
                  <a:lnTo>
                    <a:pt x="507" y="327"/>
                  </a:lnTo>
                  <a:lnTo>
                    <a:pt x="496" y="381"/>
                  </a:lnTo>
                  <a:lnTo>
                    <a:pt x="483" y="431"/>
                  </a:lnTo>
                  <a:lnTo>
                    <a:pt x="467" y="477"/>
                  </a:lnTo>
                  <a:lnTo>
                    <a:pt x="449" y="517"/>
                  </a:lnTo>
                  <a:lnTo>
                    <a:pt x="428" y="554"/>
                  </a:lnTo>
                  <a:lnTo>
                    <a:pt x="404" y="585"/>
                  </a:lnTo>
                  <a:lnTo>
                    <a:pt x="377" y="610"/>
                  </a:lnTo>
                  <a:lnTo>
                    <a:pt x="348" y="631"/>
                  </a:lnTo>
                  <a:lnTo>
                    <a:pt x="317" y="645"/>
                  </a:lnTo>
                  <a:lnTo>
                    <a:pt x="281" y="655"/>
                  </a:lnTo>
                  <a:lnTo>
                    <a:pt x="245" y="652"/>
                  </a:lnTo>
                  <a:lnTo>
                    <a:pt x="212" y="644"/>
                  </a:lnTo>
                  <a:lnTo>
                    <a:pt x="181" y="631"/>
                  </a:lnTo>
                  <a:lnTo>
                    <a:pt x="153" y="613"/>
                  </a:lnTo>
                  <a:lnTo>
                    <a:pt x="127" y="588"/>
                  </a:lnTo>
                  <a:lnTo>
                    <a:pt x="105" y="560"/>
                  </a:lnTo>
                  <a:lnTo>
                    <a:pt x="84" y="526"/>
                  </a:lnTo>
                  <a:lnTo>
                    <a:pt x="67" y="490"/>
                  </a:lnTo>
                  <a:lnTo>
                    <a:pt x="51" y="449"/>
                  </a:lnTo>
                  <a:lnTo>
                    <a:pt x="38" y="405"/>
                  </a:lnTo>
                  <a:lnTo>
                    <a:pt x="26" y="356"/>
                  </a:lnTo>
                  <a:lnTo>
                    <a:pt x="17" y="306"/>
                  </a:lnTo>
                  <a:lnTo>
                    <a:pt x="10" y="254"/>
                  </a:lnTo>
                  <a:lnTo>
                    <a:pt x="5" y="199"/>
                  </a:lnTo>
                  <a:lnTo>
                    <a:pt x="1" y="143"/>
                  </a:lnTo>
                  <a:lnTo>
                    <a:pt x="0" y="84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1816640" y="5514919"/>
              <a:ext cx="195169" cy="456558"/>
            </a:xfrm>
            <a:custGeom>
              <a:avLst/>
              <a:gdLst>
                <a:gd name="T0" fmla="*/ 9 w 280"/>
                <a:gd name="T1" fmla="*/ 0 h 655"/>
                <a:gd name="T2" fmla="*/ 72 w 280"/>
                <a:gd name="T3" fmla="*/ 26 h 655"/>
                <a:gd name="T4" fmla="*/ 135 w 280"/>
                <a:gd name="T5" fmla="*/ 45 h 655"/>
                <a:gd name="T6" fmla="*/ 196 w 280"/>
                <a:gd name="T7" fmla="*/ 56 h 655"/>
                <a:gd name="T8" fmla="*/ 259 w 280"/>
                <a:gd name="T9" fmla="*/ 62 h 655"/>
                <a:gd name="T10" fmla="*/ 280 w 280"/>
                <a:gd name="T11" fmla="*/ 62 h 655"/>
                <a:gd name="T12" fmla="*/ 280 w 280"/>
                <a:gd name="T13" fmla="*/ 145 h 655"/>
                <a:gd name="T14" fmla="*/ 264 w 280"/>
                <a:gd name="T15" fmla="*/ 144 h 655"/>
                <a:gd name="T16" fmla="*/ 238 w 280"/>
                <a:gd name="T17" fmla="*/ 149 h 655"/>
                <a:gd name="T18" fmla="*/ 213 w 280"/>
                <a:gd name="T19" fmla="*/ 160 h 655"/>
                <a:gd name="T20" fmla="*/ 192 w 280"/>
                <a:gd name="T21" fmla="*/ 175 h 655"/>
                <a:gd name="T22" fmla="*/ 174 w 280"/>
                <a:gd name="T23" fmla="*/ 195 h 655"/>
                <a:gd name="T24" fmla="*/ 161 w 280"/>
                <a:gd name="T25" fmla="*/ 219 h 655"/>
                <a:gd name="T26" fmla="*/ 154 w 280"/>
                <a:gd name="T27" fmla="*/ 245 h 655"/>
                <a:gd name="T28" fmla="*/ 152 w 280"/>
                <a:gd name="T29" fmla="*/ 272 h 655"/>
                <a:gd name="T30" fmla="*/ 157 w 280"/>
                <a:gd name="T31" fmla="*/ 301 h 655"/>
                <a:gd name="T32" fmla="*/ 166 w 280"/>
                <a:gd name="T33" fmla="*/ 326 h 655"/>
                <a:gd name="T34" fmla="*/ 182 w 280"/>
                <a:gd name="T35" fmla="*/ 348 h 655"/>
                <a:gd name="T36" fmla="*/ 201 w 280"/>
                <a:gd name="T37" fmla="*/ 367 h 655"/>
                <a:gd name="T38" fmla="*/ 224 w 280"/>
                <a:gd name="T39" fmla="*/ 380 h 655"/>
                <a:gd name="T40" fmla="*/ 250 w 280"/>
                <a:gd name="T41" fmla="*/ 388 h 655"/>
                <a:gd name="T42" fmla="*/ 277 w 280"/>
                <a:gd name="T43" fmla="*/ 389 h 655"/>
                <a:gd name="T44" fmla="*/ 280 w 280"/>
                <a:gd name="T45" fmla="*/ 389 h 655"/>
                <a:gd name="T46" fmla="*/ 280 w 280"/>
                <a:gd name="T47" fmla="*/ 655 h 655"/>
                <a:gd name="T48" fmla="*/ 262 w 280"/>
                <a:gd name="T49" fmla="*/ 655 h 655"/>
                <a:gd name="T50" fmla="*/ 226 w 280"/>
                <a:gd name="T51" fmla="*/ 649 h 655"/>
                <a:gd name="T52" fmla="*/ 194 w 280"/>
                <a:gd name="T53" fmla="*/ 638 h 655"/>
                <a:gd name="T54" fmla="*/ 164 w 280"/>
                <a:gd name="T55" fmla="*/ 621 h 655"/>
                <a:gd name="T56" fmla="*/ 136 w 280"/>
                <a:gd name="T57" fmla="*/ 598 h 655"/>
                <a:gd name="T58" fmla="*/ 111 w 280"/>
                <a:gd name="T59" fmla="*/ 569 h 655"/>
                <a:gd name="T60" fmla="*/ 90 w 280"/>
                <a:gd name="T61" fmla="*/ 537 h 655"/>
                <a:gd name="T62" fmla="*/ 71 w 280"/>
                <a:gd name="T63" fmla="*/ 500 h 655"/>
                <a:gd name="T64" fmla="*/ 55 w 280"/>
                <a:gd name="T65" fmla="*/ 460 h 655"/>
                <a:gd name="T66" fmla="*/ 40 w 280"/>
                <a:gd name="T67" fmla="*/ 415 h 655"/>
                <a:gd name="T68" fmla="*/ 29 w 280"/>
                <a:gd name="T69" fmla="*/ 367 h 655"/>
                <a:gd name="T70" fmla="*/ 18 w 280"/>
                <a:gd name="T71" fmla="*/ 316 h 655"/>
                <a:gd name="T72" fmla="*/ 12 w 280"/>
                <a:gd name="T73" fmla="*/ 262 h 655"/>
                <a:gd name="T74" fmla="*/ 5 w 280"/>
                <a:gd name="T75" fmla="*/ 206 h 655"/>
                <a:gd name="T76" fmla="*/ 2 w 280"/>
                <a:gd name="T77" fmla="*/ 148 h 655"/>
                <a:gd name="T78" fmla="*/ 0 w 280"/>
                <a:gd name="T79" fmla="*/ 88 h 655"/>
                <a:gd name="T80" fmla="*/ 0 w 280"/>
                <a:gd name="T81" fmla="*/ 25 h 655"/>
                <a:gd name="T82" fmla="*/ 1 w 280"/>
                <a:gd name="T83" fmla="*/ 4 h 655"/>
                <a:gd name="T84" fmla="*/ 9 w 280"/>
                <a:gd name="T8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655"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280" y="62"/>
                  </a:lnTo>
                  <a:lnTo>
                    <a:pt x="280" y="145"/>
                  </a:lnTo>
                  <a:lnTo>
                    <a:pt x="264" y="144"/>
                  </a:ln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280" y="389"/>
                  </a:lnTo>
                  <a:lnTo>
                    <a:pt x="280" y="655"/>
                  </a:lnTo>
                  <a:lnTo>
                    <a:pt x="262" y="655"/>
                  </a:lnTo>
                  <a:lnTo>
                    <a:pt x="226" y="649"/>
                  </a:lnTo>
                  <a:lnTo>
                    <a:pt x="194" y="638"/>
                  </a:lnTo>
                  <a:lnTo>
                    <a:pt x="164" y="621"/>
                  </a:lnTo>
                  <a:lnTo>
                    <a:pt x="136" y="598"/>
                  </a:lnTo>
                  <a:lnTo>
                    <a:pt x="111" y="569"/>
                  </a:lnTo>
                  <a:lnTo>
                    <a:pt x="90" y="537"/>
                  </a:lnTo>
                  <a:lnTo>
                    <a:pt x="71" y="500"/>
                  </a:lnTo>
                  <a:lnTo>
                    <a:pt x="55" y="460"/>
                  </a:lnTo>
                  <a:lnTo>
                    <a:pt x="40" y="415"/>
                  </a:lnTo>
                  <a:lnTo>
                    <a:pt x="29" y="367"/>
                  </a:lnTo>
                  <a:lnTo>
                    <a:pt x="18" y="316"/>
                  </a:lnTo>
                  <a:lnTo>
                    <a:pt x="12" y="262"/>
                  </a:lnTo>
                  <a:lnTo>
                    <a:pt x="5" y="206"/>
                  </a:lnTo>
                  <a:lnTo>
                    <a:pt x="2" y="148"/>
                  </a:lnTo>
                  <a:lnTo>
                    <a:pt x="0" y="88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1506460" y="2982594"/>
              <a:ext cx="995364" cy="462831"/>
            </a:xfrm>
            <a:custGeom>
              <a:avLst/>
              <a:gdLst>
                <a:gd name="T0" fmla="*/ 1411 w 1428"/>
                <a:gd name="T1" fmla="*/ 12 h 664"/>
                <a:gd name="T2" fmla="*/ 1424 w 1428"/>
                <a:gd name="T3" fmla="*/ 525 h 664"/>
                <a:gd name="T4" fmla="*/ 1418 w 1428"/>
                <a:gd name="T5" fmla="*/ 591 h 664"/>
                <a:gd name="T6" fmla="*/ 1371 w 1428"/>
                <a:gd name="T7" fmla="*/ 646 h 664"/>
                <a:gd name="T8" fmla="*/ 1305 w 1428"/>
                <a:gd name="T9" fmla="*/ 664 h 664"/>
                <a:gd name="T10" fmla="*/ 1253 w 1428"/>
                <a:gd name="T11" fmla="*/ 630 h 664"/>
                <a:gd name="T12" fmla="*/ 1217 w 1428"/>
                <a:gd name="T13" fmla="*/ 574 h 664"/>
                <a:gd name="T14" fmla="*/ 1183 w 1428"/>
                <a:gd name="T15" fmla="*/ 525 h 664"/>
                <a:gd name="T16" fmla="*/ 1141 w 1428"/>
                <a:gd name="T17" fmla="*/ 523 h 664"/>
                <a:gd name="T18" fmla="*/ 1097 w 1428"/>
                <a:gd name="T19" fmla="*/ 540 h 664"/>
                <a:gd name="T20" fmla="*/ 1052 w 1428"/>
                <a:gd name="T21" fmla="*/ 541 h 664"/>
                <a:gd name="T22" fmla="*/ 1007 w 1428"/>
                <a:gd name="T23" fmla="*/ 507 h 664"/>
                <a:gd name="T24" fmla="*/ 954 w 1428"/>
                <a:gd name="T25" fmla="*/ 489 h 664"/>
                <a:gd name="T26" fmla="*/ 919 w 1428"/>
                <a:gd name="T27" fmla="*/ 507 h 664"/>
                <a:gd name="T28" fmla="*/ 885 w 1428"/>
                <a:gd name="T29" fmla="*/ 533 h 664"/>
                <a:gd name="T30" fmla="*/ 822 w 1428"/>
                <a:gd name="T31" fmla="*/ 534 h 664"/>
                <a:gd name="T32" fmla="*/ 767 w 1428"/>
                <a:gd name="T33" fmla="*/ 499 h 664"/>
                <a:gd name="T34" fmla="*/ 718 w 1428"/>
                <a:gd name="T35" fmla="*/ 461 h 664"/>
                <a:gd name="T36" fmla="*/ 678 w 1428"/>
                <a:gd name="T37" fmla="*/ 460 h 664"/>
                <a:gd name="T38" fmla="*/ 615 w 1428"/>
                <a:gd name="T39" fmla="*/ 525 h 664"/>
                <a:gd name="T40" fmla="*/ 550 w 1428"/>
                <a:gd name="T41" fmla="*/ 597 h 664"/>
                <a:gd name="T42" fmla="*/ 479 w 1428"/>
                <a:gd name="T43" fmla="*/ 635 h 664"/>
                <a:gd name="T44" fmla="*/ 416 w 1428"/>
                <a:gd name="T45" fmla="*/ 622 h 664"/>
                <a:gd name="T46" fmla="*/ 366 w 1428"/>
                <a:gd name="T47" fmla="*/ 580 h 664"/>
                <a:gd name="T48" fmla="*/ 322 w 1428"/>
                <a:gd name="T49" fmla="*/ 537 h 664"/>
                <a:gd name="T50" fmla="*/ 275 w 1428"/>
                <a:gd name="T51" fmla="*/ 519 h 664"/>
                <a:gd name="T52" fmla="*/ 218 w 1428"/>
                <a:gd name="T53" fmla="*/ 530 h 664"/>
                <a:gd name="T54" fmla="*/ 166 w 1428"/>
                <a:gd name="T55" fmla="*/ 525 h 664"/>
                <a:gd name="T56" fmla="*/ 111 w 1428"/>
                <a:gd name="T57" fmla="*/ 536 h 664"/>
                <a:gd name="T58" fmla="*/ 85 w 1428"/>
                <a:gd name="T59" fmla="*/ 559 h 664"/>
                <a:gd name="T60" fmla="*/ 53 w 1428"/>
                <a:gd name="T61" fmla="*/ 578 h 664"/>
                <a:gd name="T62" fmla="*/ 21 w 1428"/>
                <a:gd name="T63" fmla="*/ 568 h 664"/>
                <a:gd name="T64" fmla="*/ 5 w 1428"/>
                <a:gd name="T65" fmla="*/ 536 h 664"/>
                <a:gd name="T66" fmla="*/ 0 w 1428"/>
                <a:gd name="T67" fmla="*/ 46 h 664"/>
                <a:gd name="T68" fmla="*/ 24 w 1428"/>
                <a:gd name="T69" fmla="*/ 29 h 664"/>
                <a:gd name="T70" fmla="*/ 82 w 1428"/>
                <a:gd name="T71" fmla="*/ 16 h 664"/>
                <a:gd name="T72" fmla="*/ 163 w 1428"/>
                <a:gd name="T73" fmla="*/ 12 h 664"/>
                <a:gd name="T74" fmla="*/ 242 w 1428"/>
                <a:gd name="T75" fmla="*/ 13 h 664"/>
                <a:gd name="T76" fmla="*/ 292 w 1428"/>
                <a:gd name="T77" fmla="*/ 15 h 664"/>
                <a:gd name="T78" fmla="*/ 999 w 1428"/>
                <a:gd name="T79" fmla="*/ 23 h 664"/>
                <a:gd name="T80" fmla="*/ 1084 w 1428"/>
                <a:gd name="T81" fmla="*/ 16 h 664"/>
                <a:gd name="T82" fmla="*/ 1178 w 1428"/>
                <a:gd name="T83" fmla="*/ 9 h 664"/>
                <a:gd name="T84" fmla="*/ 1255 w 1428"/>
                <a:gd name="T85" fmla="*/ 17 h 664"/>
                <a:gd name="T86" fmla="*/ 1278 w 1428"/>
                <a:gd name="T87" fmla="*/ 23 h 664"/>
                <a:gd name="T88" fmla="*/ 1309 w 1428"/>
                <a:gd name="T89" fmla="*/ 30 h 664"/>
                <a:gd name="T90" fmla="*/ 1346 w 1428"/>
                <a:gd name="T91" fmla="*/ 15 h 664"/>
                <a:gd name="T92" fmla="*/ 1382 w 1428"/>
                <a:gd name="T9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8" h="664">
                  <a:moveTo>
                    <a:pt x="1393" y="0"/>
                  </a:moveTo>
                  <a:lnTo>
                    <a:pt x="1402" y="4"/>
                  </a:lnTo>
                  <a:lnTo>
                    <a:pt x="1411" y="12"/>
                  </a:lnTo>
                  <a:lnTo>
                    <a:pt x="1419" y="26"/>
                  </a:lnTo>
                  <a:lnTo>
                    <a:pt x="1424" y="46"/>
                  </a:lnTo>
                  <a:lnTo>
                    <a:pt x="1424" y="525"/>
                  </a:lnTo>
                  <a:lnTo>
                    <a:pt x="1428" y="546"/>
                  </a:lnTo>
                  <a:lnTo>
                    <a:pt x="1426" y="568"/>
                  </a:lnTo>
                  <a:lnTo>
                    <a:pt x="1418" y="591"/>
                  </a:lnTo>
                  <a:lnTo>
                    <a:pt x="1406" y="612"/>
                  </a:lnTo>
                  <a:lnTo>
                    <a:pt x="1390" y="630"/>
                  </a:lnTo>
                  <a:lnTo>
                    <a:pt x="1371" y="646"/>
                  </a:lnTo>
                  <a:lnTo>
                    <a:pt x="1350" y="657"/>
                  </a:lnTo>
                  <a:lnTo>
                    <a:pt x="1329" y="664"/>
                  </a:lnTo>
                  <a:lnTo>
                    <a:pt x="1305" y="664"/>
                  </a:lnTo>
                  <a:lnTo>
                    <a:pt x="1284" y="657"/>
                  </a:lnTo>
                  <a:lnTo>
                    <a:pt x="1267" y="646"/>
                  </a:lnTo>
                  <a:lnTo>
                    <a:pt x="1253" y="630"/>
                  </a:lnTo>
                  <a:lnTo>
                    <a:pt x="1240" y="612"/>
                  </a:lnTo>
                  <a:lnTo>
                    <a:pt x="1228" y="593"/>
                  </a:lnTo>
                  <a:lnTo>
                    <a:pt x="1217" y="574"/>
                  </a:lnTo>
                  <a:lnTo>
                    <a:pt x="1208" y="557"/>
                  </a:lnTo>
                  <a:lnTo>
                    <a:pt x="1196" y="537"/>
                  </a:lnTo>
                  <a:lnTo>
                    <a:pt x="1183" y="525"/>
                  </a:lnTo>
                  <a:lnTo>
                    <a:pt x="1170" y="520"/>
                  </a:lnTo>
                  <a:lnTo>
                    <a:pt x="1156" y="519"/>
                  </a:lnTo>
                  <a:lnTo>
                    <a:pt x="1141" y="523"/>
                  </a:lnTo>
                  <a:lnTo>
                    <a:pt x="1127" y="528"/>
                  </a:lnTo>
                  <a:lnTo>
                    <a:pt x="1113" y="533"/>
                  </a:lnTo>
                  <a:lnTo>
                    <a:pt x="1097" y="540"/>
                  </a:lnTo>
                  <a:lnTo>
                    <a:pt x="1083" y="544"/>
                  </a:lnTo>
                  <a:lnTo>
                    <a:pt x="1067" y="545"/>
                  </a:lnTo>
                  <a:lnTo>
                    <a:pt x="1052" y="541"/>
                  </a:lnTo>
                  <a:lnTo>
                    <a:pt x="1038" y="533"/>
                  </a:lnTo>
                  <a:lnTo>
                    <a:pt x="1022" y="520"/>
                  </a:lnTo>
                  <a:lnTo>
                    <a:pt x="1007" y="507"/>
                  </a:lnTo>
                  <a:lnTo>
                    <a:pt x="990" y="495"/>
                  </a:lnTo>
                  <a:lnTo>
                    <a:pt x="970" y="489"/>
                  </a:lnTo>
                  <a:lnTo>
                    <a:pt x="954" y="489"/>
                  </a:lnTo>
                  <a:lnTo>
                    <a:pt x="941" y="493"/>
                  </a:lnTo>
                  <a:lnTo>
                    <a:pt x="929" y="498"/>
                  </a:lnTo>
                  <a:lnTo>
                    <a:pt x="919" y="507"/>
                  </a:lnTo>
                  <a:lnTo>
                    <a:pt x="908" y="516"/>
                  </a:lnTo>
                  <a:lnTo>
                    <a:pt x="897" y="525"/>
                  </a:lnTo>
                  <a:lnTo>
                    <a:pt x="885" y="533"/>
                  </a:lnTo>
                  <a:lnTo>
                    <a:pt x="863" y="540"/>
                  </a:lnTo>
                  <a:lnTo>
                    <a:pt x="842" y="540"/>
                  </a:lnTo>
                  <a:lnTo>
                    <a:pt x="822" y="534"/>
                  </a:lnTo>
                  <a:lnTo>
                    <a:pt x="802" y="525"/>
                  </a:lnTo>
                  <a:lnTo>
                    <a:pt x="784" y="512"/>
                  </a:lnTo>
                  <a:lnTo>
                    <a:pt x="767" y="499"/>
                  </a:lnTo>
                  <a:lnTo>
                    <a:pt x="750" y="485"/>
                  </a:lnTo>
                  <a:lnTo>
                    <a:pt x="734" y="472"/>
                  </a:lnTo>
                  <a:lnTo>
                    <a:pt x="718" y="461"/>
                  </a:lnTo>
                  <a:lnTo>
                    <a:pt x="704" y="456"/>
                  </a:lnTo>
                  <a:lnTo>
                    <a:pt x="690" y="455"/>
                  </a:lnTo>
                  <a:lnTo>
                    <a:pt x="678" y="460"/>
                  </a:lnTo>
                  <a:lnTo>
                    <a:pt x="657" y="478"/>
                  </a:lnTo>
                  <a:lnTo>
                    <a:pt x="636" y="500"/>
                  </a:lnTo>
                  <a:lnTo>
                    <a:pt x="615" y="525"/>
                  </a:lnTo>
                  <a:lnTo>
                    <a:pt x="594" y="550"/>
                  </a:lnTo>
                  <a:lnTo>
                    <a:pt x="572" y="575"/>
                  </a:lnTo>
                  <a:lnTo>
                    <a:pt x="550" y="597"/>
                  </a:lnTo>
                  <a:lnTo>
                    <a:pt x="527" y="616"/>
                  </a:lnTo>
                  <a:lnTo>
                    <a:pt x="504" y="629"/>
                  </a:lnTo>
                  <a:lnTo>
                    <a:pt x="479" y="635"/>
                  </a:lnTo>
                  <a:lnTo>
                    <a:pt x="455" y="635"/>
                  </a:lnTo>
                  <a:lnTo>
                    <a:pt x="434" y="631"/>
                  </a:lnTo>
                  <a:lnTo>
                    <a:pt x="416" y="622"/>
                  </a:lnTo>
                  <a:lnTo>
                    <a:pt x="398" y="610"/>
                  </a:lnTo>
                  <a:lnTo>
                    <a:pt x="382" y="596"/>
                  </a:lnTo>
                  <a:lnTo>
                    <a:pt x="366" y="580"/>
                  </a:lnTo>
                  <a:lnTo>
                    <a:pt x="351" y="565"/>
                  </a:lnTo>
                  <a:lnTo>
                    <a:pt x="336" y="550"/>
                  </a:lnTo>
                  <a:lnTo>
                    <a:pt x="322" y="537"/>
                  </a:lnTo>
                  <a:lnTo>
                    <a:pt x="307" y="527"/>
                  </a:lnTo>
                  <a:lnTo>
                    <a:pt x="292" y="520"/>
                  </a:lnTo>
                  <a:lnTo>
                    <a:pt x="275" y="519"/>
                  </a:lnTo>
                  <a:lnTo>
                    <a:pt x="258" y="523"/>
                  </a:lnTo>
                  <a:lnTo>
                    <a:pt x="237" y="529"/>
                  </a:lnTo>
                  <a:lnTo>
                    <a:pt x="218" y="530"/>
                  </a:lnTo>
                  <a:lnTo>
                    <a:pt x="201" y="529"/>
                  </a:lnTo>
                  <a:lnTo>
                    <a:pt x="184" y="527"/>
                  </a:lnTo>
                  <a:lnTo>
                    <a:pt x="166" y="525"/>
                  </a:lnTo>
                  <a:lnTo>
                    <a:pt x="148" y="527"/>
                  </a:lnTo>
                  <a:lnTo>
                    <a:pt x="125" y="530"/>
                  </a:lnTo>
                  <a:lnTo>
                    <a:pt x="111" y="536"/>
                  </a:lnTo>
                  <a:lnTo>
                    <a:pt x="100" y="544"/>
                  </a:lnTo>
                  <a:lnTo>
                    <a:pt x="93" y="551"/>
                  </a:lnTo>
                  <a:lnTo>
                    <a:pt x="85" y="559"/>
                  </a:lnTo>
                  <a:lnTo>
                    <a:pt x="76" y="567"/>
                  </a:lnTo>
                  <a:lnTo>
                    <a:pt x="66" y="574"/>
                  </a:lnTo>
                  <a:lnTo>
                    <a:pt x="53" y="578"/>
                  </a:lnTo>
                  <a:lnTo>
                    <a:pt x="36" y="579"/>
                  </a:lnTo>
                  <a:lnTo>
                    <a:pt x="27" y="576"/>
                  </a:lnTo>
                  <a:lnTo>
                    <a:pt x="21" y="568"/>
                  </a:lnTo>
                  <a:lnTo>
                    <a:pt x="14" y="558"/>
                  </a:lnTo>
                  <a:lnTo>
                    <a:pt x="9" y="546"/>
                  </a:lnTo>
                  <a:lnTo>
                    <a:pt x="5" y="536"/>
                  </a:lnTo>
                  <a:lnTo>
                    <a:pt x="2" y="529"/>
                  </a:lnTo>
                  <a:lnTo>
                    <a:pt x="0" y="528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14" y="37"/>
                  </a:lnTo>
                  <a:lnTo>
                    <a:pt x="24" y="29"/>
                  </a:lnTo>
                  <a:lnTo>
                    <a:pt x="40" y="23"/>
                  </a:lnTo>
                  <a:lnTo>
                    <a:pt x="60" y="19"/>
                  </a:lnTo>
                  <a:lnTo>
                    <a:pt x="82" y="16"/>
                  </a:lnTo>
                  <a:lnTo>
                    <a:pt x="108" y="13"/>
                  </a:lnTo>
                  <a:lnTo>
                    <a:pt x="136" y="12"/>
                  </a:lnTo>
                  <a:lnTo>
                    <a:pt x="163" y="12"/>
                  </a:lnTo>
                  <a:lnTo>
                    <a:pt x="191" y="12"/>
                  </a:lnTo>
                  <a:lnTo>
                    <a:pt x="217" y="12"/>
                  </a:lnTo>
                  <a:lnTo>
                    <a:pt x="242" y="13"/>
                  </a:lnTo>
                  <a:lnTo>
                    <a:pt x="263" y="13"/>
                  </a:lnTo>
                  <a:lnTo>
                    <a:pt x="279" y="15"/>
                  </a:lnTo>
                  <a:lnTo>
                    <a:pt x="292" y="15"/>
                  </a:lnTo>
                  <a:lnTo>
                    <a:pt x="525" y="17"/>
                  </a:lnTo>
                  <a:lnTo>
                    <a:pt x="760" y="20"/>
                  </a:lnTo>
                  <a:lnTo>
                    <a:pt x="999" y="23"/>
                  </a:lnTo>
                  <a:lnTo>
                    <a:pt x="1024" y="21"/>
                  </a:lnTo>
                  <a:lnTo>
                    <a:pt x="1052" y="20"/>
                  </a:lnTo>
                  <a:lnTo>
                    <a:pt x="1084" y="16"/>
                  </a:lnTo>
                  <a:lnTo>
                    <a:pt x="1115" y="13"/>
                  </a:lnTo>
                  <a:lnTo>
                    <a:pt x="1147" y="11"/>
                  </a:lnTo>
                  <a:lnTo>
                    <a:pt x="1178" y="9"/>
                  </a:lnTo>
                  <a:lnTo>
                    <a:pt x="1207" y="9"/>
                  </a:lnTo>
                  <a:lnTo>
                    <a:pt x="1233" y="12"/>
                  </a:lnTo>
                  <a:lnTo>
                    <a:pt x="1255" y="17"/>
                  </a:lnTo>
                  <a:lnTo>
                    <a:pt x="1261" y="16"/>
                  </a:lnTo>
                  <a:lnTo>
                    <a:pt x="1268" y="17"/>
                  </a:lnTo>
                  <a:lnTo>
                    <a:pt x="1278" y="23"/>
                  </a:lnTo>
                  <a:lnTo>
                    <a:pt x="1288" y="28"/>
                  </a:lnTo>
                  <a:lnTo>
                    <a:pt x="1299" y="30"/>
                  </a:lnTo>
                  <a:lnTo>
                    <a:pt x="1309" y="30"/>
                  </a:lnTo>
                  <a:lnTo>
                    <a:pt x="1321" y="26"/>
                  </a:lnTo>
                  <a:lnTo>
                    <a:pt x="1334" y="21"/>
                  </a:lnTo>
                  <a:lnTo>
                    <a:pt x="1346" y="15"/>
                  </a:lnTo>
                  <a:lnTo>
                    <a:pt x="1359" y="8"/>
                  </a:lnTo>
                  <a:lnTo>
                    <a:pt x="1371" y="4"/>
                  </a:lnTo>
                  <a:lnTo>
                    <a:pt x="1382" y="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151"/>
            <p:cNvSpPr>
              <a:spLocks noChangeArrowheads="1"/>
            </p:cNvSpPr>
            <p:nvPr/>
          </p:nvSpPr>
          <p:spPr bwMode="auto">
            <a:xfrm>
              <a:off x="1513430" y="3864342"/>
              <a:ext cx="985606" cy="3540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ectangle 152"/>
            <p:cNvSpPr>
              <a:spLocks noChangeArrowheads="1"/>
            </p:cNvSpPr>
            <p:nvPr/>
          </p:nvSpPr>
          <p:spPr bwMode="auto">
            <a:xfrm>
              <a:off x="1513430" y="3864342"/>
              <a:ext cx="497682" cy="35409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153"/>
            <p:cNvSpPr>
              <a:spLocks noChangeArrowheads="1"/>
            </p:cNvSpPr>
            <p:nvPr/>
          </p:nvSpPr>
          <p:spPr bwMode="auto">
            <a:xfrm>
              <a:off x="1512733" y="4050450"/>
              <a:ext cx="989091" cy="35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54"/>
            <p:cNvSpPr>
              <a:spLocks/>
            </p:cNvSpPr>
            <p:nvPr/>
          </p:nvSpPr>
          <p:spPr bwMode="auto">
            <a:xfrm>
              <a:off x="1506460" y="2990959"/>
              <a:ext cx="501864" cy="434252"/>
            </a:xfrm>
            <a:custGeom>
              <a:avLst/>
              <a:gdLst>
                <a:gd name="T0" fmla="*/ 191 w 720"/>
                <a:gd name="T1" fmla="*/ 0 h 623"/>
                <a:gd name="T2" fmla="*/ 242 w 720"/>
                <a:gd name="T3" fmla="*/ 1 h 623"/>
                <a:gd name="T4" fmla="*/ 279 w 720"/>
                <a:gd name="T5" fmla="*/ 3 h 623"/>
                <a:gd name="T6" fmla="*/ 466 w 720"/>
                <a:gd name="T7" fmla="*/ 4 h 623"/>
                <a:gd name="T8" fmla="*/ 720 w 720"/>
                <a:gd name="T9" fmla="*/ 8 h 623"/>
                <a:gd name="T10" fmla="*/ 718 w 720"/>
                <a:gd name="T11" fmla="*/ 449 h 623"/>
                <a:gd name="T12" fmla="*/ 690 w 720"/>
                <a:gd name="T13" fmla="*/ 443 h 623"/>
                <a:gd name="T14" fmla="*/ 657 w 720"/>
                <a:gd name="T15" fmla="*/ 466 h 623"/>
                <a:gd name="T16" fmla="*/ 615 w 720"/>
                <a:gd name="T17" fmla="*/ 513 h 623"/>
                <a:gd name="T18" fmla="*/ 572 w 720"/>
                <a:gd name="T19" fmla="*/ 563 h 623"/>
                <a:gd name="T20" fmla="*/ 527 w 720"/>
                <a:gd name="T21" fmla="*/ 604 h 623"/>
                <a:gd name="T22" fmla="*/ 479 w 720"/>
                <a:gd name="T23" fmla="*/ 623 h 623"/>
                <a:gd name="T24" fmla="*/ 434 w 720"/>
                <a:gd name="T25" fmla="*/ 619 h 623"/>
                <a:gd name="T26" fmla="*/ 398 w 720"/>
                <a:gd name="T27" fmla="*/ 598 h 623"/>
                <a:gd name="T28" fmla="*/ 366 w 720"/>
                <a:gd name="T29" fmla="*/ 568 h 623"/>
                <a:gd name="T30" fmla="*/ 336 w 720"/>
                <a:gd name="T31" fmla="*/ 538 h 623"/>
                <a:gd name="T32" fmla="*/ 307 w 720"/>
                <a:gd name="T33" fmla="*/ 515 h 623"/>
                <a:gd name="T34" fmla="*/ 275 w 720"/>
                <a:gd name="T35" fmla="*/ 507 h 623"/>
                <a:gd name="T36" fmla="*/ 237 w 720"/>
                <a:gd name="T37" fmla="*/ 517 h 623"/>
                <a:gd name="T38" fmla="*/ 201 w 720"/>
                <a:gd name="T39" fmla="*/ 517 h 623"/>
                <a:gd name="T40" fmla="*/ 166 w 720"/>
                <a:gd name="T41" fmla="*/ 513 h 623"/>
                <a:gd name="T42" fmla="*/ 125 w 720"/>
                <a:gd name="T43" fmla="*/ 518 h 623"/>
                <a:gd name="T44" fmla="*/ 100 w 720"/>
                <a:gd name="T45" fmla="*/ 532 h 623"/>
                <a:gd name="T46" fmla="*/ 85 w 720"/>
                <a:gd name="T47" fmla="*/ 547 h 623"/>
                <a:gd name="T48" fmla="*/ 66 w 720"/>
                <a:gd name="T49" fmla="*/ 562 h 623"/>
                <a:gd name="T50" fmla="*/ 36 w 720"/>
                <a:gd name="T51" fmla="*/ 567 h 623"/>
                <a:gd name="T52" fmla="*/ 21 w 720"/>
                <a:gd name="T53" fmla="*/ 556 h 623"/>
                <a:gd name="T54" fmla="*/ 9 w 720"/>
                <a:gd name="T55" fmla="*/ 534 h 623"/>
                <a:gd name="T56" fmla="*/ 2 w 720"/>
                <a:gd name="T57" fmla="*/ 517 h 623"/>
                <a:gd name="T58" fmla="*/ 0 w 720"/>
                <a:gd name="T59" fmla="*/ 34 h 623"/>
                <a:gd name="T60" fmla="*/ 14 w 720"/>
                <a:gd name="T61" fmla="*/ 25 h 623"/>
                <a:gd name="T62" fmla="*/ 40 w 720"/>
                <a:gd name="T63" fmla="*/ 11 h 623"/>
                <a:gd name="T64" fmla="*/ 82 w 720"/>
                <a:gd name="T65" fmla="*/ 4 h 623"/>
                <a:gd name="T66" fmla="*/ 136 w 720"/>
                <a:gd name="T6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0" h="623">
                  <a:moveTo>
                    <a:pt x="163" y="0"/>
                  </a:moveTo>
                  <a:lnTo>
                    <a:pt x="191" y="0"/>
                  </a:lnTo>
                  <a:lnTo>
                    <a:pt x="217" y="0"/>
                  </a:lnTo>
                  <a:lnTo>
                    <a:pt x="242" y="1"/>
                  </a:lnTo>
                  <a:lnTo>
                    <a:pt x="263" y="1"/>
                  </a:lnTo>
                  <a:lnTo>
                    <a:pt x="279" y="3"/>
                  </a:lnTo>
                  <a:lnTo>
                    <a:pt x="292" y="3"/>
                  </a:lnTo>
                  <a:lnTo>
                    <a:pt x="466" y="4"/>
                  </a:lnTo>
                  <a:lnTo>
                    <a:pt x="643" y="7"/>
                  </a:lnTo>
                  <a:lnTo>
                    <a:pt x="720" y="8"/>
                  </a:lnTo>
                  <a:lnTo>
                    <a:pt x="720" y="450"/>
                  </a:lnTo>
                  <a:lnTo>
                    <a:pt x="718" y="449"/>
                  </a:lnTo>
                  <a:lnTo>
                    <a:pt x="704" y="443"/>
                  </a:lnTo>
                  <a:lnTo>
                    <a:pt x="690" y="443"/>
                  </a:lnTo>
                  <a:lnTo>
                    <a:pt x="678" y="448"/>
                  </a:lnTo>
                  <a:lnTo>
                    <a:pt x="657" y="466"/>
                  </a:lnTo>
                  <a:lnTo>
                    <a:pt x="636" y="488"/>
                  </a:lnTo>
                  <a:lnTo>
                    <a:pt x="615" y="513"/>
                  </a:lnTo>
                  <a:lnTo>
                    <a:pt x="594" y="538"/>
                  </a:lnTo>
                  <a:lnTo>
                    <a:pt x="572" y="563"/>
                  </a:lnTo>
                  <a:lnTo>
                    <a:pt x="550" y="585"/>
                  </a:lnTo>
                  <a:lnTo>
                    <a:pt x="527" y="604"/>
                  </a:lnTo>
                  <a:lnTo>
                    <a:pt x="504" y="617"/>
                  </a:lnTo>
                  <a:lnTo>
                    <a:pt x="479" y="623"/>
                  </a:lnTo>
                  <a:lnTo>
                    <a:pt x="455" y="623"/>
                  </a:lnTo>
                  <a:lnTo>
                    <a:pt x="434" y="619"/>
                  </a:lnTo>
                  <a:lnTo>
                    <a:pt x="416" y="610"/>
                  </a:lnTo>
                  <a:lnTo>
                    <a:pt x="398" y="598"/>
                  </a:lnTo>
                  <a:lnTo>
                    <a:pt x="382" y="584"/>
                  </a:lnTo>
                  <a:lnTo>
                    <a:pt x="366" y="568"/>
                  </a:lnTo>
                  <a:lnTo>
                    <a:pt x="351" y="553"/>
                  </a:lnTo>
                  <a:lnTo>
                    <a:pt x="336" y="538"/>
                  </a:lnTo>
                  <a:lnTo>
                    <a:pt x="322" y="525"/>
                  </a:lnTo>
                  <a:lnTo>
                    <a:pt x="307" y="515"/>
                  </a:lnTo>
                  <a:lnTo>
                    <a:pt x="292" y="508"/>
                  </a:lnTo>
                  <a:lnTo>
                    <a:pt x="275" y="507"/>
                  </a:lnTo>
                  <a:lnTo>
                    <a:pt x="258" y="511"/>
                  </a:lnTo>
                  <a:lnTo>
                    <a:pt x="237" y="517"/>
                  </a:lnTo>
                  <a:lnTo>
                    <a:pt x="218" y="518"/>
                  </a:lnTo>
                  <a:lnTo>
                    <a:pt x="201" y="517"/>
                  </a:lnTo>
                  <a:lnTo>
                    <a:pt x="184" y="515"/>
                  </a:lnTo>
                  <a:lnTo>
                    <a:pt x="166" y="513"/>
                  </a:lnTo>
                  <a:lnTo>
                    <a:pt x="148" y="515"/>
                  </a:lnTo>
                  <a:lnTo>
                    <a:pt x="125" y="518"/>
                  </a:lnTo>
                  <a:lnTo>
                    <a:pt x="111" y="524"/>
                  </a:lnTo>
                  <a:lnTo>
                    <a:pt x="100" y="532"/>
                  </a:lnTo>
                  <a:lnTo>
                    <a:pt x="93" y="539"/>
                  </a:lnTo>
                  <a:lnTo>
                    <a:pt x="85" y="547"/>
                  </a:lnTo>
                  <a:lnTo>
                    <a:pt x="76" y="555"/>
                  </a:lnTo>
                  <a:lnTo>
                    <a:pt x="66" y="562"/>
                  </a:lnTo>
                  <a:lnTo>
                    <a:pt x="53" y="566"/>
                  </a:lnTo>
                  <a:lnTo>
                    <a:pt x="36" y="567"/>
                  </a:lnTo>
                  <a:lnTo>
                    <a:pt x="27" y="564"/>
                  </a:lnTo>
                  <a:lnTo>
                    <a:pt x="21" y="556"/>
                  </a:lnTo>
                  <a:lnTo>
                    <a:pt x="14" y="546"/>
                  </a:lnTo>
                  <a:lnTo>
                    <a:pt x="9" y="534"/>
                  </a:lnTo>
                  <a:lnTo>
                    <a:pt x="5" y="524"/>
                  </a:lnTo>
                  <a:lnTo>
                    <a:pt x="2" y="517"/>
                  </a:lnTo>
                  <a:lnTo>
                    <a:pt x="0" y="516"/>
                  </a:lnTo>
                  <a:lnTo>
                    <a:pt x="0" y="34"/>
                  </a:lnTo>
                  <a:lnTo>
                    <a:pt x="11" y="34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40" y="11"/>
                  </a:lnTo>
                  <a:lnTo>
                    <a:pt x="60" y="7"/>
                  </a:lnTo>
                  <a:lnTo>
                    <a:pt x="82" y="4"/>
                  </a:lnTo>
                  <a:lnTo>
                    <a:pt x="108" y="1"/>
                  </a:lnTo>
                  <a:lnTo>
                    <a:pt x="136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1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53000" y="457200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</a:t>
            </a:r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van je </a:t>
            </a:r>
          </a:p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activiteiten</a:t>
            </a:r>
            <a:endParaRPr lang="en-US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Afbeelding 28" descr="pyramid-297351_640.png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1" y="152400"/>
            <a:ext cx="119832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3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38200" y="152400"/>
            <a:ext cx="7213516" cy="1800000"/>
            <a:chOff x="3424386" y="1785619"/>
            <a:chExt cx="7213516" cy="2948306"/>
          </a:xfrm>
          <a:solidFill>
            <a:schemeClr val="accent6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24386" y="1785619"/>
              <a:ext cx="7066857" cy="1196975"/>
            </a:xfrm>
            <a:custGeom>
              <a:avLst/>
              <a:gdLst>
                <a:gd name="T0" fmla="*/ 931 w 1021"/>
                <a:gd name="T1" fmla="*/ 73 h 318"/>
                <a:gd name="T2" fmla="*/ 878 w 1021"/>
                <a:gd name="T3" fmla="*/ 15 h 318"/>
                <a:gd name="T4" fmla="*/ 848 w 1021"/>
                <a:gd name="T5" fmla="*/ 13 h 318"/>
                <a:gd name="T6" fmla="*/ 814 w 1021"/>
                <a:gd name="T7" fmla="*/ 11 h 318"/>
                <a:gd name="T8" fmla="*/ 764 w 1021"/>
                <a:gd name="T9" fmla="*/ 15 h 318"/>
                <a:gd name="T10" fmla="*/ 740 w 1021"/>
                <a:gd name="T11" fmla="*/ 19 h 318"/>
                <a:gd name="T12" fmla="*/ 731 w 1021"/>
                <a:gd name="T13" fmla="*/ 11 h 318"/>
                <a:gd name="T14" fmla="*/ 719 w 1021"/>
                <a:gd name="T15" fmla="*/ 11 h 318"/>
                <a:gd name="T16" fmla="*/ 700 w 1021"/>
                <a:gd name="T17" fmla="*/ 13 h 318"/>
                <a:gd name="T18" fmla="*/ 693 w 1021"/>
                <a:gd name="T19" fmla="*/ 3 h 318"/>
                <a:gd name="T20" fmla="*/ 658 w 1021"/>
                <a:gd name="T21" fmla="*/ 20 h 318"/>
                <a:gd name="T22" fmla="*/ 640 w 1021"/>
                <a:gd name="T23" fmla="*/ 16 h 318"/>
                <a:gd name="T24" fmla="*/ 633 w 1021"/>
                <a:gd name="T25" fmla="*/ 8 h 318"/>
                <a:gd name="T26" fmla="*/ 606 w 1021"/>
                <a:gd name="T27" fmla="*/ 13 h 318"/>
                <a:gd name="T28" fmla="*/ 596 w 1021"/>
                <a:gd name="T29" fmla="*/ 13 h 318"/>
                <a:gd name="T30" fmla="*/ 583 w 1021"/>
                <a:gd name="T31" fmla="*/ 11 h 318"/>
                <a:gd name="T32" fmla="*/ 560 w 1021"/>
                <a:gd name="T33" fmla="*/ 14 h 318"/>
                <a:gd name="T34" fmla="*/ 544 w 1021"/>
                <a:gd name="T35" fmla="*/ 15 h 318"/>
                <a:gd name="T36" fmla="*/ 534 w 1021"/>
                <a:gd name="T37" fmla="*/ 13 h 318"/>
                <a:gd name="T38" fmla="*/ 510 w 1021"/>
                <a:gd name="T39" fmla="*/ 16 h 318"/>
                <a:gd name="T40" fmla="*/ 493 w 1021"/>
                <a:gd name="T41" fmla="*/ 13 h 318"/>
                <a:gd name="T42" fmla="*/ 462 w 1021"/>
                <a:gd name="T43" fmla="*/ 8 h 318"/>
                <a:gd name="T44" fmla="*/ 446 w 1021"/>
                <a:gd name="T45" fmla="*/ 11 h 318"/>
                <a:gd name="T46" fmla="*/ 416 w 1021"/>
                <a:gd name="T47" fmla="*/ 12 h 318"/>
                <a:gd name="T48" fmla="*/ 382 w 1021"/>
                <a:gd name="T49" fmla="*/ 15 h 318"/>
                <a:gd name="T50" fmla="*/ 312 w 1021"/>
                <a:gd name="T51" fmla="*/ 11 h 318"/>
                <a:gd name="T52" fmla="*/ 282 w 1021"/>
                <a:gd name="T53" fmla="*/ 17 h 318"/>
                <a:gd name="T54" fmla="*/ 266 w 1021"/>
                <a:gd name="T55" fmla="*/ 18 h 318"/>
                <a:gd name="T56" fmla="*/ 200 w 1021"/>
                <a:gd name="T57" fmla="*/ 16 h 318"/>
                <a:gd name="T58" fmla="*/ 132 w 1021"/>
                <a:gd name="T59" fmla="*/ 17 h 318"/>
                <a:gd name="T60" fmla="*/ 1 w 1021"/>
                <a:gd name="T61" fmla="*/ 119 h 318"/>
                <a:gd name="T62" fmla="*/ 58 w 1021"/>
                <a:gd name="T63" fmla="*/ 247 h 318"/>
                <a:gd name="T64" fmla="*/ 152 w 1021"/>
                <a:gd name="T65" fmla="*/ 303 h 318"/>
                <a:gd name="T66" fmla="*/ 176 w 1021"/>
                <a:gd name="T67" fmla="*/ 304 h 318"/>
                <a:gd name="T68" fmla="*/ 208 w 1021"/>
                <a:gd name="T69" fmla="*/ 304 h 318"/>
                <a:gd name="T70" fmla="*/ 260 w 1021"/>
                <a:gd name="T71" fmla="*/ 304 h 318"/>
                <a:gd name="T72" fmla="*/ 282 w 1021"/>
                <a:gd name="T73" fmla="*/ 299 h 318"/>
                <a:gd name="T74" fmla="*/ 291 w 1021"/>
                <a:gd name="T75" fmla="*/ 309 h 318"/>
                <a:gd name="T76" fmla="*/ 303 w 1021"/>
                <a:gd name="T77" fmla="*/ 307 h 318"/>
                <a:gd name="T78" fmla="*/ 321 w 1021"/>
                <a:gd name="T79" fmla="*/ 304 h 318"/>
                <a:gd name="T80" fmla="*/ 335 w 1021"/>
                <a:gd name="T81" fmla="*/ 304 h 318"/>
                <a:gd name="T82" fmla="*/ 363 w 1021"/>
                <a:gd name="T83" fmla="*/ 297 h 318"/>
                <a:gd name="T84" fmla="*/ 382 w 1021"/>
                <a:gd name="T85" fmla="*/ 304 h 318"/>
                <a:gd name="T86" fmla="*/ 394 w 1021"/>
                <a:gd name="T87" fmla="*/ 308 h 318"/>
                <a:gd name="T88" fmla="*/ 418 w 1021"/>
                <a:gd name="T89" fmla="*/ 304 h 318"/>
                <a:gd name="T90" fmla="*/ 426 w 1021"/>
                <a:gd name="T91" fmla="*/ 304 h 318"/>
                <a:gd name="T92" fmla="*/ 445 w 1021"/>
                <a:gd name="T93" fmla="*/ 306 h 318"/>
                <a:gd name="T94" fmla="*/ 463 w 1021"/>
                <a:gd name="T95" fmla="*/ 302 h 318"/>
                <a:gd name="T96" fmla="*/ 478 w 1021"/>
                <a:gd name="T97" fmla="*/ 302 h 318"/>
                <a:gd name="T98" fmla="*/ 487 w 1021"/>
                <a:gd name="T99" fmla="*/ 304 h 318"/>
                <a:gd name="T100" fmla="*/ 511 w 1021"/>
                <a:gd name="T101" fmla="*/ 301 h 318"/>
                <a:gd name="T102" fmla="*/ 530 w 1021"/>
                <a:gd name="T103" fmla="*/ 300 h 318"/>
                <a:gd name="T104" fmla="*/ 562 w 1021"/>
                <a:gd name="T105" fmla="*/ 308 h 318"/>
                <a:gd name="T106" fmla="*/ 584 w 1021"/>
                <a:gd name="T107" fmla="*/ 314 h 318"/>
                <a:gd name="T108" fmla="*/ 612 w 1021"/>
                <a:gd name="T109" fmla="*/ 306 h 318"/>
                <a:gd name="T110" fmla="*/ 642 w 1021"/>
                <a:gd name="T111" fmla="*/ 306 h 318"/>
                <a:gd name="T112" fmla="*/ 715 w 1021"/>
                <a:gd name="T113" fmla="*/ 301 h 318"/>
                <a:gd name="T114" fmla="*/ 741 w 1021"/>
                <a:gd name="T115" fmla="*/ 302 h 318"/>
                <a:gd name="T116" fmla="*/ 756 w 1021"/>
                <a:gd name="T117" fmla="*/ 299 h 318"/>
                <a:gd name="T118" fmla="*/ 837 w 1021"/>
                <a:gd name="T119" fmla="*/ 301 h 318"/>
                <a:gd name="T120" fmla="*/ 918 w 1021"/>
                <a:gd name="T12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318">
                  <a:moveTo>
                    <a:pt x="1020" y="198"/>
                  </a:moveTo>
                  <a:cubicBezTo>
                    <a:pt x="1019" y="163"/>
                    <a:pt x="953" y="210"/>
                    <a:pt x="952" y="175"/>
                  </a:cubicBezTo>
                  <a:cubicBezTo>
                    <a:pt x="952" y="163"/>
                    <a:pt x="974" y="172"/>
                    <a:pt x="974" y="165"/>
                  </a:cubicBezTo>
                  <a:cubicBezTo>
                    <a:pt x="974" y="158"/>
                    <a:pt x="941" y="162"/>
                    <a:pt x="936" y="148"/>
                  </a:cubicBezTo>
                  <a:cubicBezTo>
                    <a:pt x="929" y="128"/>
                    <a:pt x="1002" y="154"/>
                    <a:pt x="1002" y="119"/>
                  </a:cubicBezTo>
                  <a:cubicBezTo>
                    <a:pt x="1002" y="84"/>
                    <a:pt x="957" y="104"/>
                    <a:pt x="936" y="92"/>
                  </a:cubicBezTo>
                  <a:cubicBezTo>
                    <a:pt x="933" y="91"/>
                    <a:pt x="928" y="79"/>
                    <a:pt x="931" y="73"/>
                  </a:cubicBezTo>
                  <a:cubicBezTo>
                    <a:pt x="936" y="59"/>
                    <a:pt x="961" y="86"/>
                    <a:pt x="963" y="70"/>
                  </a:cubicBezTo>
                  <a:cubicBezTo>
                    <a:pt x="966" y="44"/>
                    <a:pt x="913" y="65"/>
                    <a:pt x="915" y="39"/>
                  </a:cubicBezTo>
                  <a:cubicBezTo>
                    <a:pt x="918" y="14"/>
                    <a:pt x="957" y="31"/>
                    <a:pt x="966" y="31"/>
                  </a:cubicBezTo>
                  <a:cubicBezTo>
                    <a:pt x="997" y="31"/>
                    <a:pt x="993" y="14"/>
                    <a:pt x="967" y="14"/>
                  </a:cubicBezTo>
                  <a:cubicBezTo>
                    <a:pt x="939" y="14"/>
                    <a:pt x="911" y="15"/>
                    <a:pt x="883" y="15"/>
                  </a:cubicBezTo>
                  <a:cubicBezTo>
                    <a:pt x="881" y="16"/>
                    <a:pt x="881" y="16"/>
                    <a:pt x="881" y="16"/>
                  </a:cubicBezTo>
                  <a:cubicBezTo>
                    <a:pt x="878" y="15"/>
                    <a:pt x="878" y="15"/>
                    <a:pt x="878" y="15"/>
                  </a:cubicBezTo>
                  <a:cubicBezTo>
                    <a:pt x="876" y="15"/>
                    <a:pt x="873" y="14"/>
                    <a:pt x="869" y="14"/>
                  </a:cubicBezTo>
                  <a:cubicBezTo>
                    <a:pt x="860" y="15"/>
                    <a:pt x="860" y="15"/>
                    <a:pt x="860" y="15"/>
                  </a:cubicBezTo>
                  <a:cubicBezTo>
                    <a:pt x="858" y="13"/>
                    <a:pt x="858" y="13"/>
                    <a:pt x="858" y="13"/>
                  </a:cubicBezTo>
                  <a:cubicBezTo>
                    <a:pt x="857" y="13"/>
                    <a:pt x="856" y="13"/>
                    <a:pt x="854" y="13"/>
                  </a:cubicBezTo>
                  <a:cubicBezTo>
                    <a:pt x="853" y="15"/>
                    <a:pt x="853" y="15"/>
                    <a:pt x="853" y="15"/>
                  </a:cubicBezTo>
                  <a:cubicBezTo>
                    <a:pt x="849" y="15"/>
                    <a:pt x="849" y="15"/>
                    <a:pt x="849" y="15"/>
                  </a:cubicBezTo>
                  <a:cubicBezTo>
                    <a:pt x="848" y="13"/>
                    <a:pt x="848" y="13"/>
                    <a:pt x="848" y="13"/>
                  </a:cubicBezTo>
                  <a:cubicBezTo>
                    <a:pt x="847" y="11"/>
                    <a:pt x="846" y="11"/>
                    <a:pt x="845" y="13"/>
                  </a:cubicBezTo>
                  <a:cubicBezTo>
                    <a:pt x="844" y="15"/>
                    <a:pt x="844" y="15"/>
                    <a:pt x="844" y="15"/>
                  </a:cubicBezTo>
                  <a:cubicBezTo>
                    <a:pt x="831" y="15"/>
                    <a:pt x="831" y="15"/>
                    <a:pt x="831" y="15"/>
                  </a:cubicBezTo>
                  <a:cubicBezTo>
                    <a:pt x="829" y="14"/>
                    <a:pt x="829" y="14"/>
                    <a:pt x="829" y="14"/>
                  </a:cubicBezTo>
                  <a:cubicBezTo>
                    <a:pt x="826" y="10"/>
                    <a:pt x="822" y="7"/>
                    <a:pt x="818" y="8"/>
                  </a:cubicBezTo>
                  <a:cubicBezTo>
                    <a:pt x="817" y="8"/>
                    <a:pt x="818" y="10"/>
                    <a:pt x="818" y="11"/>
                  </a:cubicBezTo>
                  <a:cubicBezTo>
                    <a:pt x="814" y="11"/>
                    <a:pt x="814" y="11"/>
                    <a:pt x="814" y="11"/>
                  </a:cubicBezTo>
                  <a:cubicBezTo>
                    <a:pt x="814" y="11"/>
                    <a:pt x="814" y="13"/>
                    <a:pt x="813" y="14"/>
                  </a:cubicBezTo>
                  <a:cubicBezTo>
                    <a:pt x="813" y="15"/>
                    <a:pt x="813" y="15"/>
                    <a:pt x="813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0"/>
                    <a:pt x="791" y="10"/>
                    <a:pt x="791" y="10"/>
                  </a:cubicBezTo>
                  <a:cubicBezTo>
                    <a:pt x="791" y="7"/>
                    <a:pt x="791" y="5"/>
                    <a:pt x="791" y="3"/>
                  </a:cubicBezTo>
                  <a:cubicBezTo>
                    <a:pt x="785" y="19"/>
                    <a:pt x="776" y="14"/>
                    <a:pt x="766" y="15"/>
                  </a:cubicBezTo>
                  <a:cubicBezTo>
                    <a:pt x="764" y="15"/>
                    <a:pt x="764" y="15"/>
                    <a:pt x="764" y="15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0" y="13"/>
                    <a:pt x="758" y="13"/>
                    <a:pt x="757" y="13"/>
                  </a:cubicBezTo>
                  <a:cubicBezTo>
                    <a:pt x="755" y="14"/>
                    <a:pt x="754" y="15"/>
                    <a:pt x="752" y="16"/>
                  </a:cubicBezTo>
                  <a:cubicBezTo>
                    <a:pt x="752" y="17"/>
                    <a:pt x="752" y="17"/>
                    <a:pt x="752" y="17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48" y="5"/>
                    <a:pt x="747" y="17"/>
                    <a:pt x="743" y="19"/>
                  </a:cubicBezTo>
                  <a:cubicBezTo>
                    <a:pt x="740" y="19"/>
                    <a:pt x="740" y="19"/>
                    <a:pt x="740" y="19"/>
                  </a:cubicBezTo>
                  <a:cubicBezTo>
                    <a:pt x="739" y="18"/>
                    <a:pt x="739" y="18"/>
                    <a:pt x="739" y="18"/>
                  </a:cubicBezTo>
                  <a:cubicBezTo>
                    <a:pt x="738" y="16"/>
                    <a:pt x="738" y="16"/>
                    <a:pt x="738" y="16"/>
                  </a:cubicBezTo>
                  <a:cubicBezTo>
                    <a:pt x="736" y="10"/>
                    <a:pt x="736" y="11"/>
                    <a:pt x="736" y="13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3"/>
                    <a:pt x="735" y="11"/>
                    <a:pt x="734" y="11"/>
                  </a:cubicBezTo>
                  <a:cubicBezTo>
                    <a:pt x="731" y="11"/>
                    <a:pt x="731" y="11"/>
                    <a:pt x="731" y="11"/>
                  </a:cubicBezTo>
                  <a:cubicBezTo>
                    <a:pt x="730" y="10"/>
                    <a:pt x="731" y="8"/>
                    <a:pt x="731" y="8"/>
                  </a:cubicBezTo>
                  <a:cubicBezTo>
                    <a:pt x="729" y="8"/>
                    <a:pt x="728" y="8"/>
                    <a:pt x="727" y="8"/>
                  </a:cubicBezTo>
                  <a:cubicBezTo>
                    <a:pt x="725" y="9"/>
                    <a:pt x="725" y="9"/>
                    <a:pt x="725" y="9"/>
                  </a:cubicBezTo>
                  <a:cubicBezTo>
                    <a:pt x="723" y="8"/>
                    <a:pt x="723" y="8"/>
                    <a:pt x="723" y="8"/>
                  </a:cubicBezTo>
                  <a:cubicBezTo>
                    <a:pt x="722" y="8"/>
                    <a:pt x="721" y="8"/>
                    <a:pt x="720" y="8"/>
                  </a:cubicBezTo>
                  <a:cubicBezTo>
                    <a:pt x="720" y="8"/>
                    <a:pt x="721" y="10"/>
                    <a:pt x="720" y="11"/>
                  </a:cubicBezTo>
                  <a:cubicBezTo>
                    <a:pt x="719" y="11"/>
                    <a:pt x="719" y="11"/>
                    <a:pt x="719" y="11"/>
                  </a:cubicBezTo>
                  <a:cubicBezTo>
                    <a:pt x="718" y="10"/>
                    <a:pt x="718" y="10"/>
                    <a:pt x="718" y="10"/>
                  </a:cubicBezTo>
                  <a:cubicBezTo>
                    <a:pt x="715" y="8"/>
                    <a:pt x="712" y="6"/>
                    <a:pt x="710" y="10"/>
                  </a:cubicBezTo>
                  <a:cubicBezTo>
                    <a:pt x="708" y="12"/>
                    <a:pt x="707" y="14"/>
                    <a:pt x="705" y="15"/>
                  </a:cubicBezTo>
                  <a:cubicBezTo>
                    <a:pt x="705" y="15"/>
                    <a:pt x="705" y="15"/>
                    <a:pt x="705" y="15"/>
                  </a:cubicBezTo>
                  <a:cubicBezTo>
                    <a:pt x="703" y="13"/>
                    <a:pt x="703" y="13"/>
                    <a:pt x="703" y="13"/>
                  </a:cubicBezTo>
                  <a:cubicBezTo>
                    <a:pt x="703" y="11"/>
                    <a:pt x="702" y="11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699" y="12"/>
                    <a:pt x="698" y="13"/>
                    <a:pt x="697" y="14"/>
                  </a:cubicBezTo>
                  <a:cubicBezTo>
                    <a:pt x="696" y="15"/>
                    <a:pt x="696" y="15"/>
                    <a:pt x="696" y="15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0"/>
                    <a:pt x="694" y="10"/>
                    <a:pt x="694" y="10"/>
                  </a:cubicBezTo>
                  <a:cubicBezTo>
                    <a:pt x="693" y="7"/>
                    <a:pt x="693" y="5"/>
                    <a:pt x="693" y="3"/>
                  </a:cubicBezTo>
                  <a:cubicBezTo>
                    <a:pt x="691" y="8"/>
                    <a:pt x="689" y="11"/>
                    <a:pt x="687" y="13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3" y="14"/>
                    <a:pt x="683" y="14"/>
                    <a:pt x="683" y="14"/>
                  </a:cubicBezTo>
                  <a:cubicBezTo>
                    <a:pt x="681" y="15"/>
                    <a:pt x="681" y="15"/>
                    <a:pt x="681" y="15"/>
                  </a:cubicBezTo>
                  <a:cubicBezTo>
                    <a:pt x="678" y="15"/>
                    <a:pt x="678" y="15"/>
                    <a:pt x="678" y="15"/>
                  </a:cubicBezTo>
                  <a:cubicBezTo>
                    <a:pt x="672" y="15"/>
                    <a:pt x="665" y="13"/>
                    <a:pt x="660" y="18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7" y="20"/>
                    <a:pt x="657" y="20"/>
                    <a:pt x="657" y="20"/>
                  </a:cubicBezTo>
                  <a:cubicBezTo>
                    <a:pt x="651" y="18"/>
                    <a:pt x="651" y="18"/>
                    <a:pt x="651" y="18"/>
                  </a:cubicBezTo>
                  <a:cubicBezTo>
                    <a:pt x="648" y="17"/>
                    <a:pt x="648" y="17"/>
                    <a:pt x="648" y="17"/>
                  </a:cubicBezTo>
                  <a:cubicBezTo>
                    <a:pt x="647" y="17"/>
                    <a:pt x="647" y="17"/>
                    <a:pt x="647" y="17"/>
                  </a:cubicBezTo>
                  <a:cubicBezTo>
                    <a:pt x="646" y="16"/>
                    <a:pt x="645" y="16"/>
                    <a:pt x="643" y="16"/>
                  </a:cubicBezTo>
                  <a:cubicBezTo>
                    <a:pt x="640" y="16"/>
                    <a:pt x="640" y="16"/>
                    <a:pt x="640" y="16"/>
                  </a:cubicBezTo>
                  <a:cubicBezTo>
                    <a:pt x="639" y="13"/>
                    <a:pt x="639" y="13"/>
                    <a:pt x="639" y="13"/>
                  </a:cubicBezTo>
                  <a:cubicBezTo>
                    <a:pt x="638" y="10"/>
                    <a:pt x="639" y="11"/>
                    <a:pt x="638" y="13"/>
                  </a:cubicBezTo>
                  <a:cubicBezTo>
                    <a:pt x="638" y="14"/>
                    <a:pt x="638" y="14"/>
                    <a:pt x="638" y="14"/>
                  </a:cubicBezTo>
                  <a:cubicBezTo>
                    <a:pt x="637" y="14"/>
                    <a:pt x="637" y="14"/>
                    <a:pt x="637" y="14"/>
                  </a:cubicBezTo>
                  <a:cubicBezTo>
                    <a:pt x="637" y="13"/>
                    <a:pt x="637" y="11"/>
                    <a:pt x="637" y="11"/>
                  </a:cubicBezTo>
                  <a:cubicBezTo>
                    <a:pt x="633" y="11"/>
                    <a:pt x="633" y="11"/>
                    <a:pt x="633" y="11"/>
                  </a:cubicBezTo>
                  <a:cubicBezTo>
                    <a:pt x="633" y="10"/>
                    <a:pt x="634" y="8"/>
                    <a:pt x="633" y="8"/>
                  </a:cubicBezTo>
                  <a:cubicBezTo>
                    <a:pt x="631" y="8"/>
                    <a:pt x="629" y="8"/>
                    <a:pt x="627" y="9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0" y="10"/>
                    <a:pt x="620" y="10"/>
                    <a:pt x="620" y="10"/>
                  </a:cubicBezTo>
                  <a:cubicBezTo>
                    <a:pt x="618" y="8"/>
                    <a:pt x="615" y="6"/>
                    <a:pt x="612" y="10"/>
                  </a:cubicBezTo>
                  <a:cubicBezTo>
                    <a:pt x="611" y="12"/>
                    <a:pt x="609" y="14"/>
                    <a:pt x="608" y="15"/>
                  </a:cubicBezTo>
                  <a:cubicBezTo>
                    <a:pt x="607" y="15"/>
                    <a:pt x="607" y="15"/>
                    <a:pt x="607" y="15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5" y="11"/>
                    <a:pt x="604" y="11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1" y="12"/>
                    <a:pt x="600" y="13"/>
                    <a:pt x="600" y="14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597" y="13"/>
                    <a:pt x="597" y="13"/>
                    <a:pt x="597" y="13"/>
                  </a:cubicBezTo>
                  <a:cubicBezTo>
                    <a:pt x="596" y="13"/>
                    <a:pt x="596" y="13"/>
                    <a:pt x="596" y="13"/>
                  </a:cubicBezTo>
                  <a:cubicBezTo>
                    <a:pt x="595" y="13"/>
                    <a:pt x="595" y="13"/>
                    <a:pt x="595" y="13"/>
                  </a:cubicBezTo>
                  <a:cubicBezTo>
                    <a:pt x="595" y="10"/>
                    <a:pt x="596" y="8"/>
                    <a:pt x="591" y="13"/>
                  </a:cubicBezTo>
                  <a:cubicBezTo>
                    <a:pt x="590" y="15"/>
                    <a:pt x="590" y="15"/>
                    <a:pt x="590" y="15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7" y="14"/>
                    <a:pt x="586" y="14"/>
                    <a:pt x="585" y="14"/>
                  </a:cubicBezTo>
                  <a:cubicBezTo>
                    <a:pt x="585" y="14"/>
                    <a:pt x="585" y="14"/>
                    <a:pt x="585" y="14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1" y="10"/>
                    <a:pt x="579" y="9"/>
                    <a:pt x="576" y="11"/>
                  </a:cubicBezTo>
                  <a:cubicBezTo>
                    <a:pt x="575" y="11"/>
                    <a:pt x="573" y="13"/>
                    <a:pt x="572" y="13"/>
                  </a:cubicBezTo>
                  <a:cubicBezTo>
                    <a:pt x="572" y="14"/>
                    <a:pt x="571" y="14"/>
                    <a:pt x="571" y="15"/>
                  </a:cubicBezTo>
                  <a:cubicBezTo>
                    <a:pt x="571" y="15"/>
                    <a:pt x="571" y="15"/>
                    <a:pt x="571" y="15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69" y="14"/>
                    <a:pt x="569" y="13"/>
                    <a:pt x="568" y="13"/>
                  </a:cubicBezTo>
                  <a:cubicBezTo>
                    <a:pt x="565" y="12"/>
                    <a:pt x="563" y="12"/>
                    <a:pt x="560" y="14"/>
                  </a:cubicBezTo>
                  <a:cubicBezTo>
                    <a:pt x="558" y="15"/>
                    <a:pt x="558" y="15"/>
                    <a:pt x="558" y="15"/>
                  </a:cubicBezTo>
                  <a:cubicBezTo>
                    <a:pt x="555" y="9"/>
                    <a:pt x="555" y="9"/>
                    <a:pt x="555" y="9"/>
                  </a:cubicBezTo>
                  <a:cubicBezTo>
                    <a:pt x="554" y="8"/>
                    <a:pt x="553" y="7"/>
                    <a:pt x="551" y="8"/>
                  </a:cubicBezTo>
                  <a:cubicBezTo>
                    <a:pt x="550" y="9"/>
                    <a:pt x="548" y="11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6" y="14"/>
                    <a:pt x="545" y="14"/>
                    <a:pt x="544" y="15"/>
                  </a:cubicBezTo>
                  <a:cubicBezTo>
                    <a:pt x="544" y="16"/>
                    <a:pt x="544" y="16"/>
                    <a:pt x="544" y="16"/>
                  </a:cubicBezTo>
                  <a:cubicBezTo>
                    <a:pt x="543" y="16"/>
                    <a:pt x="543" y="16"/>
                    <a:pt x="543" y="16"/>
                  </a:cubicBezTo>
                  <a:cubicBezTo>
                    <a:pt x="541" y="16"/>
                    <a:pt x="540" y="16"/>
                    <a:pt x="539" y="16"/>
                  </a:cubicBezTo>
                  <a:cubicBezTo>
                    <a:pt x="539" y="16"/>
                    <a:pt x="539" y="16"/>
                    <a:pt x="539" y="16"/>
                  </a:cubicBezTo>
                  <a:cubicBezTo>
                    <a:pt x="538" y="15"/>
                    <a:pt x="538" y="15"/>
                    <a:pt x="538" y="15"/>
                  </a:cubicBezTo>
                  <a:cubicBezTo>
                    <a:pt x="537" y="14"/>
                    <a:pt x="536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2" y="12"/>
                    <a:pt x="529" y="12"/>
                    <a:pt x="525" y="13"/>
                  </a:cubicBezTo>
                  <a:cubicBezTo>
                    <a:pt x="525" y="13"/>
                    <a:pt x="525" y="13"/>
                    <a:pt x="525" y="13"/>
                  </a:cubicBezTo>
                  <a:cubicBezTo>
                    <a:pt x="520" y="12"/>
                    <a:pt x="520" y="12"/>
                    <a:pt x="520" y="12"/>
                  </a:cubicBezTo>
                  <a:cubicBezTo>
                    <a:pt x="519" y="12"/>
                    <a:pt x="517" y="12"/>
                    <a:pt x="515" y="13"/>
                  </a:cubicBezTo>
                  <a:cubicBezTo>
                    <a:pt x="514" y="13"/>
                    <a:pt x="513" y="14"/>
                    <a:pt x="512" y="15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5" y="18"/>
                    <a:pt x="505" y="18"/>
                    <a:pt x="505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6"/>
                    <a:pt x="503" y="16"/>
                    <a:pt x="503" y="16"/>
                  </a:cubicBezTo>
                  <a:cubicBezTo>
                    <a:pt x="499" y="15"/>
                    <a:pt x="499" y="15"/>
                    <a:pt x="499" y="15"/>
                  </a:cubicBezTo>
                  <a:cubicBezTo>
                    <a:pt x="498" y="13"/>
                    <a:pt x="498" y="13"/>
                    <a:pt x="498" y="13"/>
                  </a:cubicBezTo>
                  <a:cubicBezTo>
                    <a:pt x="498" y="10"/>
                    <a:pt x="498" y="8"/>
                    <a:pt x="493" y="13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87" y="14"/>
                    <a:pt x="485" y="8"/>
                    <a:pt x="478" y="11"/>
                  </a:cubicBezTo>
                  <a:cubicBezTo>
                    <a:pt x="477" y="12"/>
                    <a:pt x="477" y="12"/>
                    <a:pt x="477" y="12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2" y="6"/>
                    <a:pt x="469" y="2"/>
                    <a:pt x="466" y="3"/>
                  </a:cubicBezTo>
                  <a:cubicBezTo>
                    <a:pt x="464" y="4"/>
                    <a:pt x="464" y="7"/>
                    <a:pt x="462" y="8"/>
                  </a:cubicBezTo>
                  <a:cubicBezTo>
                    <a:pt x="461" y="9"/>
                    <a:pt x="460" y="9"/>
                    <a:pt x="459" y="10"/>
                  </a:cubicBezTo>
                  <a:cubicBezTo>
                    <a:pt x="458" y="10"/>
                    <a:pt x="458" y="10"/>
                    <a:pt x="458" y="10"/>
                  </a:cubicBezTo>
                  <a:cubicBezTo>
                    <a:pt x="457" y="9"/>
                    <a:pt x="457" y="9"/>
                    <a:pt x="457" y="9"/>
                  </a:cubicBezTo>
                  <a:cubicBezTo>
                    <a:pt x="456" y="8"/>
                    <a:pt x="455" y="7"/>
                    <a:pt x="454" y="8"/>
                  </a:cubicBezTo>
                  <a:cubicBezTo>
                    <a:pt x="451" y="11"/>
                    <a:pt x="451" y="11"/>
                    <a:pt x="451" y="11"/>
                  </a:cubicBezTo>
                  <a:cubicBezTo>
                    <a:pt x="450" y="11"/>
                    <a:pt x="450" y="11"/>
                    <a:pt x="450" y="11"/>
                  </a:cubicBezTo>
                  <a:cubicBezTo>
                    <a:pt x="449" y="11"/>
                    <a:pt x="447" y="11"/>
                    <a:pt x="446" y="11"/>
                  </a:cubicBezTo>
                  <a:cubicBezTo>
                    <a:pt x="443" y="10"/>
                    <a:pt x="440" y="4"/>
                    <a:pt x="437" y="3"/>
                  </a:cubicBezTo>
                  <a:cubicBezTo>
                    <a:pt x="433" y="1"/>
                    <a:pt x="431" y="5"/>
                    <a:pt x="429" y="8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3" y="12"/>
                    <a:pt x="423" y="12"/>
                    <a:pt x="423" y="12"/>
                  </a:cubicBezTo>
                  <a:cubicBezTo>
                    <a:pt x="421" y="12"/>
                    <a:pt x="420" y="12"/>
                    <a:pt x="418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4" y="11"/>
                    <a:pt x="412" y="9"/>
                    <a:pt x="409" y="11"/>
                  </a:cubicBezTo>
                  <a:cubicBezTo>
                    <a:pt x="406" y="12"/>
                    <a:pt x="407" y="15"/>
                    <a:pt x="404" y="16"/>
                  </a:cubicBezTo>
                  <a:cubicBezTo>
                    <a:pt x="402" y="17"/>
                    <a:pt x="400" y="18"/>
                    <a:pt x="397" y="19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0" y="16"/>
                    <a:pt x="390" y="16"/>
                    <a:pt x="390" y="16"/>
                  </a:cubicBezTo>
                  <a:cubicBezTo>
                    <a:pt x="388" y="11"/>
                    <a:pt x="387" y="9"/>
                    <a:pt x="384" y="13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79" y="11"/>
                    <a:pt x="379" y="11"/>
                    <a:pt x="379" y="11"/>
                  </a:cubicBezTo>
                  <a:cubicBezTo>
                    <a:pt x="375" y="6"/>
                    <a:pt x="371" y="2"/>
                    <a:pt x="368" y="3"/>
                  </a:cubicBezTo>
                  <a:cubicBezTo>
                    <a:pt x="366" y="4"/>
                    <a:pt x="366" y="7"/>
                    <a:pt x="365" y="8"/>
                  </a:cubicBezTo>
                  <a:cubicBezTo>
                    <a:pt x="361" y="10"/>
                    <a:pt x="353" y="13"/>
                    <a:pt x="349" y="11"/>
                  </a:cubicBezTo>
                  <a:cubicBezTo>
                    <a:pt x="346" y="10"/>
                    <a:pt x="343" y="4"/>
                    <a:pt x="340" y="3"/>
                  </a:cubicBezTo>
                  <a:cubicBezTo>
                    <a:pt x="331" y="0"/>
                    <a:pt x="331" y="16"/>
                    <a:pt x="324" y="16"/>
                  </a:cubicBezTo>
                  <a:cubicBezTo>
                    <a:pt x="320" y="16"/>
                    <a:pt x="317" y="8"/>
                    <a:pt x="312" y="11"/>
                  </a:cubicBezTo>
                  <a:cubicBezTo>
                    <a:pt x="309" y="12"/>
                    <a:pt x="309" y="15"/>
                    <a:pt x="306" y="16"/>
                  </a:cubicBezTo>
                  <a:cubicBezTo>
                    <a:pt x="305" y="17"/>
                    <a:pt x="302" y="18"/>
                    <a:pt x="300" y="19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88" y="20"/>
                    <a:pt x="286" y="20"/>
                    <a:pt x="285" y="19"/>
                  </a:cubicBezTo>
                  <a:cubicBezTo>
                    <a:pt x="282" y="18"/>
                    <a:pt x="282" y="18"/>
                    <a:pt x="282" y="18"/>
                  </a:cubicBezTo>
                  <a:cubicBezTo>
                    <a:pt x="282" y="17"/>
                    <a:pt x="282" y="17"/>
                    <a:pt x="282" y="17"/>
                  </a:cubicBezTo>
                  <a:cubicBezTo>
                    <a:pt x="283" y="16"/>
                    <a:pt x="283" y="16"/>
                    <a:pt x="280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7" y="13"/>
                    <a:pt x="274" y="13"/>
                  </a:cubicBezTo>
                  <a:cubicBezTo>
                    <a:pt x="273" y="13"/>
                    <a:pt x="270" y="16"/>
                    <a:pt x="268" y="17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9"/>
                    <a:pt x="266" y="19"/>
                    <a:pt x="26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5" y="18"/>
                    <a:pt x="244" y="18"/>
                    <a:pt x="243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27" y="17"/>
                    <a:pt x="214" y="17"/>
                    <a:pt x="200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3" y="16"/>
                    <a:pt x="183" y="16"/>
                    <a:pt x="18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4" y="15"/>
                    <a:pt x="144" y="14"/>
                    <a:pt x="136" y="16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89" y="16"/>
                    <a:pt x="76" y="15"/>
                    <a:pt x="62" y="15"/>
                  </a:cubicBezTo>
                  <a:cubicBezTo>
                    <a:pt x="51" y="15"/>
                    <a:pt x="23" y="11"/>
                    <a:pt x="23" y="32"/>
                  </a:cubicBezTo>
                  <a:cubicBezTo>
                    <a:pt x="23" y="52"/>
                    <a:pt x="56" y="34"/>
                    <a:pt x="61" y="49"/>
                  </a:cubicBezTo>
                  <a:cubicBezTo>
                    <a:pt x="65" y="62"/>
                    <a:pt x="22" y="58"/>
                    <a:pt x="35" y="70"/>
                  </a:cubicBezTo>
                  <a:cubicBezTo>
                    <a:pt x="38" y="72"/>
                    <a:pt x="81" y="83"/>
                    <a:pt x="64" y="89"/>
                  </a:cubicBezTo>
                  <a:cubicBezTo>
                    <a:pt x="53" y="93"/>
                    <a:pt x="0" y="85"/>
                    <a:pt x="1" y="119"/>
                  </a:cubicBezTo>
                  <a:cubicBezTo>
                    <a:pt x="2" y="154"/>
                    <a:pt x="68" y="107"/>
                    <a:pt x="69" y="142"/>
                  </a:cubicBezTo>
                  <a:cubicBezTo>
                    <a:pt x="69" y="154"/>
                    <a:pt x="47" y="146"/>
                    <a:pt x="47" y="152"/>
                  </a:cubicBezTo>
                  <a:cubicBezTo>
                    <a:pt x="47" y="159"/>
                    <a:pt x="81" y="155"/>
                    <a:pt x="85" y="169"/>
                  </a:cubicBezTo>
                  <a:cubicBezTo>
                    <a:pt x="92" y="189"/>
                    <a:pt x="19" y="164"/>
                    <a:pt x="19" y="198"/>
                  </a:cubicBezTo>
                  <a:cubicBezTo>
                    <a:pt x="20" y="233"/>
                    <a:pt x="65" y="213"/>
                    <a:pt x="85" y="225"/>
                  </a:cubicBezTo>
                  <a:cubicBezTo>
                    <a:pt x="88" y="227"/>
                    <a:pt x="93" y="238"/>
                    <a:pt x="90" y="244"/>
                  </a:cubicBezTo>
                  <a:cubicBezTo>
                    <a:pt x="85" y="258"/>
                    <a:pt x="60" y="231"/>
                    <a:pt x="58" y="247"/>
                  </a:cubicBezTo>
                  <a:cubicBezTo>
                    <a:pt x="55" y="273"/>
                    <a:pt x="108" y="252"/>
                    <a:pt x="106" y="278"/>
                  </a:cubicBezTo>
                  <a:cubicBezTo>
                    <a:pt x="103" y="304"/>
                    <a:pt x="64" y="286"/>
                    <a:pt x="56" y="286"/>
                  </a:cubicBezTo>
                  <a:cubicBezTo>
                    <a:pt x="24" y="286"/>
                    <a:pt x="28" y="303"/>
                    <a:pt x="54" y="303"/>
                  </a:cubicBezTo>
                  <a:cubicBezTo>
                    <a:pt x="82" y="303"/>
                    <a:pt x="110" y="302"/>
                    <a:pt x="138" y="302"/>
                  </a:cubicBezTo>
                  <a:cubicBezTo>
                    <a:pt x="140" y="301"/>
                    <a:pt x="140" y="301"/>
                    <a:pt x="140" y="301"/>
                  </a:cubicBezTo>
                  <a:cubicBezTo>
                    <a:pt x="143" y="302"/>
                    <a:pt x="143" y="302"/>
                    <a:pt x="143" y="302"/>
                  </a:cubicBezTo>
                  <a:cubicBezTo>
                    <a:pt x="145" y="302"/>
                    <a:pt x="148" y="303"/>
                    <a:pt x="152" y="303"/>
                  </a:cubicBezTo>
                  <a:cubicBezTo>
                    <a:pt x="161" y="303"/>
                    <a:pt x="161" y="303"/>
                    <a:pt x="161" y="303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64" y="304"/>
                    <a:pt x="165" y="304"/>
                    <a:pt x="167" y="30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72" y="302"/>
                    <a:pt x="172" y="302"/>
                    <a:pt x="172" y="302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4" y="306"/>
                    <a:pt x="175" y="306"/>
                    <a:pt x="176" y="304"/>
                  </a:cubicBezTo>
                  <a:cubicBezTo>
                    <a:pt x="177" y="302"/>
                    <a:pt x="177" y="302"/>
                    <a:pt x="177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5" y="307"/>
                    <a:pt x="199" y="310"/>
                    <a:pt x="203" y="309"/>
                  </a:cubicBezTo>
                  <a:cubicBezTo>
                    <a:pt x="204" y="309"/>
                    <a:pt x="203" y="307"/>
                    <a:pt x="203" y="306"/>
                  </a:cubicBezTo>
                  <a:cubicBezTo>
                    <a:pt x="207" y="306"/>
                    <a:pt x="207" y="306"/>
                    <a:pt x="207" y="306"/>
                  </a:cubicBezTo>
                  <a:cubicBezTo>
                    <a:pt x="207" y="306"/>
                    <a:pt x="208" y="305"/>
                    <a:pt x="208" y="304"/>
                  </a:cubicBezTo>
                  <a:cubicBezTo>
                    <a:pt x="208" y="302"/>
                    <a:pt x="208" y="302"/>
                    <a:pt x="208" y="302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230" y="308"/>
                    <a:pt x="230" y="308"/>
                    <a:pt x="230" y="308"/>
                  </a:cubicBezTo>
                  <a:cubicBezTo>
                    <a:pt x="230" y="310"/>
                    <a:pt x="230" y="312"/>
                    <a:pt x="230" y="315"/>
                  </a:cubicBezTo>
                  <a:cubicBezTo>
                    <a:pt x="236" y="298"/>
                    <a:pt x="246" y="303"/>
                    <a:pt x="255" y="302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62" y="304"/>
                    <a:pt x="263" y="304"/>
                    <a:pt x="264" y="304"/>
                  </a:cubicBezTo>
                  <a:cubicBezTo>
                    <a:pt x="266" y="303"/>
                    <a:pt x="267" y="302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74" y="312"/>
                    <a:pt x="274" y="300"/>
                    <a:pt x="278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2" y="299"/>
                    <a:pt x="282" y="299"/>
                    <a:pt x="282" y="299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6" y="307"/>
                    <a:pt x="285" y="306"/>
                    <a:pt x="285" y="304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4"/>
                    <a:pt x="286" y="304"/>
                    <a:pt x="286" y="304"/>
                  </a:cubicBezTo>
                  <a:cubicBezTo>
                    <a:pt x="286" y="305"/>
                    <a:pt x="287" y="306"/>
                    <a:pt x="287" y="306"/>
                  </a:cubicBezTo>
                  <a:cubicBezTo>
                    <a:pt x="291" y="306"/>
                    <a:pt x="291" y="306"/>
                    <a:pt x="291" y="306"/>
                  </a:cubicBezTo>
                  <a:cubicBezTo>
                    <a:pt x="291" y="307"/>
                    <a:pt x="290" y="309"/>
                    <a:pt x="291" y="309"/>
                  </a:cubicBezTo>
                  <a:cubicBezTo>
                    <a:pt x="292" y="309"/>
                    <a:pt x="293" y="309"/>
                    <a:pt x="294" y="309"/>
                  </a:cubicBezTo>
                  <a:cubicBezTo>
                    <a:pt x="296" y="308"/>
                    <a:pt x="296" y="308"/>
                    <a:pt x="296" y="308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299" y="309"/>
                    <a:pt x="300" y="309"/>
                    <a:pt x="301" y="309"/>
                  </a:cubicBezTo>
                  <a:cubicBezTo>
                    <a:pt x="301" y="309"/>
                    <a:pt x="300" y="307"/>
                    <a:pt x="301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3" y="307"/>
                  </a:cubicBezTo>
                  <a:cubicBezTo>
                    <a:pt x="306" y="310"/>
                    <a:pt x="309" y="311"/>
                    <a:pt x="312" y="307"/>
                  </a:cubicBezTo>
                  <a:cubicBezTo>
                    <a:pt x="313" y="305"/>
                    <a:pt x="314" y="303"/>
                    <a:pt x="316" y="302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8" y="304"/>
                    <a:pt x="318" y="304"/>
                    <a:pt x="318" y="304"/>
                  </a:cubicBezTo>
                  <a:cubicBezTo>
                    <a:pt x="319" y="306"/>
                    <a:pt x="320" y="306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2" y="305"/>
                    <a:pt x="323" y="304"/>
                    <a:pt x="324" y="303"/>
                  </a:cubicBezTo>
                  <a:cubicBezTo>
                    <a:pt x="325" y="302"/>
                    <a:pt x="325" y="302"/>
                    <a:pt x="325" y="302"/>
                  </a:cubicBezTo>
                  <a:cubicBezTo>
                    <a:pt x="327" y="304"/>
                    <a:pt x="327" y="304"/>
                    <a:pt x="327" y="304"/>
                  </a:cubicBezTo>
                  <a:cubicBezTo>
                    <a:pt x="328" y="304"/>
                    <a:pt x="328" y="304"/>
                    <a:pt x="328" y="304"/>
                  </a:cubicBezTo>
                  <a:cubicBezTo>
                    <a:pt x="328" y="308"/>
                    <a:pt x="328" y="308"/>
                    <a:pt x="328" y="308"/>
                  </a:cubicBezTo>
                  <a:cubicBezTo>
                    <a:pt x="328" y="310"/>
                    <a:pt x="328" y="312"/>
                    <a:pt x="328" y="315"/>
                  </a:cubicBezTo>
                  <a:cubicBezTo>
                    <a:pt x="330" y="309"/>
                    <a:pt x="332" y="306"/>
                    <a:pt x="335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41" y="302"/>
                    <a:pt x="341" y="302"/>
                    <a:pt x="341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9" y="302"/>
                    <a:pt x="356" y="304"/>
                    <a:pt x="361" y="299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4" y="297"/>
                    <a:pt x="364" y="297"/>
                    <a:pt x="364" y="297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5" y="301"/>
                    <a:pt x="376" y="301"/>
                    <a:pt x="378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382" y="304"/>
                    <a:pt x="382" y="304"/>
                    <a:pt x="382" y="304"/>
                  </a:cubicBezTo>
                  <a:cubicBezTo>
                    <a:pt x="383" y="307"/>
                    <a:pt x="382" y="306"/>
                    <a:pt x="383" y="304"/>
                  </a:cubicBezTo>
                  <a:cubicBezTo>
                    <a:pt x="383" y="303"/>
                    <a:pt x="383" y="303"/>
                    <a:pt x="383" y="303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84" y="305"/>
                    <a:pt x="384" y="306"/>
                    <a:pt x="385" y="306"/>
                  </a:cubicBezTo>
                  <a:cubicBezTo>
                    <a:pt x="388" y="306"/>
                    <a:pt x="388" y="306"/>
                    <a:pt x="388" y="306"/>
                  </a:cubicBezTo>
                  <a:cubicBezTo>
                    <a:pt x="389" y="307"/>
                    <a:pt x="388" y="309"/>
                    <a:pt x="388" y="309"/>
                  </a:cubicBezTo>
                  <a:cubicBezTo>
                    <a:pt x="390" y="310"/>
                    <a:pt x="392" y="309"/>
                    <a:pt x="394" y="308"/>
                  </a:cubicBezTo>
                  <a:cubicBezTo>
                    <a:pt x="398" y="304"/>
                    <a:pt x="398" y="304"/>
                    <a:pt x="398" y="304"/>
                  </a:cubicBezTo>
                  <a:cubicBezTo>
                    <a:pt x="401" y="307"/>
                    <a:pt x="401" y="307"/>
                    <a:pt x="401" y="307"/>
                  </a:cubicBezTo>
                  <a:cubicBezTo>
                    <a:pt x="404" y="310"/>
                    <a:pt x="406" y="311"/>
                    <a:pt x="409" y="307"/>
                  </a:cubicBezTo>
                  <a:cubicBezTo>
                    <a:pt x="410" y="305"/>
                    <a:pt x="412" y="303"/>
                    <a:pt x="413" y="302"/>
                  </a:cubicBezTo>
                  <a:cubicBezTo>
                    <a:pt x="414" y="302"/>
                    <a:pt x="414" y="302"/>
                    <a:pt x="414" y="302"/>
                  </a:cubicBezTo>
                  <a:cubicBezTo>
                    <a:pt x="415" y="304"/>
                    <a:pt x="415" y="304"/>
                    <a:pt x="415" y="304"/>
                  </a:cubicBezTo>
                  <a:cubicBezTo>
                    <a:pt x="416" y="306"/>
                    <a:pt x="417" y="306"/>
                    <a:pt x="418" y="304"/>
                  </a:cubicBezTo>
                  <a:cubicBezTo>
                    <a:pt x="418" y="304"/>
                    <a:pt x="418" y="304"/>
                    <a:pt x="418" y="304"/>
                  </a:cubicBezTo>
                  <a:cubicBezTo>
                    <a:pt x="419" y="304"/>
                    <a:pt x="419" y="304"/>
                    <a:pt x="419" y="304"/>
                  </a:cubicBezTo>
                  <a:cubicBezTo>
                    <a:pt x="420" y="305"/>
                    <a:pt x="421" y="304"/>
                    <a:pt x="422" y="303"/>
                  </a:cubicBezTo>
                  <a:cubicBezTo>
                    <a:pt x="422" y="302"/>
                    <a:pt x="422" y="302"/>
                    <a:pt x="422" y="302"/>
                  </a:cubicBezTo>
                  <a:cubicBezTo>
                    <a:pt x="425" y="304"/>
                    <a:pt x="425" y="304"/>
                    <a:pt x="425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7"/>
                    <a:pt x="425" y="309"/>
                    <a:pt x="430" y="304"/>
                  </a:cubicBezTo>
                  <a:cubicBezTo>
                    <a:pt x="431" y="302"/>
                    <a:pt x="431" y="302"/>
                    <a:pt x="431" y="302"/>
                  </a:cubicBezTo>
                  <a:cubicBezTo>
                    <a:pt x="433" y="303"/>
                    <a:pt x="433" y="303"/>
                    <a:pt x="433" y="303"/>
                  </a:cubicBezTo>
                  <a:cubicBezTo>
                    <a:pt x="434" y="303"/>
                    <a:pt x="435" y="303"/>
                    <a:pt x="436" y="303"/>
                  </a:cubicBezTo>
                  <a:cubicBezTo>
                    <a:pt x="436" y="303"/>
                    <a:pt x="436" y="303"/>
                    <a:pt x="436" y="303"/>
                  </a:cubicBezTo>
                  <a:cubicBezTo>
                    <a:pt x="438" y="306"/>
                    <a:pt x="438" y="306"/>
                    <a:pt x="438" y="306"/>
                  </a:cubicBezTo>
                  <a:cubicBezTo>
                    <a:pt x="440" y="307"/>
                    <a:pt x="442" y="308"/>
                    <a:pt x="445" y="306"/>
                  </a:cubicBezTo>
                  <a:cubicBezTo>
                    <a:pt x="447" y="306"/>
                    <a:pt x="448" y="304"/>
                    <a:pt x="449" y="304"/>
                  </a:cubicBezTo>
                  <a:cubicBezTo>
                    <a:pt x="450" y="303"/>
                    <a:pt x="450" y="303"/>
                    <a:pt x="451" y="302"/>
                  </a:cubicBezTo>
                  <a:cubicBezTo>
                    <a:pt x="451" y="302"/>
                    <a:pt x="451" y="302"/>
                    <a:pt x="451" y="302"/>
                  </a:cubicBezTo>
                  <a:cubicBezTo>
                    <a:pt x="451" y="303"/>
                    <a:pt x="451" y="303"/>
                    <a:pt x="451" y="303"/>
                  </a:cubicBezTo>
                  <a:cubicBezTo>
                    <a:pt x="452" y="304"/>
                    <a:pt x="453" y="304"/>
                    <a:pt x="453" y="304"/>
                  </a:cubicBezTo>
                  <a:cubicBezTo>
                    <a:pt x="456" y="306"/>
                    <a:pt x="459" y="305"/>
                    <a:pt x="461" y="303"/>
                  </a:cubicBezTo>
                  <a:cubicBezTo>
                    <a:pt x="463" y="302"/>
                    <a:pt x="463" y="302"/>
                    <a:pt x="463" y="302"/>
                  </a:cubicBezTo>
                  <a:cubicBezTo>
                    <a:pt x="466" y="308"/>
                    <a:pt x="466" y="308"/>
                    <a:pt x="466" y="308"/>
                  </a:cubicBezTo>
                  <a:cubicBezTo>
                    <a:pt x="467" y="309"/>
                    <a:pt x="469" y="310"/>
                    <a:pt x="470" y="309"/>
                  </a:cubicBezTo>
                  <a:cubicBezTo>
                    <a:pt x="472" y="308"/>
                    <a:pt x="473" y="306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6" y="303"/>
                    <a:pt x="476" y="303"/>
                    <a:pt x="477" y="302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80" y="302"/>
                    <a:pt x="481" y="301"/>
                    <a:pt x="482" y="301"/>
                  </a:cubicBezTo>
                  <a:cubicBezTo>
                    <a:pt x="483" y="301"/>
                    <a:pt x="483" y="301"/>
                    <a:pt x="483" y="301"/>
                  </a:cubicBezTo>
                  <a:cubicBezTo>
                    <a:pt x="483" y="302"/>
                    <a:pt x="483" y="302"/>
                    <a:pt x="483" y="302"/>
                  </a:cubicBezTo>
                  <a:cubicBezTo>
                    <a:pt x="484" y="304"/>
                    <a:pt x="486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9" y="305"/>
                    <a:pt x="492" y="305"/>
                    <a:pt x="496" y="304"/>
                  </a:cubicBezTo>
                  <a:cubicBezTo>
                    <a:pt x="497" y="304"/>
                    <a:pt x="497" y="304"/>
                    <a:pt x="497" y="304"/>
                  </a:cubicBezTo>
                  <a:cubicBezTo>
                    <a:pt x="501" y="305"/>
                    <a:pt x="501" y="305"/>
                    <a:pt x="501" y="305"/>
                  </a:cubicBezTo>
                  <a:cubicBezTo>
                    <a:pt x="502" y="305"/>
                    <a:pt x="504" y="305"/>
                    <a:pt x="506" y="304"/>
                  </a:cubicBezTo>
                  <a:cubicBezTo>
                    <a:pt x="507" y="304"/>
                    <a:pt x="508" y="303"/>
                    <a:pt x="509" y="302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6" y="300"/>
                    <a:pt x="516" y="300"/>
                    <a:pt x="516" y="300"/>
                  </a:cubicBezTo>
                  <a:cubicBezTo>
                    <a:pt x="517" y="300"/>
                    <a:pt x="517" y="300"/>
                    <a:pt x="517" y="300"/>
                  </a:cubicBezTo>
                  <a:cubicBezTo>
                    <a:pt x="517" y="301"/>
                    <a:pt x="518" y="301"/>
                    <a:pt x="519" y="302"/>
                  </a:cubicBezTo>
                  <a:cubicBezTo>
                    <a:pt x="523" y="302"/>
                    <a:pt x="523" y="302"/>
                    <a:pt x="523" y="302"/>
                  </a:cubicBezTo>
                  <a:cubicBezTo>
                    <a:pt x="523" y="304"/>
                    <a:pt x="523" y="304"/>
                    <a:pt x="523" y="304"/>
                  </a:cubicBezTo>
                  <a:cubicBezTo>
                    <a:pt x="523" y="307"/>
                    <a:pt x="523" y="309"/>
                    <a:pt x="528" y="304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5" y="303"/>
                    <a:pt x="536" y="310"/>
                    <a:pt x="543" y="306"/>
                  </a:cubicBezTo>
                  <a:cubicBezTo>
                    <a:pt x="544" y="305"/>
                    <a:pt x="544" y="305"/>
                    <a:pt x="544" y="305"/>
                  </a:cubicBezTo>
                  <a:cubicBezTo>
                    <a:pt x="545" y="306"/>
                    <a:pt x="545" y="306"/>
                    <a:pt x="545" y="306"/>
                  </a:cubicBezTo>
                  <a:cubicBezTo>
                    <a:pt x="549" y="311"/>
                    <a:pt x="553" y="315"/>
                    <a:pt x="556" y="314"/>
                  </a:cubicBezTo>
                  <a:cubicBezTo>
                    <a:pt x="558" y="313"/>
                    <a:pt x="557" y="310"/>
                    <a:pt x="559" y="309"/>
                  </a:cubicBezTo>
                  <a:cubicBezTo>
                    <a:pt x="560" y="309"/>
                    <a:pt x="561" y="308"/>
                    <a:pt x="562" y="308"/>
                  </a:cubicBezTo>
                  <a:cubicBezTo>
                    <a:pt x="563" y="307"/>
                    <a:pt x="563" y="307"/>
                    <a:pt x="563" y="307"/>
                  </a:cubicBezTo>
                  <a:cubicBezTo>
                    <a:pt x="564" y="308"/>
                    <a:pt x="564" y="308"/>
                    <a:pt x="564" y="308"/>
                  </a:cubicBezTo>
                  <a:cubicBezTo>
                    <a:pt x="565" y="309"/>
                    <a:pt x="566" y="310"/>
                    <a:pt x="568" y="309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71" y="306"/>
                    <a:pt x="571" y="306"/>
                    <a:pt x="571" y="306"/>
                  </a:cubicBezTo>
                  <a:cubicBezTo>
                    <a:pt x="572" y="306"/>
                    <a:pt x="574" y="306"/>
                    <a:pt x="575" y="306"/>
                  </a:cubicBezTo>
                  <a:cubicBezTo>
                    <a:pt x="578" y="308"/>
                    <a:pt x="581" y="313"/>
                    <a:pt x="584" y="314"/>
                  </a:cubicBezTo>
                  <a:cubicBezTo>
                    <a:pt x="588" y="316"/>
                    <a:pt x="591" y="313"/>
                    <a:pt x="593" y="309"/>
                  </a:cubicBezTo>
                  <a:cubicBezTo>
                    <a:pt x="595" y="304"/>
                    <a:pt x="595" y="304"/>
                    <a:pt x="595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600" y="305"/>
                    <a:pt x="602" y="305"/>
                    <a:pt x="603" y="304"/>
                  </a:cubicBezTo>
                  <a:cubicBezTo>
                    <a:pt x="604" y="304"/>
                    <a:pt x="604" y="304"/>
                    <a:pt x="604" y="304"/>
                  </a:cubicBezTo>
                  <a:cubicBezTo>
                    <a:pt x="605" y="305"/>
                    <a:pt x="605" y="305"/>
                    <a:pt x="605" y="305"/>
                  </a:cubicBezTo>
                  <a:cubicBezTo>
                    <a:pt x="607" y="306"/>
                    <a:pt x="609" y="308"/>
                    <a:pt x="612" y="306"/>
                  </a:cubicBezTo>
                  <a:cubicBezTo>
                    <a:pt x="615" y="305"/>
                    <a:pt x="615" y="303"/>
                    <a:pt x="617" y="301"/>
                  </a:cubicBezTo>
                  <a:cubicBezTo>
                    <a:pt x="619" y="300"/>
                    <a:pt x="621" y="299"/>
                    <a:pt x="624" y="298"/>
                  </a:cubicBezTo>
                  <a:cubicBezTo>
                    <a:pt x="630" y="297"/>
                    <a:pt x="630" y="297"/>
                    <a:pt x="630" y="297"/>
                  </a:cubicBezTo>
                  <a:cubicBezTo>
                    <a:pt x="631" y="301"/>
                    <a:pt x="631" y="301"/>
                    <a:pt x="631" y="301"/>
                  </a:cubicBezTo>
                  <a:cubicBezTo>
                    <a:pt x="633" y="306"/>
                    <a:pt x="635" y="308"/>
                    <a:pt x="637" y="304"/>
                  </a:cubicBezTo>
                  <a:cubicBezTo>
                    <a:pt x="639" y="302"/>
                    <a:pt x="639" y="302"/>
                    <a:pt x="639" y="302"/>
                  </a:cubicBezTo>
                  <a:cubicBezTo>
                    <a:pt x="642" y="306"/>
                    <a:pt x="642" y="306"/>
                    <a:pt x="642" y="306"/>
                  </a:cubicBezTo>
                  <a:cubicBezTo>
                    <a:pt x="646" y="311"/>
                    <a:pt x="650" y="315"/>
                    <a:pt x="653" y="314"/>
                  </a:cubicBezTo>
                  <a:cubicBezTo>
                    <a:pt x="655" y="313"/>
                    <a:pt x="655" y="310"/>
                    <a:pt x="657" y="309"/>
                  </a:cubicBezTo>
                  <a:cubicBezTo>
                    <a:pt x="660" y="307"/>
                    <a:pt x="668" y="305"/>
                    <a:pt x="673" y="306"/>
                  </a:cubicBezTo>
                  <a:cubicBezTo>
                    <a:pt x="676" y="308"/>
                    <a:pt x="679" y="313"/>
                    <a:pt x="681" y="314"/>
                  </a:cubicBezTo>
                  <a:cubicBezTo>
                    <a:pt x="690" y="318"/>
                    <a:pt x="691" y="301"/>
                    <a:pt x="697" y="301"/>
                  </a:cubicBezTo>
                  <a:cubicBezTo>
                    <a:pt x="701" y="301"/>
                    <a:pt x="704" y="309"/>
                    <a:pt x="710" y="306"/>
                  </a:cubicBezTo>
                  <a:cubicBezTo>
                    <a:pt x="712" y="305"/>
                    <a:pt x="712" y="303"/>
                    <a:pt x="715" y="301"/>
                  </a:cubicBezTo>
                  <a:cubicBezTo>
                    <a:pt x="717" y="300"/>
                    <a:pt x="719" y="299"/>
                    <a:pt x="721" y="298"/>
                  </a:cubicBezTo>
                  <a:cubicBezTo>
                    <a:pt x="727" y="297"/>
                    <a:pt x="727" y="297"/>
                    <a:pt x="727" y="297"/>
                  </a:cubicBezTo>
                  <a:cubicBezTo>
                    <a:pt x="732" y="297"/>
                    <a:pt x="732" y="297"/>
                    <a:pt x="732" y="297"/>
                  </a:cubicBezTo>
                  <a:cubicBezTo>
                    <a:pt x="733" y="297"/>
                    <a:pt x="735" y="298"/>
                    <a:pt x="736" y="298"/>
                  </a:cubicBezTo>
                  <a:cubicBezTo>
                    <a:pt x="739" y="299"/>
                    <a:pt x="739" y="299"/>
                    <a:pt x="739" y="299"/>
                  </a:cubicBezTo>
                  <a:cubicBezTo>
                    <a:pt x="739" y="300"/>
                    <a:pt x="739" y="300"/>
                    <a:pt x="739" y="300"/>
                  </a:cubicBezTo>
                  <a:cubicBezTo>
                    <a:pt x="739" y="301"/>
                    <a:pt x="739" y="302"/>
                    <a:pt x="741" y="302"/>
                  </a:cubicBezTo>
                  <a:cubicBezTo>
                    <a:pt x="743" y="301"/>
                    <a:pt x="743" y="301"/>
                    <a:pt x="743" y="301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4" y="304"/>
                    <a:pt x="744" y="304"/>
                    <a:pt x="747" y="304"/>
                  </a:cubicBezTo>
                  <a:cubicBezTo>
                    <a:pt x="748" y="304"/>
                    <a:pt x="751" y="301"/>
                    <a:pt x="754" y="300"/>
                  </a:cubicBezTo>
                  <a:cubicBezTo>
                    <a:pt x="754" y="299"/>
                    <a:pt x="754" y="299"/>
                    <a:pt x="754" y="299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6" y="299"/>
                    <a:pt x="756" y="299"/>
                    <a:pt x="756" y="299"/>
                  </a:cubicBezTo>
                  <a:cubicBezTo>
                    <a:pt x="775" y="299"/>
                    <a:pt x="775" y="299"/>
                    <a:pt x="775" y="299"/>
                  </a:cubicBezTo>
                  <a:cubicBezTo>
                    <a:pt x="776" y="299"/>
                    <a:pt x="776" y="299"/>
                    <a:pt x="776" y="299"/>
                  </a:cubicBezTo>
                  <a:cubicBezTo>
                    <a:pt x="776" y="299"/>
                    <a:pt x="777" y="299"/>
                    <a:pt x="778" y="299"/>
                  </a:cubicBezTo>
                  <a:cubicBezTo>
                    <a:pt x="780" y="299"/>
                    <a:pt x="780" y="299"/>
                    <a:pt x="780" y="299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4" y="300"/>
                    <a:pt x="807" y="300"/>
                    <a:pt x="821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8" y="302"/>
                    <a:pt x="838" y="302"/>
                    <a:pt x="839" y="302"/>
                  </a:cubicBezTo>
                  <a:cubicBezTo>
                    <a:pt x="841" y="301"/>
                    <a:pt x="841" y="301"/>
                    <a:pt x="841" y="301"/>
                  </a:cubicBezTo>
                  <a:cubicBezTo>
                    <a:pt x="861" y="302"/>
                    <a:pt x="861" y="302"/>
                    <a:pt x="861" y="302"/>
                  </a:cubicBezTo>
                  <a:cubicBezTo>
                    <a:pt x="867" y="302"/>
                    <a:pt x="877" y="303"/>
                    <a:pt x="885" y="301"/>
                  </a:cubicBezTo>
                  <a:cubicBezTo>
                    <a:pt x="889" y="300"/>
                    <a:pt x="889" y="300"/>
                    <a:pt x="889" y="300"/>
                  </a:cubicBezTo>
                  <a:cubicBezTo>
                    <a:pt x="918" y="301"/>
                    <a:pt x="918" y="301"/>
                    <a:pt x="918" y="301"/>
                  </a:cubicBezTo>
                  <a:cubicBezTo>
                    <a:pt x="932" y="301"/>
                    <a:pt x="945" y="302"/>
                    <a:pt x="959" y="302"/>
                  </a:cubicBezTo>
                  <a:cubicBezTo>
                    <a:pt x="970" y="302"/>
                    <a:pt x="998" y="306"/>
                    <a:pt x="998" y="285"/>
                  </a:cubicBezTo>
                  <a:cubicBezTo>
                    <a:pt x="998" y="266"/>
                    <a:pt x="965" y="283"/>
                    <a:pt x="960" y="268"/>
                  </a:cubicBezTo>
                  <a:cubicBezTo>
                    <a:pt x="956" y="255"/>
                    <a:pt x="999" y="259"/>
                    <a:pt x="987" y="248"/>
                  </a:cubicBezTo>
                  <a:cubicBezTo>
                    <a:pt x="984" y="245"/>
                    <a:pt x="941" y="234"/>
                    <a:pt x="957" y="228"/>
                  </a:cubicBezTo>
                  <a:cubicBezTo>
                    <a:pt x="968" y="224"/>
                    <a:pt x="1021" y="232"/>
                    <a:pt x="102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432969" y="2695416"/>
              <a:ext cx="7169149" cy="1152525"/>
            </a:xfrm>
            <a:custGeom>
              <a:avLst/>
              <a:gdLst>
                <a:gd name="T0" fmla="*/ 937 w 1036"/>
                <a:gd name="T1" fmla="*/ 14 h 306"/>
                <a:gd name="T2" fmla="*/ 902 w 1036"/>
                <a:gd name="T3" fmla="*/ 19 h 306"/>
                <a:gd name="T4" fmla="*/ 879 w 1036"/>
                <a:gd name="T5" fmla="*/ 12 h 306"/>
                <a:gd name="T6" fmla="*/ 830 w 1036"/>
                <a:gd name="T7" fmla="*/ 18 h 306"/>
                <a:gd name="T8" fmla="*/ 799 w 1036"/>
                <a:gd name="T9" fmla="*/ 16 h 306"/>
                <a:gd name="T10" fmla="*/ 770 w 1036"/>
                <a:gd name="T11" fmla="*/ 16 h 306"/>
                <a:gd name="T12" fmla="*/ 751 w 1036"/>
                <a:gd name="T13" fmla="*/ 17 h 306"/>
                <a:gd name="T14" fmla="*/ 730 w 1036"/>
                <a:gd name="T15" fmla="*/ 18 h 306"/>
                <a:gd name="T16" fmla="*/ 710 w 1036"/>
                <a:gd name="T17" fmla="*/ 14 h 306"/>
                <a:gd name="T18" fmla="*/ 677 w 1036"/>
                <a:gd name="T19" fmla="*/ 10 h 306"/>
                <a:gd name="T20" fmla="*/ 631 w 1036"/>
                <a:gd name="T21" fmla="*/ 10 h 306"/>
                <a:gd name="T22" fmla="*/ 599 w 1036"/>
                <a:gd name="T23" fmla="*/ 14 h 306"/>
                <a:gd name="T24" fmla="*/ 563 w 1036"/>
                <a:gd name="T25" fmla="*/ 14 h 306"/>
                <a:gd name="T26" fmla="*/ 541 w 1036"/>
                <a:gd name="T27" fmla="*/ 14 h 306"/>
                <a:gd name="T28" fmla="*/ 518 w 1036"/>
                <a:gd name="T29" fmla="*/ 10 h 306"/>
                <a:gd name="T30" fmla="*/ 489 w 1036"/>
                <a:gd name="T31" fmla="*/ 14 h 306"/>
                <a:gd name="T32" fmla="*/ 467 w 1036"/>
                <a:gd name="T33" fmla="*/ 12 h 306"/>
                <a:gd name="T34" fmla="*/ 433 w 1036"/>
                <a:gd name="T35" fmla="*/ 12 h 306"/>
                <a:gd name="T36" fmla="*/ 392 w 1036"/>
                <a:gd name="T37" fmla="*/ 18 h 306"/>
                <a:gd name="T38" fmla="*/ 353 w 1036"/>
                <a:gd name="T39" fmla="*/ 16 h 306"/>
                <a:gd name="T40" fmla="*/ 324 w 1036"/>
                <a:gd name="T41" fmla="*/ 16 h 306"/>
                <a:gd name="T42" fmla="*/ 305 w 1036"/>
                <a:gd name="T43" fmla="*/ 18 h 306"/>
                <a:gd name="T44" fmla="*/ 285 w 1036"/>
                <a:gd name="T45" fmla="*/ 19 h 306"/>
                <a:gd name="T46" fmla="*/ 266 w 1036"/>
                <a:gd name="T47" fmla="*/ 15 h 306"/>
                <a:gd name="T48" fmla="*/ 236 w 1036"/>
                <a:gd name="T49" fmla="*/ 14 h 306"/>
                <a:gd name="T50" fmla="*/ 199 w 1036"/>
                <a:gd name="T51" fmla="*/ 15 h 306"/>
                <a:gd name="T52" fmla="*/ 157 w 1036"/>
                <a:gd name="T53" fmla="*/ 12 h 306"/>
                <a:gd name="T54" fmla="*/ 117 w 1036"/>
                <a:gd name="T55" fmla="*/ 14 h 306"/>
                <a:gd name="T56" fmla="*/ 89 w 1036"/>
                <a:gd name="T57" fmla="*/ 15 h 306"/>
                <a:gd name="T58" fmla="*/ 73 w 1036"/>
                <a:gd name="T59" fmla="*/ 160 h 306"/>
                <a:gd name="T60" fmla="*/ 100 w 1036"/>
                <a:gd name="T61" fmla="*/ 288 h 306"/>
                <a:gd name="T62" fmla="*/ 124 w 1036"/>
                <a:gd name="T63" fmla="*/ 293 h 306"/>
                <a:gd name="T64" fmla="*/ 148 w 1036"/>
                <a:gd name="T65" fmla="*/ 292 h 306"/>
                <a:gd name="T66" fmla="*/ 179 w 1036"/>
                <a:gd name="T67" fmla="*/ 294 h 306"/>
                <a:gd name="T68" fmla="*/ 197 w 1036"/>
                <a:gd name="T69" fmla="*/ 289 h 306"/>
                <a:gd name="T70" fmla="*/ 225 w 1036"/>
                <a:gd name="T71" fmla="*/ 290 h 306"/>
                <a:gd name="T72" fmla="*/ 250 w 1036"/>
                <a:gd name="T73" fmla="*/ 299 h 306"/>
                <a:gd name="T74" fmla="*/ 296 w 1036"/>
                <a:gd name="T75" fmla="*/ 283 h 306"/>
                <a:gd name="T76" fmla="*/ 343 w 1036"/>
                <a:gd name="T77" fmla="*/ 297 h 306"/>
                <a:gd name="T78" fmla="*/ 371 w 1036"/>
                <a:gd name="T79" fmla="*/ 294 h 306"/>
                <a:gd name="T80" fmla="*/ 398 w 1036"/>
                <a:gd name="T81" fmla="*/ 289 h 306"/>
                <a:gd name="T82" fmla="*/ 415 w 1036"/>
                <a:gd name="T83" fmla="*/ 297 h 306"/>
                <a:gd name="T84" fmla="*/ 443 w 1036"/>
                <a:gd name="T85" fmla="*/ 291 h 306"/>
                <a:gd name="T86" fmla="*/ 479 w 1036"/>
                <a:gd name="T87" fmla="*/ 305 h 306"/>
                <a:gd name="T88" fmla="*/ 519 w 1036"/>
                <a:gd name="T89" fmla="*/ 293 h 306"/>
                <a:gd name="T90" fmla="*/ 570 w 1036"/>
                <a:gd name="T91" fmla="*/ 293 h 306"/>
                <a:gd name="T92" fmla="*/ 594 w 1036"/>
                <a:gd name="T93" fmla="*/ 292 h 306"/>
                <a:gd name="T94" fmla="*/ 625 w 1036"/>
                <a:gd name="T95" fmla="*/ 294 h 306"/>
                <a:gd name="T96" fmla="*/ 643 w 1036"/>
                <a:gd name="T97" fmla="*/ 289 h 306"/>
                <a:gd name="T98" fmla="*/ 672 w 1036"/>
                <a:gd name="T99" fmla="*/ 290 h 306"/>
                <a:gd name="T100" fmla="*/ 697 w 1036"/>
                <a:gd name="T101" fmla="*/ 299 h 306"/>
                <a:gd name="T102" fmla="*/ 743 w 1036"/>
                <a:gd name="T103" fmla="*/ 283 h 306"/>
                <a:gd name="T104" fmla="*/ 790 w 1036"/>
                <a:gd name="T105" fmla="*/ 297 h 306"/>
                <a:gd name="T106" fmla="*/ 817 w 1036"/>
                <a:gd name="T107" fmla="*/ 294 h 306"/>
                <a:gd name="T108" fmla="*/ 844 w 1036"/>
                <a:gd name="T109" fmla="*/ 289 h 306"/>
                <a:gd name="T110" fmla="*/ 862 w 1036"/>
                <a:gd name="T111" fmla="*/ 297 h 306"/>
                <a:gd name="T112" fmla="*/ 889 w 1036"/>
                <a:gd name="T113" fmla="*/ 291 h 306"/>
                <a:gd name="T114" fmla="*/ 923 w 1036"/>
                <a:gd name="T115" fmla="*/ 304 h 306"/>
                <a:gd name="T116" fmla="*/ 990 w 1036"/>
                <a:gd name="T117" fmla="*/ 288 h 306"/>
                <a:gd name="T118" fmla="*/ 977 w 1036"/>
                <a:gd name="T119" fmla="*/ 13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6" h="306">
                  <a:moveTo>
                    <a:pt x="1036" y="112"/>
                  </a:moveTo>
                  <a:cubicBezTo>
                    <a:pt x="1036" y="81"/>
                    <a:pt x="991" y="88"/>
                    <a:pt x="981" y="84"/>
                  </a:cubicBezTo>
                  <a:cubicBezTo>
                    <a:pt x="967" y="78"/>
                    <a:pt x="1005" y="68"/>
                    <a:pt x="1007" y="66"/>
                  </a:cubicBezTo>
                  <a:cubicBezTo>
                    <a:pt x="1018" y="55"/>
                    <a:pt x="981" y="59"/>
                    <a:pt x="984" y="46"/>
                  </a:cubicBezTo>
                  <a:cubicBezTo>
                    <a:pt x="989" y="31"/>
                    <a:pt x="1017" y="48"/>
                    <a:pt x="1017" y="29"/>
                  </a:cubicBezTo>
                  <a:cubicBezTo>
                    <a:pt x="1017" y="10"/>
                    <a:pt x="993" y="14"/>
                    <a:pt x="983" y="14"/>
                  </a:cubicBezTo>
                  <a:cubicBezTo>
                    <a:pt x="972" y="14"/>
                    <a:pt x="960" y="14"/>
                    <a:pt x="948" y="15"/>
                  </a:cubicBezTo>
                  <a:cubicBezTo>
                    <a:pt x="937" y="15"/>
                    <a:pt x="937" y="15"/>
                    <a:pt x="937" y="15"/>
                  </a:cubicBezTo>
                  <a:cubicBezTo>
                    <a:pt x="937" y="14"/>
                    <a:pt x="937" y="14"/>
                    <a:pt x="937" y="14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19" y="13"/>
                    <a:pt x="917" y="12"/>
                    <a:pt x="914" y="12"/>
                  </a:cubicBezTo>
                  <a:cubicBezTo>
                    <a:pt x="910" y="12"/>
                    <a:pt x="906" y="16"/>
                    <a:pt x="902" y="19"/>
                  </a:cubicBezTo>
                  <a:cubicBezTo>
                    <a:pt x="901" y="19"/>
                    <a:pt x="901" y="19"/>
                    <a:pt x="901" y="19"/>
                  </a:cubicBezTo>
                  <a:cubicBezTo>
                    <a:pt x="900" y="20"/>
                    <a:pt x="900" y="20"/>
                    <a:pt x="900" y="20"/>
                  </a:cubicBezTo>
                  <a:cubicBezTo>
                    <a:pt x="899" y="20"/>
                    <a:pt x="899" y="20"/>
                    <a:pt x="899" y="20"/>
                  </a:cubicBezTo>
                  <a:cubicBezTo>
                    <a:pt x="895" y="19"/>
                    <a:pt x="891" y="17"/>
                    <a:pt x="886" y="16"/>
                  </a:cubicBezTo>
                  <a:cubicBezTo>
                    <a:pt x="886" y="16"/>
                    <a:pt x="886" y="16"/>
                    <a:pt x="886" y="16"/>
                  </a:cubicBezTo>
                  <a:cubicBezTo>
                    <a:pt x="884" y="14"/>
                    <a:pt x="884" y="14"/>
                    <a:pt x="884" y="14"/>
                  </a:cubicBezTo>
                  <a:cubicBezTo>
                    <a:pt x="883" y="13"/>
                    <a:pt x="882" y="12"/>
                    <a:pt x="880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5" y="11"/>
                    <a:pt x="871" y="14"/>
                    <a:pt x="869" y="17"/>
                  </a:cubicBezTo>
                  <a:cubicBezTo>
                    <a:pt x="868" y="17"/>
                    <a:pt x="868" y="17"/>
                    <a:pt x="868" y="17"/>
                  </a:cubicBezTo>
                  <a:cubicBezTo>
                    <a:pt x="861" y="17"/>
                    <a:pt x="861" y="17"/>
                    <a:pt x="861" y="17"/>
                  </a:cubicBezTo>
                  <a:cubicBezTo>
                    <a:pt x="859" y="16"/>
                    <a:pt x="859" y="16"/>
                    <a:pt x="859" y="16"/>
                  </a:cubicBezTo>
                  <a:cubicBezTo>
                    <a:pt x="858" y="16"/>
                    <a:pt x="858" y="16"/>
                    <a:pt x="858" y="16"/>
                  </a:cubicBezTo>
                  <a:cubicBezTo>
                    <a:pt x="856" y="13"/>
                    <a:pt x="853" y="10"/>
                    <a:pt x="852" y="10"/>
                  </a:cubicBezTo>
                  <a:cubicBezTo>
                    <a:pt x="847" y="7"/>
                    <a:pt x="842" y="13"/>
                    <a:pt x="838" y="15"/>
                  </a:cubicBezTo>
                  <a:cubicBezTo>
                    <a:pt x="838" y="15"/>
                    <a:pt x="839" y="17"/>
                    <a:pt x="838" y="18"/>
                  </a:cubicBezTo>
                  <a:cubicBezTo>
                    <a:pt x="836" y="19"/>
                    <a:pt x="833" y="19"/>
                    <a:pt x="830" y="18"/>
                  </a:cubicBezTo>
                  <a:cubicBezTo>
                    <a:pt x="827" y="17"/>
                    <a:pt x="827" y="17"/>
                    <a:pt x="827" y="17"/>
                  </a:cubicBezTo>
                  <a:cubicBezTo>
                    <a:pt x="827" y="15"/>
                    <a:pt x="827" y="15"/>
                    <a:pt x="827" y="15"/>
                  </a:cubicBezTo>
                  <a:cubicBezTo>
                    <a:pt x="825" y="9"/>
                    <a:pt x="823" y="9"/>
                    <a:pt x="820" y="12"/>
                  </a:cubicBezTo>
                  <a:cubicBezTo>
                    <a:pt x="818" y="13"/>
                    <a:pt x="818" y="13"/>
                    <a:pt x="818" y="13"/>
                  </a:cubicBezTo>
                  <a:cubicBezTo>
                    <a:pt x="815" y="10"/>
                    <a:pt x="815" y="10"/>
                    <a:pt x="815" y="10"/>
                  </a:cubicBezTo>
                  <a:cubicBezTo>
                    <a:pt x="812" y="9"/>
                    <a:pt x="809" y="9"/>
                    <a:pt x="806" y="10"/>
                  </a:cubicBezTo>
                  <a:cubicBezTo>
                    <a:pt x="804" y="11"/>
                    <a:pt x="803" y="12"/>
                    <a:pt x="801" y="14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8" y="15"/>
                    <a:pt x="796" y="14"/>
                    <a:pt x="794" y="15"/>
                  </a:cubicBezTo>
                  <a:cubicBezTo>
                    <a:pt x="793" y="16"/>
                    <a:pt x="790" y="16"/>
                    <a:pt x="787" y="17"/>
                  </a:cubicBezTo>
                  <a:cubicBezTo>
                    <a:pt x="779" y="18"/>
                    <a:pt x="779" y="18"/>
                    <a:pt x="779" y="18"/>
                  </a:cubicBezTo>
                  <a:cubicBezTo>
                    <a:pt x="778" y="17"/>
                    <a:pt x="778" y="17"/>
                    <a:pt x="778" y="17"/>
                  </a:cubicBezTo>
                  <a:cubicBezTo>
                    <a:pt x="777" y="16"/>
                    <a:pt x="775" y="14"/>
                    <a:pt x="774" y="14"/>
                  </a:cubicBezTo>
                  <a:cubicBezTo>
                    <a:pt x="773" y="14"/>
                    <a:pt x="773" y="14"/>
                    <a:pt x="773" y="14"/>
                  </a:cubicBezTo>
                  <a:cubicBezTo>
                    <a:pt x="771" y="15"/>
                    <a:pt x="771" y="15"/>
                    <a:pt x="771" y="15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771" y="13"/>
                    <a:pt x="771" y="12"/>
                    <a:pt x="768" y="12"/>
                  </a:cubicBezTo>
                  <a:cubicBezTo>
                    <a:pt x="767" y="12"/>
                    <a:pt x="765" y="13"/>
                    <a:pt x="764" y="14"/>
                  </a:cubicBezTo>
                  <a:cubicBezTo>
                    <a:pt x="763" y="16"/>
                    <a:pt x="763" y="16"/>
                    <a:pt x="763" y="16"/>
                  </a:cubicBezTo>
                  <a:cubicBezTo>
                    <a:pt x="762" y="16"/>
                    <a:pt x="762" y="16"/>
                    <a:pt x="762" y="16"/>
                  </a:cubicBezTo>
                  <a:cubicBezTo>
                    <a:pt x="759" y="16"/>
                    <a:pt x="756" y="18"/>
                    <a:pt x="753" y="18"/>
                  </a:cubicBezTo>
                  <a:cubicBezTo>
                    <a:pt x="752" y="19"/>
                    <a:pt x="752" y="19"/>
                    <a:pt x="752" y="19"/>
                  </a:cubicBezTo>
                  <a:cubicBezTo>
                    <a:pt x="751" y="18"/>
                    <a:pt x="751" y="18"/>
                    <a:pt x="751" y="18"/>
                  </a:cubicBezTo>
                  <a:cubicBezTo>
                    <a:pt x="751" y="17"/>
                    <a:pt x="751" y="17"/>
                    <a:pt x="751" y="17"/>
                  </a:cubicBezTo>
                  <a:cubicBezTo>
                    <a:pt x="750" y="16"/>
                    <a:pt x="749" y="15"/>
                    <a:pt x="749" y="15"/>
                  </a:cubicBezTo>
                  <a:cubicBezTo>
                    <a:pt x="746" y="14"/>
                    <a:pt x="744" y="15"/>
                    <a:pt x="743" y="17"/>
                  </a:cubicBezTo>
                  <a:cubicBezTo>
                    <a:pt x="742" y="18"/>
                    <a:pt x="742" y="18"/>
                    <a:pt x="742" y="18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39" y="15"/>
                    <a:pt x="737" y="14"/>
                    <a:pt x="735" y="15"/>
                  </a:cubicBezTo>
                  <a:cubicBezTo>
                    <a:pt x="734" y="15"/>
                    <a:pt x="733" y="16"/>
                    <a:pt x="733" y="17"/>
                  </a:cubicBezTo>
                  <a:cubicBezTo>
                    <a:pt x="732" y="18"/>
                    <a:pt x="732" y="18"/>
                    <a:pt x="732" y="18"/>
                  </a:cubicBezTo>
                  <a:cubicBezTo>
                    <a:pt x="731" y="19"/>
                    <a:pt x="731" y="19"/>
                    <a:pt x="731" y="19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27" y="18"/>
                    <a:pt x="724" y="16"/>
                    <a:pt x="721" y="16"/>
                  </a:cubicBezTo>
                  <a:cubicBezTo>
                    <a:pt x="721" y="16"/>
                    <a:pt x="721" y="16"/>
                    <a:pt x="721" y="16"/>
                  </a:cubicBezTo>
                  <a:cubicBezTo>
                    <a:pt x="719" y="14"/>
                    <a:pt x="719" y="14"/>
                    <a:pt x="719" y="14"/>
                  </a:cubicBezTo>
                  <a:cubicBezTo>
                    <a:pt x="718" y="13"/>
                    <a:pt x="717" y="12"/>
                    <a:pt x="715" y="12"/>
                  </a:cubicBezTo>
                  <a:cubicBezTo>
                    <a:pt x="712" y="12"/>
                    <a:pt x="712" y="13"/>
                    <a:pt x="713" y="14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2" y="15"/>
                    <a:pt x="712" y="15"/>
                    <a:pt x="712" y="15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08" y="14"/>
                    <a:pt x="706" y="16"/>
                    <a:pt x="705" y="17"/>
                  </a:cubicBezTo>
                  <a:cubicBezTo>
                    <a:pt x="704" y="18"/>
                    <a:pt x="704" y="18"/>
                    <a:pt x="704" y="18"/>
                  </a:cubicBezTo>
                  <a:cubicBezTo>
                    <a:pt x="696" y="17"/>
                    <a:pt x="696" y="17"/>
                    <a:pt x="696" y="17"/>
                  </a:cubicBezTo>
                  <a:cubicBezTo>
                    <a:pt x="693" y="16"/>
                    <a:pt x="691" y="16"/>
                    <a:pt x="689" y="15"/>
                  </a:cubicBezTo>
                  <a:cubicBezTo>
                    <a:pt x="687" y="14"/>
                    <a:pt x="686" y="15"/>
                    <a:pt x="684" y="16"/>
                  </a:cubicBezTo>
                  <a:cubicBezTo>
                    <a:pt x="684" y="16"/>
                    <a:pt x="684" y="16"/>
                    <a:pt x="684" y="16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2"/>
                    <a:pt x="679" y="11"/>
                    <a:pt x="677" y="10"/>
                  </a:cubicBezTo>
                  <a:cubicBezTo>
                    <a:pt x="674" y="9"/>
                    <a:pt x="671" y="9"/>
                    <a:pt x="669" y="10"/>
                  </a:cubicBezTo>
                  <a:cubicBezTo>
                    <a:pt x="665" y="13"/>
                    <a:pt x="665" y="13"/>
                    <a:pt x="665" y="13"/>
                  </a:cubicBezTo>
                  <a:cubicBezTo>
                    <a:pt x="664" y="12"/>
                    <a:pt x="664" y="12"/>
                    <a:pt x="664" y="12"/>
                  </a:cubicBezTo>
                  <a:cubicBezTo>
                    <a:pt x="661" y="9"/>
                    <a:pt x="658" y="9"/>
                    <a:pt x="656" y="15"/>
                  </a:cubicBezTo>
                  <a:cubicBezTo>
                    <a:pt x="656" y="17"/>
                    <a:pt x="656" y="17"/>
                    <a:pt x="656" y="17"/>
                  </a:cubicBezTo>
                  <a:cubicBezTo>
                    <a:pt x="654" y="18"/>
                    <a:pt x="654" y="18"/>
                    <a:pt x="654" y="18"/>
                  </a:cubicBezTo>
                  <a:cubicBezTo>
                    <a:pt x="651" y="19"/>
                    <a:pt x="647" y="19"/>
                    <a:pt x="645" y="18"/>
                  </a:cubicBezTo>
                  <a:cubicBezTo>
                    <a:pt x="644" y="17"/>
                    <a:pt x="645" y="15"/>
                    <a:pt x="645" y="15"/>
                  </a:cubicBezTo>
                  <a:cubicBezTo>
                    <a:pt x="641" y="13"/>
                    <a:pt x="636" y="7"/>
                    <a:pt x="631" y="10"/>
                  </a:cubicBezTo>
                  <a:cubicBezTo>
                    <a:pt x="631" y="10"/>
                    <a:pt x="628" y="13"/>
                    <a:pt x="625" y="16"/>
                  </a:cubicBezTo>
                  <a:cubicBezTo>
                    <a:pt x="625" y="16"/>
                    <a:pt x="625" y="16"/>
                    <a:pt x="625" y="16"/>
                  </a:cubicBezTo>
                  <a:cubicBezTo>
                    <a:pt x="622" y="17"/>
                    <a:pt x="622" y="17"/>
                    <a:pt x="622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2" y="14"/>
                    <a:pt x="609" y="11"/>
                    <a:pt x="604" y="12"/>
                  </a:cubicBezTo>
                  <a:cubicBezTo>
                    <a:pt x="604" y="12"/>
                    <a:pt x="604" y="12"/>
                    <a:pt x="604" y="12"/>
                  </a:cubicBezTo>
                  <a:cubicBezTo>
                    <a:pt x="603" y="12"/>
                    <a:pt x="603" y="12"/>
                    <a:pt x="603" y="12"/>
                  </a:cubicBezTo>
                  <a:cubicBezTo>
                    <a:pt x="602" y="12"/>
                    <a:pt x="600" y="13"/>
                    <a:pt x="599" y="14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598" y="9"/>
                    <a:pt x="597" y="4"/>
                    <a:pt x="597" y="0"/>
                  </a:cubicBezTo>
                  <a:cubicBezTo>
                    <a:pt x="592" y="19"/>
                    <a:pt x="581" y="9"/>
                    <a:pt x="572" y="12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66" y="12"/>
                    <a:pt x="564" y="13"/>
                    <a:pt x="563" y="14"/>
                  </a:cubicBezTo>
                  <a:cubicBezTo>
                    <a:pt x="563" y="14"/>
                    <a:pt x="563" y="14"/>
                    <a:pt x="563" y="14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57" y="14"/>
                    <a:pt x="557" y="14"/>
                    <a:pt x="557" y="14"/>
                  </a:cubicBezTo>
                  <a:cubicBezTo>
                    <a:pt x="552" y="14"/>
                    <a:pt x="552" y="14"/>
                    <a:pt x="552" y="14"/>
                  </a:cubicBezTo>
                  <a:cubicBezTo>
                    <a:pt x="552" y="12"/>
                    <a:pt x="552" y="12"/>
                    <a:pt x="552" y="12"/>
                  </a:cubicBezTo>
                  <a:cubicBezTo>
                    <a:pt x="549" y="6"/>
                    <a:pt x="551" y="9"/>
                    <a:pt x="549" y="12"/>
                  </a:cubicBezTo>
                  <a:cubicBezTo>
                    <a:pt x="547" y="14"/>
                    <a:pt x="547" y="14"/>
                    <a:pt x="547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35" y="9"/>
                    <a:pt x="531" y="1"/>
                    <a:pt x="527" y="7"/>
                  </a:cubicBezTo>
                  <a:cubicBezTo>
                    <a:pt x="526" y="9"/>
                    <a:pt x="525" y="11"/>
                    <a:pt x="524" y="12"/>
                  </a:cubicBezTo>
                  <a:cubicBezTo>
                    <a:pt x="523" y="13"/>
                    <a:pt x="523" y="13"/>
                    <a:pt x="523" y="13"/>
                  </a:cubicBezTo>
                  <a:cubicBezTo>
                    <a:pt x="521" y="11"/>
                    <a:pt x="520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7" y="10"/>
                    <a:pt x="516" y="11"/>
                    <a:pt x="514" y="13"/>
                  </a:cubicBezTo>
                  <a:cubicBezTo>
                    <a:pt x="513" y="12"/>
                    <a:pt x="513" y="12"/>
                    <a:pt x="513" y="12"/>
                  </a:cubicBezTo>
                  <a:cubicBezTo>
                    <a:pt x="512" y="11"/>
                    <a:pt x="511" y="9"/>
                    <a:pt x="509" y="7"/>
                  </a:cubicBezTo>
                  <a:cubicBezTo>
                    <a:pt x="505" y="1"/>
                    <a:pt x="502" y="9"/>
                    <a:pt x="497" y="13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89" y="14"/>
                    <a:pt x="489" y="14"/>
                    <a:pt x="489" y="14"/>
                  </a:cubicBezTo>
                  <a:cubicBezTo>
                    <a:pt x="488" y="12"/>
                    <a:pt x="488" y="12"/>
                    <a:pt x="488" y="12"/>
                  </a:cubicBezTo>
                  <a:cubicBezTo>
                    <a:pt x="485" y="9"/>
                    <a:pt x="488" y="6"/>
                    <a:pt x="485" y="12"/>
                  </a:cubicBezTo>
                  <a:cubicBezTo>
                    <a:pt x="484" y="14"/>
                    <a:pt x="484" y="14"/>
                    <a:pt x="484" y="14"/>
                  </a:cubicBezTo>
                  <a:cubicBezTo>
                    <a:pt x="480" y="14"/>
                    <a:pt x="480" y="14"/>
                    <a:pt x="480" y="14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3" y="13"/>
                    <a:pt x="471" y="12"/>
                    <a:pt x="467" y="12"/>
                  </a:cubicBezTo>
                  <a:cubicBezTo>
                    <a:pt x="465" y="13"/>
                    <a:pt x="465" y="13"/>
                    <a:pt x="465" y="13"/>
                  </a:cubicBezTo>
                  <a:cubicBezTo>
                    <a:pt x="465" y="12"/>
                    <a:pt x="465" y="12"/>
                    <a:pt x="465" y="12"/>
                  </a:cubicBezTo>
                  <a:cubicBezTo>
                    <a:pt x="456" y="9"/>
                    <a:pt x="445" y="19"/>
                    <a:pt x="439" y="0"/>
                  </a:cubicBezTo>
                  <a:cubicBezTo>
                    <a:pt x="439" y="4"/>
                    <a:pt x="439" y="9"/>
                    <a:pt x="439" y="14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6" y="13"/>
                    <a:pt x="435" y="12"/>
                    <a:pt x="434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28" y="11"/>
                    <a:pt x="425" y="14"/>
                    <a:pt x="422" y="17"/>
                  </a:cubicBezTo>
                  <a:cubicBezTo>
                    <a:pt x="421" y="17"/>
                    <a:pt x="421" y="17"/>
                    <a:pt x="421" y="17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1" y="16"/>
                    <a:pt x="411" y="16"/>
                    <a:pt x="411" y="16"/>
                  </a:cubicBezTo>
                  <a:cubicBezTo>
                    <a:pt x="409" y="13"/>
                    <a:pt x="406" y="10"/>
                    <a:pt x="406" y="10"/>
                  </a:cubicBezTo>
                  <a:cubicBezTo>
                    <a:pt x="401" y="7"/>
                    <a:pt x="396" y="13"/>
                    <a:pt x="392" y="15"/>
                  </a:cubicBezTo>
                  <a:cubicBezTo>
                    <a:pt x="391" y="15"/>
                    <a:pt x="392" y="17"/>
                    <a:pt x="392" y="18"/>
                  </a:cubicBezTo>
                  <a:cubicBezTo>
                    <a:pt x="390" y="19"/>
                    <a:pt x="386" y="19"/>
                    <a:pt x="383" y="18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5"/>
                    <a:pt x="381" y="15"/>
                    <a:pt x="381" y="15"/>
                  </a:cubicBezTo>
                  <a:cubicBezTo>
                    <a:pt x="379" y="9"/>
                    <a:pt x="376" y="9"/>
                    <a:pt x="373" y="12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68" y="10"/>
                    <a:pt x="368" y="10"/>
                    <a:pt x="368" y="10"/>
                  </a:cubicBezTo>
                  <a:cubicBezTo>
                    <a:pt x="366" y="9"/>
                    <a:pt x="363" y="9"/>
                    <a:pt x="360" y="10"/>
                  </a:cubicBezTo>
                  <a:cubicBezTo>
                    <a:pt x="358" y="11"/>
                    <a:pt x="356" y="12"/>
                    <a:pt x="354" y="14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1" y="15"/>
                    <a:pt x="350" y="14"/>
                    <a:pt x="348" y="15"/>
                  </a:cubicBezTo>
                  <a:cubicBezTo>
                    <a:pt x="346" y="16"/>
                    <a:pt x="344" y="16"/>
                    <a:pt x="341" y="17"/>
                  </a:cubicBezTo>
                  <a:cubicBezTo>
                    <a:pt x="333" y="18"/>
                    <a:pt x="333" y="18"/>
                    <a:pt x="333" y="18"/>
                  </a:cubicBezTo>
                  <a:cubicBezTo>
                    <a:pt x="332" y="17"/>
                    <a:pt x="332" y="17"/>
                    <a:pt x="332" y="17"/>
                  </a:cubicBezTo>
                  <a:cubicBezTo>
                    <a:pt x="331" y="16"/>
                    <a:pt x="329" y="14"/>
                    <a:pt x="327" y="14"/>
                  </a:cubicBezTo>
                  <a:cubicBezTo>
                    <a:pt x="327" y="14"/>
                    <a:pt x="327" y="14"/>
                    <a:pt x="327" y="14"/>
                  </a:cubicBezTo>
                  <a:cubicBezTo>
                    <a:pt x="325" y="15"/>
                    <a:pt x="325" y="15"/>
                    <a:pt x="325" y="15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3"/>
                    <a:pt x="324" y="12"/>
                    <a:pt x="322" y="12"/>
                  </a:cubicBezTo>
                  <a:cubicBezTo>
                    <a:pt x="320" y="12"/>
                    <a:pt x="319" y="13"/>
                    <a:pt x="318" y="14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0" y="18"/>
                    <a:pt x="307" y="18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5" y="18"/>
                    <a:pt x="305" y="18"/>
                  </a:cubicBezTo>
                  <a:cubicBezTo>
                    <a:pt x="304" y="17"/>
                    <a:pt x="304" y="17"/>
                    <a:pt x="304" y="17"/>
                  </a:cubicBezTo>
                  <a:cubicBezTo>
                    <a:pt x="303" y="16"/>
                    <a:pt x="303" y="15"/>
                    <a:pt x="302" y="15"/>
                  </a:cubicBezTo>
                  <a:cubicBezTo>
                    <a:pt x="300" y="14"/>
                    <a:pt x="298" y="15"/>
                    <a:pt x="296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3" y="15"/>
                    <a:pt x="291" y="14"/>
                    <a:pt x="288" y="15"/>
                  </a:cubicBezTo>
                  <a:cubicBezTo>
                    <a:pt x="288" y="15"/>
                    <a:pt x="287" y="16"/>
                    <a:pt x="286" y="17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1" y="18"/>
                    <a:pt x="278" y="16"/>
                    <a:pt x="275" y="16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2" y="13"/>
                    <a:pt x="270" y="12"/>
                    <a:pt x="269" y="12"/>
                  </a:cubicBezTo>
                  <a:cubicBezTo>
                    <a:pt x="266" y="12"/>
                    <a:pt x="266" y="13"/>
                    <a:pt x="266" y="14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4" y="14"/>
                    <a:pt x="264" y="14"/>
                    <a:pt x="264" y="14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262" y="14"/>
                    <a:pt x="260" y="16"/>
                    <a:pt x="259" y="17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7" y="16"/>
                    <a:pt x="244" y="16"/>
                    <a:pt x="243" y="15"/>
                  </a:cubicBezTo>
                  <a:cubicBezTo>
                    <a:pt x="241" y="14"/>
                    <a:pt x="239" y="15"/>
                    <a:pt x="238" y="16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4" y="12"/>
                    <a:pt x="233" y="11"/>
                    <a:pt x="231" y="10"/>
                  </a:cubicBezTo>
                  <a:cubicBezTo>
                    <a:pt x="228" y="9"/>
                    <a:pt x="225" y="9"/>
                    <a:pt x="222" y="10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4" y="9"/>
                    <a:pt x="212" y="9"/>
                    <a:pt x="210" y="15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19"/>
                    <a:pt x="201" y="19"/>
                    <a:pt x="199" y="18"/>
                  </a:cubicBezTo>
                  <a:cubicBezTo>
                    <a:pt x="198" y="17"/>
                    <a:pt x="199" y="15"/>
                    <a:pt x="199" y="15"/>
                  </a:cubicBezTo>
                  <a:cubicBezTo>
                    <a:pt x="195" y="13"/>
                    <a:pt x="190" y="7"/>
                    <a:pt x="185" y="10"/>
                  </a:cubicBezTo>
                  <a:cubicBezTo>
                    <a:pt x="184" y="10"/>
                    <a:pt x="181" y="13"/>
                    <a:pt x="17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6" y="14"/>
                    <a:pt x="162" y="11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5" y="12"/>
                    <a:pt x="154" y="13"/>
                    <a:pt x="153" y="1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46" y="17"/>
                    <a:pt x="142" y="19"/>
                    <a:pt x="138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1" y="16"/>
                    <a:pt x="127" y="12"/>
                    <a:pt x="123" y="12"/>
                  </a:cubicBezTo>
                  <a:cubicBezTo>
                    <a:pt x="120" y="12"/>
                    <a:pt x="118" y="13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4"/>
                    <a:pt x="65" y="14"/>
                    <a:pt x="54" y="14"/>
                  </a:cubicBezTo>
                  <a:cubicBezTo>
                    <a:pt x="44" y="14"/>
                    <a:pt x="20" y="10"/>
                    <a:pt x="20" y="29"/>
                  </a:cubicBezTo>
                  <a:cubicBezTo>
                    <a:pt x="20" y="48"/>
                    <a:pt x="48" y="31"/>
                    <a:pt x="52" y="46"/>
                  </a:cubicBezTo>
                  <a:cubicBezTo>
                    <a:pt x="56" y="59"/>
                    <a:pt x="19" y="55"/>
                    <a:pt x="30" y="66"/>
                  </a:cubicBezTo>
                  <a:cubicBezTo>
                    <a:pt x="32" y="68"/>
                    <a:pt x="69" y="78"/>
                    <a:pt x="55" y="84"/>
                  </a:cubicBezTo>
                  <a:cubicBezTo>
                    <a:pt x="46" y="88"/>
                    <a:pt x="0" y="81"/>
                    <a:pt x="1" y="112"/>
                  </a:cubicBezTo>
                  <a:cubicBezTo>
                    <a:pt x="2" y="146"/>
                    <a:pt x="59" y="101"/>
                    <a:pt x="59" y="135"/>
                  </a:cubicBezTo>
                  <a:cubicBezTo>
                    <a:pt x="60" y="146"/>
                    <a:pt x="40" y="138"/>
                    <a:pt x="40" y="144"/>
                  </a:cubicBezTo>
                  <a:cubicBezTo>
                    <a:pt x="40" y="151"/>
                    <a:pt x="69" y="147"/>
                    <a:pt x="73" y="160"/>
                  </a:cubicBezTo>
                  <a:cubicBezTo>
                    <a:pt x="79" y="179"/>
                    <a:pt x="16" y="155"/>
                    <a:pt x="17" y="188"/>
                  </a:cubicBezTo>
                  <a:cubicBezTo>
                    <a:pt x="17" y="221"/>
                    <a:pt x="56" y="203"/>
                    <a:pt x="73" y="214"/>
                  </a:cubicBezTo>
                  <a:cubicBezTo>
                    <a:pt x="76" y="215"/>
                    <a:pt x="80" y="227"/>
                    <a:pt x="78" y="232"/>
                  </a:cubicBezTo>
                  <a:cubicBezTo>
                    <a:pt x="73" y="246"/>
                    <a:pt x="52" y="220"/>
                    <a:pt x="50" y="235"/>
                  </a:cubicBezTo>
                  <a:cubicBezTo>
                    <a:pt x="48" y="260"/>
                    <a:pt x="93" y="240"/>
                    <a:pt x="91" y="264"/>
                  </a:cubicBezTo>
                  <a:cubicBezTo>
                    <a:pt x="89" y="289"/>
                    <a:pt x="56" y="272"/>
                    <a:pt x="48" y="272"/>
                  </a:cubicBezTo>
                  <a:cubicBezTo>
                    <a:pt x="21" y="272"/>
                    <a:pt x="24" y="288"/>
                    <a:pt x="47" y="288"/>
                  </a:cubicBezTo>
                  <a:cubicBezTo>
                    <a:pt x="100" y="287"/>
                    <a:pt x="100" y="287"/>
                    <a:pt x="100" y="287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11" y="287"/>
                    <a:pt x="111" y="287"/>
                    <a:pt x="111" y="287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304"/>
                    <a:pt x="113" y="304"/>
                    <a:pt x="113" y="304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6" y="303"/>
                    <a:pt x="119" y="300"/>
                    <a:pt x="121" y="296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125" y="294"/>
                    <a:pt x="125" y="294"/>
                    <a:pt x="125" y="294"/>
                  </a:cubicBezTo>
                  <a:cubicBezTo>
                    <a:pt x="128" y="299"/>
                    <a:pt x="129" y="296"/>
                    <a:pt x="131" y="291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7" y="292"/>
                    <a:pt x="137" y="292"/>
                    <a:pt x="137" y="292"/>
                  </a:cubicBezTo>
                  <a:cubicBezTo>
                    <a:pt x="139" y="294"/>
                    <a:pt x="141" y="296"/>
                    <a:pt x="144" y="294"/>
                  </a:cubicBezTo>
                  <a:cubicBezTo>
                    <a:pt x="145" y="293"/>
                    <a:pt x="146" y="292"/>
                    <a:pt x="147" y="291"/>
                  </a:cubicBezTo>
                  <a:cubicBezTo>
                    <a:pt x="148" y="291"/>
                    <a:pt x="148" y="291"/>
                    <a:pt x="148" y="291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50" y="297"/>
                    <a:pt x="151" y="297"/>
                    <a:pt x="152" y="295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6" y="290"/>
                    <a:pt x="156" y="290"/>
                    <a:pt x="156" y="290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64" y="290"/>
                    <a:pt x="169" y="302"/>
                    <a:pt x="175" y="299"/>
                  </a:cubicBezTo>
                  <a:cubicBezTo>
                    <a:pt x="176" y="299"/>
                    <a:pt x="175" y="297"/>
                    <a:pt x="175" y="297"/>
                  </a:cubicBezTo>
                  <a:cubicBezTo>
                    <a:pt x="178" y="297"/>
                    <a:pt x="178" y="297"/>
                    <a:pt x="178" y="297"/>
                  </a:cubicBezTo>
                  <a:cubicBezTo>
                    <a:pt x="179" y="296"/>
                    <a:pt x="179" y="295"/>
                    <a:pt x="179" y="294"/>
                  </a:cubicBezTo>
                  <a:cubicBezTo>
                    <a:pt x="179" y="293"/>
                    <a:pt x="179" y="293"/>
                    <a:pt x="179" y="293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5"/>
                    <a:pt x="182" y="295"/>
                    <a:pt x="182" y="295"/>
                  </a:cubicBezTo>
                  <a:cubicBezTo>
                    <a:pt x="183" y="297"/>
                    <a:pt x="184" y="298"/>
                    <a:pt x="185" y="299"/>
                  </a:cubicBezTo>
                  <a:cubicBezTo>
                    <a:pt x="188" y="302"/>
                    <a:pt x="190" y="296"/>
                    <a:pt x="192" y="292"/>
                  </a:cubicBezTo>
                  <a:cubicBezTo>
                    <a:pt x="193" y="289"/>
                    <a:pt x="193" y="289"/>
                    <a:pt x="193" y="289"/>
                  </a:cubicBezTo>
                  <a:cubicBezTo>
                    <a:pt x="194" y="289"/>
                    <a:pt x="194" y="289"/>
                    <a:pt x="194" y="289"/>
                  </a:cubicBezTo>
                  <a:cubicBezTo>
                    <a:pt x="195" y="289"/>
                    <a:pt x="196" y="290"/>
                    <a:pt x="197" y="28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0" y="288"/>
                    <a:pt x="200" y="288"/>
                    <a:pt x="200" y="288"/>
                  </a:cubicBezTo>
                  <a:cubicBezTo>
                    <a:pt x="201" y="290"/>
                    <a:pt x="201" y="293"/>
                    <a:pt x="204" y="294"/>
                  </a:cubicBezTo>
                  <a:cubicBezTo>
                    <a:pt x="205" y="295"/>
                    <a:pt x="206" y="296"/>
                    <a:pt x="207" y="297"/>
                  </a:cubicBezTo>
                  <a:cubicBezTo>
                    <a:pt x="212" y="300"/>
                    <a:pt x="214" y="294"/>
                    <a:pt x="218" y="291"/>
                  </a:cubicBezTo>
                  <a:cubicBezTo>
                    <a:pt x="218" y="291"/>
                    <a:pt x="218" y="291"/>
                    <a:pt x="218" y="291"/>
                  </a:cubicBezTo>
                  <a:cubicBezTo>
                    <a:pt x="220" y="294"/>
                    <a:pt x="220" y="294"/>
                    <a:pt x="220" y="294"/>
                  </a:cubicBezTo>
                  <a:cubicBezTo>
                    <a:pt x="225" y="301"/>
                    <a:pt x="223" y="296"/>
                    <a:pt x="224" y="292"/>
                  </a:cubicBezTo>
                  <a:cubicBezTo>
                    <a:pt x="225" y="291"/>
                    <a:pt x="225" y="291"/>
                    <a:pt x="225" y="290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9" y="289"/>
                    <a:pt x="239" y="289"/>
                    <a:pt x="239" y="289"/>
                  </a:cubicBezTo>
                  <a:cubicBezTo>
                    <a:pt x="241" y="289"/>
                    <a:pt x="241" y="289"/>
                    <a:pt x="241" y="289"/>
                  </a:cubicBezTo>
                  <a:cubicBezTo>
                    <a:pt x="242" y="291"/>
                    <a:pt x="242" y="291"/>
                    <a:pt x="242" y="291"/>
                  </a:cubicBezTo>
                  <a:cubicBezTo>
                    <a:pt x="243" y="292"/>
                    <a:pt x="244" y="294"/>
                    <a:pt x="244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7"/>
                    <a:pt x="247" y="297"/>
                    <a:pt x="247" y="297"/>
                  </a:cubicBezTo>
                  <a:cubicBezTo>
                    <a:pt x="250" y="297"/>
                    <a:pt x="250" y="297"/>
                    <a:pt x="250" y="297"/>
                  </a:cubicBezTo>
                  <a:cubicBezTo>
                    <a:pt x="251" y="297"/>
                    <a:pt x="250" y="299"/>
                    <a:pt x="250" y="299"/>
                  </a:cubicBezTo>
                  <a:cubicBezTo>
                    <a:pt x="258" y="302"/>
                    <a:pt x="262" y="286"/>
                    <a:pt x="270" y="289"/>
                  </a:cubicBezTo>
                  <a:cubicBezTo>
                    <a:pt x="273" y="290"/>
                    <a:pt x="274" y="302"/>
                    <a:pt x="278" y="292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9" y="292"/>
                    <a:pt x="280" y="293"/>
                    <a:pt x="282" y="294"/>
                  </a:cubicBezTo>
                  <a:cubicBezTo>
                    <a:pt x="284" y="296"/>
                    <a:pt x="287" y="294"/>
                    <a:pt x="289" y="292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4" y="294"/>
                    <a:pt x="306" y="296"/>
                    <a:pt x="309" y="294"/>
                  </a:cubicBezTo>
                  <a:cubicBezTo>
                    <a:pt x="310" y="293"/>
                    <a:pt x="311" y="292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3" y="292"/>
                    <a:pt x="313" y="292"/>
                    <a:pt x="313" y="292"/>
                  </a:cubicBezTo>
                  <a:cubicBezTo>
                    <a:pt x="317" y="302"/>
                    <a:pt x="317" y="290"/>
                    <a:pt x="320" y="289"/>
                  </a:cubicBezTo>
                  <a:cubicBezTo>
                    <a:pt x="328" y="286"/>
                    <a:pt x="332" y="302"/>
                    <a:pt x="340" y="299"/>
                  </a:cubicBezTo>
                  <a:cubicBezTo>
                    <a:pt x="341" y="299"/>
                    <a:pt x="340" y="297"/>
                    <a:pt x="340" y="297"/>
                  </a:cubicBezTo>
                  <a:cubicBezTo>
                    <a:pt x="343" y="297"/>
                    <a:pt x="343" y="297"/>
                    <a:pt x="343" y="297"/>
                  </a:cubicBezTo>
                  <a:cubicBezTo>
                    <a:pt x="344" y="294"/>
                    <a:pt x="344" y="294"/>
                    <a:pt x="344" y="294"/>
                  </a:cubicBezTo>
                  <a:cubicBezTo>
                    <a:pt x="346" y="294"/>
                    <a:pt x="346" y="294"/>
                    <a:pt x="346" y="294"/>
                  </a:cubicBezTo>
                  <a:cubicBezTo>
                    <a:pt x="347" y="294"/>
                    <a:pt x="348" y="292"/>
                    <a:pt x="349" y="291"/>
                  </a:cubicBezTo>
                  <a:cubicBezTo>
                    <a:pt x="350" y="289"/>
                    <a:pt x="350" y="289"/>
                    <a:pt x="350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5" y="289"/>
                    <a:pt x="365" y="289"/>
                    <a:pt x="365" y="289"/>
                  </a:cubicBezTo>
                  <a:cubicBezTo>
                    <a:pt x="365" y="290"/>
                    <a:pt x="365" y="290"/>
                    <a:pt x="365" y="290"/>
                  </a:cubicBezTo>
                  <a:cubicBezTo>
                    <a:pt x="366" y="291"/>
                    <a:pt x="366" y="291"/>
                    <a:pt x="366" y="292"/>
                  </a:cubicBezTo>
                  <a:cubicBezTo>
                    <a:pt x="368" y="296"/>
                    <a:pt x="365" y="301"/>
                    <a:pt x="371" y="29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7" y="294"/>
                    <a:pt x="378" y="300"/>
                    <a:pt x="384" y="297"/>
                  </a:cubicBezTo>
                  <a:cubicBezTo>
                    <a:pt x="385" y="296"/>
                    <a:pt x="386" y="295"/>
                    <a:pt x="387" y="294"/>
                  </a:cubicBezTo>
                  <a:cubicBezTo>
                    <a:pt x="389" y="293"/>
                    <a:pt x="389" y="290"/>
                    <a:pt x="390" y="288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3" y="289"/>
                    <a:pt x="393" y="289"/>
                    <a:pt x="393" y="289"/>
                  </a:cubicBezTo>
                  <a:cubicBezTo>
                    <a:pt x="394" y="290"/>
                    <a:pt x="395" y="289"/>
                    <a:pt x="397" y="289"/>
                  </a:cubicBezTo>
                  <a:cubicBezTo>
                    <a:pt x="398" y="289"/>
                    <a:pt x="398" y="289"/>
                    <a:pt x="398" y="289"/>
                  </a:cubicBezTo>
                  <a:cubicBezTo>
                    <a:pt x="399" y="292"/>
                    <a:pt x="399" y="292"/>
                    <a:pt x="399" y="292"/>
                  </a:cubicBezTo>
                  <a:cubicBezTo>
                    <a:pt x="401" y="296"/>
                    <a:pt x="402" y="302"/>
                    <a:pt x="405" y="299"/>
                  </a:cubicBezTo>
                  <a:cubicBezTo>
                    <a:pt x="406" y="298"/>
                    <a:pt x="407" y="297"/>
                    <a:pt x="408" y="295"/>
                  </a:cubicBezTo>
                  <a:cubicBezTo>
                    <a:pt x="408" y="294"/>
                    <a:pt x="408" y="294"/>
                    <a:pt x="408" y="294"/>
                  </a:cubicBezTo>
                  <a:cubicBezTo>
                    <a:pt x="409" y="294"/>
                    <a:pt x="409" y="294"/>
                    <a:pt x="409" y="294"/>
                  </a:cubicBezTo>
                  <a:cubicBezTo>
                    <a:pt x="411" y="293"/>
                    <a:pt x="411" y="293"/>
                    <a:pt x="411" y="293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5"/>
                    <a:pt x="412" y="296"/>
                    <a:pt x="412" y="297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6" y="297"/>
                    <a:pt x="415" y="299"/>
                    <a:pt x="415" y="299"/>
                  </a:cubicBezTo>
                  <a:cubicBezTo>
                    <a:pt x="422" y="302"/>
                    <a:pt x="426" y="290"/>
                    <a:pt x="432" y="289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4" y="290"/>
                    <a:pt x="434" y="290"/>
                    <a:pt x="434" y="290"/>
                  </a:cubicBezTo>
                  <a:cubicBezTo>
                    <a:pt x="437" y="292"/>
                    <a:pt x="437" y="292"/>
                    <a:pt x="437" y="292"/>
                  </a:cubicBezTo>
                  <a:cubicBezTo>
                    <a:pt x="439" y="295"/>
                    <a:pt x="439" y="295"/>
                    <a:pt x="439" y="295"/>
                  </a:cubicBezTo>
                  <a:cubicBezTo>
                    <a:pt x="440" y="297"/>
                    <a:pt x="441" y="297"/>
                    <a:pt x="443" y="292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4" y="292"/>
                    <a:pt x="445" y="293"/>
                    <a:pt x="447" y="294"/>
                  </a:cubicBezTo>
                  <a:cubicBezTo>
                    <a:pt x="449" y="296"/>
                    <a:pt x="451" y="294"/>
                    <a:pt x="453" y="292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9" y="289"/>
                    <a:pt x="459" y="289"/>
                    <a:pt x="459" y="289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1" y="296"/>
                    <a:pt x="463" y="299"/>
                    <a:pt x="465" y="294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9" y="296"/>
                    <a:pt x="469" y="296"/>
                    <a:pt x="469" y="296"/>
                  </a:cubicBezTo>
                  <a:cubicBezTo>
                    <a:pt x="473" y="301"/>
                    <a:pt x="476" y="306"/>
                    <a:pt x="479" y="305"/>
                  </a:cubicBezTo>
                  <a:cubicBezTo>
                    <a:pt x="480" y="304"/>
                    <a:pt x="480" y="300"/>
                    <a:pt x="482" y="299"/>
                  </a:cubicBezTo>
                  <a:cubicBezTo>
                    <a:pt x="484" y="298"/>
                    <a:pt x="491" y="295"/>
                    <a:pt x="495" y="297"/>
                  </a:cubicBezTo>
                  <a:cubicBezTo>
                    <a:pt x="498" y="298"/>
                    <a:pt x="501" y="303"/>
                    <a:pt x="503" y="305"/>
                  </a:cubicBezTo>
                  <a:cubicBezTo>
                    <a:pt x="507" y="306"/>
                    <a:pt x="509" y="303"/>
                    <a:pt x="511" y="299"/>
                  </a:cubicBezTo>
                  <a:cubicBezTo>
                    <a:pt x="512" y="297"/>
                    <a:pt x="512" y="297"/>
                    <a:pt x="512" y="297"/>
                  </a:cubicBezTo>
                  <a:cubicBezTo>
                    <a:pt x="513" y="297"/>
                    <a:pt x="513" y="297"/>
                    <a:pt x="513" y="297"/>
                  </a:cubicBezTo>
                  <a:cubicBezTo>
                    <a:pt x="515" y="296"/>
                    <a:pt x="516" y="294"/>
                    <a:pt x="518" y="293"/>
                  </a:cubicBezTo>
                  <a:cubicBezTo>
                    <a:pt x="518" y="292"/>
                    <a:pt x="518" y="292"/>
                    <a:pt x="518" y="292"/>
                  </a:cubicBezTo>
                  <a:cubicBezTo>
                    <a:pt x="519" y="293"/>
                    <a:pt x="519" y="293"/>
                    <a:pt x="519" y="293"/>
                  </a:cubicBezTo>
                  <a:cubicBezTo>
                    <a:pt x="521" y="294"/>
                    <a:pt x="522" y="296"/>
                    <a:pt x="524" y="297"/>
                  </a:cubicBezTo>
                  <a:cubicBezTo>
                    <a:pt x="525" y="297"/>
                    <a:pt x="525" y="297"/>
                    <a:pt x="525" y="297"/>
                  </a:cubicBezTo>
                  <a:cubicBezTo>
                    <a:pt x="526" y="299"/>
                    <a:pt x="526" y="299"/>
                    <a:pt x="526" y="299"/>
                  </a:cubicBezTo>
                  <a:cubicBezTo>
                    <a:pt x="528" y="303"/>
                    <a:pt x="530" y="306"/>
                    <a:pt x="534" y="305"/>
                  </a:cubicBezTo>
                  <a:cubicBezTo>
                    <a:pt x="536" y="303"/>
                    <a:pt x="539" y="298"/>
                    <a:pt x="541" y="297"/>
                  </a:cubicBezTo>
                  <a:cubicBezTo>
                    <a:pt x="545" y="295"/>
                    <a:pt x="552" y="298"/>
                    <a:pt x="555" y="299"/>
                  </a:cubicBezTo>
                  <a:cubicBezTo>
                    <a:pt x="557" y="300"/>
                    <a:pt x="556" y="304"/>
                    <a:pt x="558" y="305"/>
                  </a:cubicBezTo>
                  <a:cubicBezTo>
                    <a:pt x="561" y="306"/>
                    <a:pt x="564" y="301"/>
                    <a:pt x="568" y="296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2" y="294"/>
                    <a:pt x="572" y="294"/>
                    <a:pt x="572" y="294"/>
                  </a:cubicBezTo>
                  <a:cubicBezTo>
                    <a:pt x="574" y="299"/>
                    <a:pt x="576" y="296"/>
                    <a:pt x="577" y="291"/>
                  </a:cubicBezTo>
                  <a:cubicBezTo>
                    <a:pt x="578" y="289"/>
                    <a:pt x="578" y="289"/>
                    <a:pt x="578" y="289"/>
                  </a:cubicBezTo>
                  <a:cubicBezTo>
                    <a:pt x="582" y="289"/>
                    <a:pt x="582" y="289"/>
                    <a:pt x="582" y="289"/>
                  </a:cubicBezTo>
                  <a:cubicBezTo>
                    <a:pt x="583" y="292"/>
                    <a:pt x="583" y="292"/>
                    <a:pt x="583" y="292"/>
                  </a:cubicBezTo>
                  <a:cubicBezTo>
                    <a:pt x="585" y="294"/>
                    <a:pt x="588" y="296"/>
                    <a:pt x="590" y="294"/>
                  </a:cubicBezTo>
                  <a:cubicBezTo>
                    <a:pt x="592" y="293"/>
                    <a:pt x="593" y="292"/>
                    <a:pt x="594" y="291"/>
                  </a:cubicBezTo>
                  <a:cubicBezTo>
                    <a:pt x="594" y="291"/>
                    <a:pt x="594" y="291"/>
                    <a:pt x="594" y="291"/>
                  </a:cubicBezTo>
                  <a:cubicBezTo>
                    <a:pt x="594" y="292"/>
                    <a:pt x="594" y="292"/>
                    <a:pt x="594" y="292"/>
                  </a:cubicBezTo>
                  <a:cubicBezTo>
                    <a:pt x="596" y="297"/>
                    <a:pt x="597" y="297"/>
                    <a:pt x="598" y="295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603" y="290"/>
                    <a:pt x="603" y="290"/>
                    <a:pt x="603" y="290"/>
                  </a:cubicBezTo>
                  <a:cubicBezTo>
                    <a:pt x="604" y="289"/>
                    <a:pt x="604" y="289"/>
                    <a:pt x="604" y="289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11" y="290"/>
                    <a:pt x="615" y="302"/>
                    <a:pt x="622" y="299"/>
                  </a:cubicBezTo>
                  <a:cubicBezTo>
                    <a:pt x="622" y="299"/>
                    <a:pt x="621" y="297"/>
                    <a:pt x="622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25" y="296"/>
                    <a:pt x="625" y="295"/>
                    <a:pt x="625" y="294"/>
                  </a:cubicBezTo>
                  <a:cubicBezTo>
                    <a:pt x="626" y="293"/>
                    <a:pt x="626" y="293"/>
                    <a:pt x="626" y="293"/>
                  </a:cubicBezTo>
                  <a:cubicBezTo>
                    <a:pt x="628" y="294"/>
                    <a:pt x="628" y="294"/>
                    <a:pt x="628" y="294"/>
                  </a:cubicBezTo>
                  <a:cubicBezTo>
                    <a:pt x="629" y="294"/>
                    <a:pt x="629" y="294"/>
                    <a:pt x="629" y="294"/>
                  </a:cubicBezTo>
                  <a:cubicBezTo>
                    <a:pt x="629" y="295"/>
                    <a:pt x="629" y="295"/>
                    <a:pt x="629" y="295"/>
                  </a:cubicBezTo>
                  <a:cubicBezTo>
                    <a:pt x="630" y="297"/>
                    <a:pt x="630" y="298"/>
                    <a:pt x="632" y="299"/>
                  </a:cubicBezTo>
                  <a:cubicBezTo>
                    <a:pt x="634" y="302"/>
                    <a:pt x="636" y="296"/>
                    <a:pt x="638" y="292"/>
                  </a:cubicBezTo>
                  <a:cubicBezTo>
                    <a:pt x="639" y="289"/>
                    <a:pt x="639" y="289"/>
                    <a:pt x="639" y="289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1" y="289"/>
                    <a:pt x="642" y="290"/>
                    <a:pt x="643" y="289"/>
                  </a:cubicBezTo>
                  <a:cubicBezTo>
                    <a:pt x="646" y="287"/>
                    <a:pt x="646" y="287"/>
                    <a:pt x="646" y="287"/>
                  </a:cubicBezTo>
                  <a:cubicBezTo>
                    <a:pt x="647" y="288"/>
                    <a:pt x="647" y="288"/>
                    <a:pt x="647" y="288"/>
                  </a:cubicBezTo>
                  <a:cubicBezTo>
                    <a:pt x="647" y="290"/>
                    <a:pt x="648" y="293"/>
                    <a:pt x="650" y="294"/>
                  </a:cubicBezTo>
                  <a:cubicBezTo>
                    <a:pt x="651" y="295"/>
                    <a:pt x="652" y="296"/>
                    <a:pt x="653" y="297"/>
                  </a:cubicBezTo>
                  <a:cubicBezTo>
                    <a:pt x="659" y="300"/>
                    <a:pt x="660" y="294"/>
                    <a:pt x="664" y="291"/>
                  </a:cubicBezTo>
                  <a:cubicBezTo>
                    <a:pt x="664" y="291"/>
                    <a:pt x="664" y="291"/>
                    <a:pt x="664" y="291"/>
                  </a:cubicBezTo>
                  <a:cubicBezTo>
                    <a:pt x="666" y="294"/>
                    <a:pt x="666" y="294"/>
                    <a:pt x="666" y="294"/>
                  </a:cubicBezTo>
                  <a:cubicBezTo>
                    <a:pt x="672" y="301"/>
                    <a:pt x="669" y="296"/>
                    <a:pt x="671" y="292"/>
                  </a:cubicBezTo>
                  <a:cubicBezTo>
                    <a:pt x="671" y="291"/>
                    <a:pt x="671" y="291"/>
                    <a:pt x="672" y="290"/>
                  </a:cubicBezTo>
                  <a:cubicBezTo>
                    <a:pt x="672" y="289"/>
                    <a:pt x="672" y="289"/>
                    <a:pt x="672" y="289"/>
                  </a:cubicBezTo>
                  <a:cubicBezTo>
                    <a:pt x="685" y="289"/>
                    <a:pt x="685" y="289"/>
                    <a:pt x="685" y="289"/>
                  </a:cubicBezTo>
                  <a:cubicBezTo>
                    <a:pt x="687" y="289"/>
                    <a:pt x="687" y="289"/>
                    <a:pt x="687" y="289"/>
                  </a:cubicBezTo>
                  <a:cubicBezTo>
                    <a:pt x="688" y="291"/>
                    <a:pt x="688" y="291"/>
                    <a:pt x="688" y="291"/>
                  </a:cubicBezTo>
                  <a:cubicBezTo>
                    <a:pt x="689" y="292"/>
                    <a:pt x="690" y="294"/>
                    <a:pt x="691" y="294"/>
                  </a:cubicBezTo>
                  <a:cubicBezTo>
                    <a:pt x="693" y="294"/>
                    <a:pt x="693" y="294"/>
                    <a:pt x="693" y="294"/>
                  </a:cubicBezTo>
                  <a:cubicBezTo>
                    <a:pt x="694" y="297"/>
                    <a:pt x="694" y="297"/>
                    <a:pt x="694" y="297"/>
                  </a:cubicBezTo>
                  <a:cubicBezTo>
                    <a:pt x="697" y="297"/>
                    <a:pt x="697" y="297"/>
                    <a:pt x="697" y="297"/>
                  </a:cubicBezTo>
                  <a:cubicBezTo>
                    <a:pt x="697" y="297"/>
                    <a:pt x="696" y="299"/>
                    <a:pt x="697" y="299"/>
                  </a:cubicBezTo>
                  <a:cubicBezTo>
                    <a:pt x="704" y="302"/>
                    <a:pt x="709" y="286"/>
                    <a:pt x="717" y="289"/>
                  </a:cubicBezTo>
                  <a:cubicBezTo>
                    <a:pt x="720" y="290"/>
                    <a:pt x="720" y="302"/>
                    <a:pt x="724" y="292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6" y="292"/>
                    <a:pt x="727" y="293"/>
                    <a:pt x="728" y="294"/>
                  </a:cubicBezTo>
                  <a:cubicBezTo>
                    <a:pt x="731" y="296"/>
                    <a:pt x="733" y="294"/>
                    <a:pt x="735" y="292"/>
                  </a:cubicBezTo>
                  <a:cubicBezTo>
                    <a:pt x="740" y="283"/>
                    <a:pt x="740" y="283"/>
                    <a:pt x="740" y="283"/>
                  </a:cubicBezTo>
                  <a:cubicBezTo>
                    <a:pt x="742" y="282"/>
                    <a:pt x="742" y="282"/>
                    <a:pt x="742" y="282"/>
                  </a:cubicBezTo>
                  <a:cubicBezTo>
                    <a:pt x="743" y="283"/>
                    <a:pt x="743" y="283"/>
                    <a:pt x="743" y="283"/>
                  </a:cubicBezTo>
                  <a:cubicBezTo>
                    <a:pt x="748" y="292"/>
                    <a:pt x="748" y="292"/>
                    <a:pt x="748" y="292"/>
                  </a:cubicBezTo>
                  <a:cubicBezTo>
                    <a:pt x="750" y="294"/>
                    <a:pt x="753" y="296"/>
                    <a:pt x="755" y="294"/>
                  </a:cubicBezTo>
                  <a:cubicBezTo>
                    <a:pt x="757" y="293"/>
                    <a:pt x="758" y="292"/>
                    <a:pt x="759" y="291"/>
                  </a:cubicBezTo>
                  <a:cubicBezTo>
                    <a:pt x="759" y="291"/>
                    <a:pt x="759" y="291"/>
                    <a:pt x="759" y="291"/>
                  </a:cubicBezTo>
                  <a:cubicBezTo>
                    <a:pt x="759" y="292"/>
                    <a:pt x="759" y="292"/>
                    <a:pt x="759" y="292"/>
                  </a:cubicBezTo>
                  <a:cubicBezTo>
                    <a:pt x="763" y="302"/>
                    <a:pt x="763" y="290"/>
                    <a:pt x="767" y="289"/>
                  </a:cubicBezTo>
                  <a:cubicBezTo>
                    <a:pt x="775" y="286"/>
                    <a:pt x="779" y="302"/>
                    <a:pt x="786" y="299"/>
                  </a:cubicBezTo>
                  <a:cubicBezTo>
                    <a:pt x="787" y="299"/>
                    <a:pt x="786" y="297"/>
                    <a:pt x="786" y="297"/>
                  </a:cubicBezTo>
                  <a:cubicBezTo>
                    <a:pt x="790" y="297"/>
                    <a:pt x="790" y="297"/>
                    <a:pt x="790" y="297"/>
                  </a:cubicBezTo>
                  <a:cubicBezTo>
                    <a:pt x="790" y="294"/>
                    <a:pt x="790" y="294"/>
                    <a:pt x="790" y="294"/>
                  </a:cubicBezTo>
                  <a:cubicBezTo>
                    <a:pt x="793" y="294"/>
                    <a:pt x="793" y="294"/>
                    <a:pt x="793" y="294"/>
                  </a:cubicBezTo>
                  <a:cubicBezTo>
                    <a:pt x="793" y="294"/>
                    <a:pt x="794" y="292"/>
                    <a:pt x="795" y="291"/>
                  </a:cubicBezTo>
                  <a:cubicBezTo>
                    <a:pt x="796" y="289"/>
                    <a:pt x="796" y="289"/>
                    <a:pt x="796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811" y="289"/>
                    <a:pt x="811" y="289"/>
                    <a:pt x="811" y="289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2" y="291"/>
                    <a:pt x="812" y="291"/>
                    <a:pt x="812" y="292"/>
                  </a:cubicBezTo>
                  <a:cubicBezTo>
                    <a:pt x="814" y="296"/>
                    <a:pt x="812" y="301"/>
                    <a:pt x="817" y="294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23" y="294"/>
                    <a:pt x="825" y="300"/>
                    <a:pt x="830" y="297"/>
                  </a:cubicBezTo>
                  <a:cubicBezTo>
                    <a:pt x="831" y="296"/>
                    <a:pt x="832" y="295"/>
                    <a:pt x="833" y="294"/>
                  </a:cubicBezTo>
                  <a:cubicBezTo>
                    <a:pt x="836" y="293"/>
                    <a:pt x="836" y="290"/>
                    <a:pt x="837" y="288"/>
                  </a:cubicBezTo>
                  <a:cubicBezTo>
                    <a:pt x="837" y="287"/>
                    <a:pt x="837" y="287"/>
                    <a:pt x="837" y="287"/>
                  </a:cubicBezTo>
                  <a:cubicBezTo>
                    <a:pt x="840" y="289"/>
                    <a:pt x="840" y="289"/>
                    <a:pt x="840" y="289"/>
                  </a:cubicBezTo>
                  <a:cubicBezTo>
                    <a:pt x="841" y="290"/>
                    <a:pt x="842" y="289"/>
                    <a:pt x="843" y="289"/>
                  </a:cubicBezTo>
                  <a:cubicBezTo>
                    <a:pt x="844" y="289"/>
                    <a:pt x="844" y="289"/>
                    <a:pt x="844" y="289"/>
                  </a:cubicBezTo>
                  <a:cubicBezTo>
                    <a:pt x="845" y="292"/>
                    <a:pt x="845" y="292"/>
                    <a:pt x="845" y="292"/>
                  </a:cubicBezTo>
                  <a:cubicBezTo>
                    <a:pt x="847" y="296"/>
                    <a:pt x="849" y="302"/>
                    <a:pt x="851" y="299"/>
                  </a:cubicBezTo>
                  <a:cubicBezTo>
                    <a:pt x="853" y="298"/>
                    <a:pt x="854" y="297"/>
                    <a:pt x="855" y="295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7" y="293"/>
                    <a:pt x="857" y="293"/>
                    <a:pt x="857" y="293"/>
                  </a:cubicBezTo>
                  <a:cubicBezTo>
                    <a:pt x="858" y="294"/>
                    <a:pt x="858" y="294"/>
                    <a:pt x="858" y="294"/>
                  </a:cubicBezTo>
                  <a:cubicBezTo>
                    <a:pt x="858" y="295"/>
                    <a:pt x="858" y="296"/>
                    <a:pt x="859" y="297"/>
                  </a:cubicBezTo>
                  <a:cubicBezTo>
                    <a:pt x="862" y="297"/>
                    <a:pt x="862" y="297"/>
                    <a:pt x="862" y="297"/>
                  </a:cubicBezTo>
                  <a:cubicBezTo>
                    <a:pt x="862" y="297"/>
                    <a:pt x="861" y="299"/>
                    <a:pt x="862" y="299"/>
                  </a:cubicBezTo>
                  <a:cubicBezTo>
                    <a:pt x="868" y="302"/>
                    <a:pt x="872" y="290"/>
                    <a:pt x="879" y="289"/>
                  </a:cubicBezTo>
                  <a:cubicBezTo>
                    <a:pt x="879" y="289"/>
                    <a:pt x="879" y="289"/>
                    <a:pt x="879" y="289"/>
                  </a:cubicBezTo>
                  <a:cubicBezTo>
                    <a:pt x="881" y="290"/>
                    <a:pt x="881" y="290"/>
                    <a:pt x="881" y="290"/>
                  </a:cubicBezTo>
                  <a:cubicBezTo>
                    <a:pt x="883" y="292"/>
                    <a:pt x="883" y="292"/>
                    <a:pt x="883" y="292"/>
                  </a:cubicBezTo>
                  <a:cubicBezTo>
                    <a:pt x="885" y="295"/>
                    <a:pt x="885" y="295"/>
                    <a:pt x="885" y="295"/>
                  </a:cubicBezTo>
                  <a:cubicBezTo>
                    <a:pt x="886" y="297"/>
                    <a:pt x="887" y="297"/>
                    <a:pt x="889" y="292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90" y="292"/>
                    <a:pt x="892" y="293"/>
                    <a:pt x="893" y="294"/>
                  </a:cubicBezTo>
                  <a:cubicBezTo>
                    <a:pt x="896" y="296"/>
                    <a:pt x="898" y="294"/>
                    <a:pt x="900" y="292"/>
                  </a:cubicBezTo>
                  <a:cubicBezTo>
                    <a:pt x="903" y="287"/>
                    <a:pt x="903" y="287"/>
                    <a:pt x="903" y="287"/>
                  </a:cubicBezTo>
                  <a:cubicBezTo>
                    <a:pt x="905" y="287"/>
                    <a:pt x="905" y="287"/>
                    <a:pt x="905" y="287"/>
                  </a:cubicBezTo>
                  <a:cubicBezTo>
                    <a:pt x="906" y="291"/>
                    <a:pt x="906" y="291"/>
                    <a:pt x="906" y="291"/>
                  </a:cubicBezTo>
                  <a:cubicBezTo>
                    <a:pt x="908" y="296"/>
                    <a:pt x="909" y="299"/>
                    <a:pt x="912" y="294"/>
                  </a:cubicBezTo>
                  <a:cubicBezTo>
                    <a:pt x="913" y="293"/>
                    <a:pt x="913" y="293"/>
                    <a:pt x="913" y="293"/>
                  </a:cubicBezTo>
                  <a:cubicBezTo>
                    <a:pt x="916" y="296"/>
                    <a:pt x="916" y="296"/>
                    <a:pt x="916" y="296"/>
                  </a:cubicBezTo>
                  <a:cubicBezTo>
                    <a:pt x="918" y="300"/>
                    <a:pt x="921" y="303"/>
                    <a:pt x="923" y="304"/>
                  </a:cubicBezTo>
                  <a:cubicBezTo>
                    <a:pt x="924" y="304"/>
                    <a:pt x="924" y="304"/>
                    <a:pt x="924" y="304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6" y="287"/>
                    <a:pt x="926" y="287"/>
                    <a:pt x="926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7" y="288"/>
                    <a:pt x="937" y="288"/>
                    <a:pt x="937" y="288"/>
                  </a:cubicBezTo>
                  <a:cubicBezTo>
                    <a:pt x="937" y="287"/>
                    <a:pt x="937" y="287"/>
                    <a:pt x="937" y="287"/>
                  </a:cubicBezTo>
                  <a:cubicBezTo>
                    <a:pt x="990" y="288"/>
                    <a:pt x="990" y="288"/>
                    <a:pt x="990" y="288"/>
                  </a:cubicBezTo>
                  <a:cubicBezTo>
                    <a:pt x="1013" y="288"/>
                    <a:pt x="1016" y="272"/>
                    <a:pt x="989" y="272"/>
                  </a:cubicBezTo>
                  <a:cubicBezTo>
                    <a:pt x="981" y="272"/>
                    <a:pt x="948" y="289"/>
                    <a:pt x="946" y="264"/>
                  </a:cubicBezTo>
                  <a:cubicBezTo>
                    <a:pt x="943" y="240"/>
                    <a:pt x="989" y="260"/>
                    <a:pt x="987" y="235"/>
                  </a:cubicBezTo>
                  <a:cubicBezTo>
                    <a:pt x="985" y="220"/>
                    <a:pt x="964" y="246"/>
                    <a:pt x="959" y="232"/>
                  </a:cubicBezTo>
                  <a:cubicBezTo>
                    <a:pt x="957" y="227"/>
                    <a:pt x="961" y="215"/>
                    <a:pt x="964" y="214"/>
                  </a:cubicBezTo>
                  <a:cubicBezTo>
                    <a:pt x="981" y="203"/>
                    <a:pt x="1020" y="221"/>
                    <a:pt x="1020" y="188"/>
                  </a:cubicBezTo>
                  <a:cubicBezTo>
                    <a:pt x="1021" y="155"/>
                    <a:pt x="958" y="179"/>
                    <a:pt x="964" y="160"/>
                  </a:cubicBezTo>
                  <a:cubicBezTo>
                    <a:pt x="967" y="147"/>
                    <a:pt x="997" y="151"/>
                    <a:pt x="997" y="144"/>
                  </a:cubicBezTo>
                  <a:cubicBezTo>
                    <a:pt x="997" y="138"/>
                    <a:pt x="977" y="146"/>
                    <a:pt x="977" y="135"/>
                  </a:cubicBezTo>
                  <a:cubicBezTo>
                    <a:pt x="978" y="101"/>
                    <a:pt x="1035" y="146"/>
                    <a:pt x="1036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79812" y="3657600"/>
              <a:ext cx="7058090" cy="1076325"/>
            </a:xfrm>
            <a:custGeom>
              <a:avLst/>
              <a:gdLst>
                <a:gd name="T0" fmla="*/ 63 w 1020"/>
                <a:gd name="T1" fmla="*/ 121 h 286"/>
                <a:gd name="T2" fmla="*/ 96 w 1020"/>
                <a:gd name="T3" fmla="*/ 248 h 286"/>
                <a:gd name="T4" fmla="*/ 119 w 1020"/>
                <a:gd name="T5" fmla="*/ 271 h 286"/>
                <a:gd name="T6" fmla="*/ 152 w 1020"/>
                <a:gd name="T7" fmla="*/ 277 h 286"/>
                <a:gd name="T8" fmla="*/ 188 w 1020"/>
                <a:gd name="T9" fmla="*/ 279 h 286"/>
                <a:gd name="T10" fmla="*/ 219 w 1020"/>
                <a:gd name="T11" fmla="*/ 268 h 286"/>
                <a:gd name="T12" fmla="*/ 234 w 1020"/>
                <a:gd name="T13" fmla="*/ 262 h 286"/>
                <a:gd name="T14" fmla="*/ 286 w 1020"/>
                <a:gd name="T15" fmla="*/ 272 h 286"/>
                <a:gd name="T16" fmla="*/ 308 w 1020"/>
                <a:gd name="T17" fmla="*/ 272 h 286"/>
                <a:gd name="T18" fmla="*/ 333 w 1020"/>
                <a:gd name="T19" fmla="*/ 272 h 286"/>
                <a:gd name="T20" fmla="*/ 367 w 1020"/>
                <a:gd name="T21" fmla="*/ 276 h 286"/>
                <a:gd name="T22" fmla="*/ 396 w 1020"/>
                <a:gd name="T23" fmla="*/ 276 h 286"/>
                <a:gd name="T24" fmla="*/ 414 w 1020"/>
                <a:gd name="T25" fmla="*/ 272 h 286"/>
                <a:gd name="T26" fmla="*/ 425 w 1020"/>
                <a:gd name="T27" fmla="*/ 280 h 286"/>
                <a:gd name="T28" fmla="*/ 440 w 1020"/>
                <a:gd name="T29" fmla="*/ 274 h 286"/>
                <a:gd name="T30" fmla="*/ 457 w 1020"/>
                <a:gd name="T31" fmla="*/ 273 h 286"/>
                <a:gd name="T32" fmla="*/ 475 w 1020"/>
                <a:gd name="T33" fmla="*/ 274 h 286"/>
                <a:gd name="T34" fmla="*/ 489 w 1020"/>
                <a:gd name="T35" fmla="*/ 276 h 286"/>
                <a:gd name="T36" fmla="*/ 508 w 1020"/>
                <a:gd name="T37" fmla="*/ 273 h 286"/>
                <a:gd name="T38" fmla="*/ 526 w 1020"/>
                <a:gd name="T39" fmla="*/ 275 h 286"/>
                <a:gd name="T40" fmla="*/ 544 w 1020"/>
                <a:gd name="T41" fmla="*/ 274 h 286"/>
                <a:gd name="T42" fmla="*/ 572 w 1020"/>
                <a:gd name="T43" fmla="*/ 274 h 286"/>
                <a:gd name="T44" fmla="*/ 599 w 1020"/>
                <a:gd name="T45" fmla="*/ 279 h 286"/>
                <a:gd name="T46" fmla="*/ 616 w 1020"/>
                <a:gd name="T47" fmla="*/ 277 h 286"/>
                <a:gd name="T48" fmla="*/ 635 w 1020"/>
                <a:gd name="T49" fmla="*/ 280 h 286"/>
                <a:gd name="T50" fmla="*/ 714 w 1020"/>
                <a:gd name="T51" fmla="*/ 282 h 286"/>
                <a:gd name="T52" fmla="*/ 783 w 1020"/>
                <a:gd name="T53" fmla="*/ 267 h 286"/>
                <a:gd name="T54" fmla="*/ 827 w 1020"/>
                <a:gd name="T55" fmla="*/ 275 h 286"/>
                <a:gd name="T56" fmla="*/ 854 w 1020"/>
                <a:gd name="T57" fmla="*/ 277 h 286"/>
                <a:gd name="T58" fmla="*/ 890 w 1020"/>
                <a:gd name="T59" fmla="*/ 275 h 286"/>
                <a:gd name="T60" fmla="*/ 989 w 1020"/>
                <a:gd name="T61" fmla="*/ 231 h 286"/>
                <a:gd name="T62" fmla="*/ 943 w 1020"/>
                <a:gd name="T63" fmla="*/ 86 h 286"/>
                <a:gd name="T64" fmla="*/ 915 w 1020"/>
                <a:gd name="T65" fmla="*/ 13 h 286"/>
                <a:gd name="T66" fmla="*/ 885 w 1020"/>
                <a:gd name="T67" fmla="*/ 18 h 286"/>
                <a:gd name="T68" fmla="*/ 856 w 1020"/>
                <a:gd name="T69" fmla="*/ 13 h 286"/>
                <a:gd name="T70" fmla="*/ 804 w 1020"/>
                <a:gd name="T71" fmla="*/ 22 h 286"/>
                <a:gd name="T72" fmla="*/ 789 w 1020"/>
                <a:gd name="T73" fmla="*/ 16 h 286"/>
                <a:gd name="T74" fmla="*/ 759 w 1020"/>
                <a:gd name="T75" fmla="*/ 5 h 286"/>
                <a:gd name="T76" fmla="*/ 722 w 1020"/>
                <a:gd name="T77" fmla="*/ 8 h 286"/>
                <a:gd name="T78" fmla="*/ 693 w 1020"/>
                <a:gd name="T79" fmla="*/ 13 h 286"/>
                <a:gd name="T80" fmla="*/ 665 w 1020"/>
                <a:gd name="T81" fmla="*/ 8 h 286"/>
                <a:gd name="T82" fmla="*/ 643 w 1020"/>
                <a:gd name="T83" fmla="*/ 8 h 286"/>
                <a:gd name="T84" fmla="*/ 614 w 1020"/>
                <a:gd name="T85" fmla="*/ 5 h 286"/>
                <a:gd name="T86" fmla="*/ 601 w 1020"/>
                <a:gd name="T87" fmla="*/ 12 h 286"/>
                <a:gd name="T88" fmla="*/ 585 w 1020"/>
                <a:gd name="T89" fmla="*/ 3 h 286"/>
                <a:gd name="T90" fmla="*/ 572 w 1020"/>
                <a:gd name="T91" fmla="*/ 13 h 286"/>
                <a:gd name="T92" fmla="*/ 549 w 1020"/>
                <a:gd name="T93" fmla="*/ 12 h 286"/>
                <a:gd name="T94" fmla="*/ 540 w 1020"/>
                <a:gd name="T95" fmla="*/ 10 h 286"/>
                <a:gd name="T96" fmla="*/ 527 w 1020"/>
                <a:gd name="T97" fmla="*/ 12 h 286"/>
                <a:gd name="T98" fmla="*/ 506 w 1020"/>
                <a:gd name="T99" fmla="*/ 3 h 286"/>
                <a:gd name="T100" fmla="*/ 485 w 1020"/>
                <a:gd name="T101" fmla="*/ 13 h 286"/>
                <a:gd name="T102" fmla="*/ 463 w 1020"/>
                <a:gd name="T103" fmla="*/ 12 h 286"/>
                <a:gd name="T104" fmla="*/ 436 w 1020"/>
                <a:gd name="T105" fmla="*/ 12 h 286"/>
                <a:gd name="T106" fmla="*/ 415 w 1020"/>
                <a:gd name="T107" fmla="*/ 8 h 286"/>
                <a:gd name="T108" fmla="*/ 395 w 1020"/>
                <a:gd name="T109" fmla="*/ 7 h 286"/>
                <a:gd name="T110" fmla="*/ 344 w 1020"/>
                <a:gd name="T111" fmla="*/ 3 h 286"/>
                <a:gd name="T112" fmla="*/ 257 w 1020"/>
                <a:gd name="T113" fmla="*/ 10 h 286"/>
                <a:gd name="T114" fmla="*/ 213 w 1020"/>
                <a:gd name="T115" fmla="*/ 17 h 286"/>
                <a:gd name="T116" fmla="*/ 170 w 1020"/>
                <a:gd name="T117" fmla="*/ 11 h 286"/>
                <a:gd name="T118" fmla="*/ 141 w 1020"/>
                <a:gd name="T119" fmla="*/ 15 h 286"/>
                <a:gd name="T120" fmla="*/ 57 w 1020"/>
                <a:gd name="T121" fmla="*/ 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0" h="286">
                  <a:moveTo>
                    <a:pt x="47" y="2"/>
                  </a:moveTo>
                  <a:cubicBezTo>
                    <a:pt x="35" y="2"/>
                    <a:pt x="21" y="4"/>
                    <a:pt x="21" y="18"/>
                  </a:cubicBezTo>
                  <a:cubicBezTo>
                    <a:pt x="21" y="37"/>
                    <a:pt x="51" y="20"/>
                    <a:pt x="55" y="34"/>
                  </a:cubicBezTo>
                  <a:cubicBezTo>
                    <a:pt x="59" y="47"/>
                    <a:pt x="20" y="43"/>
                    <a:pt x="31" y="53"/>
                  </a:cubicBezTo>
                  <a:cubicBezTo>
                    <a:pt x="34" y="56"/>
                    <a:pt x="73" y="66"/>
                    <a:pt x="58" y="72"/>
                  </a:cubicBezTo>
                  <a:cubicBezTo>
                    <a:pt x="48" y="76"/>
                    <a:pt x="0" y="68"/>
                    <a:pt x="1" y="99"/>
                  </a:cubicBezTo>
                  <a:cubicBezTo>
                    <a:pt x="2" y="132"/>
                    <a:pt x="62" y="88"/>
                    <a:pt x="63" y="121"/>
                  </a:cubicBezTo>
                  <a:cubicBezTo>
                    <a:pt x="63" y="132"/>
                    <a:pt x="43" y="125"/>
                    <a:pt x="43" y="131"/>
                  </a:cubicBezTo>
                  <a:cubicBezTo>
                    <a:pt x="43" y="137"/>
                    <a:pt x="73" y="133"/>
                    <a:pt x="77" y="146"/>
                  </a:cubicBezTo>
                  <a:cubicBezTo>
                    <a:pt x="83" y="165"/>
                    <a:pt x="17" y="141"/>
                    <a:pt x="17" y="174"/>
                  </a:cubicBezTo>
                  <a:cubicBezTo>
                    <a:pt x="18" y="206"/>
                    <a:pt x="59" y="188"/>
                    <a:pt x="77" y="199"/>
                  </a:cubicBezTo>
                  <a:cubicBezTo>
                    <a:pt x="80" y="200"/>
                    <a:pt x="85" y="211"/>
                    <a:pt x="82" y="217"/>
                  </a:cubicBezTo>
                  <a:cubicBezTo>
                    <a:pt x="77" y="230"/>
                    <a:pt x="55" y="205"/>
                    <a:pt x="53" y="220"/>
                  </a:cubicBezTo>
                  <a:cubicBezTo>
                    <a:pt x="50" y="244"/>
                    <a:pt x="99" y="224"/>
                    <a:pt x="96" y="248"/>
                  </a:cubicBezTo>
                  <a:cubicBezTo>
                    <a:pt x="94" y="272"/>
                    <a:pt x="59" y="256"/>
                    <a:pt x="50" y="256"/>
                  </a:cubicBezTo>
                  <a:cubicBezTo>
                    <a:pt x="22" y="256"/>
                    <a:pt x="25" y="271"/>
                    <a:pt x="49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8" y="273"/>
                    <a:pt x="131" y="270"/>
                    <a:pt x="135" y="267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9" y="266"/>
                    <a:pt x="139" y="266"/>
                    <a:pt x="139" y="266"/>
                  </a:cubicBezTo>
                  <a:cubicBezTo>
                    <a:pt x="142" y="271"/>
                    <a:pt x="147" y="279"/>
                    <a:pt x="152" y="277"/>
                  </a:cubicBezTo>
                  <a:cubicBezTo>
                    <a:pt x="154" y="276"/>
                    <a:pt x="155" y="275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60" y="285"/>
                    <a:pt x="161" y="273"/>
                    <a:pt x="164" y="272"/>
                  </a:cubicBezTo>
                  <a:cubicBezTo>
                    <a:pt x="173" y="269"/>
                    <a:pt x="177" y="284"/>
                    <a:pt x="185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8" y="279"/>
                    <a:pt x="188" y="279"/>
                    <a:pt x="188" y="279"/>
                  </a:cubicBezTo>
                  <a:cubicBezTo>
                    <a:pt x="189" y="278"/>
                    <a:pt x="189" y="275"/>
                    <a:pt x="190" y="274"/>
                  </a:cubicBezTo>
                  <a:cubicBezTo>
                    <a:pt x="196" y="269"/>
                    <a:pt x="200" y="270"/>
                    <a:pt x="206" y="267"/>
                  </a:cubicBezTo>
                  <a:cubicBezTo>
                    <a:pt x="208" y="266"/>
                    <a:pt x="207" y="263"/>
                    <a:pt x="209" y="262"/>
                  </a:cubicBezTo>
                  <a:cubicBezTo>
                    <a:pt x="210" y="262"/>
                    <a:pt x="215" y="261"/>
                    <a:pt x="216" y="262"/>
                  </a:cubicBezTo>
                  <a:cubicBezTo>
                    <a:pt x="217" y="264"/>
                    <a:pt x="217" y="264"/>
                    <a:pt x="217" y="264"/>
                  </a:cubicBezTo>
                  <a:cubicBezTo>
                    <a:pt x="218" y="265"/>
                    <a:pt x="218" y="265"/>
                    <a:pt x="218" y="265"/>
                  </a:cubicBezTo>
                  <a:cubicBezTo>
                    <a:pt x="219" y="268"/>
                    <a:pt x="219" y="268"/>
                    <a:pt x="219" y="268"/>
                  </a:cubicBezTo>
                  <a:cubicBezTo>
                    <a:pt x="220" y="271"/>
                    <a:pt x="221" y="273"/>
                    <a:pt x="224" y="274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9" y="273"/>
                    <a:pt x="230" y="271"/>
                    <a:pt x="231" y="268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2" y="264"/>
                    <a:pt x="232" y="264"/>
                    <a:pt x="232" y="264"/>
                  </a:cubicBezTo>
                  <a:cubicBezTo>
                    <a:pt x="234" y="262"/>
                    <a:pt x="234" y="262"/>
                    <a:pt x="234" y="262"/>
                  </a:cubicBezTo>
                  <a:cubicBezTo>
                    <a:pt x="235" y="261"/>
                    <a:pt x="240" y="262"/>
                    <a:pt x="241" y="262"/>
                  </a:cubicBezTo>
                  <a:cubicBezTo>
                    <a:pt x="243" y="263"/>
                    <a:pt x="242" y="266"/>
                    <a:pt x="244" y="267"/>
                  </a:cubicBezTo>
                  <a:cubicBezTo>
                    <a:pt x="250" y="270"/>
                    <a:pt x="254" y="269"/>
                    <a:pt x="260" y="274"/>
                  </a:cubicBezTo>
                  <a:cubicBezTo>
                    <a:pt x="261" y="275"/>
                    <a:pt x="261" y="278"/>
                    <a:pt x="261" y="279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73" y="284"/>
                    <a:pt x="277" y="269"/>
                    <a:pt x="286" y="272"/>
                  </a:cubicBezTo>
                  <a:cubicBezTo>
                    <a:pt x="289" y="273"/>
                    <a:pt x="290" y="285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5" y="275"/>
                    <a:pt x="296" y="276"/>
                    <a:pt x="298" y="277"/>
                  </a:cubicBezTo>
                  <a:cubicBezTo>
                    <a:pt x="300" y="278"/>
                    <a:pt x="303" y="277"/>
                    <a:pt x="305" y="274"/>
                  </a:cubicBezTo>
                  <a:cubicBezTo>
                    <a:pt x="307" y="272"/>
                    <a:pt x="307" y="272"/>
                    <a:pt x="307" y="272"/>
                  </a:cubicBezTo>
                  <a:cubicBezTo>
                    <a:pt x="308" y="272"/>
                    <a:pt x="308" y="272"/>
                    <a:pt x="308" y="272"/>
                  </a:cubicBezTo>
                  <a:cubicBezTo>
                    <a:pt x="309" y="273"/>
                    <a:pt x="310" y="276"/>
                    <a:pt x="312" y="277"/>
                  </a:cubicBezTo>
                  <a:cubicBezTo>
                    <a:pt x="318" y="279"/>
                    <a:pt x="321" y="276"/>
                    <a:pt x="324" y="273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7" y="272"/>
                    <a:pt x="327" y="272"/>
                    <a:pt x="327" y="272"/>
                  </a:cubicBezTo>
                  <a:cubicBezTo>
                    <a:pt x="329" y="271"/>
                    <a:pt x="329" y="271"/>
                    <a:pt x="329" y="271"/>
                  </a:cubicBezTo>
                  <a:cubicBezTo>
                    <a:pt x="332" y="271"/>
                    <a:pt x="332" y="271"/>
                    <a:pt x="332" y="271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5" y="274"/>
                    <a:pt x="340" y="279"/>
                    <a:pt x="341" y="280"/>
                  </a:cubicBezTo>
                  <a:cubicBezTo>
                    <a:pt x="344" y="281"/>
                    <a:pt x="347" y="280"/>
                    <a:pt x="349" y="279"/>
                  </a:cubicBezTo>
                  <a:cubicBezTo>
                    <a:pt x="354" y="276"/>
                    <a:pt x="354" y="276"/>
                    <a:pt x="354" y="276"/>
                  </a:cubicBezTo>
                  <a:cubicBezTo>
                    <a:pt x="355" y="277"/>
                    <a:pt x="355" y="277"/>
                    <a:pt x="355" y="277"/>
                  </a:cubicBezTo>
                  <a:cubicBezTo>
                    <a:pt x="357" y="278"/>
                    <a:pt x="360" y="278"/>
                    <a:pt x="363" y="277"/>
                  </a:cubicBezTo>
                  <a:cubicBezTo>
                    <a:pt x="366" y="277"/>
                    <a:pt x="366" y="277"/>
                    <a:pt x="366" y="277"/>
                  </a:cubicBezTo>
                  <a:cubicBezTo>
                    <a:pt x="366" y="277"/>
                    <a:pt x="367" y="276"/>
                    <a:pt x="367" y="276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70" y="280"/>
                    <a:pt x="372" y="280"/>
                    <a:pt x="376" y="278"/>
                  </a:cubicBezTo>
                  <a:cubicBezTo>
                    <a:pt x="377" y="277"/>
                    <a:pt x="377" y="277"/>
                    <a:pt x="377" y="277"/>
                  </a:cubicBezTo>
                  <a:cubicBezTo>
                    <a:pt x="381" y="279"/>
                    <a:pt x="381" y="279"/>
                    <a:pt x="381" y="279"/>
                  </a:cubicBezTo>
                  <a:cubicBezTo>
                    <a:pt x="384" y="280"/>
                    <a:pt x="386" y="281"/>
                    <a:pt x="390" y="280"/>
                  </a:cubicBezTo>
                  <a:cubicBezTo>
                    <a:pt x="392" y="279"/>
                    <a:pt x="394" y="277"/>
                    <a:pt x="396" y="276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9" y="279"/>
                    <a:pt x="399" y="279"/>
                    <a:pt x="399" y="279"/>
                  </a:cubicBezTo>
                  <a:cubicBezTo>
                    <a:pt x="401" y="280"/>
                    <a:pt x="403" y="281"/>
                    <a:pt x="406" y="279"/>
                  </a:cubicBezTo>
                  <a:cubicBezTo>
                    <a:pt x="408" y="278"/>
                    <a:pt x="408" y="278"/>
                    <a:pt x="408" y="278"/>
                  </a:cubicBezTo>
                  <a:cubicBezTo>
                    <a:pt x="409" y="278"/>
                    <a:pt x="409" y="278"/>
                    <a:pt x="409" y="278"/>
                  </a:cubicBezTo>
                  <a:cubicBezTo>
                    <a:pt x="411" y="279"/>
                    <a:pt x="412" y="273"/>
                    <a:pt x="414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8" y="272"/>
                    <a:pt x="418" y="272"/>
                    <a:pt x="418" y="272"/>
                  </a:cubicBezTo>
                  <a:cubicBezTo>
                    <a:pt x="419" y="272"/>
                    <a:pt x="419" y="272"/>
                    <a:pt x="419" y="272"/>
                  </a:cubicBezTo>
                  <a:cubicBezTo>
                    <a:pt x="419" y="273"/>
                    <a:pt x="420" y="273"/>
                    <a:pt x="421" y="274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5" y="280"/>
                    <a:pt x="425" y="280"/>
                    <a:pt x="425" y="280"/>
                  </a:cubicBezTo>
                  <a:cubicBezTo>
                    <a:pt x="426" y="282"/>
                    <a:pt x="427" y="283"/>
                    <a:pt x="428" y="282"/>
                  </a:cubicBezTo>
                  <a:cubicBezTo>
                    <a:pt x="429" y="280"/>
                    <a:pt x="429" y="280"/>
                    <a:pt x="429" y="280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1" y="282"/>
                    <a:pt x="433" y="282"/>
                    <a:pt x="435" y="282"/>
                  </a:cubicBezTo>
                  <a:cubicBezTo>
                    <a:pt x="435" y="279"/>
                    <a:pt x="435" y="279"/>
                    <a:pt x="435" y="279"/>
                  </a:cubicBezTo>
                  <a:cubicBezTo>
                    <a:pt x="438" y="279"/>
                    <a:pt x="438" y="279"/>
                    <a:pt x="438" y="279"/>
                  </a:cubicBezTo>
                  <a:cubicBezTo>
                    <a:pt x="439" y="278"/>
                    <a:pt x="439" y="275"/>
                    <a:pt x="440" y="274"/>
                  </a:cubicBezTo>
                  <a:cubicBezTo>
                    <a:pt x="441" y="273"/>
                    <a:pt x="443" y="272"/>
                    <a:pt x="444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9" y="273"/>
                    <a:pt x="449" y="273"/>
                    <a:pt x="449" y="273"/>
                  </a:cubicBezTo>
                  <a:cubicBezTo>
                    <a:pt x="449" y="274"/>
                    <a:pt x="450" y="275"/>
                    <a:pt x="451" y="275"/>
                  </a:cubicBezTo>
                  <a:cubicBezTo>
                    <a:pt x="454" y="276"/>
                    <a:pt x="455" y="275"/>
                    <a:pt x="457" y="273"/>
                  </a:cubicBezTo>
                  <a:cubicBezTo>
                    <a:pt x="458" y="272"/>
                    <a:pt x="458" y="272"/>
                    <a:pt x="458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61" y="274"/>
                    <a:pt x="463" y="275"/>
                    <a:pt x="466" y="274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5" y="274"/>
                    <a:pt x="475" y="274"/>
                    <a:pt x="475" y="274"/>
                  </a:cubicBezTo>
                  <a:cubicBezTo>
                    <a:pt x="476" y="274"/>
                    <a:pt x="476" y="274"/>
                    <a:pt x="476" y="274"/>
                  </a:cubicBezTo>
                  <a:cubicBezTo>
                    <a:pt x="477" y="273"/>
                    <a:pt x="477" y="273"/>
                    <a:pt x="477" y="273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2" y="276"/>
                    <a:pt x="482" y="276"/>
                    <a:pt x="482" y="276"/>
                  </a:cubicBezTo>
                  <a:cubicBezTo>
                    <a:pt x="483" y="277"/>
                    <a:pt x="485" y="277"/>
                    <a:pt x="486" y="277"/>
                  </a:cubicBezTo>
                  <a:cubicBezTo>
                    <a:pt x="489" y="277"/>
                    <a:pt x="489" y="277"/>
                    <a:pt x="489" y="276"/>
                  </a:cubicBezTo>
                  <a:cubicBezTo>
                    <a:pt x="488" y="274"/>
                    <a:pt x="488" y="274"/>
                    <a:pt x="488" y="274"/>
                  </a:cubicBezTo>
                  <a:cubicBezTo>
                    <a:pt x="490" y="274"/>
                    <a:pt x="490" y="274"/>
                    <a:pt x="490" y="274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3" y="272"/>
                    <a:pt x="493" y="272"/>
                    <a:pt x="493" y="272"/>
                  </a:cubicBezTo>
                  <a:cubicBezTo>
                    <a:pt x="495" y="272"/>
                    <a:pt x="497" y="272"/>
                    <a:pt x="498" y="272"/>
                  </a:cubicBezTo>
                  <a:cubicBezTo>
                    <a:pt x="500" y="272"/>
                    <a:pt x="504" y="273"/>
                    <a:pt x="507" y="273"/>
                  </a:cubicBezTo>
                  <a:cubicBezTo>
                    <a:pt x="508" y="273"/>
                    <a:pt x="508" y="273"/>
                    <a:pt x="508" y="273"/>
                  </a:cubicBezTo>
                  <a:cubicBezTo>
                    <a:pt x="510" y="274"/>
                    <a:pt x="510" y="274"/>
                    <a:pt x="510" y="274"/>
                  </a:cubicBezTo>
                  <a:cubicBezTo>
                    <a:pt x="511" y="275"/>
                    <a:pt x="510" y="278"/>
                    <a:pt x="511" y="279"/>
                  </a:cubicBezTo>
                  <a:cubicBezTo>
                    <a:pt x="515" y="279"/>
                    <a:pt x="515" y="279"/>
                    <a:pt x="515" y="279"/>
                  </a:cubicBezTo>
                  <a:cubicBezTo>
                    <a:pt x="515" y="282"/>
                    <a:pt x="515" y="282"/>
                    <a:pt x="515" y="282"/>
                  </a:cubicBezTo>
                  <a:cubicBezTo>
                    <a:pt x="519" y="283"/>
                    <a:pt x="522" y="280"/>
                    <a:pt x="525" y="276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7" y="275"/>
                    <a:pt x="527" y="275"/>
                    <a:pt x="528" y="275"/>
                  </a:cubicBezTo>
                  <a:cubicBezTo>
                    <a:pt x="530" y="273"/>
                    <a:pt x="530" y="273"/>
                    <a:pt x="530" y="273"/>
                  </a:cubicBezTo>
                  <a:cubicBezTo>
                    <a:pt x="530" y="272"/>
                    <a:pt x="530" y="272"/>
                    <a:pt x="530" y="272"/>
                  </a:cubicBezTo>
                  <a:cubicBezTo>
                    <a:pt x="532" y="271"/>
                    <a:pt x="533" y="271"/>
                    <a:pt x="535" y="272"/>
                  </a:cubicBezTo>
                  <a:cubicBezTo>
                    <a:pt x="539" y="273"/>
                    <a:pt x="539" y="285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5" y="275"/>
                    <a:pt x="546" y="276"/>
                    <a:pt x="548" y="277"/>
                  </a:cubicBezTo>
                  <a:cubicBezTo>
                    <a:pt x="550" y="278"/>
                    <a:pt x="553" y="277"/>
                    <a:pt x="555" y="274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9" y="273"/>
                    <a:pt x="559" y="276"/>
                    <a:pt x="562" y="277"/>
                  </a:cubicBezTo>
                  <a:cubicBezTo>
                    <a:pt x="565" y="278"/>
                    <a:pt x="567" y="278"/>
                    <a:pt x="569" y="277"/>
                  </a:cubicBezTo>
                  <a:cubicBezTo>
                    <a:pt x="572" y="274"/>
                    <a:pt x="572" y="274"/>
                    <a:pt x="572" y="274"/>
                  </a:cubicBezTo>
                  <a:cubicBezTo>
                    <a:pt x="574" y="275"/>
                    <a:pt x="574" y="275"/>
                    <a:pt x="574" y="275"/>
                  </a:cubicBezTo>
                  <a:cubicBezTo>
                    <a:pt x="575" y="275"/>
                    <a:pt x="576" y="275"/>
                    <a:pt x="577" y="275"/>
                  </a:cubicBezTo>
                  <a:cubicBezTo>
                    <a:pt x="578" y="274"/>
                    <a:pt x="579" y="274"/>
                    <a:pt x="580" y="274"/>
                  </a:cubicBezTo>
                  <a:cubicBezTo>
                    <a:pt x="584" y="273"/>
                    <a:pt x="584" y="273"/>
                    <a:pt x="584" y="273"/>
                  </a:cubicBezTo>
                  <a:cubicBezTo>
                    <a:pt x="585" y="274"/>
                    <a:pt x="585" y="274"/>
                    <a:pt x="585" y="274"/>
                  </a:cubicBezTo>
                  <a:cubicBezTo>
                    <a:pt x="587" y="276"/>
                    <a:pt x="591" y="279"/>
                    <a:pt x="591" y="280"/>
                  </a:cubicBezTo>
                  <a:cubicBezTo>
                    <a:pt x="594" y="281"/>
                    <a:pt x="596" y="280"/>
                    <a:pt x="599" y="279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3" y="277"/>
                    <a:pt x="603" y="277"/>
                    <a:pt x="603" y="277"/>
                  </a:cubicBezTo>
                  <a:cubicBezTo>
                    <a:pt x="603" y="277"/>
                    <a:pt x="604" y="277"/>
                    <a:pt x="604" y="277"/>
                  </a:cubicBezTo>
                  <a:cubicBezTo>
                    <a:pt x="605" y="277"/>
                    <a:pt x="605" y="277"/>
                    <a:pt x="605" y="277"/>
                  </a:cubicBezTo>
                  <a:cubicBezTo>
                    <a:pt x="608" y="278"/>
                    <a:pt x="608" y="278"/>
                    <a:pt x="608" y="278"/>
                  </a:cubicBezTo>
                  <a:cubicBezTo>
                    <a:pt x="610" y="278"/>
                    <a:pt x="611" y="277"/>
                    <a:pt x="613" y="277"/>
                  </a:cubicBezTo>
                  <a:cubicBezTo>
                    <a:pt x="616" y="277"/>
                    <a:pt x="616" y="277"/>
                    <a:pt x="616" y="277"/>
                  </a:cubicBezTo>
                  <a:cubicBezTo>
                    <a:pt x="616" y="277"/>
                    <a:pt x="617" y="276"/>
                    <a:pt x="617" y="276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9" y="280"/>
                    <a:pt x="622" y="280"/>
                    <a:pt x="626" y="278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1" y="279"/>
                    <a:pt x="631" y="279"/>
                    <a:pt x="631" y="279"/>
                  </a:cubicBezTo>
                  <a:cubicBezTo>
                    <a:pt x="632" y="280"/>
                    <a:pt x="634" y="280"/>
                    <a:pt x="635" y="280"/>
                  </a:cubicBezTo>
                  <a:cubicBezTo>
                    <a:pt x="640" y="280"/>
                    <a:pt x="640" y="280"/>
                    <a:pt x="640" y="280"/>
                  </a:cubicBezTo>
                  <a:cubicBezTo>
                    <a:pt x="639" y="280"/>
                    <a:pt x="639" y="280"/>
                    <a:pt x="639" y="280"/>
                  </a:cubicBezTo>
                  <a:cubicBezTo>
                    <a:pt x="675" y="281"/>
                    <a:pt x="675" y="281"/>
                    <a:pt x="675" y="281"/>
                  </a:cubicBezTo>
                  <a:cubicBezTo>
                    <a:pt x="676" y="282"/>
                    <a:pt x="676" y="282"/>
                    <a:pt x="676" y="282"/>
                  </a:cubicBezTo>
                  <a:cubicBezTo>
                    <a:pt x="677" y="282"/>
                    <a:pt x="677" y="282"/>
                    <a:pt x="678" y="282"/>
                  </a:cubicBezTo>
                  <a:cubicBezTo>
                    <a:pt x="679" y="281"/>
                    <a:pt x="679" y="281"/>
                    <a:pt x="679" y="281"/>
                  </a:cubicBezTo>
                  <a:cubicBezTo>
                    <a:pt x="714" y="282"/>
                    <a:pt x="714" y="282"/>
                    <a:pt x="714" y="282"/>
                  </a:cubicBezTo>
                  <a:cubicBezTo>
                    <a:pt x="723" y="282"/>
                    <a:pt x="743" y="285"/>
                    <a:pt x="748" y="273"/>
                  </a:cubicBezTo>
                  <a:cubicBezTo>
                    <a:pt x="748" y="272"/>
                    <a:pt x="748" y="272"/>
                    <a:pt x="748" y="272"/>
                  </a:cubicBezTo>
                  <a:cubicBezTo>
                    <a:pt x="756" y="273"/>
                    <a:pt x="756" y="273"/>
                    <a:pt x="756" y="273"/>
                  </a:cubicBezTo>
                  <a:cubicBezTo>
                    <a:pt x="759" y="273"/>
                    <a:pt x="762" y="274"/>
                    <a:pt x="764" y="275"/>
                  </a:cubicBezTo>
                  <a:cubicBezTo>
                    <a:pt x="767" y="277"/>
                    <a:pt x="771" y="272"/>
                    <a:pt x="773" y="272"/>
                  </a:cubicBezTo>
                  <a:cubicBezTo>
                    <a:pt x="775" y="272"/>
                    <a:pt x="775" y="277"/>
                    <a:pt x="778" y="275"/>
                  </a:cubicBezTo>
                  <a:cubicBezTo>
                    <a:pt x="780" y="273"/>
                    <a:pt x="781" y="269"/>
                    <a:pt x="783" y="267"/>
                  </a:cubicBezTo>
                  <a:cubicBezTo>
                    <a:pt x="789" y="262"/>
                    <a:pt x="790" y="267"/>
                    <a:pt x="794" y="267"/>
                  </a:cubicBezTo>
                  <a:cubicBezTo>
                    <a:pt x="795" y="267"/>
                    <a:pt x="795" y="267"/>
                    <a:pt x="795" y="267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01" y="267"/>
                    <a:pt x="802" y="262"/>
                    <a:pt x="808" y="267"/>
                  </a:cubicBezTo>
                  <a:cubicBezTo>
                    <a:pt x="809" y="269"/>
                    <a:pt x="810" y="273"/>
                    <a:pt x="812" y="275"/>
                  </a:cubicBezTo>
                  <a:cubicBezTo>
                    <a:pt x="815" y="277"/>
                    <a:pt x="815" y="272"/>
                    <a:pt x="817" y="272"/>
                  </a:cubicBezTo>
                  <a:cubicBezTo>
                    <a:pt x="820" y="272"/>
                    <a:pt x="823" y="277"/>
                    <a:pt x="827" y="275"/>
                  </a:cubicBezTo>
                  <a:cubicBezTo>
                    <a:pt x="830" y="273"/>
                    <a:pt x="837" y="272"/>
                    <a:pt x="843" y="272"/>
                  </a:cubicBezTo>
                  <a:cubicBezTo>
                    <a:pt x="844" y="272"/>
                    <a:pt x="845" y="272"/>
                    <a:pt x="847" y="272"/>
                  </a:cubicBezTo>
                  <a:cubicBezTo>
                    <a:pt x="849" y="272"/>
                    <a:pt x="849" y="272"/>
                    <a:pt x="849" y="272"/>
                  </a:cubicBezTo>
                  <a:cubicBezTo>
                    <a:pt x="851" y="274"/>
                    <a:pt x="851" y="274"/>
                    <a:pt x="851" y="274"/>
                  </a:cubicBezTo>
                  <a:cubicBezTo>
                    <a:pt x="852" y="274"/>
                    <a:pt x="852" y="274"/>
                    <a:pt x="852" y="274"/>
                  </a:cubicBezTo>
                  <a:cubicBezTo>
                    <a:pt x="852" y="276"/>
                    <a:pt x="852" y="276"/>
                    <a:pt x="852" y="276"/>
                  </a:cubicBezTo>
                  <a:cubicBezTo>
                    <a:pt x="852" y="277"/>
                    <a:pt x="852" y="277"/>
                    <a:pt x="854" y="277"/>
                  </a:cubicBezTo>
                  <a:cubicBezTo>
                    <a:pt x="856" y="277"/>
                    <a:pt x="857" y="277"/>
                    <a:pt x="858" y="276"/>
                  </a:cubicBezTo>
                  <a:cubicBezTo>
                    <a:pt x="860" y="274"/>
                    <a:pt x="860" y="274"/>
                    <a:pt x="860" y="274"/>
                  </a:cubicBezTo>
                  <a:cubicBezTo>
                    <a:pt x="861" y="274"/>
                    <a:pt x="861" y="274"/>
                    <a:pt x="861" y="274"/>
                  </a:cubicBezTo>
                  <a:cubicBezTo>
                    <a:pt x="867" y="273"/>
                    <a:pt x="873" y="270"/>
                    <a:pt x="879" y="270"/>
                  </a:cubicBezTo>
                  <a:cubicBezTo>
                    <a:pt x="882" y="270"/>
                    <a:pt x="882" y="270"/>
                    <a:pt x="882" y="270"/>
                  </a:cubicBezTo>
                  <a:cubicBezTo>
                    <a:pt x="884" y="273"/>
                    <a:pt x="884" y="273"/>
                    <a:pt x="884" y="273"/>
                  </a:cubicBezTo>
                  <a:cubicBezTo>
                    <a:pt x="885" y="275"/>
                    <a:pt x="887" y="276"/>
                    <a:pt x="890" y="275"/>
                  </a:cubicBezTo>
                  <a:cubicBezTo>
                    <a:pt x="890" y="275"/>
                    <a:pt x="890" y="274"/>
                    <a:pt x="891" y="274"/>
                  </a:cubicBezTo>
                  <a:cubicBezTo>
                    <a:pt x="891" y="274"/>
                    <a:pt x="891" y="274"/>
                    <a:pt x="891" y="274"/>
                  </a:cubicBezTo>
                  <a:cubicBezTo>
                    <a:pt x="889" y="280"/>
                    <a:pt x="889" y="280"/>
                    <a:pt x="889" y="280"/>
                  </a:cubicBezTo>
                  <a:cubicBezTo>
                    <a:pt x="914" y="280"/>
                    <a:pt x="939" y="282"/>
                    <a:pt x="964" y="282"/>
                  </a:cubicBezTo>
                  <a:cubicBezTo>
                    <a:pt x="974" y="282"/>
                    <a:pt x="999" y="286"/>
                    <a:pt x="999" y="266"/>
                  </a:cubicBezTo>
                  <a:cubicBezTo>
                    <a:pt x="999" y="248"/>
                    <a:pt x="969" y="265"/>
                    <a:pt x="965" y="250"/>
                  </a:cubicBezTo>
                  <a:cubicBezTo>
                    <a:pt x="961" y="238"/>
                    <a:pt x="1000" y="242"/>
                    <a:pt x="989" y="231"/>
                  </a:cubicBezTo>
                  <a:cubicBezTo>
                    <a:pt x="986" y="229"/>
                    <a:pt x="947" y="219"/>
                    <a:pt x="962" y="213"/>
                  </a:cubicBezTo>
                  <a:cubicBezTo>
                    <a:pt x="972" y="209"/>
                    <a:pt x="1020" y="216"/>
                    <a:pt x="1019" y="185"/>
                  </a:cubicBezTo>
                  <a:cubicBezTo>
                    <a:pt x="1018" y="152"/>
                    <a:pt x="958" y="196"/>
                    <a:pt x="957" y="163"/>
                  </a:cubicBezTo>
                  <a:cubicBezTo>
                    <a:pt x="957" y="152"/>
                    <a:pt x="978" y="160"/>
                    <a:pt x="978" y="154"/>
                  </a:cubicBezTo>
                  <a:cubicBezTo>
                    <a:pt x="978" y="147"/>
                    <a:pt x="947" y="151"/>
                    <a:pt x="943" y="138"/>
                  </a:cubicBezTo>
                  <a:cubicBezTo>
                    <a:pt x="937" y="119"/>
                    <a:pt x="1003" y="143"/>
                    <a:pt x="1003" y="111"/>
                  </a:cubicBezTo>
                  <a:cubicBezTo>
                    <a:pt x="1002" y="78"/>
                    <a:pt x="961" y="97"/>
                    <a:pt x="943" y="86"/>
                  </a:cubicBezTo>
                  <a:cubicBezTo>
                    <a:pt x="940" y="84"/>
                    <a:pt x="936" y="73"/>
                    <a:pt x="938" y="68"/>
                  </a:cubicBezTo>
                  <a:cubicBezTo>
                    <a:pt x="943" y="55"/>
                    <a:pt x="966" y="80"/>
                    <a:pt x="967" y="65"/>
                  </a:cubicBezTo>
                  <a:cubicBezTo>
                    <a:pt x="970" y="40"/>
                    <a:pt x="921" y="60"/>
                    <a:pt x="924" y="36"/>
                  </a:cubicBezTo>
                  <a:cubicBezTo>
                    <a:pt x="926" y="12"/>
                    <a:pt x="962" y="28"/>
                    <a:pt x="970" y="28"/>
                  </a:cubicBezTo>
                  <a:cubicBezTo>
                    <a:pt x="998" y="28"/>
                    <a:pt x="995" y="13"/>
                    <a:pt x="971" y="13"/>
                  </a:cubicBezTo>
                  <a:cubicBezTo>
                    <a:pt x="915" y="14"/>
                    <a:pt x="915" y="14"/>
                    <a:pt x="915" y="14"/>
                  </a:cubicBezTo>
                  <a:cubicBezTo>
                    <a:pt x="915" y="13"/>
                    <a:pt x="915" y="13"/>
                    <a:pt x="915" y="13"/>
                  </a:cubicBezTo>
                  <a:cubicBezTo>
                    <a:pt x="913" y="14"/>
                    <a:pt x="913" y="14"/>
                    <a:pt x="913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0" y="14"/>
                    <a:pt x="900" y="14"/>
                    <a:pt x="900" y="14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3" y="11"/>
                    <a:pt x="889" y="14"/>
                    <a:pt x="885" y="18"/>
                  </a:cubicBezTo>
                  <a:cubicBezTo>
                    <a:pt x="882" y="20"/>
                    <a:pt x="882" y="20"/>
                    <a:pt x="882" y="20"/>
                  </a:cubicBezTo>
                  <a:cubicBezTo>
                    <a:pt x="881" y="19"/>
                    <a:pt x="881" y="19"/>
                    <a:pt x="881" y="19"/>
                  </a:cubicBezTo>
                  <a:cubicBezTo>
                    <a:pt x="878" y="13"/>
                    <a:pt x="873" y="5"/>
                    <a:pt x="868" y="8"/>
                  </a:cubicBezTo>
                  <a:cubicBezTo>
                    <a:pt x="867" y="9"/>
                    <a:pt x="865" y="10"/>
                    <a:pt x="864" y="11"/>
                  </a:cubicBezTo>
                  <a:cubicBezTo>
                    <a:pt x="864" y="11"/>
                    <a:pt x="864" y="11"/>
                    <a:pt x="864" y="11"/>
                  </a:cubicBezTo>
                  <a:cubicBezTo>
                    <a:pt x="864" y="10"/>
                    <a:pt x="864" y="10"/>
                    <a:pt x="864" y="10"/>
                  </a:cubicBezTo>
                  <a:cubicBezTo>
                    <a:pt x="860" y="0"/>
                    <a:pt x="859" y="11"/>
                    <a:pt x="856" y="13"/>
                  </a:cubicBezTo>
                  <a:cubicBezTo>
                    <a:pt x="848" y="16"/>
                    <a:pt x="843" y="0"/>
                    <a:pt x="835" y="3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32" y="5"/>
                    <a:pt x="832" y="5"/>
                    <a:pt x="832" y="5"/>
                  </a:cubicBezTo>
                  <a:cubicBezTo>
                    <a:pt x="831" y="7"/>
                    <a:pt x="831" y="9"/>
                    <a:pt x="830" y="10"/>
                  </a:cubicBezTo>
                  <a:cubicBezTo>
                    <a:pt x="824" y="15"/>
                    <a:pt x="820" y="14"/>
                    <a:pt x="814" y="18"/>
                  </a:cubicBezTo>
                  <a:cubicBezTo>
                    <a:pt x="812" y="19"/>
                    <a:pt x="813" y="21"/>
                    <a:pt x="811" y="22"/>
                  </a:cubicBezTo>
                  <a:cubicBezTo>
                    <a:pt x="810" y="23"/>
                    <a:pt x="805" y="23"/>
                    <a:pt x="804" y="22"/>
                  </a:cubicBezTo>
                  <a:cubicBezTo>
                    <a:pt x="803" y="20"/>
                    <a:pt x="803" y="20"/>
                    <a:pt x="803" y="20"/>
                  </a:cubicBezTo>
                  <a:cubicBezTo>
                    <a:pt x="802" y="19"/>
                    <a:pt x="802" y="19"/>
                    <a:pt x="802" y="19"/>
                  </a:cubicBezTo>
                  <a:cubicBezTo>
                    <a:pt x="801" y="16"/>
                    <a:pt x="801" y="16"/>
                    <a:pt x="801" y="16"/>
                  </a:cubicBezTo>
                  <a:cubicBezTo>
                    <a:pt x="800" y="14"/>
                    <a:pt x="799" y="11"/>
                    <a:pt x="796" y="10"/>
                  </a:cubicBezTo>
                  <a:cubicBezTo>
                    <a:pt x="795" y="10"/>
                    <a:pt x="795" y="10"/>
                    <a:pt x="795" y="10"/>
                  </a:cubicBezTo>
                  <a:cubicBezTo>
                    <a:pt x="794" y="10"/>
                    <a:pt x="794" y="10"/>
                    <a:pt x="794" y="10"/>
                  </a:cubicBezTo>
                  <a:cubicBezTo>
                    <a:pt x="792" y="11"/>
                    <a:pt x="790" y="14"/>
                    <a:pt x="789" y="16"/>
                  </a:cubicBezTo>
                  <a:cubicBezTo>
                    <a:pt x="788" y="19"/>
                    <a:pt x="788" y="19"/>
                    <a:pt x="788" y="19"/>
                  </a:cubicBezTo>
                  <a:cubicBezTo>
                    <a:pt x="788" y="20"/>
                    <a:pt x="788" y="20"/>
                    <a:pt x="788" y="20"/>
                  </a:cubicBezTo>
                  <a:cubicBezTo>
                    <a:pt x="786" y="22"/>
                    <a:pt x="786" y="22"/>
                    <a:pt x="786" y="22"/>
                  </a:cubicBezTo>
                  <a:cubicBezTo>
                    <a:pt x="785" y="23"/>
                    <a:pt x="781" y="23"/>
                    <a:pt x="780" y="22"/>
                  </a:cubicBezTo>
                  <a:cubicBezTo>
                    <a:pt x="778" y="21"/>
                    <a:pt x="778" y="19"/>
                    <a:pt x="776" y="18"/>
                  </a:cubicBezTo>
                  <a:cubicBezTo>
                    <a:pt x="770" y="14"/>
                    <a:pt x="766" y="15"/>
                    <a:pt x="760" y="10"/>
                  </a:cubicBezTo>
                  <a:cubicBezTo>
                    <a:pt x="759" y="9"/>
                    <a:pt x="760" y="7"/>
                    <a:pt x="759" y="5"/>
                  </a:cubicBezTo>
                  <a:cubicBezTo>
                    <a:pt x="755" y="5"/>
                    <a:pt x="755" y="5"/>
                    <a:pt x="755" y="5"/>
                  </a:cubicBezTo>
                  <a:cubicBezTo>
                    <a:pt x="755" y="3"/>
                    <a:pt x="755" y="3"/>
                    <a:pt x="755" y="3"/>
                  </a:cubicBezTo>
                  <a:cubicBezTo>
                    <a:pt x="747" y="0"/>
                    <a:pt x="743" y="16"/>
                    <a:pt x="735" y="13"/>
                  </a:cubicBezTo>
                  <a:cubicBezTo>
                    <a:pt x="731" y="11"/>
                    <a:pt x="731" y="0"/>
                    <a:pt x="727" y="10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5" y="10"/>
                    <a:pt x="724" y="9"/>
                    <a:pt x="722" y="8"/>
                  </a:cubicBezTo>
                  <a:cubicBezTo>
                    <a:pt x="720" y="6"/>
                    <a:pt x="717" y="8"/>
                    <a:pt x="715" y="10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13" y="12"/>
                    <a:pt x="713" y="12"/>
                    <a:pt x="713" y="12"/>
                  </a:cubicBezTo>
                  <a:cubicBezTo>
                    <a:pt x="711" y="11"/>
                    <a:pt x="711" y="8"/>
                    <a:pt x="708" y="7"/>
                  </a:cubicBezTo>
                  <a:cubicBezTo>
                    <a:pt x="703" y="6"/>
                    <a:pt x="699" y="9"/>
                    <a:pt x="696" y="11"/>
                  </a:cubicBezTo>
                  <a:cubicBezTo>
                    <a:pt x="695" y="13"/>
                    <a:pt x="695" y="13"/>
                    <a:pt x="695" y="13"/>
                  </a:cubicBezTo>
                  <a:cubicBezTo>
                    <a:pt x="693" y="13"/>
                    <a:pt x="693" y="13"/>
                    <a:pt x="693" y="13"/>
                  </a:cubicBezTo>
                  <a:cubicBezTo>
                    <a:pt x="692" y="13"/>
                    <a:pt x="692" y="13"/>
                    <a:pt x="692" y="13"/>
                  </a:cubicBezTo>
                  <a:cubicBezTo>
                    <a:pt x="689" y="13"/>
                    <a:pt x="689" y="13"/>
                    <a:pt x="689" y="13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5" y="10"/>
                    <a:pt x="680" y="5"/>
                    <a:pt x="679" y="5"/>
                  </a:cubicBezTo>
                  <a:cubicBezTo>
                    <a:pt x="676" y="4"/>
                    <a:pt x="674" y="4"/>
                    <a:pt x="671" y="6"/>
                  </a:cubicBezTo>
                  <a:cubicBezTo>
                    <a:pt x="666" y="8"/>
                    <a:pt x="666" y="8"/>
                    <a:pt x="666" y="8"/>
                  </a:cubicBezTo>
                  <a:cubicBezTo>
                    <a:pt x="665" y="8"/>
                    <a:pt x="665" y="8"/>
                    <a:pt x="665" y="8"/>
                  </a:cubicBezTo>
                  <a:cubicBezTo>
                    <a:pt x="663" y="7"/>
                    <a:pt x="661" y="7"/>
                    <a:pt x="657" y="8"/>
                  </a:cubicBezTo>
                  <a:cubicBezTo>
                    <a:pt x="654" y="8"/>
                    <a:pt x="654" y="8"/>
                    <a:pt x="654" y="8"/>
                  </a:cubicBezTo>
                  <a:cubicBezTo>
                    <a:pt x="654" y="8"/>
                    <a:pt x="653" y="8"/>
                    <a:pt x="653" y="9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1" y="4"/>
                    <a:pt x="648" y="4"/>
                    <a:pt x="644" y="7"/>
                  </a:cubicBezTo>
                  <a:cubicBezTo>
                    <a:pt x="643" y="8"/>
                    <a:pt x="643" y="8"/>
                    <a:pt x="643" y="8"/>
                  </a:cubicBezTo>
                  <a:cubicBezTo>
                    <a:pt x="639" y="5"/>
                    <a:pt x="639" y="5"/>
                    <a:pt x="639" y="5"/>
                  </a:cubicBezTo>
                  <a:cubicBezTo>
                    <a:pt x="637" y="4"/>
                    <a:pt x="634" y="4"/>
                    <a:pt x="630" y="5"/>
                  </a:cubicBezTo>
                  <a:cubicBezTo>
                    <a:pt x="628" y="6"/>
                    <a:pt x="626" y="7"/>
                    <a:pt x="625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1" y="6"/>
                    <a:pt x="621" y="6"/>
                    <a:pt x="621" y="6"/>
                  </a:cubicBezTo>
                  <a:cubicBezTo>
                    <a:pt x="619" y="5"/>
                    <a:pt x="617" y="4"/>
                    <a:pt x="614" y="5"/>
                  </a:cubicBezTo>
                  <a:cubicBezTo>
                    <a:pt x="612" y="7"/>
                    <a:pt x="612" y="7"/>
                    <a:pt x="612" y="7"/>
                  </a:cubicBezTo>
                  <a:cubicBezTo>
                    <a:pt x="612" y="6"/>
                    <a:pt x="612" y="6"/>
                    <a:pt x="612" y="6"/>
                  </a:cubicBezTo>
                  <a:cubicBezTo>
                    <a:pt x="610" y="5"/>
                    <a:pt x="609" y="12"/>
                    <a:pt x="606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2" y="13"/>
                    <a:pt x="602" y="13"/>
                    <a:pt x="602" y="13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600" y="11"/>
                    <a:pt x="599" y="10"/>
                  </a:cubicBezTo>
                  <a:cubicBezTo>
                    <a:pt x="598" y="10"/>
                    <a:pt x="598" y="10"/>
                    <a:pt x="598" y="10"/>
                  </a:cubicBezTo>
                  <a:cubicBezTo>
                    <a:pt x="595" y="4"/>
                    <a:pt x="595" y="4"/>
                    <a:pt x="595" y="4"/>
                  </a:cubicBezTo>
                  <a:cubicBezTo>
                    <a:pt x="594" y="3"/>
                    <a:pt x="593" y="2"/>
                    <a:pt x="592" y="3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89" y="3"/>
                    <a:pt x="587" y="2"/>
                    <a:pt x="585" y="3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82" y="5"/>
                    <a:pt x="582" y="5"/>
                    <a:pt x="582" y="5"/>
                  </a:cubicBezTo>
                  <a:cubicBezTo>
                    <a:pt x="581" y="7"/>
                    <a:pt x="581" y="9"/>
                    <a:pt x="580" y="10"/>
                  </a:cubicBezTo>
                  <a:cubicBezTo>
                    <a:pt x="579" y="11"/>
                    <a:pt x="577" y="12"/>
                    <a:pt x="576" y="13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71" y="12"/>
                    <a:pt x="571" y="12"/>
                    <a:pt x="571" y="12"/>
                  </a:cubicBezTo>
                  <a:cubicBezTo>
                    <a:pt x="571" y="11"/>
                    <a:pt x="570" y="10"/>
                    <a:pt x="569" y="10"/>
                  </a:cubicBezTo>
                  <a:cubicBezTo>
                    <a:pt x="567" y="9"/>
                    <a:pt x="565" y="10"/>
                    <a:pt x="563" y="11"/>
                  </a:cubicBezTo>
                  <a:cubicBezTo>
                    <a:pt x="562" y="13"/>
                    <a:pt x="562" y="13"/>
                    <a:pt x="562" y="13"/>
                  </a:cubicBezTo>
                  <a:cubicBezTo>
                    <a:pt x="561" y="12"/>
                    <a:pt x="561" y="12"/>
                    <a:pt x="561" y="12"/>
                  </a:cubicBezTo>
                  <a:cubicBezTo>
                    <a:pt x="559" y="11"/>
                    <a:pt x="557" y="9"/>
                    <a:pt x="554" y="10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6" y="10"/>
                    <a:pt x="546" y="10"/>
                    <a:pt x="546" y="10"/>
                  </a:cubicBezTo>
                  <a:cubicBezTo>
                    <a:pt x="545" y="10"/>
                    <a:pt x="545" y="10"/>
                    <a:pt x="545" y="10"/>
                  </a:cubicBezTo>
                  <a:cubicBezTo>
                    <a:pt x="544" y="10"/>
                    <a:pt x="544" y="10"/>
                    <a:pt x="544" y="10"/>
                  </a:cubicBezTo>
                  <a:cubicBezTo>
                    <a:pt x="543" y="11"/>
                    <a:pt x="543" y="11"/>
                    <a:pt x="543" y="11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38" y="9"/>
                    <a:pt x="538" y="9"/>
                    <a:pt x="538" y="9"/>
                  </a:cubicBezTo>
                  <a:cubicBezTo>
                    <a:pt x="537" y="8"/>
                    <a:pt x="536" y="7"/>
                    <a:pt x="534" y="7"/>
                  </a:cubicBezTo>
                  <a:cubicBezTo>
                    <a:pt x="531" y="7"/>
                    <a:pt x="531" y="8"/>
                    <a:pt x="531" y="9"/>
                  </a:cubicBezTo>
                  <a:cubicBezTo>
                    <a:pt x="532" y="10"/>
                    <a:pt x="532" y="10"/>
                    <a:pt x="532" y="10"/>
                  </a:cubicBezTo>
                  <a:cubicBezTo>
                    <a:pt x="530" y="11"/>
                    <a:pt x="530" y="11"/>
                    <a:pt x="530" y="11"/>
                  </a:cubicBezTo>
                  <a:cubicBezTo>
                    <a:pt x="528" y="13"/>
                    <a:pt x="528" y="13"/>
                    <a:pt x="528" y="13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5" y="12"/>
                    <a:pt x="523" y="12"/>
                    <a:pt x="523" y="12"/>
                  </a:cubicBezTo>
                  <a:cubicBezTo>
                    <a:pt x="520" y="12"/>
                    <a:pt x="517" y="12"/>
                    <a:pt x="514" y="12"/>
                  </a:cubicBezTo>
                  <a:cubicBezTo>
                    <a:pt x="512" y="11"/>
                    <a:pt x="512" y="11"/>
                    <a:pt x="512" y="11"/>
                  </a:cubicBezTo>
                  <a:cubicBezTo>
                    <a:pt x="510" y="10"/>
                    <a:pt x="510" y="10"/>
                    <a:pt x="510" y="10"/>
                  </a:cubicBezTo>
                  <a:cubicBezTo>
                    <a:pt x="509" y="9"/>
                    <a:pt x="510" y="7"/>
                    <a:pt x="509" y="5"/>
                  </a:cubicBezTo>
                  <a:cubicBezTo>
                    <a:pt x="506" y="5"/>
                    <a:pt x="506" y="5"/>
                    <a:pt x="506" y="5"/>
                  </a:cubicBezTo>
                  <a:cubicBezTo>
                    <a:pt x="506" y="3"/>
                    <a:pt x="506" y="3"/>
                    <a:pt x="506" y="3"/>
                  </a:cubicBezTo>
                  <a:cubicBezTo>
                    <a:pt x="502" y="2"/>
                    <a:pt x="498" y="5"/>
                    <a:pt x="495" y="8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3" y="9"/>
                    <a:pt x="493" y="9"/>
                    <a:pt x="492" y="10"/>
                  </a:cubicBezTo>
                  <a:cubicBezTo>
                    <a:pt x="491" y="12"/>
                    <a:pt x="491" y="12"/>
                    <a:pt x="491" y="12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9" y="13"/>
                    <a:pt x="487" y="13"/>
                    <a:pt x="485" y="13"/>
                  </a:cubicBezTo>
                  <a:cubicBezTo>
                    <a:pt x="481" y="11"/>
                    <a:pt x="481" y="0"/>
                    <a:pt x="477" y="10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5" y="10"/>
                    <a:pt x="474" y="9"/>
                    <a:pt x="472" y="8"/>
                  </a:cubicBezTo>
                  <a:cubicBezTo>
                    <a:pt x="470" y="6"/>
                    <a:pt x="467" y="8"/>
                    <a:pt x="465" y="10"/>
                  </a:cubicBezTo>
                  <a:cubicBezTo>
                    <a:pt x="463" y="13"/>
                    <a:pt x="463" y="13"/>
                    <a:pt x="463" y="13"/>
                  </a:cubicBezTo>
                  <a:cubicBezTo>
                    <a:pt x="463" y="12"/>
                    <a:pt x="463" y="12"/>
                    <a:pt x="463" y="12"/>
                  </a:cubicBezTo>
                  <a:cubicBezTo>
                    <a:pt x="462" y="11"/>
                    <a:pt x="461" y="8"/>
                    <a:pt x="458" y="7"/>
                  </a:cubicBezTo>
                  <a:cubicBezTo>
                    <a:pt x="455" y="7"/>
                    <a:pt x="453" y="7"/>
                    <a:pt x="451" y="8"/>
                  </a:cubicBezTo>
                  <a:cubicBezTo>
                    <a:pt x="448" y="10"/>
                    <a:pt x="448" y="10"/>
                    <a:pt x="448" y="10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5" y="9"/>
                    <a:pt x="444" y="9"/>
                    <a:pt x="443" y="10"/>
                  </a:cubicBezTo>
                  <a:cubicBezTo>
                    <a:pt x="442" y="10"/>
                    <a:pt x="441" y="10"/>
                    <a:pt x="440" y="11"/>
                  </a:cubicBezTo>
                  <a:cubicBezTo>
                    <a:pt x="436" y="12"/>
                    <a:pt x="436" y="12"/>
                    <a:pt x="436" y="1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8"/>
                    <a:pt x="430" y="5"/>
                    <a:pt x="429" y="5"/>
                  </a:cubicBezTo>
                  <a:cubicBezTo>
                    <a:pt x="426" y="4"/>
                    <a:pt x="424" y="4"/>
                    <a:pt x="421" y="6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7" y="7"/>
                    <a:pt x="416" y="7"/>
                    <a:pt x="416" y="7"/>
                  </a:cubicBezTo>
                  <a:cubicBezTo>
                    <a:pt x="415" y="8"/>
                    <a:pt x="415" y="8"/>
                    <a:pt x="415" y="8"/>
                  </a:cubicBezTo>
                  <a:cubicBezTo>
                    <a:pt x="412" y="7"/>
                    <a:pt x="412" y="7"/>
                    <a:pt x="412" y="7"/>
                  </a:cubicBezTo>
                  <a:cubicBezTo>
                    <a:pt x="410" y="7"/>
                    <a:pt x="409" y="7"/>
                    <a:pt x="407" y="8"/>
                  </a:cubicBezTo>
                  <a:cubicBezTo>
                    <a:pt x="404" y="8"/>
                    <a:pt x="404" y="8"/>
                    <a:pt x="404" y="8"/>
                  </a:cubicBezTo>
                  <a:cubicBezTo>
                    <a:pt x="404" y="8"/>
                    <a:pt x="404" y="8"/>
                    <a:pt x="403" y="9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1" y="4"/>
                    <a:pt x="398" y="4"/>
                    <a:pt x="395" y="7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89" y="5"/>
                    <a:pt x="389" y="5"/>
                    <a:pt x="389" y="5"/>
                  </a:cubicBezTo>
                  <a:cubicBezTo>
                    <a:pt x="388" y="5"/>
                    <a:pt x="387" y="4"/>
                    <a:pt x="385" y="4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3" y="2"/>
                    <a:pt x="343" y="2"/>
                    <a:pt x="342" y="3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298" y="3"/>
                    <a:pt x="277" y="0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1" y="11"/>
                    <a:pt x="258" y="11"/>
                    <a:pt x="257" y="10"/>
                  </a:cubicBezTo>
                  <a:cubicBezTo>
                    <a:pt x="253" y="8"/>
                    <a:pt x="250" y="12"/>
                    <a:pt x="247" y="12"/>
                  </a:cubicBezTo>
                  <a:cubicBezTo>
                    <a:pt x="245" y="12"/>
                    <a:pt x="245" y="7"/>
                    <a:pt x="242" y="10"/>
                  </a:cubicBezTo>
                  <a:cubicBezTo>
                    <a:pt x="240" y="11"/>
                    <a:pt x="239" y="15"/>
                    <a:pt x="237" y="17"/>
                  </a:cubicBezTo>
                  <a:cubicBezTo>
                    <a:pt x="231" y="23"/>
                    <a:pt x="230" y="17"/>
                    <a:pt x="226" y="17"/>
                  </a:cubicBezTo>
                  <a:cubicBezTo>
                    <a:pt x="225" y="17"/>
                    <a:pt x="225" y="17"/>
                    <a:pt x="225" y="17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19" y="17"/>
                    <a:pt x="219" y="23"/>
                    <a:pt x="213" y="17"/>
                  </a:cubicBezTo>
                  <a:cubicBezTo>
                    <a:pt x="211" y="15"/>
                    <a:pt x="210" y="11"/>
                    <a:pt x="208" y="10"/>
                  </a:cubicBezTo>
                  <a:cubicBezTo>
                    <a:pt x="205" y="7"/>
                    <a:pt x="205" y="12"/>
                    <a:pt x="203" y="12"/>
                  </a:cubicBezTo>
                  <a:cubicBezTo>
                    <a:pt x="200" y="12"/>
                    <a:pt x="197" y="8"/>
                    <a:pt x="193" y="10"/>
                  </a:cubicBezTo>
                  <a:cubicBezTo>
                    <a:pt x="190" y="11"/>
                    <a:pt x="183" y="12"/>
                    <a:pt x="177" y="12"/>
                  </a:cubicBezTo>
                  <a:cubicBezTo>
                    <a:pt x="177" y="12"/>
                    <a:pt x="175" y="12"/>
                    <a:pt x="173" y="12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9" y="8"/>
                    <a:pt x="169" y="7"/>
                    <a:pt x="166" y="7"/>
                  </a:cubicBezTo>
                  <a:cubicBezTo>
                    <a:pt x="164" y="7"/>
                    <a:pt x="163" y="8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3" y="12"/>
                    <a:pt x="147" y="15"/>
                    <a:pt x="141" y="15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5" y="10"/>
                    <a:pt x="133" y="9"/>
                    <a:pt x="130" y="10"/>
                  </a:cubicBezTo>
                  <a:cubicBezTo>
                    <a:pt x="130" y="10"/>
                    <a:pt x="130" y="10"/>
                    <a:pt x="129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06" y="5"/>
                    <a:pt x="81" y="3"/>
                    <a:pt x="57" y="3"/>
                  </a:cubicBezTo>
                  <a:cubicBezTo>
                    <a:pt x="54" y="3"/>
                    <a:pt x="51" y="3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3256769">
            <a:off x="1003364" y="555469"/>
            <a:ext cx="1295924" cy="3886869"/>
            <a:chOff x="1504369" y="2982594"/>
            <a:chExt cx="997455" cy="2991670"/>
          </a:xfrm>
        </p:grpSpPr>
        <p:sp>
          <p:nvSpPr>
            <p:cNvPr id="122" name="Rectangle 62"/>
            <p:cNvSpPr>
              <a:spLocks noChangeArrowheads="1"/>
            </p:cNvSpPr>
            <p:nvPr/>
          </p:nvSpPr>
          <p:spPr bwMode="auto">
            <a:xfrm>
              <a:off x="1521098" y="3026507"/>
              <a:ext cx="967483" cy="8901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63"/>
            <p:cNvSpPr>
              <a:spLocks noChangeArrowheads="1"/>
            </p:cNvSpPr>
            <p:nvPr/>
          </p:nvSpPr>
          <p:spPr bwMode="auto">
            <a:xfrm>
              <a:off x="1521098" y="3026507"/>
              <a:ext cx="490712" cy="890113"/>
            </a:xfrm>
            <a:prstGeom prst="rect">
              <a:avLst/>
            </a:prstGeom>
            <a:solidFill>
              <a:schemeClr val="tx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1504369" y="4207980"/>
              <a:ext cx="996758" cy="1766284"/>
            </a:xfrm>
            <a:custGeom>
              <a:avLst/>
              <a:gdLst>
                <a:gd name="T0" fmla="*/ 673 w 1430"/>
                <a:gd name="T1" fmla="*/ 2024 h 2534"/>
                <a:gd name="T2" fmla="*/ 612 w 1430"/>
                <a:gd name="T3" fmla="*/ 2078 h 2534"/>
                <a:gd name="T4" fmla="*/ 597 w 1430"/>
                <a:gd name="T5" fmla="*/ 2162 h 2534"/>
                <a:gd name="T6" fmla="*/ 638 w 1430"/>
                <a:gd name="T7" fmla="*/ 2234 h 2534"/>
                <a:gd name="T8" fmla="*/ 710 w 1430"/>
                <a:gd name="T9" fmla="*/ 2264 h 2534"/>
                <a:gd name="T10" fmla="*/ 769 w 1430"/>
                <a:gd name="T11" fmla="*/ 2249 h 2534"/>
                <a:gd name="T12" fmla="*/ 824 w 1430"/>
                <a:gd name="T13" fmla="*/ 2189 h 2534"/>
                <a:gd name="T14" fmla="*/ 829 w 1430"/>
                <a:gd name="T15" fmla="*/ 2104 h 2534"/>
                <a:gd name="T16" fmla="*/ 782 w 1430"/>
                <a:gd name="T17" fmla="*/ 2037 h 2534"/>
                <a:gd name="T18" fmla="*/ 715 w 1430"/>
                <a:gd name="T19" fmla="*/ 2015 h 2534"/>
                <a:gd name="T20" fmla="*/ 1430 w 1430"/>
                <a:gd name="T21" fmla="*/ 87 h 2534"/>
                <a:gd name="T22" fmla="*/ 1425 w 1430"/>
                <a:gd name="T23" fmla="*/ 116 h 2534"/>
                <a:gd name="T24" fmla="*/ 1342 w 1430"/>
                <a:gd name="T25" fmla="*/ 167 h 2534"/>
                <a:gd name="T26" fmla="*/ 1224 w 1430"/>
                <a:gd name="T27" fmla="*/ 256 h 2534"/>
                <a:gd name="T28" fmla="*/ 1114 w 1430"/>
                <a:gd name="T29" fmla="*/ 370 h 2534"/>
                <a:gd name="T30" fmla="*/ 1017 w 1430"/>
                <a:gd name="T31" fmla="*/ 511 h 2534"/>
                <a:gd name="T32" fmla="*/ 943 w 1430"/>
                <a:gd name="T33" fmla="*/ 682 h 2534"/>
                <a:gd name="T34" fmla="*/ 900 w 1430"/>
                <a:gd name="T35" fmla="*/ 887 h 2534"/>
                <a:gd name="T36" fmla="*/ 896 w 1430"/>
                <a:gd name="T37" fmla="*/ 1124 h 2534"/>
                <a:gd name="T38" fmla="*/ 932 w 1430"/>
                <a:gd name="T39" fmla="*/ 1384 h 2534"/>
                <a:gd name="T40" fmla="*/ 964 w 1430"/>
                <a:gd name="T41" fmla="*/ 1628 h 2534"/>
                <a:gd name="T42" fmla="*/ 977 w 1430"/>
                <a:gd name="T43" fmla="*/ 1858 h 2534"/>
                <a:gd name="T44" fmla="*/ 972 w 1430"/>
                <a:gd name="T45" fmla="*/ 2067 h 2534"/>
                <a:gd name="T46" fmla="*/ 945 w 1430"/>
                <a:gd name="T47" fmla="*/ 2247 h 2534"/>
                <a:gd name="T48" fmla="*/ 897 w 1430"/>
                <a:gd name="T49" fmla="*/ 2390 h 2534"/>
                <a:gd name="T50" fmla="*/ 822 w 1430"/>
                <a:gd name="T51" fmla="*/ 2488 h 2534"/>
                <a:gd name="T52" fmla="*/ 723 w 1430"/>
                <a:gd name="T53" fmla="*/ 2534 h 2534"/>
                <a:gd name="T54" fmla="*/ 670 w 1430"/>
                <a:gd name="T55" fmla="*/ 2524 h 2534"/>
                <a:gd name="T56" fmla="*/ 580 w 1430"/>
                <a:gd name="T57" fmla="*/ 2460 h 2534"/>
                <a:gd name="T58" fmla="*/ 515 w 1430"/>
                <a:gd name="T59" fmla="*/ 2346 h 2534"/>
                <a:gd name="T60" fmla="*/ 473 w 1430"/>
                <a:gd name="T61" fmla="*/ 2191 h 2534"/>
                <a:gd name="T62" fmla="*/ 454 w 1430"/>
                <a:gd name="T63" fmla="*/ 2001 h 2534"/>
                <a:gd name="T64" fmla="*/ 456 w 1430"/>
                <a:gd name="T65" fmla="*/ 1783 h 2534"/>
                <a:gd name="T66" fmla="*/ 475 w 1430"/>
                <a:gd name="T67" fmla="*/ 1548 h 2534"/>
                <a:gd name="T68" fmla="*/ 511 w 1430"/>
                <a:gd name="T69" fmla="*/ 1300 h 2534"/>
                <a:gd name="T70" fmla="*/ 538 w 1430"/>
                <a:gd name="T71" fmla="*/ 1040 h 2534"/>
                <a:gd name="T72" fmla="*/ 520 w 1430"/>
                <a:gd name="T73" fmla="*/ 815 h 2534"/>
                <a:gd name="T74" fmla="*/ 466 w 1430"/>
                <a:gd name="T75" fmla="*/ 622 h 2534"/>
                <a:gd name="T76" fmla="*/ 382 w 1430"/>
                <a:gd name="T77" fmla="*/ 461 h 2534"/>
                <a:gd name="T78" fmla="*/ 280 w 1430"/>
                <a:gd name="T79" fmla="*/ 329 h 2534"/>
                <a:gd name="T80" fmla="*/ 166 w 1430"/>
                <a:gd name="T81" fmla="*/ 223 h 2534"/>
                <a:gd name="T82" fmla="*/ 50 w 1430"/>
                <a:gd name="T83" fmla="*/ 143 h 2534"/>
                <a:gd name="T84" fmla="*/ 1 w 1430"/>
                <a:gd name="T85" fmla="*/ 108 h 2534"/>
                <a:gd name="T86" fmla="*/ 9 w 1430"/>
                <a:gd name="T87" fmla="*/ 0 h 2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0" h="2534">
                  <a:moveTo>
                    <a:pt x="715" y="2015"/>
                  </a:moveTo>
                  <a:lnTo>
                    <a:pt x="699" y="2016"/>
                  </a:lnTo>
                  <a:lnTo>
                    <a:pt x="673" y="2024"/>
                  </a:lnTo>
                  <a:lnTo>
                    <a:pt x="648" y="2037"/>
                  </a:lnTo>
                  <a:lnTo>
                    <a:pt x="627" y="2056"/>
                  </a:lnTo>
                  <a:lnTo>
                    <a:pt x="612" y="2078"/>
                  </a:lnTo>
                  <a:lnTo>
                    <a:pt x="600" y="2104"/>
                  </a:lnTo>
                  <a:lnTo>
                    <a:pt x="596" y="2133"/>
                  </a:lnTo>
                  <a:lnTo>
                    <a:pt x="597" y="2162"/>
                  </a:lnTo>
                  <a:lnTo>
                    <a:pt x="605" y="2189"/>
                  </a:lnTo>
                  <a:lnTo>
                    <a:pt x="619" y="2214"/>
                  </a:lnTo>
                  <a:lnTo>
                    <a:pt x="638" y="2234"/>
                  </a:lnTo>
                  <a:lnTo>
                    <a:pt x="661" y="2249"/>
                  </a:lnTo>
                  <a:lnTo>
                    <a:pt x="687" y="2260"/>
                  </a:lnTo>
                  <a:lnTo>
                    <a:pt x="710" y="2264"/>
                  </a:lnTo>
                  <a:lnTo>
                    <a:pt x="720" y="2264"/>
                  </a:lnTo>
                  <a:lnTo>
                    <a:pt x="742" y="2260"/>
                  </a:lnTo>
                  <a:lnTo>
                    <a:pt x="769" y="2249"/>
                  </a:lnTo>
                  <a:lnTo>
                    <a:pt x="792" y="2234"/>
                  </a:lnTo>
                  <a:lnTo>
                    <a:pt x="811" y="2214"/>
                  </a:lnTo>
                  <a:lnTo>
                    <a:pt x="824" y="2189"/>
                  </a:lnTo>
                  <a:lnTo>
                    <a:pt x="833" y="2162"/>
                  </a:lnTo>
                  <a:lnTo>
                    <a:pt x="834" y="2133"/>
                  </a:lnTo>
                  <a:lnTo>
                    <a:pt x="829" y="2104"/>
                  </a:lnTo>
                  <a:lnTo>
                    <a:pt x="818" y="2078"/>
                  </a:lnTo>
                  <a:lnTo>
                    <a:pt x="803" y="2056"/>
                  </a:lnTo>
                  <a:lnTo>
                    <a:pt x="782" y="2037"/>
                  </a:lnTo>
                  <a:lnTo>
                    <a:pt x="757" y="2024"/>
                  </a:lnTo>
                  <a:lnTo>
                    <a:pt x="731" y="2016"/>
                  </a:lnTo>
                  <a:lnTo>
                    <a:pt x="715" y="2015"/>
                  </a:lnTo>
                  <a:close/>
                  <a:moveTo>
                    <a:pt x="9" y="0"/>
                  </a:moveTo>
                  <a:lnTo>
                    <a:pt x="1421" y="0"/>
                  </a:lnTo>
                  <a:lnTo>
                    <a:pt x="1430" y="87"/>
                  </a:lnTo>
                  <a:lnTo>
                    <a:pt x="1430" y="99"/>
                  </a:lnTo>
                  <a:lnTo>
                    <a:pt x="1429" y="108"/>
                  </a:lnTo>
                  <a:lnTo>
                    <a:pt x="1425" y="116"/>
                  </a:lnTo>
                  <a:lnTo>
                    <a:pt x="1419" y="121"/>
                  </a:lnTo>
                  <a:lnTo>
                    <a:pt x="1380" y="143"/>
                  </a:lnTo>
                  <a:lnTo>
                    <a:pt x="1342" y="167"/>
                  </a:lnTo>
                  <a:lnTo>
                    <a:pt x="1303" y="193"/>
                  </a:lnTo>
                  <a:lnTo>
                    <a:pt x="1264" y="223"/>
                  </a:lnTo>
                  <a:lnTo>
                    <a:pt x="1224" y="256"/>
                  </a:lnTo>
                  <a:lnTo>
                    <a:pt x="1186" y="290"/>
                  </a:lnTo>
                  <a:lnTo>
                    <a:pt x="1150" y="329"/>
                  </a:lnTo>
                  <a:lnTo>
                    <a:pt x="1114" y="370"/>
                  </a:lnTo>
                  <a:lnTo>
                    <a:pt x="1079" y="414"/>
                  </a:lnTo>
                  <a:lnTo>
                    <a:pt x="1048" y="461"/>
                  </a:lnTo>
                  <a:lnTo>
                    <a:pt x="1017" y="511"/>
                  </a:lnTo>
                  <a:lnTo>
                    <a:pt x="990" y="565"/>
                  </a:lnTo>
                  <a:lnTo>
                    <a:pt x="965" y="622"/>
                  </a:lnTo>
                  <a:lnTo>
                    <a:pt x="943" y="682"/>
                  </a:lnTo>
                  <a:lnTo>
                    <a:pt x="924" y="747"/>
                  </a:lnTo>
                  <a:lnTo>
                    <a:pt x="910" y="815"/>
                  </a:lnTo>
                  <a:lnTo>
                    <a:pt x="900" y="887"/>
                  </a:lnTo>
                  <a:lnTo>
                    <a:pt x="893" y="961"/>
                  </a:lnTo>
                  <a:lnTo>
                    <a:pt x="892" y="1040"/>
                  </a:lnTo>
                  <a:lnTo>
                    <a:pt x="896" y="1124"/>
                  </a:lnTo>
                  <a:lnTo>
                    <a:pt x="905" y="1210"/>
                  </a:lnTo>
                  <a:lnTo>
                    <a:pt x="919" y="1300"/>
                  </a:lnTo>
                  <a:lnTo>
                    <a:pt x="932" y="1384"/>
                  </a:lnTo>
                  <a:lnTo>
                    <a:pt x="944" y="1467"/>
                  </a:lnTo>
                  <a:lnTo>
                    <a:pt x="955" y="1548"/>
                  </a:lnTo>
                  <a:lnTo>
                    <a:pt x="964" y="1628"/>
                  </a:lnTo>
                  <a:lnTo>
                    <a:pt x="970" y="1706"/>
                  </a:lnTo>
                  <a:lnTo>
                    <a:pt x="974" y="1783"/>
                  </a:lnTo>
                  <a:lnTo>
                    <a:pt x="977" y="1858"/>
                  </a:lnTo>
                  <a:lnTo>
                    <a:pt x="978" y="1930"/>
                  </a:lnTo>
                  <a:lnTo>
                    <a:pt x="976" y="2001"/>
                  </a:lnTo>
                  <a:lnTo>
                    <a:pt x="972" y="2067"/>
                  </a:lnTo>
                  <a:lnTo>
                    <a:pt x="965" y="2130"/>
                  </a:lnTo>
                  <a:lnTo>
                    <a:pt x="957" y="2191"/>
                  </a:lnTo>
                  <a:lnTo>
                    <a:pt x="945" y="2247"/>
                  </a:lnTo>
                  <a:lnTo>
                    <a:pt x="932" y="2299"/>
                  </a:lnTo>
                  <a:lnTo>
                    <a:pt x="915" y="2346"/>
                  </a:lnTo>
                  <a:lnTo>
                    <a:pt x="897" y="2390"/>
                  </a:lnTo>
                  <a:lnTo>
                    <a:pt x="875" y="2427"/>
                  </a:lnTo>
                  <a:lnTo>
                    <a:pt x="850" y="2460"/>
                  </a:lnTo>
                  <a:lnTo>
                    <a:pt x="822" y="2488"/>
                  </a:lnTo>
                  <a:lnTo>
                    <a:pt x="792" y="2509"/>
                  </a:lnTo>
                  <a:lnTo>
                    <a:pt x="759" y="2524"/>
                  </a:lnTo>
                  <a:lnTo>
                    <a:pt x="723" y="2534"/>
                  </a:lnTo>
                  <a:lnTo>
                    <a:pt x="715" y="2532"/>
                  </a:lnTo>
                  <a:lnTo>
                    <a:pt x="707" y="2534"/>
                  </a:lnTo>
                  <a:lnTo>
                    <a:pt x="670" y="2524"/>
                  </a:lnTo>
                  <a:lnTo>
                    <a:pt x="638" y="2509"/>
                  </a:lnTo>
                  <a:lnTo>
                    <a:pt x="608" y="2488"/>
                  </a:lnTo>
                  <a:lnTo>
                    <a:pt x="580" y="2460"/>
                  </a:lnTo>
                  <a:lnTo>
                    <a:pt x="555" y="2427"/>
                  </a:lnTo>
                  <a:lnTo>
                    <a:pt x="533" y="2390"/>
                  </a:lnTo>
                  <a:lnTo>
                    <a:pt x="515" y="2346"/>
                  </a:lnTo>
                  <a:lnTo>
                    <a:pt x="498" y="2299"/>
                  </a:lnTo>
                  <a:lnTo>
                    <a:pt x="484" y="2247"/>
                  </a:lnTo>
                  <a:lnTo>
                    <a:pt x="473" y="2191"/>
                  </a:lnTo>
                  <a:lnTo>
                    <a:pt x="465" y="2130"/>
                  </a:lnTo>
                  <a:lnTo>
                    <a:pt x="458" y="2067"/>
                  </a:lnTo>
                  <a:lnTo>
                    <a:pt x="454" y="2001"/>
                  </a:lnTo>
                  <a:lnTo>
                    <a:pt x="452" y="1930"/>
                  </a:lnTo>
                  <a:lnTo>
                    <a:pt x="453" y="1858"/>
                  </a:lnTo>
                  <a:lnTo>
                    <a:pt x="456" y="1783"/>
                  </a:lnTo>
                  <a:lnTo>
                    <a:pt x="460" y="1706"/>
                  </a:lnTo>
                  <a:lnTo>
                    <a:pt x="466" y="1628"/>
                  </a:lnTo>
                  <a:lnTo>
                    <a:pt x="475" y="1548"/>
                  </a:lnTo>
                  <a:lnTo>
                    <a:pt x="486" y="1467"/>
                  </a:lnTo>
                  <a:lnTo>
                    <a:pt x="498" y="1384"/>
                  </a:lnTo>
                  <a:lnTo>
                    <a:pt x="511" y="1300"/>
                  </a:lnTo>
                  <a:lnTo>
                    <a:pt x="525" y="1210"/>
                  </a:lnTo>
                  <a:lnTo>
                    <a:pt x="534" y="1124"/>
                  </a:lnTo>
                  <a:lnTo>
                    <a:pt x="538" y="1040"/>
                  </a:lnTo>
                  <a:lnTo>
                    <a:pt x="537" y="961"/>
                  </a:lnTo>
                  <a:lnTo>
                    <a:pt x="530" y="887"/>
                  </a:lnTo>
                  <a:lnTo>
                    <a:pt x="520" y="815"/>
                  </a:lnTo>
                  <a:lnTo>
                    <a:pt x="505" y="747"/>
                  </a:lnTo>
                  <a:lnTo>
                    <a:pt x="487" y="682"/>
                  </a:lnTo>
                  <a:lnTo>
                    <a:pt x="466" y="622"/>
                  </a:lnTo>
                  <a:lnTo>
                    <a:pt x="441" y="565"/>
                  </a:lnTo>
                  <a:lnTo>
                    <a:pt x="412" y="511"/>
                  </a:lnTo>
                  <a:lnTo>
                    <a:pt x="382" y="461"/>
                  </a:lnTo>
                  <a:lnTo>
                    <a:pt x="351" y="414"/>
                  </a:lnTo>
                  <a:lnTo>
                    <a:pt x="316" y="370"/>
                  </a:lnTo>
                  <a:lnTo>
                    <a:pt x="280" y="329"/>
                  </a:lnTo>
                  <a:lnTo>
                    <a:pt x="244" y="290"/>
                  </a:lnTo>
                  <a:lnTo>
                    <a:pt x="206" y="256"/>
                  </a:lnTo>
                  <a:lnTo>
                    <a:pt x="166" y="223"/>
                  </a:lnTo>
                  <a:lnTo>
                    <a:pt x="127" y="193"/>
                  </a:lnTo>
                  <a:lnTo>
                    <a:pt x="88" y="167"/>
                  </a:lnTo>
                  <a:lnTo>
                    <a:pt x="50" y="143"/>
                  </a:lnTo>
                  <a:lnTo>
                    <a:pt x="10" y="121"/>
                  </a:lnTo>
                  <a:lnTo>
                    <a:pt x="5" y="116"/>
                  </a:lnTo>
                  <a:lnTo>
                    <a:pt x="1" y="108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1505066" y="4203798"/>
              <a:ext cx="504652" cy="1770466"/>
            </a:xfrm>
            <a:custGeom>
              <a:avLst/>
              <a:gdLst>
                <a:gd name="T0" fmla="*/ 724 w 724"/>
                <a:gd name="T1" fmla="*/ 0 h 2540"/>
                <a:gd name="T2" fmla="*/ 715 w 724"/>
                <a:gd name="T3" fmla="*/ 2021 h 2540"/>
                <a:gd name="T4" fmla="*/ 673 w 724"/>
                <a:gd name="T5" fmla="*/ 2030 h 2540"/>
                <a:gd name="T6" fmla="*/ 629 w 724"/>
                <a:gd name="T7" fmla="*/ 2062 h 2540"/>
                <a:gd name="T8" fmla="*/ 601 w 724"/>
                <a:gd name="T9" fmla="*/ 2110 h 2540"/>
                <a:gd name="T10" fmla="*/ 599 w 724"/>
                <a:gd name="T11" fmla="*/ 2168 h 2540"/>
                <a:gd name="T12" fmla="*/ 620 w 724"/>
                <a:gd name="T13" fmla="*/ 2220 h 2540"/>
                <a:gd name="T14" fmla="*/ 662 w 724"/>
                <a:gd name="T15" fmla="*/ 2255 h 2540"/>
                <a:gd name="T16" fmla="*/ 710 w 724"/>
                <a:gd name="T17" fmla="*/ 2270 h 2540"/>
                <a:gd name="T18" fmla="*/ 724 w 724"/>
                <a:gd name="T19" fmla="*/ 2269 h 2540"/>
                <a:gd name="T20" fmla="*/ 723 w 724"/>
                <a:gd name="T21" fmla="*/ 2540 h 2540"/>
                <a:gd name="T22" fmla="*/ 709 w 724"/>
                <a:gd name="T23" fmla="*/ 2540 h 2540"/>
                <a:gd name="T24" fmla="*/ 638 w 724"/>
                <a:gd name="T25" fmla="*/ 2515 h 2540"/>
                <a:gd name="T26" fmla="*/ 580 w 724"/>
                <a:gd name="T27" fmla="*/ 2466 h 2540"/>
                <a:gd name="T28" fmla="*/ 535 w 724"/>
                <a:gd name="T29" fmla="*/ 2396 h 2540"/>
                <a:gd name="T30" fmla="*/ 499 w 724"/>
                <a:gd name="T31" fmla="*/ 2305 h 2540"/>
                <a:gd name="T32" fmla="*/ 474 w 724"/>
                <a:gd name="T33" fmla="*/ 2197 h 2540"/>
                <a:gd name="T34" fmla="*/ 459 w 724"/>
                <a:gd name="T35" fmla="*/ 2073 h 2540"/>
                <a:gd name="T36" fmla="*/ 453 w 724"/>
                <a:gd name="T37" fmla="*/ 1936 h 2540"/>
                <a:gd name="T38" fmla="*/ 456 w 724"/>
                <a:gd name="T39" fmla="*/ 1789 h 2540"/>
                <a:gd name="T40" fmla="*/ 468 w 724"/>
                <a:gd name="T41" fmla="*/ 1634 h 2540"/>
                <a:gd name="T42" fmla="*/ 486 w 724"/>
                <a:gd name="T43" fmla="*/ 1473 h 2540"/>
                <a:gd name="T44" fmla="*/ 512 w 724"/>
                <a:gd name="T45" fmla="*/ 1306 h 2540"/>
                <a:gd name="T46" fmla="*/ 536 w 724"/>
                <a:gd name="T47" fmla="*/ 1130 h 2540"/>
                <a:gd name="T48" fmla="*/ 537 w 724"/>
                <a:gd name="T49" fmla="*/ 967 h 2540"/>
                <a:gd name="T50" fmla="*/ 521 w 724"/>
                <a:gd name="T51" fmla="*/ 821 h 2540"/>
                <a:gd name="T52" fmla="*/ 489 w 724"/>
                <a:gd name="T53" fmla="*/ 688 h 2540"/>
                <a:gd name="T54" fmla="*/ 442 w 724"/>
                <a:gd name="T55" fmla="*/ 571 h 2540"/>
                <a:gd name="T56" fmla="*/ 384 w 724"/>
                <a:gd name="T57" fmla="*/ 467 h 2540"/>
                <a:gd name="T58" fmla="*/ 317 w 724"/>
                <a:gd name="T59" fmla="*/ 376 h 2540"/>
                <a:gd name="T60" fmla="*/ 244 w 724"/>
                <a:gd name="T61" fmla="*/ 296 h 2540"/>
                <a:gd name="T62" fmla="*/ 167 w 724"/>
                <a:gd name="T63" fmla="*/ 229 h 2540"/>
                <a:gd name="T64" fmla="*/ 89 w 724"/>
                <a:gd name="T65" fmla="*/ 173 h 2540"/>
                <a:gd name="T66" fmla="*/ 12 w 724"/>
                <a:gd name="T67" fmla="*/ 127 h 2540"/>
                <a:gd name="T68" fmla="*/ 3 w 724"/>
                <a:gd name="T69" fmla="*/ 114 h 2540"/>
                <a:gd name="T70" fmla="*/ 0 w 724"/>
                <a:gd name="T71" fmla="*/ 93 h 2540"/>
                <a:gd name="T72" fmla="*/ 13 w 724"/>
                <a:gd name="T73" fmla="*/ 6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4" h="2540">
                  <a:moveTo>
                    <a:pt x="13" y="0"/>
                  </a:moveTo>
                  <a:lnTo>
                    <a:pt x="724" y="0"/>
                  </a:lnTo>
                  <a:lnTo>
                    <a:pt x="724" y="2022"/>
                  </a:lnTo>
                  <a:lnTo>
                    <a:pt x="715" y="2021"/>
                  </a:lnTo>
                  <a:lnTo>
                    <a:pt x="701" y="2022"/>
                  </a:lnTo>
                  <a:lnTo>
                    <a:pt x="673" y="2030"/>
                  </a:lnTo>
                  <a:lnTo>
                    <a:pt x="648" y="2043"/>
                  </a:lnTo>
                  <a:lnTo>
                    <a:pt x="629" y="2062"/>
                  </a:lnTo>
                  <a:lnTo>
                    <a:pt x="612" y="2084"/>
                  </a:lnTo>
                  <a:lnTo>
                    <a:pt x="601" y="2110"/>
                  </a:lnTo>
                  <a:lnTo>
                    <a:pt x="596" y="2139"/>
                  </a:lnTo>
                  <a:lnTo>
                    <a:pt x="599" y="2168"/>
                  </a:lnTo>
                  <a:lnTo>
                    <a:pt x="607" y="2195"/>
                  </a:lnTo>
                  <a:lnTo>
                    <a:pt x="620" y="2220"/>
                  </a:lnTo>
                  <a:lnTo>
                    <a:pt x="639" y="2240"/>
                  </a:lnTo>
                  <a:lnTo>
                    <a:pt x="662" y="2255"/>
                  </a:lnTo>
                  <a:lnTo>
                    <a:pt x="688" y="2266"/>
                  </a:lnTo>
                  <a:lnTo>
                    <a:pt x="710" y="2270"/>
                  </a:lnTo>
                  <a:lnTo>
                    <a:pt x="720" y="2270"/>
                  </a:lnTo>
                  <a:lnTo>
                    <a:pt x="724" y="2269"/>
                  </a:lnTo>
                  <a:lnTo>
                    <a:pt x="724" y="2540"/>
                  </a:lnTo>
                  <a:lnTo>
                    <a:pt x="723" y="2540"/>
                  </a:lnTo>
                  <a:lnTo>
                    <a:pt x="715" y="2538"/>
                  </a:lnTo>
                  <a:lnTo>
                    <a:pt x="709" y="2540"/>
                  </a:lnTo>
                  <a:lnTo>
                    <a:pt x="672" y="2530"/>
                  </a:lnTo>
                  <a:lnTo>
                    <a:pt x="638" y="2515"/>
                  </a:lnTo>
                  <a:lnTo>
                    <a:pt x="608" y="2494"/>
                  </a:lnTo>
                  <a:lnTo>
                    <a:pt x="580" y="2466"/>
                  </a:lnTo>
                  <a:lnTo>
                    <a:pt x="556" y="2433"/>
                  </a:lnTo>
                  <a:lnTo>
                    <a:pt x="535" y="2396"/>
                  </a:lnTo>
                  <a:lnTo>
                    <a:pt x="515" y="2352"/>
                  </a:lnTo>
                  <a:lnTo>
                    <a:pt x="499" y="2305"/>
                  </a:lnTo>
                  <a:lnTo>
                    <a:pt x="485" y="2253"/>
                  </a:lnTo>
                  <a:lnTo>
                    <a:pt x="474" y="2197"/>
                  </a:lnTo>
                  <a:lnTo>
                    <a:pt x="465" y="2136"/>
                  </a:lnTo>
                  <a:lnTo>
                    <a:pt x="459" y="2073"/>
                  </a:lnTo>
                  <a:lnTo>
                    <a:pt x="455" y="2007"/>
                  </a:lnTo>
                  <a:lnTo>
                    <a:pt x="453" y="1936"/>
                  </a:lnTo>
                  <a:lnTo>
                    <a:pt x="453" y="1864"/>
                  </a:lnTo>
                  <a:lnTo>
                    <a:pt x="456" y="1789"/>
                  </a:lnTo>
                  <a:lnTo>
                    <a:pt x="461" y="1712"/>
                  </a:lnTo>
                  <a:lnTo>
                    <a:pt x="468" y="1634"/>
                  </a:lnTo>
                  <a:lnTo>
                    <a:pt x="476" y="1554"/>
                  </a:lnTo>
                  <a:lnTo>
                    <a:pt x="486" y="1473"/>
                  </a:lnTo>
                  <a:lnTo>
                    <a:pt x="498" y="1390"/>
                  </a:lnTo>
                  <a:lnTo>
                    <a:pt x="512" y="1306"/>
                  </a:lnTo>
                  <a:lnTo>
                    <a:pt x="527" y="1216"/>
                  </a:lnTo>
                  <a:lnTo>
                    <a:pt x="536" y="1130"/>
                  </a:lnTo>
                  <a:lnTo>
                    <a:pt x="538" y="1046"/>
                  </a:lnTo>
                  <a:lnTo>
                    <a:pt x="537" y="967"/>
                  </a:lnTo>
                  <a:lnTo>
                    <a:pt x="532" y="893"/>
                  </a:lnTo>
                  <a:lnTo>
                    <a:pt x="521" y="821"/>
                  </a:lnTo>
                  <a:lnTo>
                    <a:pt x="506" y="753"/>
                  </a:lnTo>
                  <a:lnTo>
                    <a:pt x="489" y="688"/>
                  </a:lnTo>
                  <a:lnTo>
                    <a:pt x="466" y="628"/>
                  </a:lnTo>
                  <a:lnTo>
                    <a:pt x="442" y="571"/>
                  </a:lnTo>
                  <a:lnTo>
                    <a:pt x="414" y="517"/>
                  </a:lnTo>
                  <a:lnTo>
                    <a:pt x="384" y="467"/>
                  </a:lnTo>
                  <a:lnTo>
                    <a:pt x="351" y="420"/>
                  </a:lnTo>
                  <a:lnTo>
                    <a:pt x="317" y="376"/>
                  </a:lnTo>
                  <a:lnTo>
                    <a:pt x="281" y="335"/>
                  </a:lnTo>
                  <a:lnTo>
                    <a:pt x="244" y="296"/>
                  </a:lnTo>
                  <a:lnTo>
                    <a:pt x="206" y="262"/>
                  </a:lnTo>
                  <a:lnTo>
                    <a:pt x="167" y="229"/>
                  </a:lnTo>
                  <a:lnTo>
                    <a:pt x="127" y="199"/>
                  </a:lnTo>
                  <a:lnTo>
                    <a:pt x="89" y="173"/>
                  </a:lnTo>
                  <a:lnTo>
                    <a:pt x="50" y="149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3" y="114"/>
                  </a:lnTo>
                  <a:lnTo>
                    <a:pt x="0" y="105"/>
                  </a:lnTo>
                  <a:lnTo>
                    <a:pt x="0" y="93"/>
                  </a:lnTo>
                  <a:lnTo>
                    <a:pt x="9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48"/>
            <p:cNvSpPr>
              <a:spLocks noEditPoints="1"/>
            </p:cNvSpPr>
            <p:nvPr/>
          </p:nvSpPr>
          <p:spPr bwMode="auto">
            <a:xfrm>
              <a:off x="1816640" y="5514919"/>
              <a:ext cx="368731" cy="456558"/>
            </a:xfrm>
            <a:custGeom>
              <a:avLst/>
              <a:gdLst>
                <a:gd name="T0" fmla="*/ 238 w 529"/>
                <a:gd name="T1" fmla="*/ 149 h 655"/>
                <a:gd name="T2" fmla="*/ 192 w 529"/>
                <a:gd name="T3" fmla="*/ 175 h 655"/>
                <a:gd name="T4" fmla="*/ 161 w 529"/>
                <a:gd name="T5" fmla="*/ 219 h 655"/>
                <a:gd name="T6" fmla="*/ 152 w 529"/>
                <a:gd name="T7" fmla="*/ 272 h 655"/>
                <a:gd name="T8" fmla="*/ 166 w 529"/>
                <a:gd name="T9" fmla="*/ 326 h 655"/>
                <a:gd name="T10" fmla="*/ 201 w 529"/>
                <a:gd name="T11" fmla="*/ 367 h 655"/>
                <a:gd name="T12" fmla="*/ 250 w 529"/>
                <a:gd name="T13" fmla="*/ 388 h 655"/>
                <a:gd name="T14" fmla="*/ 304 w 529"/>
                <a:gd name="T15" fmla="*/ 385 h 655"/>
                <a:gd name="T16" fmla="*/ 351 w 529"/>
                <a:gd name="T17" fmla="*/ 359 h 655"/>
                <a:gd name="T18" fmla="*/ 381 w 529"/>
                <a:gd name="T19" fmla="*/ 316 h 655"/>
                <a:gd name="T20" fmla="*/ 390 w 529"/>
                <a:gd name="T21" fmla="*/ 261 h 655"/>
                <a:gd name="T22" fmla="*/ 376 w 529"/>
                <a:gd name="T23" fmla="*/ 207 h 655"/>
                <a:gd name="T24" fmla="*/ 340 w 529"/>
                <a:gd name="T25" fmla="*/ 168 h 655"/>
                <a:gd name="T26" fmla="*/ 293 w 529"/>
                <a:gd name="T27" fmla="*/ 147 h 655"/>
                <a:gd name="T28" fmla="*/ 9 w 529"/>
                <a:gd name="T29" fmla="*/ 0 h 655"/>
                <a:gd name="T30" fmla="*/ 135 w 529"/>
                <a:gd name="T31" fmla="*/ 45 h 655"/>
                <a:gd name="T32" fmla="*/ 259 w 529"/>
                <a:gd name="T33" fmla="*/ 62 h 655"/>
                <a:gd name="T34" fmla="*/ 382 w 529"/>
                <a:gd name="T35" fmla="*/ 55 h 655"/>
                <a:gd name="T36" fmla="*/ 504 w 529"/>
                <a:gd name="T37" fmla="*/ 31 h 655"/>
                <a:gd name="T38" fmla="*/ 529 w 529"/>
                <a:gd name="T39" fmla="*/ 79 h 655"/>
                <a:gd name="T40" fmla="*/ 522 w 529"/>
                <a:gd name="T41" fmla="*/ 209 h 655"/>
                <a:gd name="T42" fmla="*/ 507 w 529"/>
                <a:gd name="T43" fmla="*/ 327 h 655"/>
                <a:gd name="T44" fmla="*/ 483 w 529"/>
                <a:gd name="T45" fmla="*/ 431 h 655"/>
                <a:gd name="T46" fmla="*/ 449 w 529"/>
                <a:gd name="T47" fmla="*/ 517 h 655"/>
                <a:gd name="T48" fmla="*/ 404 w 529"/>
                <a:gd name="T49" fmla="*/ 585 h 655"/>
                <a:gd name="T50" fmla="*/ 348 w 529"/>
                <a:gd name="T51" fmla="*/ 631 h 655"/>
                <a:gd name="T52" fmla="*/ 281 w 529"/>
                <a:gd name="T53" fmla="*/ 655 h 655"/>
                <a:gd name="T54" fmla="*/ 212 w 529"/>
                <a:gd name="T55" fmla="*/ 644 h 655"/>
                <a:gd name="T56" fmla="*/ 153 w 529"/>
                <a:gd name="T57" fmla="*/ 613 h 655"/>
                <a:gd name="T58" fmla="*/ 105 w 529"/>
                <a:gd name="T59" fmla="*/ 560 h 655"/>
                <a:gd name="T60" fmla="*/ 67 w 529"/>
                <a:gd name="T61" fmla="*/ 490 h 655"/>
                <a:gd name="T62" fmla="*/ 38 w 529"/>
                <a:gd name="T63" fmla="*/ 405 h 655"/>
                <a:gd name="T64" fmla="*/ 17 w 529"/>
                <a:gd name="T65" fmla="*/ 306 h 655"/>
                <a:gd name="T66" fmla="*/ 5 w 529"/>
                <a:gd name="T67" fmla="*/ 199 h 655"/>
                <a:gd name="T68" fmla="*/ 0 w 529"/>
                <a:gd name="T69" fmla="*/ 84 h 655"/>
                <a:gd name="T70" fmla="*/ 1 w 529"/>
                <a:gd name="T71" fmla="*/ 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9" h="655">
                  <a:moveTo>
                    <a:pt x="264" y="144"/>
                  </a:move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304" y="385"/>
                  </a:lnTo>
                  <a:lnTo>
                    <a:pt x="328" y="374"/>
                  </a:lnTo>
                  <a:lnTo>
                    <a:pt x="351" y="359"/>
                  </a:lnTo>
                  <a:lnTo>
                    <a:pt x="368" y="338"/>
                  </a:lnTo>
                  <a:lnTo>
                    <a:pt x="381" y="316"/>
                  </a:lnTo>
                  <a:lnTo>
                    <a:pt x="389" y="289"/>
                  </a:lnTo>
                  <a:lnTo>
                    <a:pt x="390" y="261"/>
                  </a:lnTo>
                  <a:lnTo>
                    <a:pt x="386" y="233"/>
                  </a:lnTo>
                  <a:lnTo>
                    <a:pt x="376" y="207"/>
                  </a:lnTo>
                  <a:lnTo>
                    <a:pt x="360" y="186"/>
                  </a:lnTo>
                  <a:lnTo>
                    <a:pt x="340" y="168"/>
                  </a:lnTo>
                  <a:lnTo>
                    <a:pt x="318" y="155"/>
                  </a:lnTo>
                  <a:lnTo>
                    <a:pt x="293" y="147"/>
                  </a:lnTo>
                  <a:lnTo>
                    <a:pt x="264" y="144"/>
                  </a:lnTo>
                  <a:close/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321" y="60"/>
                  </a:lnTo>
                  <a:lnTo>
                    <a:pt x="382" y="55"/>
                  </a:lnTo>
                  <a:lnTo>
                    <a:pt x="442" y="46"/>
                  </a:lnTo>
                  <a:lnTo>
                    <a:pt x="504" y="31"/>
                  </a:lnTo>
                  <a:lnTo>
                    <a:pt x="529" y="24"/>
                  </a:lnTo>
                  <a:lnTo>
                    <a:pt x="529" y="79"/>
                  </a:lnTo>
                  <a:lnTo>
                    <a:pt x="526" y="145"/>
                  </a:lnTo>
                  <a:lnTo>
                    <a:pt x="522" y="209"/>
                  </a:lnTo>
                  <a:lnTo>
                    <a:pt x="516" y="270"/>
                  </a:lnTo>
                  <a:lnTo>
                    <a:pt x="507" y="327"/>
                  </a:lnTo>
                  <a:lnTo>
                    <a:pt x="496" y="381"/>
                  </a:lnTo>
                  <a:lnTo>
                    <a:pt x="483" y="431"/>
                  </a:lnTo>
                  <a:lnTo>
                    <a:pt x="467" y="477"/>
                  </a:lnTo>
                  <a:lnTo>
                    <a:pt x="449" y="517"/>
                  </a:lnTo>
                  <a:lnTo>
                    <a:pt x="428" y="554"/>
                  </a:lnTo>
                  <a:lnTo>
                    <a:pt x="404" y="585"/>
                  </a:lnTo>
                  <a:lnTo>
                    <a:pt x="377" y="610"/>
                  </a:lnTo>
                  <a:lnTo>
                    <a:pt x="348" y="631"/>
                  </a:lnTo>
                  <a:lnTo>
                    <a:pt x="317" y="645"/>
                  </a:lnTo>
                  <a:lnTo>
                    <a:pt x="281" y="655"/>
                  </a:lnTo>
                  <a:lnTo>
                    <a:pt x="245" y="652"/>
                  </a:lnTo>
                  <a:lnTo>
                    <a:pt x="212" y="644"/>
                  </a:lnTo>
                  <a:lnTo>
                    <a:pt x="181" y="631"/>
                  </a:lnTo>
                  <a:lnTo>
                    <a:pt x="153" y="613"/>
                  </a:lnTo>
                  <a:lnTo>
                    <a:pt x="127" y="588"/>
                  </a:lnTo>
                  <a:lnTo>
                    <a:pt x="105" y="560"/>
                  </a:lnTo>
                  <a:lnTo>
                    <a:pt x="84" y="526"/>
                  </a:lnTo>
                  <a:lnTo>
                    <a:pt x="67" y="490"/>
                  </a:lnTo>
                  <a:lnTo>
                    <a:pt x="51" y="449"/>
                  </a:lnTo>
                  <a:lnTo>
                    <a:pt x="38" y="405"/>
                  </a:lnTo>
                  <a:lnTo>
                    <a:pt x="26" y="356"/>
                  </a:lnTo>
                  <a:lnTo>
                    <a:pt x="17" y="306"/>
                  </a:lnTo>
                  <a:lnTo>
                    <a:pt x="10" y="254"/>
                  </a:lnTo>
                  <a:lnTo>
                    <a:pt x="5" y="199"/>
                  </a:lnTo>
                  <a:lnTo>
                    <a:pt x="1" y="143"/>
                  </a:lnTo>
                  <a:lnTo>
                    <a:pt x="0" y="84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1816640" y="5514919"/>
              <a:ext cx="195169" cy="456558"/>
            </a:xfrm>
            <a:custGeom>
              <a:avLst/>
              <a:gdLst>
                <a:gd name="T0" fmla="*/ 9 w 280"/>
                <a:gd name="T1" fmla="*/ 0 h 655"/>
                <a:gd name="T2" fmla="*/ 72 w 280"/>
                <a:gd name="T3" fmla="*/ 26 h 655"/>
                <a:gd name="T4" fmla="*/ 135 w 280"/>
                <a:gd name="T5" fmla="*/ 45 h 655"/>
                <a:gd name="T6" fmla="*/ 196 w 280"/>
                <a:gd name="T7" fmla="*/ 56 h 655"/>
                <a:gd name="T8" fmla="*/ 259 w 280"/>
                <a:gd name="T9" fmla="*/ 62 h 655"/>
                <a:gd name="T10" fmla="*/ 280 w 280"/>
                <a:gd name="T11" fmla="*/ 62 h 655"/>
                <a:gd name="T12" fmla="*/ 280 w 280"/>
                <a:gd name="T13" fmla="*/ 145 h 655"/>
                <a:gd name="T14" fmla="*/ 264 w 280"/>
                <a:gd name="T15" fmla="*/ 144 h 655"/>
                <a:gd name="T16" fmla="*/ 238 w 280"/>
                <a:gd name="T17" fmla="*/ 149 h 655"/>
                <a:gd name="T18" fmla="*/ 213 w 280"/>
                <a:gd name="T19" fmla="*/ 160 h 655"/>
                <a:gd name="T20" fmla="*/ 192 w 280"/>
                <a:gd name="T21" fmla="*/ 175 h 655"/>
                <a:gd name="T22" fmla="*/ 174 w 280"/>
                <a:gd name="T23" fmla="*/ 195 h 655"/>
                <a:gd name="T24" fmla="*/ 161 w 280"/>
                <a:gd name="T25" fmla="*/ 219 h 655"/>
                <a:gd name="T26" fmla="*/ 154 w 280"/>
                <a:gd name="T27" fmla="*/ 245 h 655"/>
                <a:gd name="T28" fmla="*/ 152 w 280"/>
                <a:gd name="T29" fmla="*/ 272 h 655"/>
                <a:gd name="T30" fmla="*/ 157 w 280"/>
                <a:gd name="T31" fmla="*/ 301 h 655"/>
                <a:gd name="T32" fmla="*/ 166 w 280"/>
                <a:gd name="T33" fmla="*/ 326 h 655"/>
                <a:gd name="T34" fmla="*/ 182 w 280"/>
                <a:gd name="T35" fmla="*/ 348 h 655"/>
                <a:gd name="T36" fmla="*/ 201 w 280"/>
                <a:gd name="T37" fmla="*/ 367 h 655"/>
                <a:gd name="T38" fmla="*/ 224 w 280"/>
                <a:gd name="T39" fmla="*/ 380 h 655"/>
                <a:gd name="T40" fmla="*/ 250 w 280"/>
                <a:gd name="T41" fmla="*/ 388 h 655"/>
                <a:gd name="T42" fmla="*/ 277 w 280"/>
                <a:gd name="T43" fmla="*/ 389 h 655"/>
                <a:gd name="T44" fmla="*/ 280 w 280"/>
                <a:gd name="T45" fmla="*/ 389 h 655"/>
                <a:gd name="T46" fmla="*/ 280 w 280"/>
                <a:gd name="T47" fmla="*/ 655 h 655"/>
                <a:gd name="T48" fmla="*/ 262 w 280"/>
                <a:gd name="T49" fmla="*/ 655 h 655"/>
                <a:gd name="T50" fmla="*/ 226 w 280"/>
                <a:gd name="T51" fmla="*/ 649 h 655"/>
                <a:gd name="T52" fmla="*/ 194 w 280"/>
                <a:gd name="T53" fmla="*/ 638 h 655"/>
                <a:gd name="T54" fmla="*/ 164 w 280"/>
                <a:gd name="T55" fmla="*/ 621 h 655"/>
                <a:gd name="T56" fmla="*/ 136 w 280"/>
                <a:gd name="T57" fmla="*/ 598 h 655"/>
                <a:gd name="T58" fmla="*/ 111 w 280"/>
                <a:gd name="T59" fmla="*/ 569 h 655"/>
                <a:gd name="T60" fmla="*/ 90 w 280"/>
                <a:gd name="T61" fmla="*/ 537 h 655"/>
                <a:gd name="T62" fmla="*/ 71 w 280"/>
                <a:gd name="T63" fmla="*/ 500 h 655"/>
                <a:gd name="T64" fmla="*/ 55 w 280"/>
                <a:gd name="T65" fmla="*/ 460 h 655"/>
                <a:gd name="T66" fmla="*/ 40 w 280"/>
                <a:gd name="T67" fmla="*/ 415 h 655"/>
                <a:gd name="T68" fmla="*/ 29 w 280"/>
                <a:gd name="T69" fmla="*/ 367 h 655"/>
                <a:gd name="T70" fmla="*/ 18 w 280"/>
                <a:gd name="T71" fmla="*/ 316 h 655"/>
                <a:gd name="T72" fmla="*/ 12 w 280"/>
                <a:gd name="T73" fmla="*/ 262 h 655"/>
                <a:gd name="T74" fmla="*/ 5 w 280"/>
                <a:gd name="T75" fmla="*/ 206 h 655"/>
                <a:gd name="T76" fmla="*/ 2 w 280"/>
                <a:gd name="T77" fmla="*/ 148 h 655"/>
                <a:gd name="T78" fmla="*/ 0 w 280"/>
                <a:gd name="T79" fmla="*/ 88 h 655"/>
                <a:gd name="T80" fmla="*/ 0 w 280"/>
                <a:gd name="T81" fmla="*/ 25 h 655"/>
                <a:gd name="T82" fmla="*/ 1 w 280"/>
                <a:gd name="T83" fmla="*/ 4 h 655"/>
                <a:gd name="T84" fmla="*/ 9 w 280"/>
                <a:gd name="T8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655"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280" y="62"/>
                  </a:lnTo>
                  <a:lnTo>
                    <a:pt x="280" y="145"/>
                  </a:lnTo>
                  <a:lnTo>
                    <a:pt x="264" y="144"/>
                  </a:ln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280" y="389"/>
                  </a:lnTo>
                  <a:lnTo>
                    <a:pt x="280" y="655"/>
                  </a:lnTo>
                  <a:lnTo>
                    <a:pt x="262" y="655"/>
                  </a:lnTo>
                  <a:lnTo>
                    <a:pt x="226" y="649"/>
                  </a:lnTo>
                  <a:lnTo>
                    <a:pt x="194" y="638"/>
                  </a:lnTo>
                  <a:lnTo>
                    <a:pt x="164" y="621"/>
                  </a:lnTo>
                  <a:lnTo>
                    <a:pt x="136" y="598"/>
                  </a:lnTo>
                  <a:lnTo>
                    <a:pt x="111" y="569"/>
                  </a:lnTo>
                  <a:lnTo>
                    <a:pt x="90" y="537"/>
                  </a:lnTo>
                  <a:lnTo>
                    <a:pt x="71" y="500"/>
                  </a:lnTo>
                  <a:lnTo>
                    <a:pt x="55" y="460"/>
                  </a:lnTo>
                  <a:lnTo>
                    <a:pt x="40" y="415"/>
                  </a:lnTo>
                  <a:lnTo>
                    <a:pt x="29" y="367"/>
                  </a:lnTo>
                  <a:lnTo>
                    <a:pt x="18" y="316"/>
                  </a:lnTo>
                  <a:lnTo>
                    <a:pt x="12" y="262"/>
                  </a:lnTo>
                  <a:lnTo>
                    <a:pt x="5" y="206"/>
                  </a:lnTo>
                  <a:lnTo>
                    <a:pt x="2" y="148"/>
                  </a:lnTo>
                  <a:lnTo>
                    <a:pt x="0" y="88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1506460" y="2982594"/>
              <a:ext cx="995364" cy="462831"/>
            </a:xfrm>
            <a:custGeom>
              <a:avLst/>
              <a:gdLst>
                <a:gd name="T0" fmla="*/ 1411 w 1428"/>
                <a:gd name="T1" fmla="*/ 12 h 664"/>
                <a:gd name="T2" fmla="*/ 1424 w 1428"/>
                <a:gd name="T3" fmla="*/ 525 h 664"/>
                <a:gd name="T4" fmla="*/ 1418 w 1428"/>
                <a:gd name="T5" fmla="*/ 591 h 664"/>
                <a:gd name="T6" fmla="*/ 1371 w 1428"/>
                <a:gd name="T7" fmla="*/ 646 h 664"/>
                <a:gd name="T8" fmla="*/ 1305 w 1428"/>
                <a:gd name="T9" fmla="*/ 664 h 664"/>
                <a:gd name="T10" fmla="*/ 1253 w 1428"/>
                <a:gd name="T11" fmla="*/ 630 h 664"/>
                <a:gd name="T12" fmla="*/ 1217 w 1428"/>
                <a:gd name="T13" fmla="*/ 574 h 664"/>
                <a:gd name="T14" fmla="*/ 1183 w 1428"/>
                <a:gd name="T15" fmla="*/ 525 h 664"/>
                <a:gd name="T16" fmla="*/ 1141 w 1428"/>
                <a:gd name="T17" fmla="*/ 523 h 664"/>
                <a:gd name="T18" fmla="*/ 1097 w 1428"/>
                <a:gd name="T19" fmla="*/ 540 h 664"/>
                <a:gd name="T20" fmla="*/ 1052 w 1428"/>
                <a:gd name="T21" fmla="*/ 541 h 664"/>
                <a:gd name="T22" fmla="*/ 1007 w 1428"/>
                <a:gd name="T23" fmla="*/ 507 h 664"/>
                <a:gd name="T24" fmla="*/ 954 w 1428"/>
                <a:gd name="T25" fmla="*/ 489 h 664"/>
                <a:gd name="T26" fmla="*/ 919 w 1428"/>
                <a:gd name="T27" fmla="*/ 507 h 664"/>
                <a:gd name="T28" fmla="*/ 885 w 1428"/>
                <a:gd name="T29" fmla="*/ 533 h 664"/>
                <a:gd name="T30" fmla="*/ 822 w 1428"/>
                <a:gd name="T31" fmla="*/ 534 h 664"/>
                <a:gd name="T32" fmla="*/ 767 w 1428"/>
                <a:gd name="T33" fmla="*/ 499 h 664"/>
                <a:gd name="T34" fmla="*/ 718 w 1428"/>
                <a:gd name="T35" fmla="*/ 461 h 664"/>
                <a:gd name="T36" fmla="*/ 678 w 1428"/>
                <a:gd name="T37" fmla="*/ 460 h 664"/>
                <a:gd name="T38" fmla="*/ 615 w 1428"/>
                <a:gd name="T39" fmla="*/ 525 h 664"/>
                <a:gd name="T40" fmla="*/ 550 w 1428"/>
                <a:gd name="T41" fmla="*/ 597 h 664"/>
                <a:gd name="T42" fmla="*/ 479 w 1428"/>
                <a:gd name="T43" fmla="*/ 635 h 664"/>
                <a:gd name="T44" fmla="*/ 416 w 1428"/>
                <a:gd name="T45" fmla="*/ 622 h 664"/>
                <a:gd name="T46" fmla="*/ 366 w 1428"/>
                <a:gd name="T47" fmla="*/ 580 h 664"/>
                <a:gd name="T48" fmla="*/ 322 w 1428"/>
                <a:gd name="T49" fmla="*/ 537 h 664"/>
                <a:gd name="T50" fmla="*/ 275 w 1428"/>
                <a:gd name="T51" fmla="*/ 519 h 664"/>
                <a:gd name="T52" fmla="*/ 218 w 1428"/>
                <a:gd name="T53" fmla="*/ 530 h 664"/>
                <a:gd name="T54" fmla="*/ 166 w 1428"/>
                <a:gd name="T55" fmla="*/ 525 h 664"/>
                <a:gd name="T56" fmla="*/ 111 w 1428"/>
                <a:gd name="T57" fmla="*/ 536 h 664"/>
                <a:gd name="T58" fmla="*/ 85 w 1428"/>
                <a:gd name="T59" fmla="*/ 559 h 664"/>
                <a:gd name="T60" fmla="*/ 53 w 1428"/>
                <a:gd name="T61" fmla="*/ 578 h 664"/>
                <a:gd name="T62" fmla="*/ 21 w 1428"/>
                <a:gd name="T63" fmla="*/ 568 h 664"/>
                <a:gd name="T64" fmla="*/ 5 w 1428"/>
                <a:gd name="T65" fmla="*/ 536 h 664"/>
                <a:gd name="T66" fmla="*/ 0 w 1428"/>
                <a:gd name="T67" fmla="*/ 46 h 664"/>
                <a:gd name="T68" fmla="*/ 24 w 1428"/>
                <a:gd name="T69" fmla="*/ 29 h 664"/>
                <a:gd name="T70" fmla="*/ 82 w 1428"/>
                <a:gd name="T71" fmla="*/ 16 h 664"/>
                <a:gd name="T72" fmla="*/ 163 w 1428"/>
                <a:gd name="T73" fmla="*/ 12 h 664"/>
                <a:gd name="T74" fmla="*/ 242 w 1428"/>
                <a:gd name="T75" fmla="*/ 13 h 664"/>
                <a:gd name="T76" fmla="*/ 292 w 1428"/>
                <a:gd name="T77" fmla="*/ 15 h 664"/>
                <a:gd name="T78" fmla="*/ 999 w 1428"/>
                <a:gd name="T79" fmla="*/ 23 h 664"/>
                <a:gd name="T80" fmla="*/ 1084 w 1428"/>
                <a:gd name="T81" fmla="*/ 16 h 664"/>
                <a:gd name="T82" fmla="*/ 1178 w 1428"/>
                <a:gd name="T83" fmla="*/ 9 h 664"/>
                <a:gd name="T84" fmla="*/ 1255 w 1428"/>
                <a:gd name="T85" fmla="*/ 17 h 664"/>
                <a:gd name="T86" fmla="*/ 1278 w 1428"/>
                <a:gd name="T87" fmla="*/ 23 h 664"/>
                <a:gd name="T88" fmla="*/ 1309 w 1428"/>
                <a:gd name="T89" fmla="*/ 30 h 664"/>
                <a:gd name="T90" fmla="*/ 1346 w 1428"/>
                <a:gd name="T91" fmla="*/ 15 h 664"/>
                <a:gd name="T92" fmla="*/ 1382 w 1428"/>
                <a:gd name="T9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8" h="664">
                  <a:moveTo>
                    <a:pt x="1393" y="0"/>
                  </a:moveTo>
                  <a:lnTo>
                    <a:pt x="1402" y="4"/>
                  </a:lnTo>
                  <a:lnTo>
                    <a:pt x="1411" y="12"/>
                  </a:lnTo>
                  <a:lnTo>
                    <a:pt x="1419" y="26"/>
                  </a:lnTo>
                  <a:lnTo>
                    <a:pt x="1424" y="46"/>
                  </a:lnTo>
                  <a:lnTo>
                    <a:pt x="1424" y="525"/>
                  </a:lnTo>
                  <a:lnTo>
                    <a:pt x="1428" y="546"/>
                  </a:lnTo>
                  <a:lnTo>
                    <a:pt x="1426" y="568"/>
                  </a:lnTo>
                  <a:lnTo>
                    <a:pt x="1418" y="591"/>
                  </a:lnTo>
                  <a:lnTo>
                    <a:pt x="1406" y="612"/>
                  </a:lnTo>
                  <a:lnTo>
                    <a:pt x="1390" y="630"/>
                  </a:lnTo>
                  <a:lnTo>
                    <a:pt x="1371" y="646"/>
                  </a:lnTo>
                  <a:lnTo>
                    <a:pt x="1350" y="657"/>
                  </a:lnTo>
                  <a:lnTo>
                    <a:pt x="1329" y="664"/>
                  </a:lnTo>
                  <a:lnTo>
                    <a:pt x="1305" y="664"/>
                  </a:lnTo>
                  <a:lnTo>
                    <a:pt x="1284" y="657"/>
                  </a:lnTo>
                  <a:lnTo>
                    <a:pt x="1267" y="646"/>
                  </a:lnTo>
                  <a:lnTo>
                    <a:pt x="1253" y="630"/>
                  </a:lnTo>
                  <a:lnTo>
                    <a:pt x="1240" y="612"/>
                  </a:lnTo>
                  <a:lnTo>
                    <a:pt x="1228" y="593"/>
                  </a:lnTo>
                  <a:lnTo>
                    <a:pt x="1217" y="574"/>
                  </a:lnTo>
                  <a:lnTo>
                    <a:pt x="1208" y="557"/>
                  </a:lnTo>
                  <a:lnTo>
                    <a:pt x="1196" y="537"/>
                  </a:lnTo>
                  <a:lnTo>
                    <a:pt x="1183" y="525"/>
                  </a:lnTo>
                  <a:lnTo>
                    <a:pt x="1170" y="520"/>
                  </a:lnTo>
                  <a:lnTo>
                    <a:pt x="1156" y="519"/>
                  </a:lnTo>
                  <a:lnTo>
                    <a:pt x="1141" y="523"/>
                  </a:lnTo>
                  <a:lnTo>
                    <a:pt x="1127" y="528"/>
                  </a:lnTo>
                  <a:lnTo>
                    <a:pt x="1113" y="533"/>
                  </a:lnTo>
                  <a:lnTo>
                    <a:pt x="1097" y="540"/>
                  </a:lnTo>
                  <a:lnTo>
                    <a:pt x="1083" y="544"/>
                  </a:lnTo>
                  <a:lnTo>
                    <a:pt x="1067" y="545"/>
                  </a:lnTo>
                  <a:lnTo>
                    <a:pt x="1052" y="541"/>
                  </a:lnTo>
                  <a:lnTo>
                    <a:pt x="1038" y="533"/>
                  </a:lnTo>
                  <a:lnTo>
                    <a:pt x="1022" y="520"/>
                  </a:lnTo>
                  <a:lnTo>
                    <a:pt x="1007" y="507"/>
                  </a:lnTo>
                  <a:lnTo>
                    <a:pt x="990" y="495"/>
                  </a:lnTo>
                  <a:lnTo>
                    <a:pt x="970" y="489"/>
                  </a:lnTo>
                  <a:lnTo>
                    <a:pt x="954" y="489"/>
                  </a:lnTo>
                  <a:lnTo>
                    <a:pt x="941" y="493"/>
                  </a:lnTo>
                  <a:lnTo>
                    <a:pt x="929" y="498"/>
                  </a:lnTo>
                  <a:lnTo>
                    <a:pt x="919" y="507"/>
                  </a:lnTo>
                  <a:lnTo>
                    <a:pt x="908" y="516"/>
                  </a:lnTo>
                  <a:lnTo>
                    <a:pt x="897" y="525"/>
                  </a:lnTo>
                  <a:lnTo>
                    <a:pt x="885" y="533"/>
                  </a:lnTo>
                  <a:lnTo>
                    <a:pt x="863" y="540"/>
                  </a:lnTo>
                  <a:lnTo>
                    <a:pt x="842" y="540"/>
                  </a:lnTo>
                  <a:lnTo>
                    <a:pt x="822" y="534"/>
                  </a:lnTo>
                  <a:lnTo>
                    <a:pt x="802" y="525"/>
                  </a:lnTo>
                  <a:lnTo>
                    <a:pt x="784" y="512"/>
                  </a:lnTo>
                  <a:lnTo>
                    <a:pt x="767" y="499"/>
                  </a:lnTo>
                  <a:lnTo>
                    <a:pt x="750" y="485"/>
                  </a:lnTo>
                  <a:lnTo>
                    <a:pt x="734" y="472"/>
                  </a:lnTo>
                  <a:lnTo>
                    <a:pt x="718" y="461"/>
                  </a:lnTo>
                  <a:lnTo>
                    <a:pt x="704" y="456"/>
                  </a:lnTo>
                  <a:lnTo>
                    <a:pt x="690" y="455"/>
                  </a:lnTo>
                  <a:lnTo>
                    <a:pt x="678" y="460"/>
                  </a:lnTo>
                  <a:lnTo>
                    <a:pt x="657" y="478"/>
                  </a:lnTo>
                  <a:lnTo>
                    <a:pt x="636" y="500"/>
                  </a:lnTo>
                  <a:lnTo>
                    <a:pt x="615" y="525"/>
                  </a:lnTo>
                  <a:lnTo>
                    <a:pt x="594" y="550"/>
                  </a:lnTo>
                  <a:lnTo>
                    <a:pt x="572" y="575"/>
                  </a:lnTo>
                  <a:lnTo>
                    <a:pt x="550" y="597"/>
                  </a:lnTo>
                  <a:lnTo>
                    <a:pt x="527" y="616"/>
                  </a:lnTo>
                  <a:lnTo>
                    <a:pt x="504" y="629"/>
                  </a:lnTo>
                  <a:lnTo>
                    <a:pt x="479" y="635"/>
                  </a:lnTo>
                  <a:lnTo>
                    <a:pt x="455" y="635"/>
                  </a:lnTo>
                  <a:lnTo>
                    <a:pt x="434" y="631"/>
                  </a:lnTo>
                  <a:lnTo>
                    <a:pt x="416" y="622"/>
                  </a:lnTo>
                  <a:lnTo>
                    <a:pt x="398" y="610"/>
                  </a:lnTo>
                  <a:lnTo>
                    <a:pt x="382" y="596"/>
                  </a:lnTo>
                  <a:lnTo>
                    <a:pt x="366" y="580"/>
                  </a:lnTo>
                  <a:lnTo>
                    <a:pt x="351" y="565"/>
                  </a:lnTo>
                  <a:lnTo>
                    <a:pt x="336" y="550"/>
                  </a:lnTo>
                  <a:lnTo>
                    <a:pt x="322" y="537"/>
                  </a:lnTo>
                  <a:lnTo>
                    <a:pt x="307" y="527"/>
                  </a:lnTo>
                  <a:lnTo>
                    <a:pt x="292" y="520"/>
                  </a:lnTo>
                  <a:lnTo>
                    <a:pt x="275" y="519"/>
                  </a:lnTo>
                  <a:lnTo>
                    <a:pt x="258" y="523"/>
                  </a:lnTo>
                  <a:lnTo>
                    <a:pt x="237" y="529"/>
                  </a:lnTo>
                  <a:lnTo>
                    <a:pt x="218" y="530"/>
                  </a:lnTo>
                  <a:lnTo>
                    <a:pt x="201" y="529"/>
                  </a:lnTo>
                  <a:lnTo>
                    <a:pt x="184" y="527"/>
                  </a:lnTo>
                  <a:lnTo>
                    <a:pt x="166" y="525"/>
                  </a:lnTo>
                  <a:lnTo>
                    <a:pt x="148" y="527"/>
                  </a:lnTo>
                  <a:lnTo>
                    <a:pt x="125" y="530"/>
                  </a:lnTo>
                  <a:lnTo>
                    <a:pt x="111" y="536"/>
                  </a:lnTo>
                  <a:lnTo>
                    <a:pt x="100" y="544"/>
                  </a:lnTo>
                  <a:lnTo>
                    <a:pt x="93" y="551"/>
                  </a:lnTo>
                  <a:lnTo>
                    <a:pt x="85" y="559"/>
                  </a:lnTo>
                  <a:lnTo>
                    <a:pt x="76" y="567"/>
                  </a:lnTo>
                  <a:lnTo>
                    <a:pt x="66" y="574"/>
                  </a:lnTo>
                  <a:lnTo>
                    <a:pt x="53" y="578"/>
                  </a:lnTo>
                  <a:lnTo>
                    <a:pt x="36" y="579"/>
                  </a:lnTo>
                  <a:lnTo>
                    <a:pt x="27" y="576"/>
                  </a:lnTo>
                  <a:lnTo>
                    <a:pt x="21" y="568"/>
                  </a:lnTo>
                  <a:lnTo>
                    <a:pt x="14" y="558"/>
                  </a:lnTo>
                  <a:lnTo>
                    <a:pt x="9" y="546"/>
                  </a:lnTo>
                  <a:lnTo>
                    <a:pt x="5" y="536"/>
                  </a:lnTo>
                  <a:lnTo>
                    <a:pt x="2" y="529"/>
                  </a:lnTo>
                  <a:lnTo>
                    <a:pt x="0" y="528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14" y="37"/>
                  </a:lnTo>
                  <a:lnTo>
                    <a:pt x="24" y="29"/>
                  </a:lnTo>
                  <a:lnTo>
                    <a:pt x="40" y="23"/>
                  </a:lnTo>
                  <a:lnTo>
                    <a:pt x="60" y="19"/>
                  </a:lnTo>
                  <a:lnTo>
                    <a:pt x="82" y="16"/>
                  </a:lnTo>
                  <a:lnTo>
                    <a:pt x="108" y="13"/>
                  </a:lnTo>
                  <a:lnTo>
                    <a:pt x="136" y="12"/>
                  </a:lnTo>
                  <a:lnTo>
                    <a:pt x="163" y="12"/>
                  </a:lnTo>
                  <a:lnTo>
                    <a:pt x="191" y="12"/>
                  </a:lnTo>
                  <a:lnTo>
                    <a:pt x="217" y="12"/>
                  </a:lnTo>
                  <a:lnTo>
                    <a:pt x="242" y="13"/>
                  </a:lnTo>
                  <a:lnTo>
                    <a:pt x="263" y="13"/>
                  </a:lnTo>
                  <a:lnTo>
                    <a:pt x="279" y="15"/>
                  </a:lnTo>
                  <a:lnTo>
                    <a:pt x="292" y="15"/>
                  </a:lnTo>
                  <a:lnTo>
                    <a:pt x="525" y="17"/>
                  </a:lnTo>
                  <a:lnTo>
                    <a:pt x="760" y="20"/>
                  </a:lnTo>
                  <a:lnTo>
                    <a:pt x="999" y="23"/>
                  </a:lnTo>
                  <a:lnTo>
                    <a:pt x="1024" y="21"/>
                  </a:lnTo>
                  <a:lnTo>
                    <a:pt x="1052" y="20"/>
                  </a:lnTo>
                  <a:lnTo>
                    <a:pt x="1084" y="16"/>
                  </a:lnTo>
                  <a:lnTo>
                    <a:pt x="1115" y="13"/>
                  </a:lnTo>
                  <a:lnTo>
                    <a:pt x="1147" y="11"/>
                  </a:lnTo>
                  <a:lnTo>
                    <a:pt x="1178" y="9"/>
                  </a:lnTo>
                  <a:lnTo>
                    <a:pt x="1207" y="9"/>
                  </a:lnTo>
                  <a:lnTo>
                    <a:pt x="1233" y="12"/>
                  </a:lnTo>
                  <a:lnTo>
                    <a:pt x="1255" y="17"/>
                  </a:lnTo>
                  <a:lnTo>
                    <a:pt x="1261" y="16"/>
                  </a:lnTo>
                  <a:lnTo>
                    <a:pt x="1268" y="17"/>
                  </a:lnTo>
                  <a:lnTo>
                    <a:pt x="1278" y="23"/>
                  </a:lnTo>
                  <a:lnTo>
                    <a:pt x="1288" y="28"/>
                  </a:lnTo>
                  <a:lnTo>
                    <a:pt x="1299" y="30"/>
                  </a:lnTo>
                  <a:lnTo>
                    <a:pt x="1309" y="30"/>
                  </a:lnTo>
                  <a:lnTo>
                    <a:pt x="1321" y="26"/>
                  </a:lnTo>
                  <a:lnTo>
                    <a:pt x="1334" y="21"/>
                  </a:lnTo>
                  <a:lnTo>
                    <a:pt x="1346" y="15"/>
                  </a:lnTo>
                  <a:lnTo>
                    <a:pt x="1359" y="8"/>
                  </a:lnTo>
                  <a:lnTo>
                    <a:pt x="1371" y="4"/>
                  </a:lnTo>
                  <a:lnTo>
                    <a:pt x="1382" y="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151"/>
            <p:cNvSpPr>
              <a:spLocks noChangeArrowheads="1"/>
            </p:cNvSpPr>
            <p:nvPr/>
          </p:nvSpPr>
          <p:spPr bwMode="auto">
            <a:xfrm>
              <a:off x="1513430" y="3864342"/>
              <a:ext cx="985606" cy="3540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ectangle 152"/>
            <p:cNvSpPr>
              <a:spLocks noChangeArrowheads="1"/>
            </p:cNvSpPr>
            <p:nvPr/>
          </p:nvSpPr>
          <p:spPr bwMode="auto">
            <a:xfrm>
              <a:off x="1513430" y="3864342"/>
              <a:ext cx="497682" cy="35409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153"/>
            <p:cNvSpPr>
              <a:spLocks noChangeArrowheads="1"/>
            </p:cNvSpPr>
            <p:nvPr/>
          </p:nvSpPr>
          <p:spPr bwMode="auto">
            <a:xfrm>
              <a:off x="1512733" y="4050450"/>
              <a:ext cx="989091" cy="35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54"/>
            <p:cNvSpPr>
              <a:spLocks/>
            </p:cNvSpPr>
            <p:nvPr/>
          </p:nvSpPr>
          <p:spPr bwMode="auto">
            <a:xfrm>
              <a:off x="1506460" y="2990959"/>
              <a:ext cx="501864" cy="434252"/>
            </a:xfrm>
            <a:custGeom>
              <a:avLst/>
              <a:gdLst>
                <a:gd name="T0" fmla="*/ 191 w 720"/>
                <a:gd name="T1" fmla="*/ 0 h 623"/>
                <a:gd name="T2" fmla="*/ 242 w 720"/>
                <a:gd name="T3" fmla="*/ 1 h 623"/>
                <a:gd name="T4" fmla="*/ 279 w 720"/>
                <a:gd name="T5" fmla="*/ 3 h 623"/>
                <a:gd name="T6" fmla="*/ 466 w 720"/>
                <a:gd name="T7" fmla="*/ 4 h 623"/>
                <a:gd name="T8" fmla="*/ 720 w 720"/>
                <a:gd name="T9" fmla="*/ 8 h 623"/>
                <a:gd name="T10" fmla="*/ 718 w 720"/>
                <a:gd name="T11" fmla="*/ 449 h 623"/>
                <a:gd name="T12" fmla="*/ 690 w 720"/>
                <a:gd name="T13" fmla="*/ 443 h 623"/>
                <a:gd name="T14" fmla="*/ 657 w 720"/>
                <a:gd name="T15" fmla="*/ 466 h 623"/>
                <a:gd name="T16" fmla="*/ 615 w 720"/>
                <a:gd name="T17" fmla="*/ 513 h 623"/>
                <a:gd name="T18" fmla="*/ 572 w 720"/>
                <a:gd name="T19" fmla="*/ 563 h 623"/>
                <a:gd name="T20" fmla="*/ 527 w 720"/>
                <a:gd name="T21" fmla="*/ 604 h 623"/>
                <a:gd name="T22" fmla="*/ 479 w 720"/>
                <a:gd name="T23" fmla="*/ 623 h 623"/>
                <a:gd name="T24" fmla="*/ 434 w 720"/>
                <a:gd name="T25" fmla="*/ 619 h 623"/>
                <a:gd name="T26" fmla="*/ 398 w 720"/>
                <a:gd name="T27" fmla="*/ 598 h 623"/>
                <a:gd name="T28" fmla="*/ 366 w 720"/>
                <a:gd name="T29" fmla="*/ 568 h 623"/>
                <a:gd name="T30" fmla="*/ 336 w 720"/>
                <a:gd name="T31" fmla="*/ 538 h 623"/>
                <a:gd name="T32" fmla="*/ 307 w 720"/>
                <a:gd name="T33" fmla="*/ 515 h 623"/>
                <a:gd name="T34" fmla="*/ 275 w 720"/>
                <a:gd name="T35" fmla="*/ 507 h 623"/>
                <a:gd name="T36" fmla="*/ 237 w 720"/>
                <a:gd name="T37" fmla="*/ 517 h 623"/>
                <a:gd name="T38" fmla="*/ 201 w 720"/>
                <a:gd name="T39" fmla="*/ 517 h 623"/>
                <a:gd name="T40" fmla="*/ 166 w 720"/>
                <a:gd name="T41" fmla="*/ 513 h 623"/>
                <a:gd name="T42" fmla="*/ 125 w 720"/>
                <a:gd name="T43" fmla="*/ 518 h 623"/>
                <a:gd name="T44" fmla="*/ 100 w 720"/>
                <a:gd name="T45" fmla="*/ 532 h 623"/>
                <a:gd name="T46" fmla="*/ 85 w 720"/>
                <a:gd name="T47" fmla="*/ 547 h 623"/>
                <a:gd name="T48" fmla="*/ 66 w 720"/>
                <a:gd name="T49" fmla="*/ 562 h 623"/>
                <a:gd name="T50" fmla="*/ 36 w 720"/>
                <a:gd name="T51" fmla="*/ 567 h 623"/>
                <a:gd name="T52" fmla="*/ 21 w 720"/>
                <a:gd name="T53" fmla="*/ 556 h 623"/>
                <a:gd name="T54" fmla="*/ 9 w 720"/>
                <a:gd name="T55" fmla="*/ 534 h 623"/>
                <a:gd name="T56" fmla="*/ 2 w 720"/>
                <a:gd name="T57" fmla="*/ 517 h 623"/>
                <a:gd name="T58" fmla="*/ 0 w 720"/>
                <a:gd name="T59" fmla="*/ 34 h 623"/>
                <a:gd name="T60" fmla="*/ 14 w 720"/>
                <a:gd name="T61" fmla="*/ 25 h 623"/>
                <a:gd name="T62" fmla="*/ 40 w 720"/>
                <a:gd name="T63" fmla="*/ 11 h 623"/>
                <a:gd name="T64" fmla="*/ 82 w 720"/>
                <a:gd name="T65" fmla="*/ 4 h 623"/>
                <a:gd name="T66" fmla="*/ 136 w 720"/>
                <a:gd name="T6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0" h="623">
                  <a:moveTo>
                    <a:pt x="163" y="0"/>
                  </a:moveTo>
                  <a:lnTo>
                    <a:pt x="191" y="0"/>
                  </a:lnTo>
                  <a:lnTo>
                    <a:pt x="217" y="0"/>
                  </a:lnTo>
                  <a:lnTo>
                    <a:pt x="242" y="1"/>
                  </a:lnTo>
                  <a:lnTo>
                    <a:pt x="263" y="1"/>
                  </a:lnTo>
                  <a:lnTo>
                    <a:pt x="279" y="3"/>
                  </a:lnTo>
                  <a:lnTo>
                    <a:pt x="292" y="3"/>
                  </a:lnTo>
                  <a:lnTo>
                    <a:pt x="466" y="4"/>
                  </a:lnTo>
                  <a:lnTo>
                    <a:pt x="643" y="7"/>
                  </a:lnTo>
                  <a:lnTo>
                    <a:pt x="720" y="8"/>
                  </a:lnTo>
                  <a:lnTo>
                    <a:pt x="720" y="450"/>
                  </a:lnTo>
                  <a:lnTo>
                    <a:pt x="718" y="449"/>
                  </a:lnTo>
                  <a:lnTo>
                    <a:pt x="704" y="443"/>
                  </a:lnTo>
                  <a:lnTo>
                    <a:pt x="690" y="443"/>
                  </a:lnTo>
                  <a:lnTo>
                    <a:pt x="678" y="448"/>
                  </a:lnTo>
                  <a:lnTo>
                    <a:pt x="657" y="466"/>
                  </a:lnTo>
                  <a:lnTo>
                    <a:pt x="636" y="488"/>
                  </a:lnTo>
                  <a:lnTo>
                    <a:pt x="615" y="513"/>
                  </a:lnTo>
                  <a:lnTo>
                    <a:pt x="594" y="538"/>
                  </a:lnTo>
                  <a:lnTo>
                    <a:pt x="572" y="563"/>
                  </a:lnTo>
                  <a:lnTo>
                    <a:pt x="550" y="585"/>
                  </a:lnTo>
                  <a:lnTo>
                    <a:pt x="527" y="604"/>
                  </a:lnTo>
                  <a:lnTo>
                    <a:pt x="504" y="617"/>
                  </a:lnTo>
                  <a:lnTo>
                    <a:pt x="479" y="623"/>
                  </a:lnTo>
                  <a:lnTo>
                    <a:pt x="455" y="623"/>
                  </a:lnTo>
                  <a:lnTo>
                    <a:pt x="434" y="619"/>
                  </a:lnTo>
                  <a:lnTo>
                    <a:pt x="416" y="610"/>
                  </a:lnTo>
                  <a:lnTo>
                    <a:pt x="398" y="598"/>
                  </a:lnTo>
                  <a:lnTo>
                    <a:pt x="382" y="584"/>
                  </a:lnTo>
                  <a:lnTo>
                    <a:pt x="366" y="568"/>
                  </a:lnTo>
                  <a:lnTo>
                    <a:pt x="351" y="553"/>
                  </a:lnTo>
                  <a:lnTo>
                    <a:pt x="336" y="538"/>
                  </a:lnTo>
                  <a:lnTo>
                    <a:pt x="322" y="525"/>
                  </a:lnTo>
                  <a:lnTo>
                    <a:pt x="307" y="515"/>
                  </a:lnTo>
                  <a:lnTo>
                    <a:pt x="292" y="508"/>
                  </a:lnTo>
                  <a:lnTo>
                    <a:pt x="275" y="507"/>
                  </a:lnTo>
                  <a:lnTo>
                    <a:pt x="258" y="511"/>
                  </a:lnTo>
                  <a:lnTo>
                    <a:pt x="237" y="517"/>
                  </a:lnTo>
                  <a:lnTo>
                    <a:pt x="218" y="518"/>
                  </a:lnTo>
                  <a:lnTo>
                    <a:pt x="201" y="517"/>
                  </a:lnTo>
                  <a:lnTo>
                    <a:pt x="184" y="515"/>
                  </a:lnTo>
                  <a:lnTo>
                    <a:pt x="166" y="513"/>
                  </a:lnTo>
                  <a:lnTo>
                    <a:pt x="148" y="515"/>
                  </a:lnTo>
                  <a:lnTo>
                    <a:pt x="125" y="518"/>
                  </a:lnTo>
                  <a:lnTo>
                    <a:pt x="111" y="524"/>
                  </a:lnTo>
                  <a:lnTo>
                    <a:pt x="100" y="532"/>
                  </a:lnTo>
                  <a:lnTo>
                    <a:pt x="93" y="539"/>
                  </a:lnTo>
                  <a:lnTo>
                    <a:pt x="85" y="547"/>
                  </a:lnTo>
                  <a:lnTo>
                    <a:pt x="76" y="555"/>
                  </a:lnTo>
                  <a:lnTo>
                    <a:pt x="66" y="562"/>
                  </a:lnTo>
                  <a:lnTo>
                    <a:pt x="53" y="566"/>
                  </a:lnTo>
                  <a:lnTo>
                    <a:pt x="36" y="567"/>
                  </a:lnTo>
                  <a:lnTo>
                    <a:pt x="27" y="564"/>
                  </a:lnTo>
                  <a:lnTo>
                    <a:pt x="21" y="556"/>
                  </a:lnTo>
                  <a:lnTo>
                    <a:pt x="14" y="546"/>
                  </a:lnTo>
                  <a:lnTo>
                    <a:pt x="9" y="534"/>
                  </a:lnTo>
                  <a:lnTo>
                    <a:pt x="5" y="524"/>
                  </a:lnTo>
                  <a:lnTo>
                    <a:pt x="2" y="517"/>
                  </a:lnTo>
                  <a:lnTo>
                    <a:pt x="0" y="516"/>
                  </a:lnTo>
                  <a:lnTo>
                    <a:pt x="0" y="34"/>
                  </a:lnTo>
                  <a:lnTo>
                    <a:pt x="11" y="34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40" y="11"/>
                  </a:lnTo>
                  <a:lnTo>
                    <a:pt x="60" y="7"/>
                  </a:lnTo>
                  <a:lnTo>
                    <a:pt x="82" y="4"/>
                  </a:lnTo>
                  <a:lnTo>
                    <a:pt x="108" y="1"/>
                  </a:lnTo>
                  <a:lnTo>
                    <a:pt x="136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6">
                <a:lumMod val="75000"/>
                <a:alpha val="51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114801" y="381000"/>
            <a:ext cx="28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Aspecten van motivatie</a:t>
            </a:r>
          </a:p>
        </p:txBody>
      </p:sp>
      <p:pic>
        <p:nvPicPr>
          <p:cNvPr id="26" name="Afbeelding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8600"/>
            <a:ext cx="762000" cy="762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09800" y="152401"/>
            <a:ext cx="2284730" cy="71108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Motivatie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425046"/>
            <a:ext cx="4104588" cy="443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90600" y="152400"/>
            <a:ext cx="7213516" cy="1800000"/>
            <a:chOff x="3424386" y="1785619"/>
            <a:chExt cx="7213516" cy="2948306"/>
          </a:xfrm>
          <a:solidFill>
            <a:schemeClr val="accent2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424386" y="1785619"/>
              <a:ext cx="7066857" cy="1196975"/>
            </a:xfrm>
            <a:custGeom>
              <a:avLst/>
              <a:gdLst>
                <a:gd name="T0" fmla="*/ 931 w 1021"/>
                <a:gd name="T1" fmla="*/ 73 h 318"/>
                <a:gd name="T2" fmla="*/ 878 w 1021"/>
                <a:gd name="T3" fmla="*/ 15 h 318"/>
                <a:gd name="T4" fmla="*/ 848 w 1021"/>
                <a:gd name="T5" fmla="*/ 13 h 318"/>
                <a:gd name="T6" fmla="*/ 814 w 1021"/>
                <a:gd name="T7" fmla="*/ 11 h 318"/>
                <a:gd name="T8" fmla="*/ 764 w 1021"/>
                <a:gd name="T9" fmla="*/ 15 h 318"/>
                <a:gd name="T10" fmla="*/ 740 w 1021"/>
                <a:gd name="T11" fmla="*/ 19 h 318"/>
                <a:gd name="T12" fmla="*/ 731 w 1021"/>
                <a:gd name="T13" fmla="*/ 11 h 318"/>
                <a:gd name="T14" fmla="*/ 719 w 1021"/>
                <a:gd name="T15" fmla="*/ 11 h 318"/>
                <a:gd name="T16" fmla="*/ 700 w 1021"/>
                <a:gd name="T17" fmla="*/ 13 h 318"/>
                <a:gd name="T18" fmla="*/ 693 w 1021"/>
                <a:gd name="T19" fmla="*/ 3 h 318"/>
                <a:gd name="T20" fmla="*/ 658 w 1021"/>
                <a:gd name="T21" fmla="*/ 20 h 318"/>
                <a:gd name="T22" fmla="*/ 640 w 1021"/>
                <a:gd name="T23" fmla="*/ 16 h 318"/>
                <a:gd name="T24" fmla="*/ 633 w 1021"/>
                <a:gd name="T25" fmla="*/ 8 h 318"/>
                <a:gd name="T26" fmla="*/ 606 w 1021"/>
                <a:gd name="T27" fmla="*/ 13 h 318"/>
                <a:gd name="T28" fmla="*/ 596 w 1021"/>
                <a:gd name="T29" fmla="*/ 13 h 318"/>
                <a:gd name="T30" fmla="*/ 583 w 1021"/>
                <a:gd name="T31" fmla="*/ 11 h 318"/>
                <a:gd name="T32" fmla="*/ 560 w 1021"/>
                <a:gd name="T33" fmla="*/ 14 h 318"/>
                <a:gd name="T34" fmla="*/ 544 w 1021"/>
                <a:gd name="T35" fmla="*/ 15 h 318"/>
                <a:gd name="T36" fmla="*/ 534 w 1021"/>
                <a:gd name="T37" fmla="*/ 13 h 318"/>
                <a:gd name="T38" fmla="*/ 510 w 1021"/>
                <a:gd name="T39" fmla="*/ 16 h 318"/>
                <a:gd name="T40" fmla="*/ 493 w 1021"/>
                <a:gd name="T41" fmla="*/ 13 h 318"/>
                <a:gd name="T42" fmla="*/ 462 w 1021"/>
                <a:gd name="T43" fmla="*/ 8 h 318"/>
                <a:gd name="T44" fmla="*/ 446 w 1021"/>
                <a:gd name="T45" fmla="*/ 11 h 318"/>
                <a:gd name="T46" fmla="*/ 416 w 1021"/>
                <a:gd name="T47" fmla="*/ 12 h 318"/>
                <a:gd name="T48" fmla="*/ 382 w 1021"/>
                <a:gd name="T49" fmla="*/ 15 h 318"/>
                <a:gd name="T50" fmla="*/ 312 w 1021"/>
                <a:gd name="T51" fmla="*/ 11 h 318"/>
                <a:gd name="T52" fmla="*/ 282 w 1021"/>
                <a:gd name="T53" fmla="*/ 17 h 318"/>
                <a:gd name="T54" fmla="*/ 266 w 1021"/>
                <a:gd name="T55" fmla="*/ 18 h 318"/>
                <a:gd name="T56" fmla="*/ 200 w 1021"/>
                <a:gd name="T57" fmla="*/ 16 h 318"/>
                <a:gd name="T58" fmla="*/ 132 w 1021"/>
                <a:gd name="T59" fmla="*/ 17 h 318"/>
                <a:gd name="T60" fmla="*/ 1 w 1021"/>
                <a:gd name="T61" fmla="*/ 119 h 318"/>
                <a:gd name="T62" fmla="*/ 58 w 1021"/>
                <a:gd name="T63" fmla="*/ 247 h 318"/>
                <a:gd name="T64" fmla="*/ 152 w 1021"/>
                <a:gd name="T65" fmla="*/ 303 h 318"/>
                <a:gd name="T66" fmla="*/ 176 w 1021"/>
                <a:gd name="T67" fmla="*/ 304 h 318"/>
                <a:gd name="T68" fmla="*/ 208 w 1021"/>
                <a:gd name="T69" fmla="*/ 304 h 318"/>
                <a:gd name="T70" fmla="*/ 260 w 1021"/>
                <a:gd name="T71" fmla="*/ 304 h 318"/>
                <a:gd name="T72" fmla="*/ 282 w 1021"/>
                <a:gd name="T73" fmla="*/ 299 h 318"/>
                <a:gd name="T74" fmla="*/ 291 w 1021"/>
                <a:gd name="T75" fmla="*/ 309 h 318"/>
                <a:gd name="T76" fmla="*/ 303 w 1021"/>
                <a:gd name="T77" fmla="*/ 307 h 318"/>
                <a:gd name="T78" fmla="*/ 321 w 1021"/>
                <a:gd name="T79" fmla="*/ 304 h 318"/>
                <a:gd name="T80" fmla="*/ 335 w 1021"/>
                <a:gd name="T81" fmla="*/ 304 h 318"/>
                <a:gd name="T82" fmla="*/ 363 w 1021"/>
                <a:gd name="T83" fmla="*/ 297 h 318"/>
                <a:gd name="T84" fmla="*/ 382 w 1021"/>
                <a:gd name="T85" fmla="*/ 304 h 318"/>
                <a:gd name="T86" fmla="*/ 394 w 1021"/>
                <a:gd name="T87" fmla="*/ 308 h 318"/>
                <a:gd name="T88" fmla="*/ 418 w 1021"/>
                <a:gd name="T89" fmla="*/ 304 h 318"/>
                <a:gd name="T90" fmla="*/ 426 w 1021"/>
                <a:gd name="T91" fmla="*/ 304 h 318"/>
                <a:gd name="T92" fmla="*/ 445 w 1021"/>
                <a:gd name="T93" fmla="*/ 306 h 318"/>
                <a:gd name="T94" fmla="*/ 463 w 1021"/>
                <a:gd name="T95" fmla="*/ 302 h 318"/>
                <a:gd name="T96" fmla="*/ 478 w 1021"/>
                <a:gd name="T97" fmla="*/ 302 h 318"/>
                <a:gd name="T98" fmla="*/ 487 w 1021"/>
                <a:gd name="T99" fmla="*/ 304 h 318"/>
                <a:gd name="T100" fmla="*/ 511 w 1021"/>
                <a:gd name="T101" fmla="*/ 301 h 318"/>
                <a:gd name="T102" fmla="*/ 530 w 1021"/>
                <a:gd name="T103" fmla="*/ 300 h 318"/>
                <a:gd name="T104" fmla="*/ 562 w 1021"/>
                <a:gd name="T105" fmla="*/ 308 h 318"/>
                <a:gd name="T106" fmla="*/ 584 w 1021"/>
                <a:gd name="T107" fmla="*/ 314 h 318"/>
                <a:gd name="T108" fmla="*/ 612 w 1021"/>
                <a:gd name="T109" fmla="*/ 306 h 318"/>
                <a:gd name="T110" fmla="*/ 642 w 1021"/>
                <a:gd name="T111" fmla="*/ 306 h 318"/>
                <a:gd name="T112" fmla="*/ 715 w 1021"/>
                <a:gd name="T113" fmla="*/ 301 h 318"/>
                <a:gd name="T114" fmla="*/ 741 w 1021"/>
                <a:gd name="T115" fmla="*/ 302 h 318"/>
                <a:gd name="T116" fmla="*/ 756 w 1021"/>
                <a:gd name="T117" fmla="*/ 299 h 318"/>
                <a:gd name="T118" fmla="*/ 837 w 1021"/>
                <a:gd name="T119" fmla="*/ 301 h 318"/>
                <a:gd name="T120" fmla="*/ 918 w 1021"/>
                <a:gd name="T12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1" h="318">
                  <a:moveTo>
                    <a:pt x="1020" y="198"/>
                  </a:moveTo>
                  <a:cubicBezTo>
                    <a:pt x="1019" y="163"/>
                    <a:pt x="953" y="210"/>
                    <a:pt x="952" y="175"/>
                  </a:cubicBezTo>
                  <a:cubicBezTo>
                    <a:pt x="952" y="163"/>
                    <a:pt x="974" y="172"/>
                    <a:pt x="974" y="165"/>
                  </a:cubicBezTo>
                  <a:cubicBezTo>
                    <a:pt x="974" y="158"/>
                    <a:pt x="941" y="162"/>
                    <a:pt x="936" y="148"/>
                  </a:cubicBezTo>
                  <a:cubicBezTo>
                    <a:pt x="929" y="128"/>
                    <a:pt x="1002" y="154"/>
                    <a:pt x="1002" y="119"/>
                  </a:cubicBezTo>
                  <a:cubicBezTo>
                    <a:pt x="1002" y="84"/>
                    <a:pt x="957" y="104"/>
                    <a:pt x="936" y="92"/>
                  </a:cubicBezTo>
                  <a:cubicBezTo>
                    <a:pt x="933" y="91"/>
                    <a:pt x="928" y="79"/>
                    <a:pt x="931" y="73"/>
                  </a:cubicBezTo>
                  <a:cubicBezTo>
                    <a:pt x="936" y="59"/>
                    <a:pt x="961" y="86"/>
                    <a:pt x="963" y="70"/>
                  </a:cubicBezTo>
                  <a:cubicBezTo>
                    <a:pt x="966" y="44"/>
                    <a:pt x="913" y="65"/>
                    <a:pt x="915" y="39"/>
                  </a:cubicBezTo>
                  <a:cubicBezTo>
                    <a:pt x="918" y="14"/>
                    <a:pt x="957" y="31"/>
                    <a:pt x="966" y="31"/>
                  </a:cubicBezTo>
                  <a:cubicBezTo>
                    <a:pt x="997" y="31"/>
                    <a:pt x="993" y="14"/>
                    <a:pt x="967" y="14"/>
                  </a:cubicBezTo>
                  <a:cubicBezTo>
                    <a:pt x="939" y="14"/>
                    <a:pt x="911" y="15"/>
                    <a:pt x="883" y="15"/>
                  </a:cubicBezTo>
                  <a:cubicBezTo>
                    <a:pt x="881" y="16"/>
                    <a:pt x="881" y="16"/>
                    <a:pt x="881" y="16"/>
                  </a:cubicBezTo>
                  <a:cubicBezTo>
                    <a:pt x="878" y="15"/>
                    <a:pt x="878" y="15"/>
                    <a:pt x="878" y="15"/>
                  </a:cubicBezTo>
                  <a:cubicBezTo>
                    <a:pt x="876" y="15"/>
                    <a:pt x="873" y="14"/>
                    <a:pt x="869" y="14"/>
                  </a:cubicBezTo>
                  <a:cubicBezTo>
                    <a:pt x="860" y="15"/>
                    <a:pt x="860" y="15"/>
                    <a:pt x="860" y="15"/>
                  </a:cubicBezTo>
                  <a:cubicBezTo>
                    <a:pt x="858" y="13"/>
                    <a:pt x="858" y="13"/>
                    <a:pt x="858" y="13"/>
                  </a:cubicBezTo>
                  <a:cubicBezTo>
                    <a:pt x="857" y="13"/>
                    <a:pt x="856" y="13"/>
                    <a:pt x="854" y="13"/>
                  </a:cubicBezTo>
                  <a:cubicBezTo>
                    <a:pt x="853" y="15"/>
                    <a:pt x="853" y="15"/>
                    <a:pt x="853" y="15"/>
                  </a:cubicBezTo>
                  <a:cubicBezTo>
                    <a:pt x="849" y="15"/>
                    <a:pt x="849" y="15"/>
                    <a:pt x="849" y="15"/>
                  </a:cubicBezTo>
                  <a:cubicBezTo>
                    <a:pt x="848" y="13"/>
                    <a:pt x="848" y="13"/>
                    <a:pt x="848" y="13"/>
                  </a:cubicBezTo>
                  <a:cubicBezTo>
                    <a:pt x="847" y="11"/>
                    <a:pt x="846" y="11"/>
                    <a:pt x="845" y="13"/>
                  </a:cubicBezTo>
                  <a:cubicBezTo>
                    <a:pt x="844" y="15"/>
                    <a:pt x="844" y="15"/>
                    <a:pt x="844" y="15"/>
                  </a:cubicBezTo>
                  <a:cubicBezTo>
                    <a:pt x="831" y="15"/>
                    <a:pt x="831" y="15"/>
                    <a:pt x="831" y="15"/>
                  </a:cubicBezTo>
                  <a:cubicBezTo>
                    <a:pt x="829" y="14"/>
                    <a:pt x="829" y="14"/>
                    <a:pt x="829" y="14"/>
                  </a:cubicBezTo>
                  <a:cubicBezTo>
                    <a:pt x="826" y="10"/>
                    <a:pt x="822" y="7"/>
                    <a:pt x="818" y="8"/>
                  </a:cubicBezTo>
                  <a:cubicBezTo>
                    <a:pt x="817" y="8"/>
                    <a:pt x="818" y="10"/>
                    <a:pt x="818" y="11"/>
                  </a:cubicBezTo>
                  <a:cubicBezTo>
                    <a:pt x="814" y="11"/>
                    <a:pt x="814" y="11"/>
                    <a:pt x="814" y="11"/>
                  </a:cubicBezTo>
                  <a:cubicBezTo>
                    <a:pt x="814" y="11"/>
                    <a:pt x="814" y="13"/>
                    <a:pt x="813" y="14"/>
                  </a:cubicBezTo>
                  <a:cubicBezTo>
                    <a:pt x="813" y="15"/>
                    <a:pt x="813" y="15"/>
                    <a:pt x="813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0"/>
                    <a:pt x="791" y="10"/>
                    <a:pt x="791" y="10"/>
                  </a:cubicBezTo>
                  <a:cubicBezTo>
                    <a:pt x="791" y="7"/>
                    <a:pt x="791" y="5"/>
                    <a:pt x="791" y="3"/>
                  </a:cubicBezTo>
                  <a:cubicBezTo>
                    <a:pt x="785" y="19"/>
                    <a:pt x="776" y="14"/>
                    <a:pt x="766" y="15"/>
                  </a:cubicBezTo>
                  <a:cubicBezTo>
                    <a:pt x="764" y="15"/>
                    <a:pt x="764" y="15"/>
                    <a:pt x="764" y="15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0" y="13"/>
                    <a:pt x="758" y="13"/>
                    <a:pt x="757" y="13"/>
                  </a:cubicBezTo>
                  <a:cubicBezTo>
                    <a:pt x="755" y="14"/>
                    <a:pt x="754" y="15"/>
                    <a:pt x="752" y="16"/>
                  </a:cubicBezTo>
                  <a:cubicBezTo>
                    <a:pt x="752" y="17"/>
                    <a:pt x="752" y="17"/>
                    <a:pt x="752" y="17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48" y="5"/>
                    <a:pt x="747" y="17"/>
                    <a:pt x="743" y="19"/>
                  </a:cubicBezTo>
                  <a:cubicBezTo>
                    <a:pt x="740" y="19"/>
                    <a:pt x="740" y="19"/>
                    <a:pt x="740" y="19"/>
                  </a:cubicBezTo>
                  <a:cubicBezTo>
                    <a:pt x="739" y="18"/>
                    <a:pt x="739" y="18"/>
                    <a:pt x="739" y="18"/>
                  </a:cubicBezTo>
                  <a:cubicBezTo>
                    <a:pt x="738" y="16"/>
                    <a:pt x="738" y="16"/>
                    <a:pt x="738" y="16"/>
                  </a:cubicBezTo>
                  <a:cubicBezTo>
                    <a:pt x="736" y="10"/>
                    <a:pt x="736" y="11"/>
                    <a:pt x="736" y="13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4"/>
                    <a:pt x="735" y="14"/>
                    <a:pt x="735" y="14"/>
                  </a:cubicBezTo>
                  <a:cubicBezTo>
                    <a:pt x="735" y="13"/>
                    <a:pt x="735" y="11"/>
                    <a:pt x="734" y="11"/>
                  </a:cubicBezTo>
                  <a:cubicBezTo>
                    <a:pt x="731" y="11"/>
                    <a:pt x="731" y="11"/>
                    <a:pt x="731" y="11"/>
                  </a:cubicBezTo>
                  <a:cubicBezTo>
                    <a:pt x="730" y="10"/>
                    <a:pt x="731" y="8"/>
                    <a:pt x="731" y="8"/>
                  </a:cubicBezTo>
                  <a:cubicBezTo>
                    <a:pt x="729" y="8"/>
                    <a:pt x="728" y="8"/>
                    <a:pt x="727" y="8"/>
                  </a:cubicBezTo>
                  <a:cubicBezTo>
                    <a:pt x="725" y="9"/>
                    <a:pt x="725" y="9"/>
                    <a:pt x="725" y="9"/>
                  </a:cubicBezTo>
                  <a:cubicBezTo>
                    <a:pt x="723" y="8"/>
                    <a:pt x="723" y="8"/>
                    <a:pt x="723" y="8"/>
                  </a:cubicBezTo>
                  <a:cubicBezTo>
                    <a:pt x="722" y="8"/>
                    <a:pt x="721" y="8"/>
                    <a:pt x="720" y="8"/>
                  </a:cubicBezTo>
                  <a:cubicBezTo>
                    <a:pt x="720" y="8"/>
                    <a:pt x="721" y="10"/>
                    <a:pt x="720" y="11"/>
                  </a:cubicBezTo>
                  <a:cubicBezTo>
                    <a:pt x="719" y="11"/>
                    <a:pt x="719" y="11"/>
                    <a:pt x="719" y="11"/>
                  </a:cubicBezTo>
                  <a:cubicBezTo>
                    <a:pt x="718" y="10"/>
                    <a:pt x="718" y="10"/>
                    <a:pt x="718" y="10"/>
                  </a:cubicBezTo>
                  <a:cubicBezTo>
                    <a:pt x="715" y="8"/>
                    <a:pt x="712" y="6"/>
                    <a:pt x="710" y="10"/>
                  </a:cubicBezTo>
                  <a:cubicBezTo>
                    <a:pt x="708" y="12"/>
                    <a:pt x="707" y="14"/>
                    <a:pt x="705" y="15"/>
                  </a:cubicBezTo>
                  <a:cubicBezTo>
                    <a:pt x="705" y="15"/>
                    <a:pt x="705" y="15"/>
                    <a:pt x="705" y="15"/>
                  </a:cubicBezTo>
                  <a:cubicBezTo>
                    <a:pt x="703" y="13"/>
                    <a:pt x="703" y="13"/>
                    <a:pt x="703" y="13"/>
                  </a:cubicBezTo>
                  <a:cubicBezTo>
                    <a:pt x="703" y="11"/>
                    <a:pt x="702" y="11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699" y="12"/>
                    <a:pt x="698" y="13"/>
                    <a:pt x="697" y="14"/>
                  </a:cubicBezTo>
                  <a:cubicBezTo>
                    <a:pt x="696" y="15"/>
                    <a:pt x="696" y="15"/>
                    <a:pt x="696" y="15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3"/>
                    <a:pt x="694" y="13"/>
                    <a:pt x="694" y="13"/>
                  </a:cubicBezTo>
                  <a:cubicBezTo>
                    <a:pt x="694" y="10"/>
                    <a:pt x="694" y="10"/>
                    <a:pt x="694" y="10"/>
                  </a:cubicBezTo>
                  <a:cubicBezTo>
                    <a:pt x="693" y="7"/>
                    <a:pt x="693" y="5"/>
                    <a:pt x="693" y="3"/>
                  </a:cubicBezTo>
                  <a:cubicBezTo>
                    <a:pt x="691" y="8"/>
                    <a:pt x="689" y="11"/>
                    <a:pt x="687" y="13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3" y="14"/>
                    <a:pt x="683" y="14"/>
                    <a:pt x="683" y="14"/>
                  </a:cubicBezTo>
                  <a:cubicBezTo>
                    <a:pt x="681" y="15"/>
                    <a:pt x="681" y="15"/>
                    <a:pt x="681" y="15"/>
                  </a:cubicBezTo>
                  <a:cubicBezTo>
                    <a:pt x="678" y="15"/>
                    <a:pt x="678" y="15"/>
                    <a:pt x="678" y="15"/>
                  </a:cubicBezTo>
                  <a:cubicBezTo>
                    <a:pt x="672" y="15"/>
                    <a:pt x="665" y="13"/>
                    <a:pt x="660" y="18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8" y="20"/>
                    <a:pt x="658" y="20"/>
                    <a:pt x="658" y="20"/>
                  </a:cubicBezTo>
                  <a:cubicBezTo>
                    <a:pt x="657" y="20"/>
                    <a:pt x="657" y="20"/>
                    <a:pt x="657" y="20"/>
                  </a:cubicBezTo>
                  <a:cubicBezTo>
                    <a:pt x="651" y="18"/>
                    <a:pt x="651" y="18"/>
                    <a:pt x="651" y="18"/>
                  </a:cubicBezTo>
                  <a:cubicBezTo>
                    <a:pt x="648" y="17"/>
                    <a:pt x="648" y="17"/>
                    <a:pt x="648" y="17"/>
                  </a:cubicBezTo>
                  <a:cubicBezTo>
                    <a:pt x="647" y="17"/>
                    <a:pt x="647" y="17"/>
                    <a:pt x="647" y="17"/>
                  </a:cubicBezTo>
                  <a:cubicBezTo>
                    <a:pt x="646" y="16"/>
                    <a:pt x="645" y="16"/>
                    <a:pt x="643" y="16"/>
                  </a:cubicBezTo>
                  <a:cubicBezTo>
                    <a:pt x="640" y="16"/>
                    <a:pt x="640" y="16"/>
                    <a:pt x="640" y="16"/>
                  </a:cubicBezTo>
                  <a:cubicBezTo>
                    <a:pt x="639" y="13"/>
                    <a:pt x="639" y="13"/>
                    <a:pt x="639" y="13"/>
                  </a:cubicBezTo>
                  <a:cubicBezTo>
                    <a:pt x="638" y="10"/>
                    <a:pt x="639" y="11"/>
                    <a:pt x="638" y="13"/>
                  </a:cubicBezTo>
                  <a:cubicBezTo>
                    <a:pt x="638" y="14"/>
                    <a:pt x="638" y="14"/>
                    <a:pt x="638" y="14"/>
                  </a:cubicBezTo>
                  <a:cubicBezTo>
                    <a:pt x="637" y="14"/>
                    <a:pt x="637" y="14"/>
                    <a:pt x="637" y="14"/>
                  </a:cubicBezTo>
                  <a:cubicBezTo>
                    <a:pt x="637" y="13"/>
                    <a:pt x="637" y="11"/>
                    <a:pt x="637" y="11"/>
                  </a:cubicBezTo>
                  <a:cubicBezTo>
                    <a:pt x="633" y="11"/>
                    <a:pt x="633" y="11"/>
                    <a:pt x="633" y="11"/>
                  </a:cubicBezTo>
                  <a:cubicBezTo>
                    <a:pt x="633" y="10"/>
                    <a:pt x="634" y="8"/>
                    <a:pt x="633" y="8"/>
                  </a:cubicBezTo>
                  <a:cubicBezTo>
                    <a:pt x="631" y="8"/>
                    <a:pt x="629" y="8"/>
                    <a:pt x="627" y="9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0" y="10"/>
                    <a:pt x="620" y="10"/>
                    <a:pt x="620" y="10"/>
                  </a:cubicBezTo>
                  <a:cubicBezTo>
                    <a:pt x="618" y="8"/>
                    <a:pt x="615" y="6"/>
                    <a:pt x="612" y="10"/>
                  </a:cubicBezTo>
                  <a:cubicBezTo>
                    <a:pt x="611" y="12"/>
                    <a:pt x="609" y="14"/>
                    <a:pt x="608" y="15"/>
                  </a:cubicBezTo>
                  <a:cubicBezTo>
                    <a:pt x="607" y="15"/>
                    <a:pt x="607" y="15"/>
                    <a:pt x="607" y="15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5" y="11"/>
                    <a:pt x="604" y="11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1" y="12"/>
                    <a:pt x="600" y="13"/>
                    <a:pt x="600" y="14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597" y="13"/>
                    <a:pt x="597" y="13"/>
                    <a:pt x="597" y="13"/>
                  </a:cubicBezTo>
                  <a:cubicBezTo>
                    <a:pt x="596" y="13"/>
                    <a:pt x="596" y="13"/>
                    <a:pt x="596" y="13"/>
                  </a:cubicBezTo>
                  <a:cubicBezTo>
                    <a:pt x="595" y="13"/>
                    <a:pt x="595" y="13"/>
                    <a:pt x="595" y="13"/>
                  </a:cubicBezTo>
                  <a:cubicBezTo>
                    <a:pt x="595" y="10"/>
                    <a:pt x="596" y="8"/>
                    <a:pt x="591" y="13"/>
                  </a:cubicBezTo>
                  <a:cubicBezTo>
                    <a:pt x="590" y="15"/>
                    <a:pt x="590" y="15"/>
                    <a:pt x="590" y="15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7" y="14"/>
                    <a:pt x="586" y="14"/>
                    <a:pt x="585" y="14"/>
                  </a:cubicBezTo>
                  <a:cubicBezTo>
                    <a:pt x="585" y="14"/>
                    <a:pt x="585" y="14"/>
                    <a:pt x="585" y="14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1" y="10"/>
                    <a:pt x="579" y="9"/>
                    <a:pt x="576" y="11"/>
                  </a:cubicBezTo>
                  <a:cubicBezTo>
                    <a:pt x="575" y="11"/>
                    <a:pt x="573" y="13"/>
                    <a:pt x="572" y="13"/>
                  </a:cubicBezTo>
                  <a:cubicBezTo>
                    <a:pt x="572" y="14"/>
                    <a:pt x="571" y="14"/>
                    <a:pt x="571" y="15"/>
                  </a:cubicBezTo>
                  <a:cubicBezTo>
                    <a:pt x="571" y="15"/>
                    <a:pt x="571" y="15"/>
                    <a:pt x="571" y="15"/>
                  </a:cubicBezTo>
                  <a:cubicBezTo>
                    <a:pt x="570" y="14"/>
                    <a:pt x="570" y="14"/>
                    <a:pt x="570" y="14"/>
                  </a:cubicBezTo>
                  <a:cubicBezTo>
                    <a:pt x="569" y="14"/>
                    <a:pt x="569" y="13"/>
                    <a:pt x="568" y="13"/>
                  </a:cubicBezTo>
                  <a:cubicBezTo>
                    <a:pt x="565" y="12"/>
                    <a:pt x="563" y="12"/>
                    <a:pt x="560" y="14"/>
                  </a:cubicBezTo>
                  <a:cubicBezTo>
                    <a:pt x="558" y="15"/>
                    <a:pt x="558" y="15"/>
                    <a:pt x="558" y="15"/>
                  </a:cubicBezTo>
                  <a:cubicBezTo>
                    <a:pt x="555" y="9"/>
                    <a:pt x="555" y="9"/>
                    <a:pt x="555" y="9"/>
                  </a:cubicBezTo>
                  <a:cubicBezTo>
                    <a:pt x="554" y="8"/>
                    <a:pt x="553" y="7"/>
                    <a:pt x="551" y="8"/>
                  </a:cubicBezTo>
                  <a:cubicBezTo>
                    <a:pt x="550" y="9"/>
                    <a:pt x="548" y="11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6" y="14"/>
                    <a:pt x="545" y="14"/>
                    <a:pt x="544" y="15"/>
                  </a:cubicBezTo>
                  <a:cubicBezTo>
                    <a:pt x="544" y="16"/>
                    <a:pt x="544" y="16"/>
                    <a:pt x="544" y="16"/>
                  </a:cubicBezTo>
                  <a:cubicBezTo>
                    <a:pt x="543" y="16"/>
                    <a:pt x="543" y="16"/>
                    <a:pt x="543" y="16"/>
                  </a:cubicBezTo>
                  <a:cubicBezTo>
                    <a:pt x="541" y="16"/>
                    <a:pt x="540" y="16"/>
                    <a:pt x="539" y="16"/>
                  </a:cubicBezTo>
                  <a:cubicBezTo>
                    <a:pt x="539" y="16"/>
                    <a:pt x="539" y="16"/>
                    <a:pt x="539" y="16"/>
                  </a:cubicBezTo>
                  <a:cubicBezTo>
                    <a:pt x="538" y="15"/>
                    <a:pt x="538" y="15"/>
                    <a:pt x="538" y="15"/>
                  </a:cubicBezTo>
                  <a:cubicBezTo>
                    <a:pt x="537" y="14"/>
                    <a:pt x="536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2" y="12"/>
                    <a:pt x="529" y="12"/>
                    <a:pt x="525" y="13"/>
                  </a:cubicBezTo>
                  <a:cubicBezTo>
                    <a:pt x="525" y="13"/>
                    <a:pt x="525" y="13"/>
                    <a:pt x="525" y="13"/>
                  </a:cubicBezTo>
                  <a:cubicBezTo>
                    <a:pt x="520" y="12"/>
                    <a:pt x="520" y="12"/>
                    <a:pt x="520" y="12"/>
                  </a:cubicBezTo>
                  <a:cubicBezTo>
                    <a:pt x="519" y="12"/>
                    <a:pt x="517" y="12"/>
                    <a:pt x="515" y="13"/>
                  </a:cubicBezTo>
                  <a:cubicBezTo>
                    <a:pt x="514" y="13"/>
                    <a:pt x="513" y="14"/>
                    <a:pt x="512" y="15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05" y="18"/>
                    <a:pt x="505" y="18"/>
                    <a:pt x="505" y="18"/>
                  </a:cubicBezTo>
                  <a:cubicBezTo>
                    <a:pt x="505" y="17"/>
                    <a:pt x="505" y="17"/>
                    <a:pt x="505" y="17"/>
                  </a:cubicBezTo>
                  <a:cubicBezTo>
                    <a:pt x="504" y="16"/>
                    <a:pt x="503" y="16"/>
                    <a:pt x="503" y="16"/>
                  </a:cubicBezTo>
                  <a:cubicBezTo>
                    <a:pt x="499" y="15"/>
                    <a:pt x="499" y="15"/>
                    <a:pt x="499" y="15"/>
                  </a:cubicBezTo>
                  <a:cubicBezTo>
                    <a:pt x="498" y="13"/>
                    <a:pt x="498" y="13"/>
                    <a:pt x="498" y="13"/>
                  </a:cubicBezTo>
                  <a:cubicBezTo>
                    <a:pt x="498" y="10"/>
                    <a:pt x="498" y="8"/>
                    <a:pt x="493" y="13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87" y="14"/>
                    <a:pt x="485" y="8"/>
                    <a:pt x="478" y="11"/>
                  </a:cubicBezTo>
                  <a:cubicBezTo>
                    <a:pt x="477" y="12"/>
                    <a:pt x="477" y="12"/>
                    <a:pt x="477" y="12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2" y="6"/>
                    <a:pt x="469" y="2"/>
                    <a:pt x="466" y="3"/>
                  </a:cubicBezTo>
                  <a:cubicBezTo>
                    <a:pt x="464" y="4"/>
                    <a:pt x="464" y="7"/>
                    <a:pt x="462" y="8"/>
                  </a:cubicBezTo>
                  <a:cubicBezTo>
                    <a:pt x="461" y="9"/>
                    <a:pt x="460" y="9"/>
                    <a:pt x="459" y="10"/>
                  </a:cubicBezTo>
                  <a:cubicBezTo>
                    <a:pt x="458" y="10"/>
                    <a:pt x="458" y="10"/>
                    <a:pt x="458" y="10"/>
                  </a:cubicBezTo>
                  <a:cubicBezTo>
                    <a:pt x="457" y="9"/>
                    <a:pt x="457" y="9"/>
                    <a:pt x="457" y="9"/>
                  </a:cubicBezTo>
                  <a:cubicBezTo>
                    <a:pt x="456" y="8"/>
                    <a:pt x="455" y="7"/>
                    <a:pt x="454" y="8"/>
                  </a:cubicBezTo>
                  <a:cubicBezTo>
                    <a:pt x="451" y="11"/>
                    <a:pt x="451" y="11"/>
                    <a:pt x="451" y="11"/>
                  </a:cubicBezTo>
                  <a:cubicBezTo>
                    <a:pt x="450" y="11"/>
                    <a:pt x="450" y="11"/>
                    <a:pt x="450" y="11"/>
                  </a:cubicBezTo>
                  <a:cubicBezTo>
                    <a:pt x="449" y="11"/>
                    <a:pt x="447" y="11"/>
                    <a:pt x="446" y="11"/>
                  </a:cubicBezTo>
                  <a:cubicBezTo>
                    <a:pt x="443" y="10"/>
                    <a:pt x="440" y="4"/>
                    <a:pt x="437" y="3"/>
                  </a:cubicBezTo>
                  <a:cubicBezTo>
                    <a:pt x="433" y="1"/>
                    <a:pt x="431" y="5"/>
                    <a:pt x="429" y="8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3" y="12"/>
                    <a:pt x="423" y="12"/>
                    <a:pt x="423" y="12"/>
                  </a:cubicBezTo>
                  <a:cubicBezTo>
                    <a:pt x="421" y="12"/>
                    <a:pt x="420" y="12"/>
                    <a:pt x="418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4" y="11"/>
                    <a:pt x="412" y="9"/>
                    <a:pt x="409" y="11"/>
                  </a:cubicBezTo>
                  <a:cubicBezTo>
                    <a:pt x="406" y="12"/>
                    <a:pt x="407" y="15"/>
                    <a:pt x="404" y="16"/>
                  </a:cubicBezTo>
                  <a:cubicBezTo>
                    <a:pt x="402" y="17"/>
                    <a:pt x="400" y="18"/>
                    <a:pt x="397" y="19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0" y="16"/>
                    <a:pt x="390" y="16"/>
                    <a:pt x="390" y="16"/>
                  </a:cubicBezTo>
                  <a:cubicBezTo>
                    <a:pt x="388" y="11"/>
                    <a:pt x="387" y="9"/>
                    <a:pt x="384" y="13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79" y="11"/>
                    <a:pt x="379" y="11"/>
                    <a:pt x="379" y="11"/>
                  </a:cubicBezTo>
                  <a:cubicBezTo>
                    <a:pt x="375" y="6"/>
                    <a:pt x="371" y="2"/>
                    <a:pt x="368" y="3"/>
                  </a:cubicBezTo>
                  <a:cubicBezTo>
                    <a:pt x="366" y="4"/>
                    <a:pt x="366" y="7"/>
                    <a:pt x="365" y="8"/>
                  </a:cubicBezTo>
                  <a:cubicBezTo>
                    <a:pt x="361" y="10"/>
                    <a:pt x="353" y="13"/>
                    <a:pt x="349" y="11"/>
                  </a:cubicBezTo>
                  <a:cubicBezTo>
                    <a:pt x="346" y="10"/>
                    <a:pt x="343" y="4"/>
                    <a:pt x="340" y="3"/>
                  </a:cubicBezTo>
                  <a:cubicBezTo>
                    <a:pt x="331" y="0"/>
                    <a:pt x="331" y="16"/>
                    <a:pt x="324" y="16"/>
                  </a:cubicBezTo>
                  <a:cubicBezTo>
                    <a:pt x="320" y="16"/>
                    <a:pt x="317" y="8"/>
                    <a:pt x="312" y="11"/>
                  </a:cubicBezTo>
                  <a:cubicBezTo>
                    <a:pt x="309" y="12"/>
                    <a:pt x="309" y="15"/>
                    <a:pt x="306" y="16"/>
                  </a:cubicBezTo>
                  <a:cubicBezTo>
                    <a:pt x="305" y="17"/>
                    <a:pt x="302" y="18"/>
                    <a:pt x="300" y="19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88" y="20"/>
                    <a:pt x="286" y="20"/>
                    <a:pt x="285" y="19"/>
                  </a:cubicBezTo>
                  <a:cubicBezTo>
                    <a:pt x="282" y="18"/>
                    <a:pt x="282" y="18"/>
                    <a:pt x="282" y="18"/>
                  </a:cubicBezTo>
                  <a:cubicBezTo>
                    <a:pt x="282" y="17"/>
                    <a:pt x="282" y="17"/>
                    <a:pt x="282" y="17"/>
                  </a:cubicBezTo>
                  <a:cubicBezTo>
                    <a:pt x="283" y="16"/>
                    <a:pt x="283" y="16"/>
                    <a:pt x="280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7" y="13"/>
                    <a:pt x="274" y="13"/>
                  </a:cubicBezTo>
                  <a:cubicBezTo>
                    <a:pt x="273" y="13"/>
                    <a:pt x="270" y="16"/>
                    <a:pt x="268" y="17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9"/>
                    <a:pt x="266" y="19"/>
                    <a:pt x="266" y="19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5" y="18"/>
                    <a:pt x="244" y="18"/>
                    <a:pt x="243" y="18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27" y="17"/>
                    <a:pt x="214" y="17"/>
                    <a:pt x="200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3" y="16"/>
                    <a:pt x="183" y="16"/>
                    <a:pt x="18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4" y="15"/>
                    <a:pt x="144" y="14"/>
                    <a:pt x="136" y="16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89" y="16"/>
                    <a:pt x="76" y="15"/>
                    <a:pt x="62" y="15"/>
                  </a:cubicBezTo>
                  <a:cubicBezTo>
                    <a:pt x="51" y="15"/>
                    <a:pt x="23" y="11"/>
                    <a:pt x="23" y="32"/>
                  </a:cubicBezTo>
                  <a:cubicBezTo>
                    <a:pt x="23" y="52"/>
                    <a:pt x="56" y="34"/>
                    <a:pt x="61" y="49"/>
                  </a:cubicBezTo>
                  <a:cubicBezTo>
                    <a:pt x="65" y="62"/>
                    <a:pt x="22" y="58"/>
                    <a:pt x="35" y="70"/>
                  </a:cubicBezTo>
                  <a:cubicBezTo>
                    <a:pt x="38" y="72"/>
                    <a:pt x="81" y="83"/>
                    <a:pt x="64" y="89"/>
                  </a:cubicBezTo>
                  <a:cubicBezTo>
                    <a:pt x="53" y="93"/>
                    <a:pt x="0" y="85"/>
                    <a:pt x="1" y="119"/>
                  </a:cubicBezTo>
                  <a:cubicBezTo>
                    <a:pt x="2" y="154"/>
                    <a:pt x="68" y="107"/>
                    <a:pt x="69" y="142"/>
                  </a:cubicBezTo>
                  <a:cubicBezTo>
                    <a:pt x="69" y="154"/>
                    <a:pt x="47" y="146"/>
                    <a:pt x="47" y="152"/>
                  </a:cubicBezTo>
                  <a:cubicBezTo>
                    <a:pt x="47" y="159"/>
                    <a:pt x="81" y="155"/>
                    <a:pt x="85" y="169"/>
                  </a:cubicBezTo>
                  <a:cubicBezTo>
                    <a:pt x="92" y="189"/>
                    <a:pt x="19" y="164"/>
                    <a:pt x="19" y="198"/>
                  </a:cubicBezTo>
                  <a:cubicBezTo>
                    <a:pt x="20" y="233"/>
                    <a:pt x="65" y="213"/>
                    <a:pt x="85" y="225"/>
                  </a:cubicBezTo>
                  <a:cubicBezTo>
                    <a:pt x="88" y="227"/>
                    <a:pt x="93" y="238"/>
                    <a:pt x="90" y="244"/>
                  </a:cubicBezTo>
                  <a:cubicBezTo>
                    <a:pt x="85" y="258"/>
                    <a:pt x="60" y="231"/>
                    <a:pt x="58" y="247"/>
                  </a:cubicBezTo>
                  <a:cubicBezTo>
                    <a:pt x="55" y="273"/>
                    <a:pt x="108" y="252"/>
                    <a:pt x="106" y="278"/>
                  </a:cubicBezTo>
                  <a:cubicBezTo>
                    <a:pt x="103" y="304"/>
                    <a:pt x="64" y="286"/>
                    <a:pt x="56" y="286"/>
                  </a:cubicBezTo>
                  <a:cubicBezTo>
                    <a:pt x="24" y="286"/>
                    <a:pt x="28" y="303"/>
                    <a:pt x="54" y="303"/>
                  </a:cubicBezTo>
                  <a:cubicBezTo>
                    <a:pt x="82" y="303"/>
                    <a:pt x="110" y="302"/>
                    <a:pt x="138" y="302"/>
                  </a:cubicBezTo>
                  <a:cubicBezTo>
                    <a:pt x="140" y="301"/>
                    <a:pt x="140" y="301"/>
                    <a:pt x="140" y="301"/>
                  </a:cubicBezTo>
                  <a:cubicBezTo>
                    <a:pt x="143" y="302"/>
                    <a:pt x="143" y="302"/>
                    <a:pt x="143" y="302"/>
                  </a:cubicBezTo>
                  <a:cubicBezTo>
                    <a:pt x="145" y="302"/>
                    <a:pt x="148" y="303"/>
                    <a:pt x="152" y="303"/>
                  </a:cubicBezTo>
                  <a:cubicBezTo>
                    <a:pt x="161" y="303"/>
                    <a:pt x="161" y="303"/>
                    <a:pt x="161" y="303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64" y="304"/>
                    <a:pt x="165" y="304"/>
                    <a:pt x="167" y="30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72" y="302"/>
                    <a:pt x="172" y="302"/>
                    <a:pt x="172" y="302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4" y="306"/>
                    <a:pt x="175" y="306"/>
                    <a:pt x="176" y="304"/>
                  </a:cubicBezTo>
                  <a:cubicBezTo>
                    <a:pt x="177" y="302"/>
                    <a:pt x="177" y="302"/>
                    <a:pt x="177" y="302"/>
                  </a:cubicBezTo>
                  <a:cubicBezTo>
                    <a:pt x="190" y="302"/>
                    <a:pt x="190" y="302"/>
                    <a:pt x="190" y="302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5" y="307"/>
                    <a:pt x="199" y="310"/>
                    <a:pt x="203" y="309"/>
                  </a:cubicBezTo>
                  <a:cubicBezTo>
                    <a:pt x="204" y="309"/>
                    <a:pt x="203" y="307"/>
                    <a:pt x="203" y="306"/>
                  </a:cubicBezTo>
                  <a:cubicBezTo>
                    <a:pt x="207" y="306"/>
                    <a:pt x="207" y="306"/>
                    <a:pt x="207" y="306"/>
                  </a:cubicBezTo>
                  <a:cubicBezTo>
                    <a:pt x="207" y="306"/>
                    <a:pt x="208" y="305"/>
                    <a:pt x="208" y="304"/>
                  </a:cubicBezTo>
                  <a:cubicBezTo>
                    <a:pt x="208" y="302"/>
                    <a:pt x="208" y="302"/>
                    <a:pt x="208" y="302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230" y="308"/>
                    <a:pt x="230" y="308"/>
                    <a:pt x="230" y="308"/>
                  </a:cubicBezTo>
                  <a:cubicBezTo>
                    <a:pt x="230" y="310"/>
                    <a:pt x="230" y="312"/>
                    <a:pt x="230" y="315"/>
                  </a:cubicBezTo>
                  <a:cubicBezTo>
                    <a:pt x="236" y="298"/>
                    <a:pt x="246" y="303"/>
                    <a:pt x="255" y="302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62" y="304"/>
                    <a:pt x="263" y="304"/>
                    <a:pt x="264" y="304"/>
                  </a:cubicBezTo>
                  <a:cubicBezTo>
                    <a:pt x="266" y="303"/>
                    <a:pt x="267" y="302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69" y="301"/>
                    <a:pt x="269" y="301"/>
                    <a:pt x="269" y="301"/>
                  </a:cubicBezTo>
                  <a:cubicBezTo>
                    <a:pt x="274" y="312"/>
                    <a:pt x="274" y="300"/>
                    <a:pt x="278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2" y="299"/>
                    <a:pt x="282" y="299"/>
                    <a:pt x="282" y="299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6" y="307"/>
                    <a:pt x="285" y="306"/>
                    <a:pt x="285" y="304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4"/>
                    <a:pt x="286" y="304"/>
                    <a:pt x="286" y="304"/>
                  </a:cubicBezTo>
                  <a:cubicBezTo>
                    <a:pt x="286" y="305"/>
                    <a:pt x="287" y="306"/>
                    <a:pt x="287" y="306"/>
                  </a:cubicBezTo>
                  <a:cubicBezTo>
                    <a:pt x="291" y="306"/>
                    <a:pt x="291" y="306"/>
                    <a:pt x="291" y="306"/>
                  </a:cubicBezTo>
                  <a:cubicBezTo>
                    <a:pt x="291" y="307"/>
                    <a:pt x="290" y="309"/>
                    <a:pt x="291" y="309"/>
                  </a:cubicBezTo>
                  <a:cubicBezTo>
                    <a:pt x="292" y="309"/>
                    <a:pt x="293" y="309"/>
                    <a:pt x="294" y="309"/>
                  </a:cubicBezTo>
                  <a:cubicBezTo>
                    <a:pt x="296" y="308"/>
                    <a:pt x="296" y="308"/>
                    <a:pt x="296" y="308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299" y="309"/>
                    <a:pt x="300" y="309"/>
                    <a:pt x="301" y="309"/>
                  </a:cubicBezTo>
                  <a:cubicBezTo>
                    <a:pt x="301" y="309"/>
                    <a:pt x="300" y="307"/>
                    <a:pt x="301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3" y="307"/>
                  </a:cubicBezTo>
                  <a:cubicBezTo>
                    <a:pt x="306" y="310"/>
                    <a:pt x="309" y="311"/>
                    <a:pt x="312" y="307"/>
                  </a:cubicBezTo>
                  <a:cubicBezTo>
                    <a:pt x="313" y="305"/>
                    <a:pt x="314" y="303"/>
                    <a:pt x="316" y="302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8" y="304"/>
                    <a:pt x="318" y="304"/>
                    <a:pt x="318" y="304"/>
                  </a:cubicBezTo>
                  <a:cubicBezTo>
                    <a:pt x="319" y="306"/>
                    <a:pt x="320" y="306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1" y="304"/>
                    <a:pt x="321" y="304"/>
                    <a:pt x="321" y="304"/>
                  </a:cubicBezTo>
                  <a:cubicBezTo>
                    <a:pt x="322" y="305"/>
                    <a:pt x="323" y="304"/>
                    <a:pt x="324" y="303"/>
                  </a:cubicBezTo>
                  <a:cubicBezTo>
                    <a:pt x="325" y="302"/>
                    <a:pt x="325" y="302"/>
                    <a:pt x="325" y="302"/>
                  </a:cubicBezTo>
                  <a:cubicBezTo>
                    <a:pt x="327" y="304"/>
                    <a:pt x="327" y="304"/>
                    <a:pt x="327" y="304"/>
                  </a:cubicBezTo>
                  <a:cubicBezTo>
                    <a:pt x="328" y="304"/>
                    <a:pt x="328" y="304"/>
                    <a:pt x="328" y="304"/>
                  </a:cubicBezTo>
                  <a:cubicBezTo>
                    <a:pt x="328" y="308"/>
                    <a:pt x="328" y="308"/>
                    <a:pt x="328" y="308"/>
                  </a:cubicBezTo>
                  <a:cubicBezTo>
                    <a:pt x="328" y="310"/>
                    <a:pt x="328" y="312"/>
                    <a:pt x="328" y="315"/>
                  </a:cubicBezTo>
                  <a:cubicBezTo>
                    <a:pt x="330" y="309"/>
                    <a:pt x="332" y="306"/>
                    <a:pt x="335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41" y="302"/>
                    <a:pt x="341" y="302"/>
                    <a:pt x="341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9" y="302"/>
                    <a:pt x="356" y="304"/>
                    <a:pt x="361" y="299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3" y="297"/>
                    <a:pt x="363" y="297"/>
                    <a:pt x="363" y="297"/>
                  </a:cubicBezTo>
                  <a:cubicBezTo>
                    <a:pt x="364" y="297"/>
                    <a:pt x="364" y="297"/>
                    <a:pt x="364" y="297"/>
                  </a:cubicBezTo>
                  <a:cubicBezTo>
                    <a:pt x="370" y="299"/>
                    <a:pt x="370" y="299"/>
                    <a:pt x="370" y="299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4" y="300"/>
                    <a:pt x="374" y="300"/>
                    <a:pt x="374" y="300"/>
                  </a:cubicBezTo>
                  <a:cubicBezTo>
                    <a:pt x="375" y="301"/>
                    <a:pt x="376" y="301"/>
                    <a:pt x="378" y="302"/>
                  </a:cubicBezTo>
                  <a:cubicBezTo>
                    <a:pt x="381" y="302"/>
                    <a:pt x="381" y="302"/>
                    <a:pt x="381" y="302"/>
                  </a:cubicBezTo>
                  <a:cubicBezTo>
                    <a:pt x="382" y="304"/>
                    <a:pt x="382" y="304"/>
                    <a:pt x="382" y="304"/>
                  </a:cubicBezTo>
                  <a:cubicBezTo>
                    <a:pt x="383" y="307"/>
                    <a:pt x="382" y="306"/>
                    <a:pt x="383" y="304"/>
                  </a:cubicBezTo>
                  <a:cubicBezTo>
                    <a:pt x="383" y="303"/>
                    <a:pt x="383" y="303"/>
                    <a:pt x="383" y="303"/>
                  </a:cubicBezTo>
                  <a:cubicBezTo>
                    <a:pt x="384" y="304"/>
                    <a:pt x="384" y="304"/>
                    <a:pt x="384" y="304"/>
                  </a:cubicBezTo>
                  <a:cubicBezTo>
                    <a:pt x="384" y="305"/>
                    <a:pt x="384" y="306"/>
                    <a:pt x="385" y="306"/>
                  </a:cubicBezTo>
                  <a:cubicBezTo>
                    <a:pt x="388" y="306"/>
                    <a:pt x="388" y="306"/>
                    <a:pt x="388" y="306"/>
                  </a:cubicBezTo>
                  <a:cubicBezTo>
                    <a:pt x="389" y="307"/>
                    <a:pt x="388" y="309"/>
                    <a:pt x="388" y="309"/>
                  </a:cubicBezTo>
                  <a:cubicBezTo>
                    <a:pt x="390" y="310"/>
                    <a:pt x="392" y="309"/>
                    <a:pt x="394" y="308"/>
                  </a:cubicBezTo>
                  <a:cubicBezTo>
                    <a:pt x="398" y="304"/>
                    <a:pt x="398" y="304"/>
                    <a:pt x="398" y="304"/>
                  </a:cubicBezTo>
                  <a:cubicBezTo>
                    <a:pt x="401" y="307"/>
                    <a:pt x="401" y="307"/>
                    <a:pt x="401" y="307"/>
                  </a:cubicBezTo>
                  <a:cubicBezTo>
                    <a:pt x="404" y="310"/>
                    <a:pt x="406" y="311"/>
                    <a:pt x="409" y="307"/>
                  </a:cubicBezTo>
                  <a:cubicBezTo>
                    <a:pt x="410" y="305"/>
                    <a:pt x="412" y="303"/>
                    <a:pt x="413" y="302"/>
                  </a:cubicBezTo>
                  <a:cubicBezTo>
                    <a:pt x="414" y="302"/>
                    <a:pt x="414" y="302"/>
                    <a:pt x="414" y="302"/>
                  </a:cubicBezTo>
                  <a:cubicBezTo>
                    <a:pt x="415" y="304"/>
                    <a:pt x="415" y="304"/>
                    <a:pt x="415" y="304"/>
                  </a:cubicBezTo>
                  <a:cubicBezTo>
                    <a:pt x="416" y="306"/>
                    <a:pt x="417" y="306"/>
                    <a:pt x="418" y="304"/>
                  </a:cubicBezTo>
                  <a:cubicBezTo>
                    <a:pt x="418" y="304"/>
                    <a:pt x="418" y="304"/>
                    <a:pt x="418" y="304"/>
                  </a:cubicBezTo>
                  <a:cubicBezTo>
                    <a:pt x="419" y="304"/>
                    <a:pt x="419" y="304"/>
                    <a:pt x="419" y="304"/>
                  </a:cubicBezTo>
                  <a:cubicBezTo>
                    <a:pt x="420" y="305"/>
                    <a:pt x="421" y="304"/>
                    <a:pt x="422" y="303"/>
                  </a:cubicBezTo>
                  <a:cubicBezTo>
                    <a:pt x="422" y="302"/>
                    <a:pt x="422" y="302"/>
                    <a:pt x="422" y="302"/>
                  </a:cubicBezTo>
                  <a:cubicBezTo>
                    <a:pt x="425" y="304"/>
                    <a:pt x="425" y="304"/>
                    <a:pt x="425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4"/>
                    <a:pt x="426" y="304"/>
                    <a:pt x="426" y="304"/>
                  </a:cubicBezTo>
                  <a:cubicBezTo>
                    <a:pt x="426" y="307"/>
                    <a:pt x="425" y="309"/>
                    <a:pt x="430" y="304"/>
                  </a:cubicBezTo>
                  <a:cubicBezTo>
                    <a:pt x="431" y="302"/>
                    <a:pt x="431" y="302"/>
                    <a:pt x="431" y="302"/>
                  </a:cubicBezTo>
                  <a:cubicBezTo>
                    <a:pt x="433" y="303"/>
                    <a:pt x="433" y="303"/>
                    <a:pt x="433" y="303"/>
                  </a:cubicBezTo>
                  <a:cubicBezTo>
                    <a:pt x="434" y="303"/>
                    <a:pt x="435" y="303"/>
                    <a:pt x="436" y="303"/>
                  </a:cubicBezTo>
                  <a:cubicBezTo>
                    <a:pt x="436" y="303"/>
                    <a:pt x="436" y="303"/>
                    <a:pt x="436" y="303"/>
                  </a:cubicBezTo>
                  <a:cubicBezTo>
                    <a:pt x="438" y="306"/>
                    <a:pt x="438" y="306"/>
                    <a:pt x="438" y="306"/>
                  </a:cubicBezTo>
                  <a:cubicBezTo>
                    <a:pt x="440" y="307"/>
                    <a:pt x="442" y="308"/>
                    <a:pt x="445" y="306"/>
                  </a:cubicBezTo>
                  <a:cubicBezTo>
                    <a:pt x="447" y="306"/>
                    <a:pt x="448" y="304"/>
                    <a:pt x="449" y="304"/>
                  </a:cubicBezTo>
                  <a:cubicBezTo>
                    <a:pt x="450" y="303"/>
                    <a:pt x="450" y="303"/>
                    <a:pt x="451" y="302"/>
                  </a:cubicBezTo>
                  <a:cubicBezTo>
                    <a:pt x="451" y="302"/>
                    <a:pt x="451" y="302"/>
                    <a:pt x="451" y="302"/>
                  </a:cubicBezTo>
                  <a:cubicBezTo>
                    <a:pt x="451" y="303"/>
                    <a:pt x="451" y="303"/>
                    <a:pt x="451" y="303"/>
                  </a:cubicBezTo>
                  <a:cubicBezTo>
                    <a:pt x="452" y="304"/>
                    <a:pt x="453" y="304"/>
                    <a:pt x="453" y="304"/>
                  </a:cubicBezTo>
                  <a:cubicBezTo>
                    <a:pt x="456" y="306"/>
                    <a:pt x="459" y="305"/>
                    <a:pt x="461" y="303"/>
                  </a:cubicBezTo>
                  <a:cubicBezTo>
                    <a:pt x="463" y="302"/>
                    <a:pt x="463" y="302"/>
                    <a:pt x="463" y="302"/>
                  </a:cubicBezTo>
                  <a:cubicBezTo>
                    <a:pt x="466" y="308"/>
                    <a:pt x="466" y="308"/>
                    <a:pt x="466" y="308"/>
                  </a:cubicBezTo>
                  <a:cubicBezTo>
                    <a:pt x="467" y="309"/>
                    <a:pt x="469" y="310"/>
                    <a:pt x="470" y="309"/>
                  </a:cubicBezTo>
                  <a:cubicBezTo>
                    <a:pt x="472" y="308"/>
                    <a:pt x="473" y="306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4" y="304"/>
                    <a:pt x="474" y="304"/>
                    <a:pt x="474" y="304"/>
                  </a:cubicBezTo>
                  <a:cubicBezTo>
                    <a:pt x="476" y="303"/>
                    <a:pt x="476" y="303"/>
                    <a:pt x="477" y="302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80" y="302"/>
                    <a:pt x="481" y="301"/>
                    <a:pt x="482" y="301"/>
                  </a:cubicBezTo>
                  <a:cubicBezTo>
                    <a:pt x="483" y="301"/>
                    <a:pt x="483" y="301"/>
                    <a:pt x="483" y="301"/>
                  </a:cubicBezTo>
                  <a:cubicBezTo>
                    <a:pt x="483" y="302"/>
                    <a:pt x="483" y="302"/>
                    <a:pt x="483" y="302"/>
                  </a:cubicBezTo>
                  <a:cubicBezTo>
                    <a:pt x="484" y="304"/>
                    <a:pt x="486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7" y="304"/>
                    <a:pt x="487" y="304"/>
                    <a:pt x="487" y="304"/>
                  </a:cubicBezTo>
                  <a:cubicBezTo>
                    <a:pt x="489" y="305"/>
                    <a:pt x="492" y="305"/>
                    <a:pt x="496" y="304"/>
                  </a:cubicBezTo>
                  <a:cubicBezTo>
                    <a:pt x="497" y="304"/>
                    <a:pt x="497" y="304"/>
                    <a:pt x="497" y="304"/>
                  </a:cubicBezTo>
                  <a:cubicBezTo>
                    <a:pt x="501" y="305"/>
                    <a:pt x="501" y="305"/>
                    <a:pt x="501" y="305"/>
                  </a:cubicBezTo>
                  <a:cubicBezTo>
                    <a:pt x="502" y="305"/>
                    <a:pt x="504" y="305"/>
                    <a:pt x="506" y="304"/>
                  </a:cubicBezTo>
                  <a:cubicBezTo>
                    <a:pt x="507" y="304"/>
                    <a:pt x="508" y="303"/>
                    <a:pt x="509" y="302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1" y="301"/>
                    <a:pt x="511" y="301"/>
                    <a:pt x="511" y="301"/>
                  </a:cubicBezTo>
                  <a:cubicBezTo>
                    <a:pt x="516" y="300"/>
                    <a:pt x="516" y="300"/>
                    <a:pt x="516" y="300"/>
                  </a:cubicBezTo>
                  <a:cubicBezTo>
                    <a:pt x="517" y="300"/>
                    <a:pt x="517" y="300"/>
                    <a:pt x="517" y="300"/>
                  </a:cubicBezTo>
                  <a:cubicBezTo>
                    <a:pt x="517" y="301"/>
                    <a:pt x="518" y="301"/>
                    <a:pt x="519" y="302"/>
                  </a:cubicBezTo>
                  <a:cubicBezTo>
                    <a:pt x="523" y="302"/>
                    <a:pt x="523" y="302"/>
                    <a:pt x="523" y="302"/>
                  </a:cubicBezTo>
                  <a:cubicBezTo>
                    <a:pt x="523" y="304"/>
                    <a:pt x="523" y="304"/>
                    <a:pt x="523" y="304"/>
                  </a:cubicBezTo>
                  <a:cubicBezTo>
                    <a:pt x="523" y="307"/>
                    <a:pt x="523" y="309"/>
                    <a:pt x="528" y="304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0" y="300"/>
                    <a:pt x="530" y="300"/>
                    <a:pt x="530" y="300"/>
                  </a:cubicBezTo>
                  <a:cubicBezTo>
                    <a:pt x="535" y="303"/>
                    <a:pt x="536" y="310"/>
                    <a:pt x="543" y="306"/>
                  </a:cubicBezTo>
                  <a:cubicBezTo>
                    <a:pt x="544" y="305"/>
                    <a:pt x="544" y="305"/>
                    <a:pt x="544" y="305"/>
                  </a:cubicBezTo>
                  <a:cubicBezTo>
                    <a:pt x="545" y="306"/>
                    <a:pt x="545" y="306"/>
                    <a:pt x="545" y="306"/>
                  </a:cubicBezTo>
                  <a:cubicBezTo>
                    <a:pt x="549" y="311"/>
                    <a:pt x="553" y="315"/>
                    <a:pt x="556" y="314"/>
                  </a:cubicBezTo>
                  <a:cubicBezTo>
                    <a:pt x="558" y="313"/>
                    <a:pt x="557" y="310"/>
                    <a:pt x="559" y="309"/>
                  </a:cubicBezTo>
                  <a:cubicBezTo>
                    <a:pt x="560" y="309"/>
                    <a:pt x="561" y="308"/>
                    <a:pt x="562" y="308"/>
                  </a:cubicBezTo>
                  <a:cubicBezTo>
                    <a:pt x="563" y="307"/>
                    <a:pt x="563" y="307"/>
                    <a:pt x="563" y="307"/>
                  </a:cubicBezTo>
                  <a:cubicBezTo>
                    <a:pt x="564" y="308"/>
                    <a:pt x="564" y="308"/>
                    <a:pt x="564" y="308"/>
                  </a:cubicBezTo>
                  <a:cubicBezTo>
                    <a:pt x="565" y="309"/>
                    <a:pt x="566" y="310"/>
                    <a:pt x="568" y="309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71" y="306"/>
                    <a:pt x="571" y="306"/>
                    <a:pt x="571" y="306"/>
                  </a:cubicBezTo>
                  <a:cubicBezTo>
                    <a:pt x="572" y="306"/>
                    <a:pt x="574" y="306"/>
                    <a:pt x="575" y="306"/>
                  </a:cubicBezTo>
                  <a:cubicBezTo>
                    <a:pt x="578" y="308"/>
                    <a:pt x="581" y="313"/>
                    <a:pt x="584" y="314"/>
                  </a:cubicBezTo>
                  <a:cubicBezTo>
                    <a:pt x="588" y="316"/>
                    <a:pt x="591" y="313"/>
                    <a:pt x="593" y="309"/>
                  </a:cubicBezTo>
                  <a:cubicBezTo>
                    <a:pt x="595" y="304"/>
                    <a:pt x="595" y="304"/>
                    <a:pt x="595" y="304"/>
                  </a:cubicBezTo>
                  <a:cubicBezTo>
                    <a:pt x="598" y="305"/>
                    <a:pt x="598" y="305"/>
                    <a:pt x="598" y="305"/>
                  </a:cubicBezTo>
                  <a:cubicBezTo>
                    <a:pt x="600" y="305"/>
                    <a:pt x="602" y="305"/>
                    <a:pt x="603" y="304"/>
                  </a:cubicBezTo>
                  <a:cubicBezTo>
                    <a:pt x="604" y="304"/>
                    <a:pt x="604" y="304"/>
                    <a:pt x="604" y="304"/>
                  </a:cubicBezTo>
                  <a:cubicBezTo>
                    <a:pt x="605" y="305"/>
                    <a:pt x="605" y="305"/>
                    <a:pt x="605" y="305"/>
                  </a:cubicBezTo>
                  <a:cubicBezTo>
                    <a:pt x="607" y="306"/>
                    <a:pt x="609" y="308"/>
                    <a:pt x="612" y="306"/>
                  </a:cubicBezTo>
                  <a:cubicBezTo>
                    <a:pt x="615" y="305"/>
                    <a:pt x="615" y="303"/>
                    <a:pt x="617" y="301"/>
                  </a:cubicBezTo>
                  <a:cubicBezTo>
                    <a:pt x="619" y="300"/>
                    <a:pt x="621" y="299"/>
                    <a:pt x="624" y="298"/>
                  </a:cubicBezTo>
                  <a:cubicBezTo>
                    <a:pt x="630" y="297"/>
                    <a:pt x="630" y="297"/>
                    <a:pt x="630" y="297"/>
                  </a:cubicBezTo>
                  <a:cubicBezTo>
                    <a:pt x="631" y="301"/>
                    <a:pt x="631" y="301"/>
                    <a:pt x="631" y="301"/>
                  </a:cubicBezTo>
                  <a:cubicBezTo>
                    <a:pt x="633" y="306"/>
                    <a:pt x="635" y="308"/>
                    <a:pt x="637" y="304"/>
                  </a:cubicBezTo>
                  <a:cubicBezTo>
                    <a:pt x="639" y="302"/>
                    <a:pt x="639" y="302"/>
                    <a:pt x="639" y="302"/>
                  </a:cubicBezTo>
                  <a:cubicBezTo>
                    <a:pt x="642" y="306"/>
                    <a:pt x="642" y="306"/>
                    <a:pt x="642" y="306"/>
                  </a:cubicBezTo>
                  <a:cubicBezTo>
                    <a:pt x="646" y="311"/>
                    <a:pt x="650" y="315"/>
                    <a:pt x="653" y="314"/>
                  </a:cubicBezTo>
                  <a:cubicBezTo>
                    <a:pt x="655" y="313"/>
                    <a:pt x="655" y="310"/>
                    <a:pt x="657" y="309"/>
                  </a:cubicBezTo>
                  <a:cubicBezTo>
                    <a:pt x="660" y="307"/>
                    <a:pt x="668" y="305"/>
                    <a:pt x="673" y="306"/>
                  </a:cubicBezTo>
                  <a:cubicBezTo>
                    <a:pt x="676" y="308"/>
                    <a:pt x="679" y="313"/>
                    <a:pt x="681" y="314"/>
                  </a:cubicBezTo>
                  <a:cubicBezTo>
                    <a:pt x="690" y="318"/>
                    <a:pt x="691" y="301"/>
                    <a:pt x="697" y="301"/>
                  </a:cubicBezTo>
                  <a:cubicBezTo>
                    <a:pt x="701" y="301"/>
                    <a:pt x="704" y="309"/>
                    <a:pt x="710" y="306"/>
                  </a:cubicBezTo>
                  <a:cubicBezTo>
                    <a:pt x="712" y="305"/>
                    <a:pt x="712" y="303"/>
                    <a:pt x="715" y="301"/>
                  </a:cubicBezTo>
                  <a:cubicBezTo>
                    <a:pt x="717" y="300"/>
                    <a:pt x="719" y="299"/>
                    <a:pt x="721" y="298"/>
                  </a:cubicBezTo>
                  <a:cubicBezTo>
                    <a:pt x="727" y="297"/>
                    <a:pt x="727" y="297"/>
                    <a:pt x="727" y="297"/>
                  </a:cubicBezTo>
                  <a:cubicBezTo>
                    <a:pt x="732" y="297"/>
                    <a:pt x="732" y="297"/>
                    <a:pt x="732" y="297"/>
                  </a:cubicBezTo>
                  <a:cubicBezTo>
                    <a:pt x="733" y="297"/>
                    <a:pt x="735" y="298"/>
                    <a:pt x="736" y="298"/>
                  </a:cubicBezTo>
                  <a:cubicBezTo>
                    <a:pt x="739" y="299"/>
                    <a:pt x="739" y="299"/>
                    <a:pt x="739" y="299"/>
                  </a:cubicBezTo>
                  <a:cubicBezTo>
                    <a:pt x="739" y="300"/>
                    <a:pt x="739" y="300"/>
                    <a:pt x="739" y="300"/>
                  </a:cubicBezTo>
                  <a:cubicBezTo>
                    <a:pt x="739" y="301"/>
                    <a:pt x="739" y="302"/>
                    <a:pt x="741" y="302"/>
                  </a:cubicBezTo>
                  <a:cubicBezTo>
                    <a:pt x="743" y="301"/>
                    <a:pt x="743" y="301"/>
                    <a:pt x="743" y="301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4" y="304"/>
                    <a:pt x="744" y="304"/>
                    <a:pt x="747" y="304"/>
                  </a:cubicBezTo>
                  <a:cubicBezTo>
                    <a:pt x="748" y="304"/>
                    <a:pt x="751" y="301"/>
                    <a:pt x="754" y="300"/>
                  </a:cubicBezTo>
                  <a:cubicBezTo>
                    <a:pt x="754" y="299"/>
                    <a:pt x="754" y="299"/>
                    <a:pt x="754" y="299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6" y="299"/>
                    <a:pt x="756" y="299"/>
                    <a:pt x="756" y="299"/>
                  </a:cubicBezTo>
                  <a:cubicBezTo>
                    <a:pt x="775" y="299"/>
                    <a:pt x="775" y="299"/>
                    <a:pt x="775" y="299"/>
                  </a:cubicBezTo>
                  <a:cubicBezTo>
                    <a:pt x="776" y="299"/>
                    <a:pt x="776" y="299"/>
                    <a:pt x="776" y="299"/>
                  </a:cubicBezTo>
                  <a:cubicBezTo>
                    <a:pt x="776" y="299"/>
                    <a:pt x="777" y="299"/>
                    <a:pt x="778" y="299"/>
                  </a:cubicBezTo>
                  <a:cubicBezTo>
                    <a:pt x="780" y="299"/>
                    <a:pt x="780" y="299"/>
                    <a:pt x="780" y="299"/>
                  </a:cubicBezTo>
                  <a:cubicBezTo>
                    <a:pt x="780" y="300"/>
                    <a:pt x="780" y="300"/>
                    <a:pt x="780" y="300"/>
                  </a:cubicBezTo>
                  <a:cubicBezTo>
                    <a:pt x="794" y="300"/>
                    <a:pt x="807" y="300"/>
                    <a:pt x="821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7" y="301"/>
                    <a:pt x="837" y="301"/>
                    <a:pt x="837" y="301"/>
                  </a:cubicBezTo>
                  <a:cubicBezTo>
                    <a:pt x="838" y="302"/>
                    <a:pt x="838" y="302"/>
                    <a:pt x="839" y="302"/>
                  </a:cubicBezTo>
                  <a:cubicBezTo>
                    <a:pt x="841" y="301"/>
                    <a:pt x="841" y="301"/>
                    <a:pt x="841" y="301"/>
                  </a:cubicBezTo>
                  <a:cubicBezTo>
                    <a:pt x="861" y="302"/>
                    <a:pt x="861" y="302"/>
                    <a:pt x="861" y="302"/>
                  </a:cubicBezTo>
                  <a:cubicBezTo>
                    <a:pt x="867" y="302"/>
                    <a:pt x="877" y="303"/>
                    <a:pt x="885" y="301"/>
                  </a:cubicBezTo>
                  <a:cubicBezTo>
                    <a:pt x="889" y="300"/>
                    <a:pt x="889" y="300"/>
                    <a:pt x="889" y="300"/>
                  </a:cubicBezTo>
                  <a:cubicBezTo>
                    <a:pt x="918" y="301"/>
                    <a:pt x="918" y="301"/>
                    <a:pt x="918" y="301"/>
                  </a:cubicBezTo>
                  <a:cubicBezTo>
                    <a:pt x="932" y="301"/>
                    <a:pt x="945" y="302"/>
                    <a:pt x="959" y="302"/>
                  </a:cubicBezTo>
                  <a:cubicBezTo>
                    <a:pt x="970" y="302"/>
                    <a:pt x="998" y="306"/>
                    <a:pt x="998" y="285"/>
                  </a:cubicBezTo>
                  <a:cubicBezTo>
                    <a:pt x="998" y="266"/>
                    <a:pt x="965" y="283"/>
                    <a:pt x="960" y="268"/>
                  </a:cubicBezTo>
                  <a:cubicBezTo>
                    <a:pt x="956" y="255"/>
                    <a:pt x="999" y="259"/>
                    <a:pt x="987" y="248"/>
                  </a:cubicBezTo>
                  <a:cubicBezTo>
                    <a:pt x="984" y="245"/>
                    <a:pt x="941" y="234"/>
                    <a:pt x="957" y="228"/>
                  </a:cubicBezTo>
                  <a:cubicBezTo>
                    <a:pt x="968" y="224"/>
                    <a:pt x="1021" y="232"/>
                    <a:pt x="102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432969" y="2695416"/>
              <a:ext cx="7169149" cy="1152525"/>
            </a:xfrm>
            <a:custGeom>
              <a:avLst/>
              <a:gdLst>
                <a:gd name="T0" fmla="*/ 937 w 1036"/>
                <a:gd name="T1" fmla="*/ 14 h 306"/>
                <a:gd name="T2" fmla="*/ 902 w 1036"/>
                <a:gd name="T3" fmla="*/ 19 h 306"/>
                <a:gd name="T4" fmla="*/ 879 w 1036"/>
                <a:gd name="T5" fmla="*/ 12 h 306"/>
                <a:gd name="T6" fmla="*/ 830 w 1036"/>
                <a:gd name="T7" fmla="*/ 18 h 306"/>
                <a:gd name="T8" fmla="*/ 799 w 1036"/>
                <a:gd name="T9" fmla="*/ 16 h 306"/>
                <a:gd name="T10" fmla="*/ 770 w 1036"/>
                <a:gd name="T11" fmla="*/ 16 h 306"/>
                <a:gd name="T12" fmla="*/ 751 w 1036"/>
                <a:gd name="T13" fmla="*/ 17 h 306"/>
                <a:gd name="T14" fmla="*/ 730 w 1036"/>
                <a:gd name="T15" fmla="*/ 18 h 306"/>
                <a:gd name="T16" fmla="*/ 710 w 1036"/>
                <a:gd name="T17" fmla="*/ 14 h 306"/>
                <a:gd name="T18" fmla="*/ 677 w 1036"/>
                <a:gd name="T19" fmla="*/ 10 h 306"/>
                <a:gd name="T20" fmla="*/ 631 w 1036"/>
                <a:gd name="T21" fmla="*/ 10 h 306"/>
                <a:gd name="T22" fmla="*/ 599 w 1036"/>
                <a:gd name="T23" fmla="*/ 14 h 306"/>
                <a:gd name="T24" fmla="*/ 563 w 1036"/>
                <a:gd name="T25" fmla="*/ 14 h 306"/>
                <a:gd name="T26" fmla="*/ 541 w 1036"/>
                <a:gd name="T27" fmla="*/ 14 h 306"/>
                <a:gd name="T28" fmla="*/ 518 w 1036"/>
                <a:gd name="T29" fmla="*/ 10 h 306"/>
                <a:gd name="T30" fmla="*/ 489 w 1036"/>
                <a:gd name="T31" fmla="*/ 14 h 306"/>
                <a:gd name="T32" fmla="*/ 467 w 1036"/>
                <a:gd name="T33" fmla="*/ 12 h 306"/>
                <a:gd name="T34" fmla="*/ 433 w 1036"/>
                <a:gd name="T35" fmla="*/ 12 h 306"/>
                <a:gd name="T36" fmla="*/ 392 w 1036"/>
                <a:gd name="T37" fmla="*/ 18 h 306"/>
                <a:gd name="T38" fmla="*/ 353 w 1036"/>
                <a:gd name="T39" fmla="*/ 16 h 306"/>
                <a:gd name="T40" fmla="*/ 324 w 1036"/>
                <a:gd name="T41" fmla="*/ 16 h 306"/>
                <a:gd name="T42" fmla="*/ 305 w 1036"/>
                <a:gd name="T43" fmla="*/ 18 h 306"/>
                <a:gd name="T44" fmla="*/ 285 w 1036"/>
                <a:gd name="T45" fmla="*/ 19 h 306"/>
                <a:gd name="T46" fmla="*/ 266 w 1036"/>
                <a:gd name="T47" fmla="*/ 15 h 306"/>
                <a:gd name="T48" fmla="*/ 236 w 1036"/>
                <a:gd name="T49" fmla="*/ 14 h 306"/>
                <a:gd name="T50" fmla="*/ 199 w 1036"/>
                <a:gd name="T51" fmla="*/ 15 h 306"/>
                <a:gd name="T52" fmla="*/ 157 w 1036"/>
                <a:gd name="T53" fmla="*/ 12 h 306"/>
                <a:gd name="T54" fmla="*/ 117 w 1036"/>
                <a:gd name="T55" fmla="*/ 14 h 306"/>
                <a:gd name="T56" fmla="*/ 89 w 1036"/>
                <a:gd name="T57" fmla="*/ 15 h 306"/>
                <a:gd name="T58" fmla="*/ 73 w 1036"/>
                <a:gd name="T59" fmla="*/ 160 h 306"/>
                <a:gd name="T60" fmla="*/ 100 w 1036"/>
                <a:gd name="T61" fmla="*/ 288 h 306"/>
                <a:gd name="T62" fmla="*/ 124 w 1036"/>
                <a:gd name="T63" fmla="*/ 293 h 306"/>
                <a:gd name="T64" fmla="*/ 148 w 1036"/>
                <a:gd name="T65" fmla="*/ 292 h 306"/>
                <a:gd name="T66" fmla="*/ 179 w 1036"/>
                <a:gd name="T67" fmla="*/ 294 h 306"/>
                <a:gd name="T68" fmla="*/ 197 w 1036"/>
                <a:gd name="T69" fmla="*/ 289 h 306"/>
                <a:gd name="T70" fmla="*/ 225 w 1036"/>
                <a:gd name="T71" fmla="*/ 290 h 306"/>
                <a:gd name="T72" fmla="*/ 250 w 1036"/>
                <a:gd name="T73" fmla="*/ 299 h 306"/>
                <a:gd name="T74" fmla="*/ 296 w 1036"/>
                <a:gd name="T75" fmla="*/ 283 h 306"/>
                <a:gd name="T76" fmla="*/ 343 w 1036"/>
                <a:gd name="T77" fmla="*/ 297 h 306"/>
                <a:gd name="T78" fmla="*/ 371 w 1036"/>
                <a:gd name="T79" fmla="*/ 294 h 306"/>
                <a:gd name="T80" fmla="*/ 398 w 1036"/>
                <a:gd name="T81" fmla="*/ 289 h 306"/>
                <a:gd name="T82" fmla="*/ 415 w 1036"/>
                <a:gd name="T83" fmla="*/ 297 h 306"/>
                <a:gd name="T84" fmla="*/ 443 w 1036"/>
                <a:gd name="T85" fmla="*/ 291 h 306"/>
                <a:gd name="T86" fmla="*/ 479 w 1036"/>
                <a:gd name="T87" fmla="*/ 305 h 306"/>
                <a:gd name="T88" fmla="*/ 519 w 1036"/>
                <a:gd name="T89" fmla="*/ 293 h 306"/>
                <a:gd name="T90" fmla="*/ 570 w 1036"/>
                <a:gd name="T91" fmla="*/ 293 h 306"/>
                <a:gd name="T92" fmla="*/ 594 w 1036"/>
                <a:gd name="T93" fmla="*/ 292 h 306"/>
                <a:gd name="T94" fmla="*/ 625 w 1036"/>
                <a:gd name="T95" fmla="*/ 294 h 306"/>
                <a:gd name="T96" fmla="*/ 643 w 1036"/>
                <a:gd name="T97" fmla="*/ 289 h 306"/>
                <a:gd name="T98" fmla="*/ 672 w 1036"/>
                <a:gd name="T99" fmla="*/ 290 h 306"/>
                <a:gd name="T100" fmla="*/ 697 w 1036"/>
                <a:gd name="T101" fmla="*/ 299 h 306"/>
                <a:gd name="T102" fmla="*/ 743 w 1036"/>
                <a:gd name="T103" fmla="*/ 283 h 306"/>
                <a:gd name="T104" fmla="*/ 790 w 1036"/>
                <a:gd name="T105" fmla="*/ 297 h 306"/>
                <a:gd name="T106" fmla="*/ 817 w 1036"/>
                <a:gd name="T107" fmla="*/ 294 h 306"/>
                <a:gd name="T108" fmla="*/ 844 w 1036"/>
                <a:gd name="T109" fmla="*/ 289 h 306"/>
                <a:gd name="T110" fmla="*/ 862 w 1036"/>
                <a:gd name="T111" fmla="*/ 297 h 306"/>
                <a:gd name="T112" fmla="*/ 889 w 1036"/>
                <a:gd name="T113" fmla="*/ 291 h 306"/>
                <a:gd name="T114" fmla="*/ 923 w 1036"/>
                <a:gd name="T115" fmla="*/ 304 h 306"/>
                <a:gd name="T116" fmla="*/ 990 w 1036"/>
                <a:gd name="T117" fmla="*/ 288 h 306"/>
                <a:gd name="T118" fmla="*/ 977 w 1036"/>
                <a:gd name="T119" fmla="*/ 13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6" h="306">
                  <a:moveTo>
                    <a:pt x="1036" y="112"/>
                  </a:moveTo>
                  <a:cubicBezTo>
                    <a:pt x="1036" y="81"/>
                    <a:pt x="991" y="88"/>
                    <a:pt x="981" y="84"/>
                  </a:cubicBezTo>
                  <a:cubicBezTo>
                    <a:pt x="967" y="78"/>
                    <a:pt x="1005" y="68"/>
                    <a:pt x="1007" y="66"/>
                  </a:cubicBezTo>
                  <a:cubicBezTo>
                    <a:pt x="1018" y="55"/>
                    <a:pt x="981" y="59"/>
                    <a:pt x="984" y="46"/>
                  </a:cubicBezTo>
                  <a:cubicBezTo>
                    <a:pt x="989" y="31"/>
                    <a:pt x="1017" y="48"/>
                    <a:pt x="1017" y="29"/>
                  </a:cubicBezTo>
                  <a:cubicBezTo>
                    <a:pt x="1017" y="10"/>
                    <a:pt x="993" y="14"/>
                    <a:pt x="983" y="14"/>
                  </a:cubicBezTo>
                  <a:cubicBezTo>
                    <a:pt x="972" y="14"/>
                    <a:pt x="960" y="14"/>
                    <a:pt x="948" y="15"/>
                  </a:cubicBezTo>
                  <a:cubicBezTo>
                    <a:pt x="937" y="15"/>
                    <a:pt x="937" y="15"/>
                    <a:pt x="937" y="15"/>
                  </a:cubicBezTo>
                  <a:cubicBezTo>
                    <a:pt x="937" y="14"/>
                    <a:pt x="937" y="14"/>
                    <a:pt x="937" y="14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4" y="15"/>
                    <a:pt x="924" y="15"/>
                    <a:pt x="924" y="15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19" y="13"/>
                    <a:pt x="917" y="12"/>
                    <a:pt x="914" y="12"/>
                  </a:cubicBezTo>
                  <a:cubicBezTo>
                    <a:pt x="910" y="12"/>
                    <a:pt x="906" y="16"/>
                    <a:pt x="902" y="19"/>
                  </a:cubicBezTo>
                  <a:cubicBezTo>
                    <a:pt x="901" y="19"/>
                    <a:pt x="901" y="19"/>
                    <a:pt x="901" y="19"/>
                  </a:cubicBezTo>
                  <a:cubicBezTo>
                    <a:pt x="900" y="20"/>
                    <a:pt x="900" y="20"/>
                    <a:pt x="900" y="20"/>
                  </a:cubicBezTo>
                  <a:cubicBezTo>
                    <a:pt x="899" y="20"/>
                    <a:pt x="899" y="20"/>
                    <a:pt x="899" y="20"/>
                  </a:cubicBezTo>
                  <a:cubicBezTo>
                    <a:pt x="895" y="19"/>
                    <a:pt x="891" y="17"/>
                    <a:pt x="886" y="16"/>
                  </a:cubicBezTo>
                  <a:cubicBezTo>
                    <a:pt x="886" y="16"/>
                    <a:pt x="886" y="16"/>
                    <a:pt x="886" y="16"/>
                  </a:cubicBezTo>
                  <a:cubicBezTo>
                    <a:pt x="884" y="14"/>
                    <a:pt x="884" y="14"/>
                    <a:pt x="884" y="14"/>
                  </a:cubicBezTo>
                  <a:cubicBezTo>
                    <a:pt x="883" y="13"/>
                    <a:pt x="882" y="12"/>
                    <a:pt x="880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9" y="12"/>
                    <a:pt x="879" y="12"/>
                    <a:pt x="879" y="12"/>
                  </a:cubicBezTo>
                  <a:cubicBezTo>
                    <a:pt x="875" y="11"/>
                    <a:pt x="871" y="14"/>
                    <a:pt x="869" y="17"/>
                  </a:cubicBezTo>
                  <a:cubicBezTo>
                    <a:pt x="868" y="17"/>
                    <a:pt x="868" y="17"/>
                    <a:pt x="868" y="17"/>
                  </a:cubicBezTo>
                  <a:cubicBezTo>
                    <a:pt x="861" y="17"/>
                    <a:pt x="861" y="17"/>
                    <a:pt x="861" y="17"/>
                  </a:cubicBezTo>
                  <a:cubicBezTo>
                    <a:pt x="859" y="16"/>
                    <a:pt x="859" y="16"/>
                    <a:pt x="859" y="16"/>
                  </a:cubicBezTo>
                  <a:cubicBezTo>
                    <a:pt x="858" y="16"/>
                    <a:pt x="858" y="16"/>
                    <a:pt x="858" y="16"/>
                  </a:cubicBezTo>
                  <a:cubicBezTo>
                    <a:pt x="856" y="13"/>
                    <a:pt x="853" y="10"/>
                    <a:pt x="852" y="10"/>
                  </a:cubicBezTo>
                  <a:cubicBezTo>
                    <a:pt x="847" y="7"/>
                    <a:pt x="842" y="13"/>
                    <a:pt x="838" y="15"/>
                  </a:cubicBezTo>
                  <a:cubicBezTo>
                    <a:pt x="838" y="15"/>
                    <a:pt x="839" y="17"/>
                    <a:pt x="838" y="18"/>
                  </a:cubicBezTo>
                  <a:cubicBezTo>
                    <a:pt x="836" y="19"/>
                    <a:pt x="833" y="19"/>
                    <a:pt x="830" y="18"/>
                  </a:cubicBezTo>
                  <a:cubicBezTo>
                    <a:pt x="827" y="17"/>
                    <a:pt x="827" y="17"/>
                    <a:pt x="827" y="17"/>
                  </a:cubicBezTo>
                  <a:cubicBezTo>
                    <a:pt x="827" y="15"/>
                    <a:pt x="827" y="15"/>
                    <a:pt x="827" y="15"/>
                  </a:cubicBezTo>
                  <a:cubicBezTo>
                    <a:pt x="825" y="9"/>
                    <a:pt x="823" y="9"/>
                    <a:pt x="820" y="12"/>
                  </a:cubicBezTo>
                  <a:cubicBezTo>
                    <a:pt x="818" y="13"/>
                    <a:pt x="818" y="13"/>
                    <a:pt x="818" y="13"/>
                  </a:cubicBezTo>
                  <a:cubicBezTo>
                    <a:pt x="815" y="10"/>
                    <a:pt x="815" y="10"/>
                    <a:pt x="815" y="10"/>
                  </a:cubicBezTo>
                  <a:cubicBezTo>
                    <a:pt x="812" y="9"/>
                    <a:pt x="809" y="9"/>
                    <a:pt x="806" y="10"/>
                  </a:cubicBezTo>
                  <a:cubicBezTo>
                    <a:pt x="804" y="11"/>
                    <a:pt x="803" y="12"/>
                    <a:pt x="801" y="14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9" y="16"/>
                    <a:pt x="799" y="16"/>
                    <a:pt x="799" y="16"/>
                  </a:cubicBezTo>
                  <a:cubicBezTo>
                    <a:pt x="798" y="15"/>
                    <a:pt x="796" y="14"/>
                    <a:pt x="794" y="15"/>
                  </a:cubicBezTo>
                  <a:cubicBezTo>
                    <a:pt x="793" y="16"/>
                    <a:pt x="790" y="16"/>
                    <a:pt x="787" y="17"/>
                  </a:cubicBezTo>
                  <a:cubicBezTo>
                    <a:pt x="779" y="18"/>
                    <a:pt x="779" y="18"/>
                    <a:pt x="779" y="18"/>
                  </a:cubicBezTo>
                  <a:cubicBezTo>
                    <a:pt x="778" y="17"/>
                    <a:pt x="778" y="17"/>
                    <a:pt x="778" y="17"/>
                  </a:cubicBezTo>
                  <a:cubicBezTo>
                    <a:pt x="777" y="16"/>
                    <a:pt x="775" y="14"/>
                    <a:pt x="774" y="14"/>
                  </a:cubicBezTo>
                  <a:cubicBezTo>
                    <a:pt x="773" y="14"/>
                    <a:pt x="773" y="14"/>
                    <a:pt x="773" y="14"/>
                  </a:cubicBezTo>
                  <a:cubicBezTo>
                    <a:pt x="771" y="15"/>
                    <a:pt x="771" y="15"/>
                    <a:pt x="771" y="15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0" y="16"/>
                    <a:pt x="770" y="16"/>
                    <a:pt x="770" y="16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771" y="13"/>
                    <a:pt x="771" y="12"/>
                    <a:pt x="768" y="12"/>
                  </a:cubicBezTo>
                  <a:cubicBezTo>
                    <a:pt x="767" y="12"/>
                    <a:pt x="765" y="13"/>
                    <a:pt x="764" y="14"/>
                  </a:cubicBezTo>
                  <a:cubicBezTo>
                    <a:pt x="763" y="16"/>
                    <a:pt x="763" y="16"/>
                    <a:pt x="763" y="16"/>
                  </a:cubicBezTo>
                  <a:cubicBezTo>
                    <a:pt x="762" y="16"/>
                    <a:pt x="762" y="16"/>
                    <a:pt x="762" y="16"/>
                  </a:cubicBezTo>
                  <a:cubicBezTo>
                    <a:pt x="759" y="16"/>
                    <a:pt x="756" y="18"/>
                    <a:pt x="753" y="18"/>
                  </a:cubicBezTo>
                  <a:cubicBezTo>
                    <a:pt x="752" y="19"/>
                    <a:pt x="752" y="19"/>
                    <a:pt x="752" y="19"/>
                  </a:cubicBezTo>
                  <a:cubicBezTo>
                    <a:pt x="751" y="18"/>
                    <a:pt x="751" y="18"/>
                    <a:pt x="751" y="18"/>
                  </a:cubicBezTo>
                  <a:cubicBezTo>
                    <a:pt x="751" y="17"/>
                    <a:pt x="751" y="17"/>
                    <a:pt x="751" y="17"/>
                  </a:cubicBezTo>
                  <a:cubicBezTo>
                    <a:pt x="750" y="16"/>
                    <a:pt x="749" y="15"/>
                    <a:pt x="749" y="15"/>
                  </a:cubicBezTo>
                  <a:cubicBezTo>
                    <a:pt x="746" y="14"/>
                    <a:pt x="744" y="15"/>
                    <a:pt x="743" y="17"/>
                  </a:cubicBezTo>
                  <a:cubicBezTo>
                    <a:pt x="742" y="18"/>
                    <a:pt x="742" y="18"/>
                    <a:pt x="742" y="18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39" y="15"/>
                    <a:pt x="737" y="14"/>
                    <a:pt x="735" y="15"/>
                  </a:cubicBezTo>
                  <a:cubicBezTo>
                    <a:pt x="734" y="15"/>
                    <a:pt x="733" y="16"/>
                    <a:pt x="733" y="17"/>
                  </a:cubicBezTo>
                  <a:cubicBezTo>
                    <a:pt x="732" y="18"/>
                    <a:pt x="732" y="18"/>
                    <a:pt x="732" y="18"/>
                  </a:cubicBezTo>
                  <a:cubicBezTo>
                    <a:pt x="731" y="19"/>
                    <a:pt x="731" y="19"/>
                    <a:pt x="731" y="19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27" y="18"/>
                    <a:pt x="724" y="16"/>
                    <a:pt x="721" y="16"/>
                  </a:cubicBezTo>
                  <a:cubicBezTo>
                    <a:pt x="721" y="16"/>
                    <a:pt x="721" y="16"/>
                    <a:pt x="721" y="16"/>
                  </a:cubicBezTo>
                  <a:cubicBezTo>
                    <a:pt x="719" y="14"/>
                    <a:pt x="719" y="14"/>
                    <a:pt x="719" y="14"/>
                  </a:cubicBezTo>
                  <a:cubicBezTo>
                    <a:pt x="718" y="13"/>
                    <a:pt x="717" y="12"/>
                    <a:pt x="715" y="12"/>
                  </a:cubicBezTo>
                  <a:cubicBezTo>
                    <a:pt x="712" y="12"/>
                    <a:pt x="712" y="13"/>
                    <a:pt x="713" y="14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3" y="16"/>
                    <a:pt x="713" y="16"/>
                    <a:pt x="713" y="16"/>
                  </a:cubicBezTo>
                  <a:cubicBezTo>
                    <a:pt x="712" y="15"/>
                    <a:pt x="712" y="15"/>
                    <a:pt x="712" y="15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10" y="14"/>
                    <a:pt x="710" y="14"/>
                    <a:pt x="710" y="14"/>
                  </a:cubicBezTo>
                  <a:cubicBezTo>
                    <a:pt x="708" y="14"/>
                    <a:pt x="706" y="16"/>
                    <a:pt x="705" y="17"/>
                  </a:cubicBezTo>
                  <a:cubicBezTo>
                    <a:pt x="704" y="18"/>
                    <a:pt x="704" y="18"/>
                    <a:pt x="704" y="18"/>
                  </a:cubicBezTo>
                  <a:cubicBezTo>
                    <a:pt x="696" y="17"/>
                    <a:pt x="696" y="17"/>
                    <a:pt x="696" y="17"/>
                  </a:cubicBezTo>
                  <a:cubicBezTo>
                    <a:pt x="693" y="16"/>
                    <a:pt x="691" y="16"/>
                    <a:pt x="689" y="15"/>
                  </a:cubicBezTo>
                  <a:cubicBezTo>
                    <a:pt x="687" y="14"/>
                    <a:pt x="686" y="15"/>
                    <a:pt x="684" y="16"/>
                  </a:cubicBezTo>
                  <a:cubicBezTo>
                    <a:pt x="684" y="16"/>
                    <a:pt x="684" y="16"/>
                    <a:pt x="684" y="16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2"/>
                    <a:pt x="679" y="11"/>
                    <a:pt x="677" y="10"/>
                  </a:cubicBezTo>
                  <a:cubicBezTo>
                    <a:pt x="674" y="9"/>
                    <a:pt x="671" y="9"/>
                    <a:pt x="669" y="10"/>
                  </a:cubicBezTo>
                  <a:cubicBezTo>
                    <a:pt x="665" y="13"/>
                    <a:pt x="665" y="13"/>
                    <a:pt x="665" y="13"/>
                  </a:cubicBezTo>
                  <a:cubicBezTo>
                    <a:pt x="664" y="12"/>
                    <a:pt x="664" y="12"/>
                    <a:pt x="664" y="12"/>
                  </a:cubicBezTo>
                  <a:cubicBezTo>
                    <a:pt x="661" y="9"/>
                    <a:pt x="658" y="9"/>
                    <a:pt x="656" y="15"/>
                  </a:cubicBezTo>
                  <a:cubicBezTo>
                    <a:pt x="656" y="17"/>
                    <a:pt x="656" y="17"/>
                    <a:pt x="656" y="17"/>
                  </a:cubicBezTo>
                  <a:cubicBezTo>
                    <a:pt x="654" y="18"/>
                    <a:pt x="654" y="18"/>
                    <a:pt x="654" y="18"/>
                  </a:cubicBezTo>
                  <a:cubicBezTo>
                    <a:pt x="651" y="19"/>
                    <a:pt x="647" y="19"/>
                    <a:pt x="645" y="18"/>
                  </a:cubicBezTo>
                  <a:cubicBezTo>
                    <a:pt x="644" y="17"/>
                    <a:pt x="645" y="15"/>
                    <a:pt x="645" y="15"/>
                  </a:cubicBezTo>
                  <a:cubicBezTo>
                    <a:pt x="641" y="13"/>
                    <a:pt x="636" y="7"/>
                    <a:pt x="631" y="10"/>
                  </a:cubicBezTo>
                  <a:cubicBezTo>
                    <a:pt x="631" y="10"/>
                    <a:pt x="628" y="13"/>
                    <a:pt x="625" y="16"/>
                  </a:cubicBezTo>
                  <a:cubicBezTo>
                    <a:pt x="625" y="16"/>
                    <a:pt x="625" y="16"/>
                    <a:pt x="625" y="16"/>
                  </a:cubicBezTo>
                  <a:cubicBezTo>
                    <a:pt x="622" y="17"/>
                    <a:pt x="622" y="17"/>
                    <a:pt x="622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5" y="17"/>
                    <a:pt x="615" y="17"/>
                    <a:pt x="615" y="17"/>
                  </a:cubicBezTo>
                  <a:cubicBezTo>
                    <a:pt x="612" y="14"/>
                    <a:pt x="609" y="11"/>
                    <a:pt x="604" y="12"/>
                  </a:cubicBezTo>
                  <a:cubicBezTo>
                    <a:pt x="604" y="12"/>
                    <a:pt x="604" y="12"/>
                    <a:pt x="604" y="12"/>
                  </a:cubicBezTo>
                  <a:cubicBezTo>
                    <a:pt x="603" y="12"/>
                    <a:pt x="603" y="12"/>
                    <a:pt x="603" y="12"/>
                  </a:cubicBezTo>
                  <a:cubicBezTo>
                    <a:pt x="602" y="12"/>
                    <a:pt x="600" y="13"/>
                    <a:pt x="599" y="14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598" y="9"/>
                    <a:pt x="597" y="4"/>
                    <a:pt x="597" y="0"/>
                  </a:cubicBezTo>
                  <a:cubicBezTo>
                    <a:pt x="592" y="19"/>
                    <a:pt x="581" y="9"/>
                    <a:pt x="572" y="12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69" y="12"/>
                    <a:pt x="569" y="12"/>
                    <a:pt x="569" y="12"/>
                  </a:cubicBezTo>
                  <a:cubicBezTo>
                    <a:pt x="566" y="12"/>
                    <a:pt x="564" y="13"/>
                    <a:pt x="563" y="14"/>
                  </a:cubicBezTo>
                  <a:cubicBezTo>
                    <a:pt x="563" y="14"/>
                    <a:pt x="563" y="14"/>
                    <a:pt x="563" y="14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60" y="15"/>
                    <a:pt x="560" y="15"/>
                    <a:pt x="560" y="15"/>
                  </a:cubicBezTo>
                  <a:cubicBezTo>
                    <a:pt x="557" y="14"/>
                    <a:pt x="557" y="14"/>
                    <a:pt x="557" y="14"/>
                  </a:cubicBezTo>
                  <a:cubicBezTo>
                    <a:pt x="552" y="14"/>
                    <a:pt x="552" y="14"/>
                    <a:pt x="552" y="14"/>
                  </a:cubicBezTo>
                  <a:cubicBezTo>
                    <a:pt x="552" y="12"/>
                    <a:pt x="552" y="12"/>
                    <a:pt x="552" y="12"/>
                  </a:cubicBezTo>
                  <a:cubicBezTo>
                    <a:pt x="549" y="6"/>
                    <a:pt x="551" y="9"/>
                    <a:pt x="549" y="12"/>
                  </a:cubicBezTo>
                  <a:cubicBezTo>
                    <a:pt x="547" y="14"/>
                    <a:pt x="547" y="14"/>
                    <a:pt x="547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1" y="14"/>
                    <a:pt x="541" y="14"/>
                    <a:pt x="541" y="14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35" y="9"/>
                    <a:pt x="531" y="1"/>
                    <a:pt x="527" y="7"/>
                  </a:cubicBezTo>
                  <a:cubicBezTo>
                    <a:pt x="526" y="9"/>
                    <a:pt x="525" y="11"/>
                    <a:pt x="524" y="12"/>
                  </a:cubicBezTo>
                  <a:cubicBezTo>
                    <a:pt x="523" y="13"/>
                    <a:pt x="523" y="13"/>
                    <a:pt x="523" y="13"/>
                  </a:cubicBezTo>
                  <a:cubicBezTo>
                    <a:pt x="521" y="11"/>
                    <a:pt x="520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9" y="10"/>
                    <a:pt x="519" y="10"/>
                    <a:pt x="519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8" y="10"/>
                    <a:pt x="518" y="10"/>
                    <a:pt x="518" y="10"/>
                  </a:cubicBezTo>
                  <a:cubicBezTo>
                    <a:pt x="517" y="10"/>
                    <a:pt x="516" y="11"/>
                    <a:pt x="514" y="13"/>
                  </a:cubicBezTo>
                  <a:cubicBezTo>
                    <a:pt x="513" y="12"/>
                    <a:pt x="513" y="12"/>
                    <a:pt x="513" y="12"/>
                  </a:cubicBezTo>
                  <a:cubicBezTo>
                    <a:pt x="512" y="11"/>
                    <a:pt x="511" y="9"/>
                    <a:pt x="509" y="7"/>
                  </a:cubicBezTo>
                  <a:cubicBezTo>
                    <a:pt x="505" y="1"/>
                    <a:pt x="502" y="9"/>
                    <a:pt x="497" y="13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96" y="14"/>
                    <a:pt x="496" y="14"/>
                    <a:pt x="496" y="14"/>
                  </a:cubicBezTo>
                  <a:cubicBezTo>
                    <a:pt x="489" y="14"/>
                    <a:pt x="489" y="14"/>
                    <a:pt x="489" y="14"/>
                  </a:cubicBezTo>
                  <a:cubicBezTo>
                    <a:pt x="488" y="12"/>
                    <a:pt x="488" y="12"/>
                    <a:pt x="488" y="12"/>
                  </a:cubicBezTo>
                  <a:cubicBezTo>
                    <a:pt x="485" y="9"/>
                    <a:pt x="488" y="6"/>
                    <a:pt x="485" y="12"/>
                  </a:cubicBezTo>
                  <a:cubicBezTo>
                    <a:pt x="484" y="14"/>
                    <a:pt x="484" y="14"/>
                    <a:pt x="484" y="14"/>
                  </a:cubicBezTo>
                  <a:cubicBezTo>
                    <a:pt x="480" y="14"/>
                    <a:pt x="480" y="14"/>
                    <a:pt x="480" y="14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4" y="14"/>
                    <a:pt x="474" y="14"/>
                    <a:pt x="474" y="14"/>
                  </a:cubicBezTo>
                  <a:cubicBezTo>
                    <a:pt x="473" y="13"/>
                    <a:pt x="471" y="12"/>
                    <a:pt x="467" y="12"/>
                  </a:cubicBezTo>
                  <a:cubicBezTo>
                    <a:pt x="465" y="13"/>
                    <a:pt x="465" y="13"/>
                    <a:pt x="465" y="13"/>
                  </a:cubicBezTo>
                  <a:cubicBezTo>
                    <a:pt x="465" y="12"/>
                    <a:pt x="465" y="12"/>
                    <a:pt x="465" y="12"/>
                  </a:cubicBezTo>
                  <a:cubicBezTo>
                    <a:pt x="456" y="9"/>
                    <a:pt x="445" y="19"/>
                    <a:pt x="439" y="0"/>
                  </a:cubicBezTo>
                  <a:cubicBezTo>
                    <a:pt x="439" y="4"/>
                    <a:pt x="439" y="9"/>
                    <a:pt x="439" y="14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9" y="16"/>
                    <a:pt x="439" y="16"/>
                    <a:pt x="439" y="16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6" y="13"/>
                    <a:pt x="435" y="12"/>
                    <a:pt x="434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33" y="12"/>
                    <a:pt x="433" y="12"/>
                    <a:pt x="433" y="12"/>
                  </a:cubicBezTo>
                  <a:cubicBezTo>
                    <a:pt x="428" y="11"/>
                    <a:pt x="425" y="14"/>
                    <a:pt x="422" y="17"/>
                  </a:cubicBezTo>
                  <a:cubicBezTo>
                    <a:pt x="421" y="17"/>
                    <a:pt x="421" y="17"/>
                    <a:pt x="421" y="17"/>
                  </a:cubicBezTo>
                  <a:cubicBezTo>
                    <a:pt x="414" y="17"/>
                    <a:pt x="414" y="17"/>
                    <a:pt x="414" y="17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1" y="16"/>
                    <a:pt x="411" y="16"/>
                    <a:pt x="411" y="16"/>
                  </a:cubicBezTo>
                  <a:cubicBezTo>
                    <a:pt x="409" y="13"/>
                    <a:pt x="406" y="10"/>
                    <a:pt x="406" y="10"/>
                  </a:cubicBezTo>
                  <a:cubicBezTo>
                    <a:pt x="401" y="7"/>
                    <a:pt x="396" y="13"/>
                    <a:pt x="392" y="15"/>
                  </a:cubicBezTo>
                  <a:cubicBezTo>
                    <a:pt x="391" y="15"/>
                    <a:pt x="392" y="17"/>
                    <a:pt x="392" y="18"/>
                  </a:cubicBezTo>
                  <a:cubicBezTo>
                    <a:pt x="390" y="19"/>
                    <a:pt x="386" y="19"/>
                    <a:pt x="383" y="18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5"/>
                    <a:pt x="381" y="15"/>
                    <a:pt x="381" y="15"/>
                  </a:cubicBezTo>
                  <a:cubicBezTo>
                    <a:pt x="379" y="9"/>
                    <a:pt x="376" y="9"/>
                    <a:pt x="373" y="12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68" y="10"/>
                    <a:pt x="368" y="10"/>
                    <a:pt x="368" y="10"/>
                  </a:cubicBezTo>
                  <a:cubicBezTo>
                    <a:pt x="366" y="9"/>
                    <a:pt x="363" y="9"/>
                    <a:pt x="360" y="10"/>
                  </a:cubicBezTo>
                  <a:cubicBezTo>
                    <a:pt x="358" y="11"/>
                    <a:pt x="356" y="12"/>
                    <a:pt x="354" y="14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3" y="16"/>
                    <a:pt x="353" y="16"/>
                    <a:pt x="353" y="16"/>
                  </a:cubicBezTo>
                  <a:cubicBezTo>
                    <a:pt x="351" y="15"/>
                    <a:pt x="350" y="14"/>
                    <a:pt x="348" y="15"/>
                  </a:cubicBezTo>
                  <a:cubicBezTo>
                    <a:pt x="346" y="16"/>
                    <a:pt x="344" y="16"/>
                    <a:pt x="341" y="17"/>
                  </a:cubicBezTo>
                  <a:cubicBezTo>
                    <a:pt x="333" y="18"/>
                    <a:pt x="333" y="18"/>
                    <a:pt x="333" y="18"/>
                  </a:cubicBezTo>
                  <a:cubicBezTo>
                    <a:pt x="332" y="17"/>
                    <a:pt x="332" y="17"/>
                    <a:pt x="332" y="17"/>
                  </a:cubicBezTo>
                  <a:cubicBezTo>
                    <a:pt x="331" y="16"/>
                    <a:pt x="329" y="14"/>
                    <a:pt x="327" y="14"/>
                  </a:cubicBezTo>
                  <a:cubicBezTo>
                    <a:pt x="327" y="14"/>
                    <a:pt x="327" y="14"/>
                    <a:pt x="327" y="14"/>
                  </a:cubicBezTo>
                  <a:cubicBezTo>
                    <a:pt x="325" y="15"/>
                    <a:pt x="325" y="15"/>
                    <a:pt x="325" y="15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6"/>
                    <a:pt x="324" y="16"/>
                    <a:pt x="324" y="16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3"/>
                    <a:pt x="324" y="12"/>
                    <a:pt x="322" y="12"/>
                  </a:cubicBezTo>
                  <a:cubicBezTo>
                    <a:pt x="320" y="12"/>
                    <a:pt x="319" y="13"/>
                    <a:pt x="318" y="14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0" y="18"/>
                    <a:pt x="307" y="18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5" y="18"/>
                    <a:pt x="305" y="18"/>
                  </a:cubicBezTo>
                  <a:cubicBezTo>
                    <a:pt x="304" y="17"/>
                    <a:pt x="304" y="17"/>
                    <a:pt x="304" y="17"/>
                  </a:cubicBezTo>
                  <a:cubicBezTo>
                    <a:pt x="303" y="16"/>
                    <a:pt x="303" y="15"/>
                    <a:pt x="302" y="15"/>
                  </a:cubicBezTo>
                  <a:cubicBezTo>
                    <a:pt x="300" y="14"/>
                    <a:pt x="298" y="15"/>
                    <a:pt x="296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3" y="15"/>
                    <a:pt x="291" y="14"/>
                    <a:pt x="288" y="15"/>
                  </a:cubicBezTo>
                  <a:cubicBezTo>
                    <a:pt x="288" y="15"/>
                    <a:pt x="287" y="16"/>
                    <a:pt x="286" y="17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1" y="18"/>
                    <a:pt x="278" y="16"/>
                    <a:pt x="275" y="16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2" y="13"/>
                    <a:pt x="270" y="12"/>
                    <a:pt x="269" y="12"/>
                  </a:cubicBezTo>
                  <a:cubicBezTo>
                    <a:pt x="266" y="12"/>
                    <a:pt x="266" y="13"/>
                    <a:pt x="266" y="14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4" y="14"/>
                    <a:pt x="264" y="14"/>
                    <a:pt x="264" y="14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262" y="14"/>
                    <a:pt x="260" y="16"/>
                    <a:pt x="259" y="17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7" y="16"/>
                    <a:pt x="244" y="16"/>
                    <a:pt x="243" y="15"/>
                  </a:cubicBezTo>
                  <a:cubicBezTo>
                    <a:pt x="241" y="14"/>
                    <a:pt x="239" y="15"/>
                    <a:pt x="238" y="16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4" y="12"/>
                    <a:pt x="233" y="11"/>
                    <a:pt x="231" y="10"/>
                  </a:cubicBezTo>
                  <a:cubicBezTo>
                    <a:pt x="228" y="9"/>
                    <a:pt x="225" y="9"/>
                    <a:pt x="222" y="10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4" y="9"/>
                    <a:pt x="212" y="9"/>
                    <a:pt x="210" y="15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19"/>
                    <a:pt x="201" y="19"/>
                    <a:pt x="199" y="18"/>
                  </a:cubicBezTo>
                  <a:cubicBezTo>
                    <a:pt x="198" y="17"/>
                    <a:pt x="199" y="15"/>
                    <a:pt x="199" y="15"/>
                  </a:cubicBezTo>
                  <a:cubicBezTo>
                    <a:pt x="195" y="13"/>
                    <a:pt x="190" y="7"/>
                    <a:pt x="185" y="10"/>
                  </a:cubicBezTo>
                  <a:cubicBezTo>
                    <a:pt x="184" y="10"/>
                    <a:pt x="181" y="13"/>
                    <a:pt x="17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6" y="14"/>
                    <a:pt x="162" y="11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5" y="12"/>
                    <a:pt x="154" y="13"/>
                    <a:pt x="153" y="1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46" y="17"/>
                    <a:pt x="142" y="19"/>
                    <a:pt x="138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1" y="16"/>
                    <a:pt x="127" y="12"/>
                    <a:pt x="123" y="12"/>
                  </a:cubicBezTo>
                  <a:cubicBezTo>
                    <a:pt x="120" y="12"/>
                    <a:pt x="118" y="13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4"/>
                    <a:pt x="65" y="14"/>
                    <a:pt x="54" y="14"/>
                  </a:cubicBezTo>
                  <a:cubicBezTo>
                    <a:pt x="44" y="14"/>
                    <a:pt x="20" y="10"/>
                    <a:pt x="20" y="29"/>
                  </a:cubicBezTo>
                  <a:cubicBezTo>
                    <a:pt x="20" y="48"/>
                    <a:pt x="48" y="31"/>
                    <a:pt x="52" y="46"/>
                  </a:cubicBezTo>
                  <a:cubicBezTo>
                    <a:pt x="56" y="59"/>
                    <a:pt x="19" y="55"/>
                    <a:pt x="30" y="66"/>
                  </a:cubicBezTo>
                  <a:cubicBezTo>
                    <a:pt x="32" y="68"/>
                    <a:pt x="69" y="78"/>
                    <a:pt x="55" y="84"/>
                  </a:cubicBezTo>
                  <a:cubicBezTo>
                    <a:pt x="46" y="88"/>
                    <a:pt x="0" y="81"/>
                    <a:pt x="1" y="112"/>
                  </a:cubicBezTo>
                  <a:cubicBezTo>
                    <a:pt x="2" y="146"/>
                    <a:pt x="59" y="101"/>
                    <a:pt x="59" y="135"/>
                  </a:cubicBezTo>
                  <a:cubicBezTo>
                    <a:pt x="60" y="146"/>
                    <a:pt x="40" y="138"/>
                    <a:pt x="40" y="144"/>
                  </a:cubicBezTo>
                  <a:cubicBezTo>
                    <a:pt x="40" y="151"/>
                    <a:pt x="69" y="147"/>
                    <a:pt x="73" y="160"/>
                  </a:cubicBezTo>
                  <a:cubicBezTo>
                    <a:pt x="79" y="179"/>
                    <a:pt x="16" y="155"/>
                    <a:pt x="17" y="188"/>
                  </a:cubicBezTo>
                  <a:cubicBezTo>
                    <a:pt x="17" y="221"/>
                    <a:pt x="56" y="203"/>
                    <a:pt x="73" y="214"/>
                  </a:cubicBezTo>
                  <a:cubicBezTo>
                    <a:pt x="76" y="215"/>
                    <a:pt x="80" y="227"/>
                    <a:pt x="78" y="232"/>
                  </a:cubicBezTo>
                  <a:cubicBezTo>
                    <a:pt x="73" y="246"/>
                    <a:pt x="52" y="220"/>
                    <a:pt x="50" y="235"/>
                  </a:cubicBezTo>
                  <a:cubicBezTo>
                    <a:pt x="48" y="260"/>
                    <a:pt x="93" y="240"/>
                    <a:pt x="91" y="264"/>
                  </a:cubicBezTo>
                  <a:cubicBezTo>
                    <a:pt x="89" y="289"/>
                    <a:pt x="56" y="272"/>
                    <a:pt x="48" y="272"/>
                  </a:cubicBezTo>
                  <a:cubicBezTo>
                    <a:pt x="21" y="272"/>
                    <a:pt x="24" y="288"/>
                    <a:pt x="47" y="288"/>
                  </a:cubicBezTo>
                  <a:cubicBezTo>
                    <a:pt x="100" y="287"/>
                    <a:pt x="100" y="287"/>
                    <a:pt x="100" y="287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03" y="287"/>
                    <a:pt x="103" y="287"/>
                    <a:pt x="103" y="287"/>
                  </a:cubicBezTo>
                  <a:cubicBezTo>
                    <a:pt x="111" y="287"/>
                    <a:pt x="111" y="287"/>
                    <a:pt x="111" y="287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3" y="304"/>
                    <a:pt x="113" y="304"/>
                    <a:pt x="113" y="304"/>
                  </a:cubicBezTo>
                  <a:cubicBezTo>
                    <a:pt x="114" y="304"/>
                    <a:pt x="114" y="304"/>
                    <a:pt x="114" y="304"/>
                  </a:cubicBezTo>
                  <a:cubicBezTo>
                    <a:pt x="116" y="303"/>
                    <a:pt x="119" y="300"/>
                    <a:pt x="121" y="296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125" y="294"/>
                    <a:pt x="125" y="294"/>
                    <a:pt x="125" y="294"/>
                  </a:cubicBezTo>
                  <a:cubicBezTo>
                    <a:pt x="128" y="299"/>
                    <a:pt x="129" y="296"/>
                    <a:pt x="131" y="291"/>
                  </a:cubicBezTo>
                  <a:cubicBezTo>
                    <a:pt x="132" y="287"/>
                    <a:pt x="132" y="287"/>
                    <a:pt x="132" y="287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7" y="292"/>
                    <a:pt x="137" y="292"/>
                    <a:pt x="137" y="292"/>
                  </a:cubicBezTo>
                  <a:cubicBezTo>
                    <a:pt x="139" y="294"/>
                    <a:pt x="141" y="296"/>
                    <a:pt x="144" y="294"/>
                  </a:cubicBezTo>
                  <a:cubicBezTo>
                    <a:pt x="145" y="293"/>
                    <a:pt x="146" y="292"/>
                    <a:pt x="147" y="291"/>
                  </a:cubicBezTo>
                  <a:cubicBezTo>
                    <a:pt x="148" y="291"/>
                    <a:pt x="148" y="291"/>
                    <a:pt x="148" y="291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50" y="297"/>
                    <a:pt x="151" y="297"/>
                    <a:pt x="152" y="295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6" y="290"/>
                    <a:pt x="156" y="290"/>
                    <a:pt x="156" y="290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58" y="289"/>
                    <a:pt x="158" y="289"/>
                    <a:pt x="158" y="289"/>
                  </a:cubicBezTo>
                  <a:cubicBezTo>
                    <a:pt x="164" y="290"/>
                    <a:pt x="169" y="302"/>
                    <a:pt x="175" y="299"/>
                  </a:cubicBezTo>
                  <a:cubicBezTo>
                    <a:pt x="176" y="299"/>
                    <a:pt x="175" y="297"/>
                    <a:pt x="175" y="297"/>
                  </a:cubicBezTo>
                  <a:cubicBezTo>
                    <a:pt x="178" y="297"/>
                    <a:pt x="178" y="297"/>
                    <a:pt x="178" y="297"/>
                  </a:cubicBezTo>
                  <a:cubicBezTo>
                    <a:pt x="179" y="296"/>
                    <a:pt x="179" y="295"/>
                    <a:pt x="179" y="294"/>
                  </a:cubicBezTo>
                  <a:cubicBezTo>
                    <a:pt x="179" y="293"/>
                    <a:pt x="179" y="293"/>
                    <a:pt x="179" y="293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4"/>
                    <a:pt x="182" y="294"/>
                    <a:pt x="182" y="294"/>
                  </a:cubicBezTo>
                  <a:cubicBezTo>
                    <a:pt x="182" y="295"/>
                    <a:pt x="182" y="295"/>
                    <a:pt x="182" y="295"/>
                  </a:cubicBezTo>
                  <a:cubicBezTo>
                    <a:pt x="183" y="297"/>
                    <a:pt x="184" y="298"/>
                    <a:pt x="185" y="299"/>
                  </a:cubicBezTo>
                  <a:cubicBezTo>
                    <a:pt x="188" y="302"/>
                    <a:pt x="190" y="296"/>
                    <a:pt x="192" y="292"/>
                  </a:cubicBezTo>
                  <a:cubicBezTo>
                    <a:pt x="193" y="289"/>
                    <a:pt x="193" y="289"/>
                    <a:pt x="193" y="289"/>
                  </a:cubicBezTo>
                  <a:cubicBezTo>
                    <a:pt x="194" y="289"/>
                    <a:pt x="194" y="289"/>
                    <a:pt x="194" y="289"/>
                  </a:cubicBezTo>
                  <a:cubicBezTo>
                    <a:pt x="195" y="289"/>
                    <a:pt x="196" y="290"/>
                    <a:pt x="197" y="28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0" y="288"/>
                    <a:pt x="200" y="288"/>
                    <a:pt x="200" y="288"/>
                  </a:cubicBezTo>
                  <a:cubicBezTo>
                    <a:pt x="201" y="290"/>
                    <a:pt x="201" y="293"/>
                    <a:pt x="204" y="294"/>
                  </a:cubicBezTo>
                  <a:cubicBezTo>
                    <a:pt x="205" y="295"/>
                    <a:pt x="206" y="296"/>
                    <a:pt x="207" y="297"/>
                  </a:cubicBezTo>
                  <a:cubicBezTo>
                    <a:pt x="212" y="300"/>
                    <a:pt x="214" y="294"/>
                    <a:pt x="218" y="291"/>
                  </a:cubicBezTo>
                  <a:cubicBezTo>
                    <a:pt x="218" y="291"/>
                    <a:pt x="218" y="291"/>
                    <a:pt x="218" y="291"/>
                  </a:cubicBezTo>
                  <a:cubicBezTo>
                    <a:pt x="220" y="294"/>
                    <a:pt x="220" y="294"/>
                    <a:pt x="220" y="294"/>
                  </a:cubicBezTo>
                  <a:cubicBezTo>
                    <a:pt x="225" y="301"/>
                    <a:pt x="223" y="296"/>
                    <a:pt x="224" y="292"/>
                  </a:cubicBezTo>
                  <a:cubicBezTo>
                    <a:pt x="225" y="291"/>
                    <a:pt x="225" y="291"/>
                    <a:pt x="225" y="290"/>
                  </a:cubicBezTo>
                  <a:cubicBezTo>
                    <a:pt x="226" y="289"/>
                    <a:pt x="226" y="289"/>
                    <a:pt x="226" y="289"/>
                  </a:cubicBezTo>
                  <a:cubicBezTo>
                    <a:pt x="239" y="289"/>
                    <a:pt x="239" y="289"/>
                    <a:pt x="239" y="289"/>
                  </a:cubicBezTo>
                  <a:cubicBezTo>
                    <a:pt x="241" y="289"/>
                    <a:pt x="241" y="289"/>
                    <a:pt x="241" y="289"/>
                  </a:cubicBezTo>
                  <a:cubicBezTo>
                    <a:pt x="242" y="291"/>
                    <a:pt x="242" y="291"/>
                    <a:pt x="242" y="291"/>
                  </a:cubicBezTo>
                  <a:cubicBezTo>
                    <a:pt x="243" y="292"/>
                    <a:pt x="244" y="294"/>
                    <a:pt x="244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7"/>
                    <a:pt x="247" y="297"/>
                    <a:pt x="247" y="297"/>
                  </a:cubicBezTo>
                  <a:cubicBezTo>
                    <a:pt x="250" y="297"/>
                    <a:pt x="250" y="297"/>
                    <a:pt x="250" y="297"/>
                  </a:cubicBezTo>
                  <a:cubicBezTo>
                    <a:pt x="251" y="297"/>
                    <a:pt x="250" y="299"/>
                    <a:pt x="250" y="299"/>
                  </a:cubicBezTo>
                  <a:cubicBezTo>
                    <a:pt x="258" y="302"/>
                    <a:pt x="262" y="286"/>
                    <a:pt x="270" y="289"/>
                  </a:cubicBezTo>
                  <a:cubicBezTo>
                    <a:pt x="273" y="290"/>
                    <a:pt x="274" y="302"/>
                    <a:pt x="278" y="292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9" y="292"/>
                    <a:pt x="280" y="293"/>
                    <a:pt x="282" y="294"/>
                  </a:cubicBezTo>
                  <a:cubicBezTo>
                    <a:pt x="284" y="296"/>
                    <a:pt x="287" y="294"/>
                    <a:pt x="289" y="292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4" y="294"/>
                    <a:pt x="306" y="296"/>
                    <a:pt x="309" y="294"/>
                  </a:cubicBezTo>
                  <a:cubicBezTo>
                    <a:pt x="310" y="293"/>
                    <a:pt x="311" y="292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3" y="292"/>
                    <a:pt x="313" y="292"/>
                    <a:pt x="313" y="292"/>
                  </a:cubicBezTo>
                  <a:cubicBezTo>
                    <a:pt x="317" y="302"/>
                    <a:pt x="317" y="290"/>
                    <a:pt x="320" y="289"/>
                  </a:cubicBezTo>
                  <a:cubicBezTo>
                    <a:pt x="328" y="286"/>
                    <a:pt x="332" y="302"/>
                    <a:pt x="340" y="299"/>
                  </a:cubicBezTo>
                  <a:cubicBezTo>
                    <a:pt x="341" y="299"/>
                    <a:pt x="340" y="297"/>
                    <a:pt x="340" y="297"/>
                  </a:cubicBezTo>
                  <a:cubicBezTo>
                    <a:pt x="343" y="297"/>
                    <a:pt x="343" y="297"/>
                    <a:pt x="343" y="297"/>
                  </a:cubicBezTo>
                  <a:cubicBezTo>
                    <a:pt x="344" y="294"/>
                    <a:pt x="344" y="294"/>
                    <a:pt x="344" y="294"/>
                  </a:cubicBezTo>
                  <a:cubicBezTo>
                    <a:pt x="346" y="294"/>
                    <a:pt x="346" y="294"/>
                    <a:pt x="346" y="294"/>
                  </a:cubicBezTo>
                  <a:cubicBezTo>
                    <a:pt x="347" y="294"/>
                    <a:pt x="348" y="292"/>
                    <a:pt x="349" y="291"/>
                  </a:cubicBezTo>
                  <a:cubicBezTo>
                    <a:pt x="350" y="289"/>
                    <a:pt x="350" y="289"/>
                    <a:pt x="350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5" y="289"/>
                    <a:pt x="365" y="289"/>
                    <a:pt x="365" y="289"/>
                  </a:cubicBezTo>
                  <a:cubicBezTo>
                    <a:pt x="365" y="290"/>
                    <a:pt x="365" y="290"/>
                    <a:pt x="365" y="290"/>
                  </a:cubicBezTo>
                  <a:cubicBezTo>
                    <a:pt x="366" y="291"/>
                    <a:pt x="366" y="291"/>
                    <a:pt x="366" y="292"/>
                  </a:cubicBezTo>
                  <a:cubicBezTo>
                    <a:pt x="368" y="296"/>
                    <a:pt x="365" y="301"/>
                    <a:pt x="371" y="294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3" y="291"/>
                    <a:pt x="373" y="291"/>
                    <a:pt x="373" y="291"/>
                  </a:cubicBezTo>
                  <a:cubicBezTo>
                    <a:pt x="377" y="294"/>
                    <a:pt x="378" y="300"/>
                    <a:pt x="384" y="297"/>
                  </a:cubicBezTo>
                  <a:cubicBezTo>
                    <a:pt x="385" y="296"/>
                    <a:pt x="386" y="295"/>
                    <a:pt x="387" y="294"/>
                  </a:cubicBezTo>
                  <a:cubicBezTo>
                    <a:pt x="389" y="293"/>
                    <a:pt x="389" y="290"/>
                    <a:pt x="390" y="288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3" y="289"/>
                    <a:pt x="393" y="289"/>
                    <a:pt x="393" y="289"/>
                  </a:cubicBezTo>
                  <a:cubicBezTo>
                    <a:pt x="394" y="290"/>
                    <a:pt x="395" y="289"/>
                    <a:pt x="397" y="289"/>
                  </a:cubicBezTo>
                  <a:cubicBezTo>
                    <a:pt x="398" y="289"/>
                    <a:pt x="398" y="289"/>
                    <a:pt x="398" y="289"/>
                  </a:cubicBezTo>
                  <a:cubicBezTo>
                    <a:pt x="399" y="292"/>
                    <a:pt x="399" y="292"/>
                    <a:pt x="399" y="292"/>
                  </a:cubicBezTo>
                  <a:cubicBezTo>
                    <a:pt x="401" y="296"/>
                    <a:pt x="402" y="302"/>
                    <a:pt x="405" y="299"/>
                  </a:cubicBezTo>
                  <a:cubicBezTo>
                    <a:pt x="406" y="298"/>
                    <a:pt x="407" y="297"/>
                    <a:pt x="408" y="295"/>
                  </a:cubicBezTo>
                  <a:cubicBezTo>
                    <a:pt x="408" y="294"/>
                    <a:pt x="408" y="294"/>
                    <a:pt x="408" y="294"/>
                  </a:cubicBezTo>
                  <a:cubicBezTo>
                    <a:pt x="409" y="294"/>
                    <a:pt x="409" y="294"/>
                    <a:pt x="409" y="294"/>
                  </a:cubicBezTo>
                  <a:cubicBezTo>
                    <a:pt x="411" y="293"/>
                    <a:pt x="411" y="293"/>
                    <a:pt x="411" y="293"/>
                  </a:cubicBezTo>
                  <a:cubicBezTo>
                    <a:pt x="412" y="294"/>
                    <a:pt x="412" y="294"/>
                    <a:pt x="412" y="294"/>
                  </a:cubicBezTo>
                  <a:cubicBezTo>
                    <a:pt x="412" y="295"/>
                    <a:pt x="412" y="296"/>
                    <a:pt x="412" y="297"/>
                  </a:cubicBezTo>
                  <a:cubicBezTo>
                    <a:pt x="415" y="297"/>
                    <a:pt x="415" y="297"/>
                    <a:pt x="415" y="297"/>
                  </a:cubicBezTo>
                  <a:cubicBezTo>
                    <a:pt x="416" y="297"/>
                    <a:pt x="415" y="299"/>
                    <a:pt x="415" y="299"/>
                  </a:cubicBezTo>
                  <a:cubicBezTo>
                    <a:pt x="422" y="302"/>
                    <a:pt x="426" y="290"/>
                    <a:pt x="432" y="289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4" y="290"/>
                    <a:pt x="434" y="290"/>
                    <a:pt x="434" y="290"/>
                  </a:cubicBezTo>
                  <a:cubicBezTo>
                    <a:pt x="437" y="292"/>
                    <a:pt x="437" y="292"/>
                    <a:pt x="437" y="292"/>
                  </a:cubicBezTo>
                  <a:cubicBezTo>
                    <a:pt x="439" y="295"/>
                    <a:pt x="439" y="295"/>
                    <a:pt x="439" y="295"/>
                  </a:cubicBezTo>
                  <a:cubicBezTo>
                    <a:pt x="440" y="297"/>
                    <a:pt x="441" y="297"/>
                    <a:pt x="443" y="292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3" y="291"/>
                    <a:pt x="443" y="291"/>
                    <a:pt x="443" y="291"/>
                  </a:cubicBezTo>
                  <a:cubicBezTo>
                    <a:pt x="444" y="292"/>
                    <a:pt x="445" y="293"/>
                    <a:pt x="447" y="294"/>
                  </a:cubicBezTo>
                  <a:cubicBezTo>
                    <a:pt x="449" y="296"/>
                    <a:pt x="451" y="294"/>
                    <a:pt x="453" y="292"/>
                  </a:cubicBezTo>
                  <a:cubicBezTo>
                    <a:pt x="455" y="289"/>
                    <a:pt x="455" y="289"/>
                    <a:pt x="455" y="289"/>
                  </a:cubicBezTo>
                  <a:cubicBezTo>
                    <a:pt x="459" y="289"/>
                    <a:pt x="459" y="289"/>
                    <a:pt x="459" y="289"/>
                  </a:cubicBezTo>
                  <a:cubicBezTo>
                    <a:pt x="460" y="291"/>
                    <a:pt x="460" y="291"/>
                    <a:pt x="460" y="291"/>
                  </a:cubicBezTo>
                  <a:cubicBezTo>
                    <a:pt x="461" y="296"/>
                    <a:pt x="463" y="299"/>
                    <a:pt x="465" y="294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9" y="296"/>
                    <a:pt x="469" y="296"/>
                    <a:pt x="469" y="296"/>
                  </a:cubicBezTo>
                  <a:cubicBezTo>
                    <a:pt x="473" y="301"/>
                    <a:pt x="476" y="306"/>
                    <a:pt x="479" y="305"/>
                  </a:cubicBezTo>
                  <a:cubicBezTo>
                    <a:pt x="480" y="304"/>
                    <a:pt x="480" y="300"/>
                    <a:pt x="482" y="299"/>
                  </a:cubicBezTo>
                  <a:cubicBezTo>
                    <a:pt x="484" y="298"/>
                    <a:pt x="491" y="295"/>
                    <a:pt x="495" y="297"/>
                  </a:cubicBezTo>
                  <a:cubicBezTo>
                    <a:pt x="498" y="298"/>
                    <a:pt x="501" y="303"/>
                    <a:pt x="503" y="305"/>
                  </a:cubicBezTo>
                  <a:cubicBezTo>
                    <a:pt x="507" y="306"/>
                    <a:pt x="509" y="303"/>
                    <a:pt x="511" y="299"/>
                  </a:cubicBezTo>
                  <a:cubicBezTo>
                    <a:pt x="512" y="297"/>
                    <a:pt x="512" y="297"/>
                    <a:pt x="512" y="297"/>
                  </a:cubicBezTo>
                  <a:cubicBezTo>
                    <a:pt x="513" y="297"/>
                    <a:pt x="513" y="297"/>
                    <a:pt x="513" y="297"/>
                  </a:cubicBezTo>
                  <a:cubicBezTo>
                    <a:pt x="515" y="296"/>
                    <a:pt x="516" y="294"/>
                    <a:pt x="518" y="293"/>
                  </a:cubicBezTo>
                  <a:cubicBezTo>
                    <a:pt x="518" y="292"/>
                    <a:pt x="518" y="292"/>
                    <a:pt x="518" y="292"/>
                  </a:cubicBezTo>
                  <a:cubicBezTo>
                    <a:pt x="519" y="293"/>
                    <a:pt x="519" y="293"/>
                    <a:pt x="519" y="293"/>
                  </a:cubicBezTo>
                  <a:cubicBezTo>
                    <a:pt x="521" y="294"/>
                    <a:pt x="522" y="296"/>
                    <a:pt x="524" y="297"/>
                  </a:cubicBezTo>
                  <a:cubicBezTo>
                    <a:pt x="525" y="297"/>
                    <a:pt x="525" y="297"/>
                    <a:pt x="525" y="297"/>
                  </a:cubicBezTo>
                  <a:cubicBezTo>
                    <a:pt x="526" y="299"/>
                    <a:pt x="526" y="299"/>
                    <a:pt x="526" y="299"/>
                  </a:cubicBezTo>
                  <a:cubicBezTo>
                    <a:pt x="528" y="303"/>
                    <a:pt x="530" y="306"/>
                    <a:pt x="534" y="305"/>
                  </a:cubicBezTo>
                  <a:cubicBezTo>
                    <a:pt x="536" y="303"/>
                    <a:pt x="539" y="298"/>
                    <a:pt x="541" y="297"/>
                  </a:cubicBezTo>
                  <a:cubicBezTo>
                    <a:pt x="545" y="295"/>
                    <a:pt x="552" y="298"/>
                    <a:pt x="555" y="299"/>
                  </a:cubicBezTo>
                  <a:cubicBezTo>
                    <a:pt x="557" y="300"/>
                    <a:pt x="556" y="304"/>
                    <a:pt x="558" y="305"/>
                  </a:cubicBezTo>
                  <a:cubicBezTo>
                    <a:pt x="561" y="306"/>
                    <a:pt x="564" y="301"/>
                    <a:pt x="568" y="296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2" y="294"/>
                    <a:pt x="572" y="294"/>
                    <a:pt x="572" y="294"/>
                  </a:cubicBezTo>
                  <a:cubicBezTo>
                    <a:pt x="574" y="299"/>
                    <a:pt x="576" y="296"/>
                    <a:pt x="577" y="291"/>
                  </a:cubicBezTo>
                  <a:cubicBezTo>
                    <a:pt x="578" y="289"/>
                    <a:pt x="578" y="289"/>
                    <a:pt x="578" y="289"/>
                  </a:cubicBezTo>
                  <a:cubicBezTo>
                    <a:pt x="582" y="289"/>
                    <a:pt x="582" y="289"/>
                    <a:pt x="582" y="289"/>
                  </a:cubicBezTo>
                  <a:cubicBezTo>
                    <a:pt x="583" y="292"/>
                    <a:pt x="583" y="292"/>
                    <a:pt x="583" y="292"/>
                  </a:cubicBezTo>
                  <a:cubicBezTo>
                    <a:pt x="585" y="294"/>
                    <a:pt x="588" y="296"/>
                    <a:pt x="590" y="294"/>
                  </a:cubicBezTo>
                  <a:cubicBezTo>
                    <a:pt x="592" y="293"/>
                    <a:pt x="593" y="292"/>
                    <a:pt x="594" y="291"/>
                  </a:cubicBezTo>
                  <a:cubicBezTo>
                    <a:pt x="594" y="291"/>
                    <a:pt x="594" y="291"/>
                    <a:pt x="594" y="291"/>
                  </a:cubicBezTo>
                  <a:cubicBezTo>
                    <a:pt x="594" y="292"/>
                    <a:pt x="594" y="292"/>
                    <a:pt x="594" y="292"/>
                  </a:cubicBezTo>
                  <a:cubicBezTo>
                    <a:pt x="596" y="297"/>
                    <a:pt x="597" y="297"/>
                    <a:pt x="598" y="295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603" y="290"/>
                    <a:pt x="603" y="290"/>
                    <a:pt x="603" y="290"/>
                  </a:cubicBezTo>
                  <a:cubicBezTo>
                    <a:pt x="604" y="289"/>
                    <a:pt x="604" y="289"/>
                    <a:pt x="604" y="289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11" y="290"/>
                    <a:pt x="615" y="302"/>
                    <a:pt x="622" y="299"/>
                  </a:cubicBezTo>
                  <a:cubicBezTo>
                    <a:pt x="622" y="299"/>
                    <a:pt x="621" y="297"/>
                    <a:pt x="622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25" y="296"/>
                    <a:pt x="625" y="295"/>
                    <a:pt x="625" y="294"/>
                  </a:cubicBezTo>
                  <a:cubicBezTo>
                    <a:pt x="626" y="293"/>
                    <a:pt x="626" y="293"/>
                    <a:pt x="626" y="293"/>
                  </a:cubicBezTo>
                  <a:cubicBezTo>
                    <a:pt x="628" y="294"/>
                    <a:pt x="628" y="294"/>
                    <a:pt x="628" y="294"/>
                  </a:cubicBezTo>
                  <a:cubicBezTo>
                    <a:pt x="629" y="294"/>
                    <a:pt x="629" y="294"/>
                    <a:pt x="629" y="294"/>
                  </a:cubicBezTo>
                  <a:cubicBezTo>
                    <a:pt x="629" y="295"/>
                    <a:pt x="629" y="295"/>
                    <a:pt x="629" y="295"/>
                  </a:cubicBezTo>
                  <a:cubicBezTo>
                    <a:pt x="630" y="297"/>
                    <a:pt x="630" y="298"/>
                    <a:pt x="632" y="299"/>
                  </a:cubicBezTo>
                  <a:cubicBezTo>
                    <a:pt x="634" y="302"/>
                    <a:pt x="636" y="296"/>
                    <a:pt x="638" y="292"/>
                  </a:cubicBezTo>
                  <a:cubicBezTo>
                    <a:pt x="639" y="289"/>
                    <a:pt x="639" y="289"/>
                    <a:pt x="639" y="289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1" y="289"/>
                    <a:pt x="642" y="290"/>
                    <a:pt x="643" y="289"/>
                  </a:cubicBezTo>
                  <a:cubicBezTo>
                    <a:pt x="646" y="287"/>
                    <a:pt x="646" y="287"/>
                    <a:pt x="646" y="287"/>
                  </a:cubicBezTo>
                  <a:cubicBezTo>
                    <a:pt x="647" y="288"/>
                    <a:pt x="647" y="288"/>
                    <a:pt x="647" y="288"/>
                  </a:cubicBezTo>
                  <a:cubicBezTo>
                    <a:pt x="647" y="290"/>
                    <a:pt x="648" y="293"/>
                    <a:pt x="650" y="294"/>
                  </a:cubicBezTo>
                  <a:cubicBezTo>
                    <a:pt x="651" y="295"/>
                    <a:pt x="652" y="296"/>
                    <a:pt x="653" y="297"/>
                  </a:cubicBezTo>
                  <a:cubicBezTo>
                    <a:pt x="659" y="300"/>
                    <a:pt x="660" y="294"/>
                    <a:pt x="664" y="291"/>
                  </a:cubicBezTo>
                  <a:cubicBezTo>
                    <a:pt x="664" y="291"/>
                    <a:pt x="664" y="291"/>
                    <a:pt x="664" y="291"/>
                  </a:cubicBezTo>
                  <a:cubicBezTo>
                    <a:pt x="666" y="294"/>
                    <a:pt x="666" y="294"/>
                    <a:pt x="666" y="294"/>
                  </a:cubicBezTo>
                  <a:cubicBezTo>
                    <a:pt x="672" y="301"/>
                    <a:pt x="669" y="296"/>
                    <a:pt x="671" y="292"/>
                  </a:cubicBezTo>
                  <a:cubicBezTo>
                    <a:pt x="671" y="291"/>
                    <a:pt x="671" y="291"/>
                    <a:pt x="672" y="290"/>
                  </a:cubicBezTo>
                  <a:cubicBezTo>
                    <a:pt x="672" y="289"/>
                    <a:pt x="672" y="289"/>
                    <a:pt x="672" y="289"/>
                  </a:cubicBezTo>
                  <a:cubicBezTo>
                    <a:pt x="685" y="289"/>
                    <a:pt x="685" y="289"/>
                    <a:pt x="685" y="289"/>
                  </a:cubicBezTo>
                  <a:cubicBezTo>
                    <a:pt x="687" y="289"/>
                    <a:pt x="687" y="289"/>
                    <a:pt x="687" y="289"/>
                  </a:cubicBezTo>
                  <a:cubicBezTo>
                    <a:pt x="688" y="291"/>
                    <a:pt x="688" y="291"/>
                    <a:pt x="688" y="291"/>
                  </a:cubicBezTo>
                  <a:cubicBezTo>
                    <a:pt x="689" y="292"/>
                    <a:pt x="690" y="294"/>
                    <a:pt x="691" y="294"/>
                  </a:cubicBezTo>
                  <a:cubicBezTo>
                    <a:pt x="693" y="294"/>
                    <a:pt x="693" y="294"/>
                    <a:pt x="693" y="294"/>
                  </a:cubicBezTo>
                  <a:cubicBezTo>
                    <a:pt x="694" y="297"/>
                    <a:pt x="694" y="297"/>
                    <a:pt x="694" y="297"/>
                  </a:cubicBezTo>
                  <a:cubicBezTo>
                    <a:pt x="697" y="297"/>
                    <a:pt x="697" y="297"/>
                    <a:pt x="697" y="297"/>
                  </a:cubicBezTo>
                  <a:cubicBezTo>
                    <a:pt x="697" y="297"/>
                    <a:pt x="696" y="299"/>
                    <a:pt x="697" y="299"/>
                  </a:cubicBezTo>
                  <a:cubicBezTo>
                    <a:pt x="704" y="302"/>
                    <a:pt x="709" y="286"/>
                    <a:pt x="717" y="289"/>
                  </a:cubicBezTo>
                  <a:cubicBezTo>
                    <a:pt x="720" y="290"/>
                    <a:pt x="720" y="302"/>
                    <a:pt x="724" y="292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4" y="291"/>
                    <a:pt x="724" y="291"/>
                    <a:pt x="724" y="291"/>
                  </a:cubicBezTo>
                  <a:cubicBezTo>
                    <a:pt x="726" y="292"/>
                    <a:pt x="727" y="293"/>
                    <a:pt x="728" y="294"/>
                  </a:cubicBezTo>
                  <a:cubicBezTo>
                    <a:pt x="731" y="296"/>
                    <a:pt x="733" y="294"/>
                    <a:pt x="735" y="292"/>
                  </a:cubicBezTo>
                  <a:cubicBezTo>
                    <a:pt x="740" y="283"/>
                    <a:pt x="740" y="283"/>
                    <a:pt x="740" y="283"/>
                  </a:cubicBezTo>
                  <a:cubicBezTo>
                    <a:pt x="742" y="282"/>
                    <a:pt x="742" y="282"/>
                    <a:pt x="742" y="282"/>
                  </a:cubicBezTo>
                  <a:cubicBezTo>
                    <a:pt x="743" y="283"/>
                    <a:pt x="743" y="283"/>
                    <a:pt x="743" y="283"/>
                  </a:cubicBezTo>
                  <a:cubicBezTo>
                    <a:pt x="748" y="292"/>
                    <a:pt x="748" y="292"/>
                    <a:pt x="748" y="292"/>
                  </a:cubicBezTo>
                  <a:cubicBezTo>
                    <a:pt x="750" y="294"/>
                    <a:pt x="753" y="296"/>
                    <a:pt x="755" y="294"/>
                  </a:cubicBezTo>
                  <a:cubicBezTo>
                    <a:pt x="757" y="293"/>
                    <a:pt x="758" y="292"/>
                    <a:pt x="759" y="291"/>
                  </a:cubicBezTo>
                  <a:cubicBezTo>
                    <a:pt x="759" y="291"/>
                    <a:pt x="759" y="291"/>
                    <a:pt x="759" y="291"/>
                  </a:cubicBezTo>
                  <a:cubicBezTo>
                    <a:pt x="759" y="292"/>
                    <a:pt x="759" y="292"/>
                    <a:pt x="759" y="292"/>
                  </a:cubicBezTo>
                  <a:cubicBezTo>
                    <a:pt x="763" y="302"/>
                    <a:pt x="763" y="290"/>
                    <a:pt x="767" y="289"/>
                  </a:cubicBezTo>
                  <a:cubicBezTo>
                    <a:pt x="775" y="286"/>
                    <a:pt x="779" y="302"/>
                    <a:pt x="786" y="299"/>
                  </a:cubicBezTo>
                  <a:cubicBezTo>
                    <a:pt x="787" y="299"/>
                    <a:pt x="786" y="297"/>
                    <a:pt x="786" y="297"/>
                  </a:cubicBezTo>
                  <a:cubicBezTo>
                    <a:pt x="790" y="297"/>
                    <a:pt x="790" y="297"/>
                    <a:pt x="790" y="297"/>
                  </a:cubicBezTo>
                  <a:cubicBezTo>
                    <a:pt x="790" y="294"/>
                    <a:pt x="790" y="294"/>
                    <a:pt x="790" y="294"/>
                  </a:cubicBezTo>
                  <a:cubicBezTo>
                    <a:pt x="793" y="294"/>
                    <a:pt x="793" y="294"/>
                    <a:pt x="793" y="294"/>
                  </a:cubicBezTo>
                  <a:cubicBezTo>
                    <a:pt x="793" y="294"/>
                    <a:pt x="794" y="292"/>
                    <a:pt x="795" y="291"/>
                  </a:cubicBezTo>
                  <a:cubicBezTo>
                    <a:pt x="796" y="289"/>
                    <a:pt x="796" y="289"/>
                    <a:pt x="796" y="289"/>
                  </a:cubicBezTo>
                  <a:cubicBezTo>
                    <a:pt x="798" y="289"/>
                    <a:pt x="798" y="289"/>
                    <a:pt x="798" y="289"/>
                  </a:cubicBezTo>
                  <a:cubicBezTo>
                    <a:pt x="811" y="289"/>
                    <a:pt x="811" y="289"/>
                    <a:pt x="811" y="289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2" y="291"/>
                    <a:pt x="812" y="291"/>
                    <a:pt x="812" y="292"/>
                  </a:cubicBezTo>
                  <a:cubicBezTo>
                    <a:pt x="814" y="296"/>
                    <a:pt x="812" y="301"/>
                    <a:pt x="817" y="294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19" y="291"/>
                    <a:pt x="819" y="291"/>
                    <a:pt x="819" y="291"/>
                  </a:cubicBezTo>
                  <a:cubicBezTo>
                    <a:pt x="823" y="294"/>
                    <a:pt x="825" y="300"/>
                    <a:pt x="830" y="297"/>
                  </a:cubicBezTo>
                  <a:cubicBezTo>
                    <a:pt x="831" y="296"/>
                    <a:pt x="832" y="295"/>
                    <a:pt x="833" y="294"/>
                  </a:cubicBezTo>
                  <a:cubicBezTo>
                    <a:pt x="836" y="293"/>
                    <a:pt x="836" y="290"/>
                    <a:pt x="837" y="288"/>
                  </a:cubicBezTo>
                  <a:cubicBezTo>
                    <a:pt x="837" y="287"/>
                    <a:pt x="837" y="287"/>
                    <a:pt x="837" y="287"/>
                  </a:cubicBezTo>
                  <a:cubicBezTo>
                    <a:pt x="840" y="289"/>
                    <a:pt x="840" y="289"/>
                    <a:pt x="840" y="289"/>
                  </a:cubicBezTo>
                  <a:cubicBezTo>
                    <a:pt x="841" y="290"/>
                    <a:pt x="842" y="289"/>
                    <a:pt x="843" y="289"/>
                  </a:cubicBezTo>
                  <a:cubicBezTo>
                    <a:pt x="844" y="289"/>
                    <a:pt x="844" y="289"/>
                    <a:pt x="844" y="289"/>
                  </a:cubicBezTo>
                  <a:cubicBezTo>
                    <a:pt x="845" y="292"/>
                    <a:pt x="845" y="292"/>
                    <a:pt x="845" y="292"/>
                  </a:cubicBezTo>
                  <a:cubicBezTo>
                    <a:pt x="847" y="296"/>
                    <a:pt x="849" y="302"/>
                    <a:pt x="851" y="299"/>
                  </a:cubicBezTo>
                  <a:cubicBezTo>
                    <a:pt x="853" y="298"/>
                    <a:pt x="854" y="297"/>
                    <a:pt x="855" y="295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5" y="294"/>
                    <a:pt x="855" y="294"/>
                    <a:pt x="855" y="294"/>
                  </a:cubicBezTo>
                  <a:cubicBezTo>
                    <a:pt x="857" y="293"/>
                    <a:pt x="857" y="293"/>
                    <a:pt x="857" y="293"/>
                  </a:cubicBezTo>
                  <a:cubicBezTo>
                    <a:pt x="858" y="294"/>
                    <a:pt x="858" y="294"/>
                    <a:pt x="858" y="294"/>
                  </a:cubicBezTo>
                  <a:cubicBezTo>
                    <a:pt x="858" y="295"/>
                    <a:pt x="858" y="296"/>
                    <a:pt x="859" y="297"/>
                  </a:cubicBezTo>
                  <a:cubicBezTo>
                    <a:pt x="862" y="297"/>
                    <a:pt x="862" y="297"/>
                    <a:pt x="862" y="297"/>
                  </a:cubicBezTo>
                  <a:cubicBezTo>
                    <a:pt x="862" y="297"/>
                    <a:pt x="861" y="299"/>
                    <a:pt x="862" y="299"/>
                  </a:cubicBezTo>
                  <a:cubicBezTo>
                    <a:pt x="868" y="302"/>
                    <a:pt x="872" y="290"/>
                    <a:pt x="879" y="289"/>
                  </a:cubicBezTo>
                  <a:cubicBezTo>
                    <a:pt x="879" y="289"/>
                    <a:pt x="879" y="289"/>
                    <a:pt x="879" y="289"/>
                  </a:cubicBezTo>
                  <a:cubicBezTo>
                    <a:pt x="881" y="290"/>
                    <a:pt x="881" y="290"/>
                    <a:pt x="881" y="290"/>
                  </a:cubicBezTo>
                  <a:cubicBezTo>
                    <a:pt x="883" y="292"/>
                    <a:pt x="883" y="292"/>
                    <a:pt x="883" y="292"/>
                  </a:cubicBezTo>
                  <a:cubicBezTo>
                    <a:pt x="885" y="295"/>
                    <a:pt x="885" y="295"/>
                    <a:pt x="885" y="295"/>
                  </a:cubicBezTo>
                  <a:cubicBezTo>
                    <a:pt x="886" y="297"/>
                    <a:pt x="887" y="297"/>
                    <a:pt x="889" y="292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89" y="291"/>
                    <a:pt x="889" y="291"/>
                    <a:pt x="889" y="291"/>
                  </a:cubicBezTo>
                  <a:cubicBezTo>
                    <a:pt x="890" y="292"/>
                    <a:pt x="892" y="293"/>
                    <a:pt x="893" y="294"/>
                  </a:cubicBezTo>
                  <a:cubicBezTo>
                    <a:pt x="896" y="296"/>
                    <a:pt x="898" y="294"/>
                    <a:pt x="900" y="292"/>
                  </a:cubicBezTo>
                  <a:cubicBezTo>
                    <a:pt x="903" y="287"/>
                    <a:pt x="903" y="287"/>
                    <a:pt x="903" y="287"/>
                  </a:cubicBezTo>
                  <a:cubicBezTo>
                    <a:pt x="905" y="287"/>
                    <a:pt x="905" y="287"/>
                    <a:pt x="905" y="287"/>
                  </a:cubicBezTo>
                  <a:cubicBezTo>
                    <a:pt x="906" y="291"/>
                    <a:pt x="906" y="291"/>
                    <a:pt x="906" y="291"/>
                  </a:cubicBezTo>
                  <a:cubicBezTo>
                    <a:pt x="908" y="296"/>
                    <a:pt x="909" y="299"/>
                    <a:pt x="912" y="294"/>
                  </a:cubicBezTo>
                  <a:cubicBezTo>
                    <a:pt x="913" y="293"/>
                    <a:pt x="913" y="293"/>
                    <a:pt x="913" y="293"/>
                  </a:cubicBezTo>
                  <a:cubicBezTo>
                    <a:pt x="916" y="296"/>
                    <a:pt x="916" y="296"/>
                    <a:pt x="916" y="296"/>
                  </a:cubicBezTo>
                  <a:cubicBezTo>
                    <a:pt x="918" y="300"/>
                    <a:pt x="921" y="303"/>
                    <a:pt x="923" y="304"/>
                  </a:cubicBezTo>
                  <a:cubicBezTo>
                    <a:pt x="924" y="304"/>
                    <a:pt x="924" y="304"/>
                    <a:pt x="924" y="304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4" y="288"/>
                    <a:pt x="924" y="288"/>
                    <a:pt x="924" y="288"/>
                  </a:cubicBezTo>
                  <a:cubicBezTo>
                    <a:pt x="926" y="287"/>
                    <a:pt x="926" y="287"/>
                    <a:pt x="926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4" y="287"/>
                    <a:pt x="934" y="287"/>
                    <a:pt x="934" y="287"/>
                  </a:cubicBezTo>
                  <a:cubicBezTo>
                    <a:pt x="937" y="288"/>
                    <a:pt x="937" y="288"/>
                    <a:pt x="937" y="288"/>
                  </a:cubicBezTo>
                  <a:cubicBezTo>
                    <a:pt x="937" y="287"/>
                    <a:pt x="937" y="287"/>
                    <a:pt x="937" y="287"/>
                  </a:cubicBezTo>
                  <a:cubicBezTo>
                    <a:pt x="990" y="288"/>
                    <a:pt x="990" y="288"/>
                    <a:pt x="990" y="288"/>
                  </a:cubicBezTo>
                  <a:cubicBezTo>
                    <a:pt x="1013" y="288"/>
                    <a:pt x="1016" y="272"/>
                    <a:pt x="989" y="272"/>
                  </a:cubicBezTo>
                  <a:cubicBezTo>
                    <a:pt x="981" y="272"/>
                    <a:pt x="948" y="289"/>
                    <a:pt x="946" y="264"/>
                  </a:cubicBezTo>
                  <a:cubicBezTo>
                    <a:pt x="943" y="240"/>
                    <a:pt x="989" y="260"/>
                    <a:pt x="987" y="235"/>
                  </a:cubicBezTo>
                  <a:cubicBezTo>
                    <a:pt x="985" y="220"/>
                    <a:pt x="964" y="246"/>
                    <a:pt x="959" y="232"/>
                  </a:cubicBezTo>
                  <a:cubicBezTo>
                    <a:pt x="957" y="227"/>
                    <a:pt x="961" y="215"/>
                    <a:pt x="964" y="214"/>
                  </a:cubicBezTo>
                  <a:cubicBezTo>
                    <a:pt x="981" y="203"/>
                    <a:pt x="1020" y="221"/>
                    <a:pt x="1020" y="188"/>
                  </a:cubicBezTo>
                  <a:cubicBezTo>
                    <a:pt x="1021" y="155"/>
                    <a:pt x="958" y="179"/>
                    <a:pt x="964" y="160"/>
                  </a:cubicBezTo>
                  <a:cubicBezTo>
                    <a:pt x="967" y="147"/>
                    <a:pt x="997" y="151"/>
                    <a:pt x="997" y="144"/>
                  </a:cubicBezTo>
                  <a:cubicBezTo>
                    <a:pt x="997" y="138"/>
                    <a:pt x="977" y="146"/>
                    <a:pt x="977" y="135"/>
                  </a:cubicBezTo>
                  <a:cubicBezTo>
                    <a:pt x="978" y="101"/>
                    <a:pt x="1035" y="146"/>
                    <a:pt x="1036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79812" y="3657600"/>
              <a:ext cx="7058090" cy="1076325"/>
            </a:xfrm>
            <a:custGeom>
              <a:avLst/>
              <a:gdLst>
                <a:gd name="T0" fmla="*/ 63 w 1020"/>
                <a:gd name="T1" fmla="*/ 121 h 286"/>
                <a:gd name="T2" fmla="*/ 96 w 1020"/>
                <a:gd name="T3" fmla="*/ 248 h 286"/>
                <a:gd name="T4" fmla="*/ 119 w 1020"/>
                <a:gd name="T5" fmla="*/ 271 h 286"/>
                <a:gd name="T6" fmla="*/ 152 w 1020"/>
                <a:gd name="T7" fmla="*/ 277 h 286"/>
                <a:gd name="T8" fmla="*/ 188 w 1020"/>
                <a:gd name="T9" fmla="*/ 279 h 286"/>
                <a:gd name="T10" fmla="*/ 219 w 1020"/>
                <a:gd name="T11" fmla="*/ 268 h 286"/>
                <a:gd name="T12" fmla="*/ 234 w 1020"/>
                <a:gd name="T13" fmla="*/ 262 h 286"/>
                <a:gd name="T14" fmla="*/ 286 w 1020"/>
                <a:gd name="T15" fmla="*/ 272 h 286"/>
                <a:gd name="T16" fmla="*/ 308 w 1020"/>
                <a:gd name="T17" fmla="*/ 272 h 286"/>
                <a:gd name="T18" fmla="*/ 333 w 1020"/>
                <a:gd name="T19" fmla="*/ 272 h 286"/>
                <a:gd name="T20" fmla="*/ 367 w 1020"/>
                <a:gd name="T21" fmla="*/ 276 h 286"/>
                <a:gd name="T22" fmla="*/ 396 w 1020"/>
                <a:gd name="T23" fmla="*/ 276 h 286"/>
                <a:gd name="T24" fmla="*/ 414 w 1020"/>
                <a:gd name="T25" fmla="*/ 272 h 286"/>
                <a:gd name="T26" fmla="*/ 425 w 1020"/>
                <a:gd name="T27" fmla="*/ 280 h 286"/>
                <a:gd name="T28" fmla="*/ 440 w 1020"/>
                <a:gd name="T29" fmla="*/ 274 h 286"/>
                <a:gd name="T30" fmla="*/ 457 w 1020"/>
                <a:gd name="T31" fmla="*/ 273 h 286"/>
                <a:gd name="T32" fmla="*/ 475 w 1020"/>
                <a:gd name="T33" fmla="*/ 274 h 286"/>
                <a:gd name="T34" fmla="*/ 489 w 1020"/>
                <a:gd name="T35" fmla="*/ 276 h 286"/>
                <a:gd name="T36" fmla="*/ 508 w 1020"/>
                <a:gd name="T37" fmla="*/ 273 h 286"/>
                <a:gd name="T38" fmla="*/ 526 w 1020"/>
                <a:gd name="T39" fmla="*/ 275 h 286"/>
                <a:gd name="T40" fmla="*/ 544 w 1020"/>
                <a:gd name="T41" fmla="*/ 274 h 286"/>
                <a:gd name="T42" fmla="*/ 572 w 1020"/>
                <a:gd name="T43" fmla="*/ 274 h 286"/>
                <a:gd name="T44" fmla="*/ 599 w 1020"/>
                <a:gd name="T45" fmla="*/ 279 h 286"/>
                <a:gd name="T46" fmla="*/ 616 w 1020"/>
                <a:gd name="T47" fmla="*/ 277 h 286"/>
                <a:gd name="T48" fmla="*/ 635 w 1020"/>
                <a:gd name="T49" fmla="*/ 280 h 286"/>
                <a:gd name="T50" fmla="*/ 714 w 1020"/>
                <a:gd name="T51" fmla="*/ 282 h 286"/>
                <a:gd name="T52" fmla="*/ 783 w 1020"/>
                <a:gd name="T53" fmla="*/ 267 h 286"/>
                <a:gd name="T54" fmla="*/ 827 w 1020"/>
                <a:gd name="T55" fmla="*/ 275 h 286"/>
                <a:gd name="T56" fmla="*/ 854 w 1020"/>
                <a:gd name="T57" fmla="*/ 277 h 286"/>
                <a:gd name="T58" fmla="*/ 890 w 1020"/>
                <a:gd name="T59" fmla="*/ 275 h 286"/>
                <a:gd name="T60" fmla="*/ 989 w 1020"/>
                <a:gd name="T61" fmla="*/ 231 h 286"/>
                <a:gd name="T62" fmla="*/ 943 w 1020"/>
                <a:gd name="T63" fmla="*/ 86 h 286"/>
                <a:gd name="T64" fmla="*/ 915 w 1020"/>
                <a:gd name="T65" fmla="*/ 13 h 286"/>
                <a:gd name="T66" fmla="*/ 885 w 1020"/>
                <a:gd name="T67" fmla="*/ 18 h 286"/>
                <a:gd name="T68" fmla="*/ 856 w 1020"/>
                <a:gd name="T69" fmla="*/ 13 h 286"/>
                <a:gd name="T70" fmla="*/ 804 w 1020"/>
                <a:gd name="T71" fmla="*/ 22 h 286"/>
                <a:gd name="T72" fmla="*/ 789 w 1020"/>
                <a:gd name="T73" fmla="*/ 16 h 286"/>
                <a:gd name="T74" fmla="*/ 759 w 1020"/>
                <a:gd name="T75" fmla="*/ 5 h 286"/>
                <a:gd name="T76" fmla="*/ 722 w 1020"/>
                <a:gd name="T77" fmla="*/ 8 h 286"/>
                <a:gd name="T78" fmla="*/ 693 w 1020"/>
                <a:gd name="T79" fmla="*/ 13 h 286"/>
                <a:gd name="T80" fmla="*/ 665 w 1020"/>
                <a:gd name="T81" fmla="*/ 8 h 286"/>
                <a:gd name="T82" fmla="*/ 643 w 1020"/>
                <a:gd name="T83" fmla="*/ 8 h 286"/>
                <a:gd name="T84" fmla="*/ 614 w 1020"/>
                <a:gd name="T85" fmla="*/ 5 h 286"/>
                <a:gd name="T86" fmla="*/ 601 w 1020"/>
                <a:gd name="T87" fmla="*/ 12 h 286"/>
                <a:gd name="T88" fmla="*/ 585 w 1020"/>
                <a:gd name="T89" fmla="*/ 3 h 286"/>
                <a:gd name="T90" fmla="*/ 572 w 1020"/>
                <a:gd name="T91" fmla="*/ 13 h 286"/>
                <a:gd name="T92" fmla="*/ 549 w 1020"/>
                <a:gd name="T93" fmla="*/ 12 h 286"/>
                <a:gd name="T94" fmla="*/ 540 w 1020"/>
                <a:gd name="T95" fmla="*/ 10 h 286"/>
                <a:gd name="T96" fmla="*/ 527 w 1020"/>
                <a:gd name="T97" fmla="*/ 12 h 286"/>
                <a:gd name="T98" fmla="*/ 506 w 1020"/>
                <a:gd name="T99" fmla="*/ 3 h 286"/>
                <a:gd name="T100" fmla="*/ 485 w 1020"/>
                <a:gd name="T101" fmla="*/ 13 h 286"/>
                <a:gd name="T102" fmla="*/ 463 w 1020"/>
                <a:gd name="T103" fmla="*/ 12 h 286"/>
                <a:gd name="T104" fmla="*/ 436 w 1020"/>
                <a:gd name="T105" fmla="*/ 12 h 286"/>
                <a:gd name="T106" fmla="*/ 415 w 1020"/>
                <a:gd name="T107" fmla="*/ 8 h 286"/>
                <a:gd name="T108" fmla="*/ 395 w 1020"/>
                <a:gd name="T109" fmla="*/ 7 h 286"/>
                <a:gd name="T110" fmla="*/ 344 w 1020"/>
                <a:gd name="T111" fmla="*/ 3 h 286"/>
                <a:gd name="T112" fmla="*/ 257 w 1020"/>
                <a:gd name="T113" fmla="*/ 10 h 286"/>
                <a:gd name="T114" fmla="*/ 213 w 1020"/>
                <a:gd name="T115" fmla="*/ 17 h 286"/>
                <a:gd name="T116" fmla="*/ 170 w 1020"/>
                <a:gd name="T117" fmla="*/ 11 h 286"/>
                <a:gd name="T118" fmla="*/ 141 w 1020"/>
                <a:gd name="T119" fmla="*/ 15 h 286"/>
                <a:gd name="T120" fmla="*/ 57 w 1020"/>
                <a:gd name="T121" fmla="*/ 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20" h="286">
                  <a:moveTo>
                    <a:pt x="47" y="2"/>
                  </a:moveTo>
                  <a:cubicBezTo>
                    <a:pt x="35" y="2"/>
                    <a:pt x="21" y="4"/>
                    <a:pt x="21" y="18"/>
                  </a:cubicBezTo>
                  <a:cubicBezTo>
                    <a:pt x="21" y="37"/>
                    <a:pt x="51" y="20"/>
                    <a:pt x="55" y="34"/>
                  </a:cubicBezTo>
                  <a:cubicBezTo>
                    <a:pt x="59" y="47"/>
                    <a:pt x="20" y="43"/>
                    <a:pt x="31" y="53"/>
                  </a:cubicBezTo>
                  <a:cubicBezTo>
                    <a:pt x="34" y="56"/>
                    <a:pt x="73" y="66"/>
                    <a:pt x="58" y="72"/>
                  </a:cubicBezTo>
                  <a:cubicBezTo>
                    <a:pt x="48" y="76"/>
                    <a:pt x="0" y="68"/>
                    <a:pt x="1" y="99"/>
                  </a:cubicBezTo>
                  <a:cubicBezTo>
                    <a:pt x="2" y="132"/>
                    <a:pt x="62" y="88"/>
                    <a:pt x="63" y="121"/>
                  </a:cubicBezTo>
                  <a:cubicBezTo>
                    <a:pt x="63" y="132"/>
                    <a:pt x="43" y="125"/>
                    <a:pt x="43" y="131"/>
                  </a:cubicBezTo>
                  <a:cubicBezTo>
                    <a:pt x="43" y="137"/>
                    <a:pt x="73" y="133"/>
                    <a:pt x="77" y="146"/>
                  </a:cubicBezTo>
                  <a:cubicBezTo>
                    <a:pt x="83" y="165"/>
                    <a:pt x="17" y="141"/>
                    <a:pt x="17" y="174"/>
                  </a:cubicBezTo>
                  <a:cubicBezTo>
                    <a:pt x="18" y="206"/>
                    <a:pt x="59" y="188"/>
                    <a:pt x="77" y="199"/>
                  </a:cubicBezTo>
                  <a:cubicBezTo>
                    <a:pt x="80" y="200"/>
                    <a:pt x="85" y="211"/>
                    <a:pt x="82" y="217"/>
                  </a:cubicBezTo>
                  <a:cubicBezTo>
                    <a:pt x="77" y="230"/>
                    <a:pt x="55" y="205"/>
                    <a:pt x="53" y="220"/>
                  </a:cubicBezTo>
                  <a:cubicBezTo>
                    <a:pt x="50" y="244"/>
                    <a:pt x="99" y="224"/>
                    <a:pt x="96" y="248"/>
                  </a:cubicBezTo>
                  <a:cubicBezTo>
                    <a:pt x="94" y="272"/>
                    <a:pt x="59" y="256"/>
                    <a:pt x="50" y="256"/>
                  </a:cubicBezTo>
                  <a:cubicBezTo>
                    <a:pt x="22" y="256"/>
                    <a:pt x="25" y="271"/>
                    <a:pt x="49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6" y="271"/>
                    <a:pt x="106" y="271"/>
                    <a:pt x="106" y="271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8" y="273"/>
                    <a:pt x="131" y="270"/>
                    <a:pt x="135" y="267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9" y="266"/>
                    <a:pt x="139" y="266"/>
                    <a:pt x="139" y="266"/>
                  </a:cubicBezTo>
                  <a:cubicBezTo>
                    <a:pt x="142" y="271"/>
                    <a:pt x="147" y="279"/>
                    <a:pt x="152" y="277"/>
                  </a:cubicBezTo>
                  <a:cubicBezTo>
                    <a:pt x="154" y="276"/>
                    <a:pt x="155" y="275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56" y="274"/>
                    <a:pt x="156" y="274"/>
                    <a:pt x="156" y="274"/>
                  </a:cubicBezTo>
                  <a:cubicBezTo>
                    <a:pt x="160" y="285"/>
                    <a:pt x="161" y="273"/>
                    <a:pt x="164" y="272"/>
                  </a:cubicBezTo>
                  <a:cubicBezTo>
                    <a:pt x="173" y="269"/>
                    <a:pt x="177" y="284"/>
                    <a:pt x="185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8" y="279"/>
                    <a:pt x="188" y="279"/>
                    <a:pt x="188" y="279"/>
                  </a:cubicBezTo>
                  <a:cubicBezTo>
                    <a:pt x="189" y="278"/>
                    <a:pt x="189" y="275"/>
                    <a:pt x="190" y="274"/>
                  </a:cubicBezTo>
                  <a:cubicBezTo>
                    <a:pt x="196" y="269"/>
                    <a:pt x="200" y="270"/>
                    <a:pt x="206" y="267"/>
                  </a:cubicBezTo>
                  <a:cubicBezTo>
                    <a:pt x="208" y="266"/>
                    <a:pt x="207" y="263"/>
                    <a:pt x="209" y="262"/>
                  </a:cubicBezTo>
                  <a:cubicBezTo>
                    <a:pt x="210" y="262"/>
                    <a:pt x="215" y="261"/>
                    <a:pt x="216" y="262"/>
                  </a:cubicBezTo>
                  <a:cubicBezTo>
                    <a:pt x="217" y="264"/>
                    <a:pt x="217" y="264"/>
                    <a:pt x="217" y="264"/>
                  </a:cubicBezTo>
                  <a:cubicBezTo>
                    <a:pt x="218" y="265"/>
                    <a:pt x="218" y="265"/>
                    <a:pt x="218" y="265"/>
                  </a:cubicBezTo>
                  <a:cubicBezTo>
                    <a:pt x="219" y="268"/>
                    <a:pt x="219" y="268"/>
                    <a:pt x="219" y="268"/>
                  </a:cubicBezTo>
                  <a:cubicBezTo>
                    <a:pt x="220" y="271"/>
                    <a:pt x="221" y="273"/>
                    <a:pt x="224" y="274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9" y="273"/>
                    <a:pt x="230" y="271"/>
                    <a:pt x="231" y="268"/>
                  </a:cubicBezTo>
                  <a:cubicBezTo>
                    <a:pt x="232" y="265"/>
                    <a:pt x="232" y="265"/>
                    <a:pt x="232" y="265"/>
                  </a:cubicBezTo>
                  <a:cubicBezTo>
                    <a:pt x="232" y="264"/>
                    <a:pt x="232" y="264"/>
                    <a:pt x="232" y="264"/>
                  </a:cubicBezTo>
                  <a:cubicBezTo>
                    <a:pt x="234" y="262"/>
                    <a:pt x="234" y="262"/>
                    <a:pt x="234" y="262"/>
                  </a:cubicBezTo>
                  <a:cubicBezTo>
                    <a:pt x="235" y="261"/>
                    <a:pt x="240" y="262"/>
                    <a:pt x="241" y="262"/>
                  </a:cubicBezTo>
                  <a:cubicBezTo>
                    <a:pt x="243" y="263"/>
                    <a:pt x="242" y="266"/>
                    <a:pt x="244" y="267"/>
                  </a:cubicBezTo>
                  <a:cubicBezTo>
                    <a:pt x="250" y="270"/>
                    <a:pt x="254" y="269"/>
                    <a:pt x="260" y="274"/>
                  </a:cubicBezTo>
                  <a:cubicBezTo>
                    <a:pt x="261" y="275"/>
                    <a:pt x="261" y="278"/>
                    <a:pt x="261" y="279"/>
                  </a:cubicBezTo>
                  <a:cubicBezTo>
                    <a:pt x="265" y="279"/>
                    <a:pt x="265" y="279"/>
                    <a:pt x="265" y="279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73" y="284"/>
                    <a:pt x="277" y="269"/>
                    <a:pt x="286" y="272"/>
                  </a:cubicBezTo>
                  <a:cubicBezTo>
                    <a:pt x="289" y="273"/>
                    <a:pt x="290" y="285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295" y="275"/>
                    <a:pt x="296" y="276"/>
                    <a:pt x="298" y="277"/>
                  </a:cubicBezTo>
                  <a:cubicBezTo>
                    <a:pt x="300" y="278"/>
                    <a:pt x="303" y="277"/>
                    <a:pt x="305" y="274"/>
                  </a:cubicBezTo>
                  <a:cubicBezTo>
                    <a:pt x="307" y="272"/>
                    <a:pt x="307" y="272"/>
                    <a:pt x="307" y="272"/>
                  </a:cubicBezTo>
                  <a:cubicBezTo>
                    <a:pt x="308" y="272"/>
                    <a:pt x="308" y="272"/>
                    <a:pt x="308" y="272"/>
                  </a:cubicBezTo>
                  <a:cubicBezTo>
                    <a:pt x="309" y="273"/>
                    <a:pt x="310" y="276"/>
                    <a:pt x="312" y="277"/>
                  </a:cubicBezTo>
                  <a:cubicBezTo>
                    <a:pt x="318" y="279"/>
                    <a:pt x="321" y="276"/>
                    <a:pt x="324" y="273"/>
                  </a:cubicBezTo>
                  <a:cubicBezTo>
                    <a:pt x="325" y="272"/>
                    <a:pt x="325" y="272"/>
                    <a:pt x="325" y="272"/>
                  </a:cubicBezTo>
                  <a:cubicBezTo>
                    <a:pt x="327" y="272"/>
                    <a:pt x="327" y="272"/>
                    <a:pt x="327" y="272"/>
                  </a:cubicBezTo>
                  <a:cubicBezTo>
                    <a:pt x="329" y="271"/>
                    <a:pt x="329" y="271"/>
                    <a:pt x="329" y="271"/>
                  </a:cubicBezTo>
                  <a:cubicBezTo>
                    <a:pt x="332" y="271"/>
                    <a:pt x="332" y="271"/>
                    <a:pt x="332" y="271"/>
                  </a:cubicBezTo>
                  <a:cubicBezTo>
                    <a:pt x="333" y="272"/>
                    <a:pt x="333" y="272"/>
                    <a:pt x="333" y="272"/>
                  </a:cubicBezTo>
                  <a:cubicBezTo>
                    <a:pt x="335" y="274"/>
                    <a:pt x="340" y="279"/>
                    <a:pt x="341" y="280"/>
                  </a:cubicBezTo>
                  <a:cubicBezTo>
                    <a:pt x="344" y="281"/>
                    <a:pt x="347" y="280"/>
                    <a:pt x="349" y="279"/>
                  </a:cubicBezTo>
                  <a:cubicBezTo>
                    <a:pt x="354" y="276"/>
                    <a:pt x="354" y="276"/>
                    <a:pt x="354" y="276"/>
                  </a:cubicBezTo>
                  <a:cubicBezTo>
                    <a:pt x="355" y="277"/>
                    <a:pt x="355" y="277"/>
                    <a:pt x="355" y="277"/>
                  </a:cubicBezTo>
                  <a:cubicBezTo>
                    <a:pt x="357" y="278"/>
                    <a:pt x="360" y="278"/>
                    <a:pt x="363" y="277"/>
                  </a:cubicBezTo>
                  <a:cubicBezTo>
                    <a:pt x="366" y="277"/>
                    <a:pt x="366" y="277"/>
                    <a:pt x="366" y="277"/>
                  </a:cubicBezTo>
                  <a:cubicBezTo>
                    <a:pt x="366" y="277"/>
                    <a:pt x="367" y="276"/>
                    <a:pt x="367" y="276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68" y="275"/>
                    <a:pt x="368" y="275"/>
                    <a:pt x="368" y="275"/>
                  </a:cubicBezTo>
                  <a:cubicBezTo>
                    <a:pt x="370" y="280"/>
                    <a:pt x="372" y="280"/>
                    <a:pt x="376" y="278"/>
                  </a:cubicBezTo>
                  <a:cubicBezTo>
                    <a:pt x="377" y="277"/>
                    <a:pt x="377" y="277"/>
                    <a:pt x="377" y="277"/>
                  </a:cubicBezTo>
                  <a:cubicBezTo>
                    <a:pt x="381" y="279"/>
                    <a:pt x="381" y="279"/>
                    <a:pt x="381" y="279"/>
                  </a:cubicBezTo>
                  <a:cubicBezTo>
                    <a:pt x="384" y="280"/>
                    <a:pt x="386" y="281"/>
                    <a:pt x="390" y="280"/>
                  </a:cubicBezTo>
                  <a:cubicBezTo>
                    <a:pt x="392" y="279"/>
                    <a:pt x="394" y="277"/>
                    <a:pt x="396" y="276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9" y="279"/>
                    <a:pt x="399" y="279"/>
                    <a:pt x="399" y="279"/>
                  </a:cubicBezTo>
                  <a:cubicBezTo>
                    <a:pt x="401" y="280"/>
                    <a:pt x="403" y="281"/>
                    <a:pt x="406" y="279"/>
                  </a:cubicBezTo>
                  <a:cubicBezTo>
                    <a:pt x="408" y="278"/>
                    <a:pt x="408" y="278"/>
                    <a:pt x="408" y="278"/>
                  </a:cubicBezTo>
                  <a:cubicBezTo>
                    <a:pt x="409" y="278"/>
                    <a:pt x="409" y="278"/>
                    <a:pt x="409" y="278"/>
                  </a:cubicBezTo>
                  <a:cubicBezTo>
                    <a:pt x="411" y="279"/>
                    <a:pt x="412" y="273"/>
                    <a:pt x="414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6" y="272"/>
                    <a:pt x="416" y="272"/>
                    <a:pt x="416" y="272"/>
                  </a:cubicBezTo>
                  <a:cubicBezTo>
                    <a:pt x="418" y="272"/>
                    <a:pt x="418" y="272"/>
                    <a:pt x="418" y="272"/>
                  </a:cubicBezTo>
                  <a:cubicBezTo>
                    <a:pt x="419" y="272"/>
                    <a:pt x="419" y="272"/>
                    <a:pt x="419" y="272"/>
                  </a:cubicBezTo>
                  <a:cubicBezTo>
                    <a:pt x="419" y="273"/>
                    <a:pt x="420" y="273"/>
                    <a:pt x="421" y="274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5" y="280"/>
                    <a:pt x="425" y="280"/>
                    <a:pt x="425" y="280"/>
                  </a:cubicBezTo>
                  <a:cubicBezTo>
                    <a:pt x="426" y="282"/>
                    <a:pt x="427" y="283"/>
                    <a:pt x="428" y="282"/>
                  </a:cubicBezTo>
                  <a:cubicBezTo>
                    <a:pt x="429" y="280"/>
                    <a:pt x="429" y="280"/>
                    <a:pt x="429" y="280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1" y="282"/>
                    <a:pt x="433" y="282"/>
                    <a:pt x="435" y="282"/>
                  </a:cubicBezTo>
                  <a:cubicBezTo>
                    <a:pt x="435" y="279"/>
                    <a:pt x="435" y="279"/>
                    <a:pt x="435" y="279"/>
                  </a:cubicBezTo>
                  <a:cubicBezTo>
                    <a:pt x="438" y="279"/>
                    <a:pt x="438" y="279"/>
                    <a:pt x="438" y="279"/>
                  </a:cubicBezTo>
                  <a:cubicBezTo>
                    <a:pt x="439" y="278"/>
                    <a:pt x="439" y="275"/>
                    <a:pt x="440" y="274"/>
                  </a:cubicBezTo>
                  <a:cubicBezTo>
                    <a:pt x="441" y="273"/>
                    <a:pt x="443" y="272"/>
                    <a:pt x="444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49" y="273"/>
                    <a:pt x="449" y="273"/>
                    <a:pt x="449" y="273"/>
                  </a:cubicBezTo>
                  <a:cubicBezTo>
                    <a:pt x="449" y="274"/>
                    <a:pt x="450" y="275"/>
                    <a:pt x="451" y="275"/>
                  </a:cubicBezTo>
                  <a:cubicBezTo>
                    <a:pt x="454" y="276"/>
                    <a:pt x="455" y="275"/>
                    <a:pt x="457" y="273"/>
                  </a:cubicBezTo>
                  <a:cubicBezTo>
                    <a:pt x="458" y="272"/>
                    <a:pt x="458" y="272"/>
                    <a:pt x="458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61" y="274"/>
                    <a:pt x="463" y="275"/>
                    <a:pt x="466" y="274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5" y="274"/>
                    <a:pt x="475" y="274"/>
                    <a:pt x="475" y="274"/>
                  </a:cubicBezTo>
                  <a:cubicBezTo>
                    <a:pt x="476" y="274"/>
                    <a:pt x="476" y="274"/>
                    <a:pt x="476" y="274"/>
                  </a:cubicBezTo>
                  <a:cubicBezTo>
                    <a:pt x="477" y="273"/>
                    <a:pt x="477" y="273"/>
                    <a:pt x="477" y="273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0" y="274"/>
                    <a:pt x="480" y="274"/>
                    <a:pt x="480" y="274"/>
                  </a:cubicBezTo>
                  <a:cubicBezTo>
                    <a:pt x="482" y="276"/>
                    <a:pt x="482" y="276"/>
                    <a:pt x="482" y="276"/>
                  </a:cubicBezTo>
                  <a:cubicBezTo>
                    <a:pt x="483" y="277"/>
                    <a:pt x="485" y="277"/>
                    <a:pt x="486" y="277"/>
                  </a:cubicBezTo>
                  <a:cubicBezTo>
                    <a:pt x="489" y="277"/>
                    <a:pt x="489" y="277"/>
                    <a:pt x="489" y="276"/>
                  </a:cubicBezTo>
                  <a:cubicBezTo>
                    <a:pt x="488" y="274"/>
                    <a:pt x="488" y="274"/>
                    <a:pt x="488" y="274"/>
                  </a:cubicBezTo>
                  <a:cubicBezTo>
                    <a:pt x="490" y="274"/>
                    <a:pt x="490" y="274"/>
                    <a:pt x="490" y="274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3" y="272"/>
                    <a:pt x="493" y="272"/>
                    <a:pt x="493" y="272"/>
                  </a:cubicBezTo>
                  <a:cubicBezTo>
                    <a:pt x="495" y="272"/>
                    <a:pt x="497" y="272"/>
                    <a:pt x="498" y="272"/>
                  </a:cubicBezTo>
                  <a:cubicBezTo>
                    <a:pt x="500" y="272"/>
                    <a:pt x="504" y="273"/>
                    <a:pt x="507" y="273"/>
                  </a:cubicBezTo>
                  <a:cubicBezTo>
                    <a:pt x="508" y="273"/>
                    <a:pt x="508" y="273"/>
                    <a:pt x="508" y="273"/>
                  </a:cubicBezTo>
                  <a:cubicBezTo>
                    <a:pt x="510" y="274"/>
                    <a:pt x="510" y="274"/>
                    <a:pt x="510" y="274"/>
                  </a:cubicBezTo>
                  <a:cubicBezTo>
                    <a:pt x="511" y="275"/>
                    <a:pt x="510" y="278"/>
                    <a:pt x="511" y="279"/>
                  </a:cubicBezTo>
                  <a:cubicBezTo>
                    <a:pt x="515" y="279"/>
                    <a:pt x="515" y="279"/>
                    <a:pt x="515" y="279"/>
                  </a:cubicBezTo>
                  <a:cubicBezTo>
                    <a:pt x="515" y="282"/>
                    <a:pt x="515" y="282"/>
                    <a:pt x="515" y="282"/>
                  </a:cubicBezTo>
                  <a:cubicBezTo>
                    <a:pt x="519" y="283"/>
                    <a:pt x="522" y="280"/>
                    <a:pt x="525" y="276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6" y="275"/>
                    <a:pt x="526" y="275"/>
                    <a:pt x="526" y="275"/>
                  </a:cubicBezTo>
                  <a:cubicBezTo>
                    <a:pt x="527" y="275"/>
                    <a:pt x="527" y="275"/>
                    <a:pt x="528" y="275"/>
                  </a:cubicBezTo>
                  <a:cubicBezTo>
                    <a:pt x="530" y="273"/>
                    <a:pt x="530" y="273"/>
                    <a:pt x="530" y="273"/>
                  </a:cubicBezTo>
                  <a:cubicBezTo>
                    <a:pt x="530" y="272"/>
                    <a:pt x="530" y="272"/>
                    <a:pt x="530" y="272"/>
                  </a:cubicBezTo>
                  <a:cubicBezTo>
                    <a:pt x="532" y="271"/>
                    <a:pt x="533" y="271"/>
                    <a:pt x="535" y="272"/>
                  </a:cubicBezTo>
                  <a:cubicBezTo>
                    <a:pt x="539" y="273"/>
                    <a:pt x="539" y="285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4" y="274"/>
                    <a:pt x="544" y="274"/>
                    <a:pt x="544" y="274"/>
                  </a:cubicBezTo>
                  <a:cubicBezTo>
                    <a:pt x="545" y="275"/>
                    <a:pt x="546" y="276"/>
                    <a:pt x="548" y="277"/>
                  </a:cubicBezTo>
                  <a:cubicBezTo>
                    <a:pt x="550" y="278"/>
                    <a:pt x="553" y="277"/>
                    <a:pt x="555" y="274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7" y="272"/>
                    <a:pt x="557" y="272"/>
                    <a:pt x="557" y="272"/>
                  </a:cubicBezTo>
                  <a:cubicBezTo>
                    <a:pt x="559" y="273"/>
                    <a:pt x="559" y="276"/>
                    <a:pt x="562" y="277"/>
                  </a:cubicBezTo>
                  <a:cubicBezTo>
                    <a:pt x="565" y="278"/>
                    <a:pt x="567" y="278"/>
                    <a:pt x="569" y="277"/>
                  </a:cubicBezTo>
                  <a:cubicBezTo>
                    <a:pt x="572" y="274"/>
                    <a:pt x="572" y="274"/>
                    <a:pt x="572" y="274"/>
                  </a:cubicBezTo>
                  <a:cubicBezTo>
                    <a:pt x="574" y="275"/>
                    <a:pt x="574" y="275"/>
                    <a:pt x="574" y="275"/>
                  </a:cubicBezTo>
                  <a:cubicBezTo>
                    <a:pt x="575" y="275"/>
                    <a:pt x="576" y="275"/>
                    <a:pt x="577" y="275"/>
                  </a:cubicBezTo>
                  <a:cubicBezTo>
                    <a:pt x="578" y="274"/>
                    <a:pt x="579" y="274"/>
                    <a:pt x="580" y="274"/>
                  </a:cubicBezTo>
                  <a:cubicBezTo>
                    <a:pt x="584" y="273"/>
                    <a:pt x="584" y="273"/>
                    <a:pt x="584" y="273"/>
                  </a:cubicBezTo>
                  <a:cubicBezTo>
                    <a:pt x="585" y="274"/>
                    <a:pt x="585" y="274"/>
                    <a:pt x="585" y="274"/>
                  </a:cubicBezTo>
                  <a:cubicBezTo>
                    <a:pt x="587" y="276"/>
                    <a:pt x="591" y="279"/>
                    <a:pt x="591" y="280"/>
                  </a:cubicBezTo>
                  <a:cubicBezTo>
                    <a:pt x="594" y="281"/>
                    <a:pt x="596" y="280"/>
                    <a:pt x="599" y="279"/>
                  </a:cubicBezTo>
                  <a:cubicBezTo>
                    <a:pt x="602" y="277"/>
                    <a:pt x="602" y="277"/>
                    <a:pt x="602" y="277"/>
                  </a:cubicBezTo>
                  <a:cubicBezTo>
                    <a:pt x="603" y="277"/>
                    <a:pt x="603" y="277"/>
                    <a:pt x="603" y="277"/>
                  </a:cubicBezTo>
                  <a:cubicBezTo>
                    <a:pt x="603" y="277"/>
                    <a:pt x="604" y="277"/>
                    <a:pt x="604" y="277"/>
                  </a:cubicBezTo>
                  <a:cubicBezTo>
                    <a:pt x="605" y="277"/>
                    <a:pt x="605" y="277"/>
                    <a:pt x="605" y="277"/>
                  </a:cubicBezTo>
                  <a:cubicBezTo>
                    <a:pt x="608" y="278"/>
                    <a:pt x="608" y="278"/>
                    <a:pt x="608" y="278"/>
                  </a:cubicBezTo>
                  <a:cubicBezTo>
                    <a:pt x="610" y="278"/>
                    <a:pt x="611" y="277"/>
                    <a:pt x="613" y="277"/>
                  </a:cubicBezTo>
                  <a:cubicBezTo>
                    <a:pt x="616" y="277"/>
                    <a:pt x="616" y="277"/>
                    <a:pt x="616" y="277"/>
                  </a:cubicBezTo>
                  <a:cubicBezTo>
                    <a:pt x="616" y="277"/>
                    <a:pt x="617" y="276"/>
                    <a:pt x="617" y="276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8" y="275"/>
                    <a:pt x="618" y="275"/>
                    <a:pt x="618" y="275"/>
                  </a:cubicBezTo>
                  <a:cubicBezTo>
                    <a:pt x="619" y="280"/>
                    <a:pt x="622" y="280"/>
                    <a:pt x="626" y="278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1" y="279"/>
                    <a:pt x="631" y="279"/>
                    <a:pt x="631" y="279"/>
                  </a:cubicBezTo>
                  <a:cubicBezTo>
                    <a:pt x="632" y="280"/>
                    <a:pt x="634" y="280"/>
                    <a:pt x="635" y="280"/>
                  </a:cubicBezTo>
                  <a:cubicBezTo>
                    <a:pt x="640" y="280"/>
                    <a:pt x="640" y="280"/>
                    <a:pt x="640" y="280"/>
                  </a:cubicBezTo>
                  <a:cubicBezTo>
                    <a:pt x="639" y="280"/>
                    <a:pt x="639" y="280"/>
                    <a:pt x="639" y="280"/>
                  </a:cubicBezTo>
                  <a:cubicBezTo>
                    <a:pt x="675" y="281"/>
                    <a:pt x="675" y="281"/>
                    <a:pt x="675" y="281"/>
                  </a:cubicBezTo>
                  <a:cubicBezTo>
                    <a:pt x="676" y="282"/>
                    <a:pt x="676" y="282"/>
                    <a:pt x="676" y="282"/>
                  </a:cubicBezTo>
                  <a:cubicBezTo>
                    <a:pt x="677" y="282"/>
                    <a:pt x="677" y="282"/>
                    <a:pt x="678" y="282"/>
                  </a:cubicBezTo>
                  <a:cubicBezTo>
                    <a:pt x="679" y="281"/>
                    <a:pt x="679" y="281"/>
                    <a:pt x="679" y="281"/>
                  </a:cubicBezTo>
                  <a:cubicBezTo>
                    <a:pt x="714" y="282"/>
                    <a:pt x="714" y="282"/>
                    <a:pt x="714" y="282"/>
                  </a:cubicBezTo>
                  <a:cubicBezTo>
                    <a:pt x="723" y="282"/>
                    <a:pt x="743" y="285"/>
                    <a:pt x="748" y="273"/>
                  </a:cubicBezTo>
                  <a:cubicBezTo>
                    <a:pt x="748" y="272"/>
                    <a:pt x="748" y="272"/>
                    <a:pt x="748" y="272"/>
                  </a:cubicBezTo>
                  <a:cubicBezTo>
                    <a:pt x="756" y="273"/>
                    <a:pt x="756" y="273"/>
                    <a:pt x="756" y="273"/>
                  </a:cubicBezTo>
                  <a:cubicBezTo>
                    <a:pt x="759" y="273"/>
                    <a:pt x="762" y="274"/>
                    <a:pt x="764" y="275"/>
                  </a:cubicBezTo>
                  <a:cubicBezTo>
                    <a:pt x="767" y="277"/>
                    <a:pt x="771" y="272"/>
                    <a:pt x="773" y="272"/>
                  </a:cubicBezTo>
                  <a:cubicBezTo>
                    <a:pt x="775" y="272"/>
                    <a:pt x="775" y="277"/>
                    <a:pt x="778" y="275"/>
                  </a:cubicBezTo>
                  <a:cubicBezTo>
                    <a:pt x="780" y="273"/>
                    <a:pt x="781" y="269"/>
                    <a:pt x="783" y="267"/>
                  </a:cubicBezTo>
                  <a:cubicBezTo>
                    <a:pt x="789" y="262"/>
                    <a:pt x="790" y="267"/>
                    <a:pt x="794" y="267"/>
                  </a:cubicBezTo>
                  <a:cubicBezTo>
                    <a:pt x="795" y="267"/>
                    <a:pt x="795" y="267"/>
                    <a:pt x="795" y="267"/>
                  </a:cubicBezTo>
                  <a:cubicBezTo>
                    <a:pt x="796" y="267"/>
                    <a:pt x="796" y="267"/>
                    <a:pt x="796" y="267"/>
                  </a:cubicBezTo>
                  <a:cubicBezTo>
                    <a:pt x="801" y="267"/>
                    <a:pt x="802" y="262"/>
                    <a:pt x="808" y="267"/>
                  </a:cubicBezTo>
                  <a:cubicBezTo>
                    <a:pt x="809" y="269"/>
                    <a:pt x="810" y="273"/>
                    <a:pt x="812" y="275"/>
                  </a:cubicBezTo>
                  <a:cubicBezTo>
                    <a:pt x="815" y="277"/>
                    <a:pt x="815" y="272"/>
                    <a:pt x="817" y="272"/>
                  </a:cubicBezTo>
                  <a:cubicBezTo>
                    <a:pt x="820" y="272"/>
                    <a:pt x="823" y="277"/>
                    <a:pt x="827" y="275"/>
                  </a:cubicBezTo>
                  <a:cubicBezTo>
                    <a:pt x="830" y="273"/>
                    <a:pt x="837" y="272"/>
                    <a:pt x="843" y="272"/>
                  </a:cubicBezTo>
                  <a:cubicBezTo>
                    <a:pt x="844" y="272"/>
                    <a:pt x="845" y="272"/>
                    <a:pt x="847" y="272"/>
                  </a:cubicBezTo>
                  <a:cubicBezTo>
                    <a:pt x="849" y="272"/>
                    <a:pt x="849" y="272"/>
                    <a:pt x="849" y="272"/>
                  </a:cubicBezTo>
                  <a:cubicBezTo>
                    <a:pt x="851" y="274"/>
                    <a:pt x="851" y="274"/>
                    <a:pt x="851" y="274"/>
                  </a:cubicBezTo>
                  <a:cubicBezTo>
                    <a:pt x="852" y="274"/>
                    <a:pt x="852" y="274"/>
                    <a:pt x="852" y="274"/>
                  </a:cubicBezTo>
                  <a:cubicBezTo>
                    <a:pt x="852" y="276"/>
                    <a:pt x="852" y="276"/>
                    <a:pt x="852" y="276"/>
                  </a:cubicBezTo>
                  <a:cubicBezTo>
                    <a:pt x="852" y="277"/>
                    <a:pt x="852" y="277"/>
                    <a:pt x="854" y="277"/>
                  </a:cubicBezTo>
                  <a:cubicBezTo>
                    <a:pt x="856" y="277"/>
                    <a:pt x="857" y="277"/>
                    <a:pt x="858" y="276"/>
                  </a:cubicBezTo>
                  <a:cubicBezTo>
                    <a:pt x="860" y="274"/>
                    <a:pt x="860" y="274"/>
                    <a:pt x="860" y="274"/>
                  </a:cubicBezTo>
                  <a:cubicBezTo>
                    <a:pt x="861" y="274"/>
                    <a:pt x="861" y="274"/>
                    <a:pt x="861" y="274"/>
                  </a:cubicBezTo>
                  <a:cubicBezTo>
                    <a:pt x="867" y="273"/>
                    <a:pt x="873" y="270"/>
                    <a:pt x="879" y="270"/>
                  </a:cubicBezTo>
                  <a:cubicBezTo>
                    <a:pt x="882" y="270"/>
                    <a:pt x="882" y="270"/>
                    <a:pt x="882" y="270"/>
                  </a:cubicBezTo>
                  <a:cubicBezTo>
                    <a:pt x="884" y="273"/>
                    <a:pt x="884" y="273"/>
                    <a:pt x="884" y="273"/>
                  </a:cubicBezTo>
                  <a:cubicBezTo>
                    <a:pt x="885" y="275"/>
                    <a:pt x="887" y="276"/>
                    <a:pt x="890" y="275"/>
                  </a:cubicBezTo>
                  <a:cubicBezTo>
                    <a:pt x="890" y="275"/>
                    <a:pt x="890" y="274"/>
                    <a:pt x="891" y="274"/>
                  </a:cubicBezTo>
                  <a:cubicBezTo>
                    <a:pt x="891" y="274"/>
                    <a:pt x="891" y="274"/>
                    <a:pt x="891" y="274"/>
                  </a:cubicBezTo>
                  <a:cubicBezTo>
                    <a:pt x="889" y="280"/>
                    <a:pt x="889" y="280"/>
                    <a:pt x="889" y="280"/>
                  </a:cubicBezTo>
                  <a:cubicBezTo>
                    <a:pt x="914" y="280"/>
                    <a:pt x="939" y="282"/>
                    <a:pt x="964" y="282"/>
                  </a:cubicBezTo>
                  <a:cubicBezTo>
                    <a:pt x="974" y="282"/>
                    <a:pt x="999" y="286"/>
                    <a:pt x="999" y="266"/>
                  </a:cubicBezTo>
                  <a:cubicBezTo>
                    <a:pt x="999" y="248"/>
                    <a:pt x="969" y="265"/>
                    <a:pt x="965" y="250"/>
                  </a:cubicBezTo>
                  <a:cubicBezTo>
                    <a:pt x="961" y="238"/>
                    <a:pt x="1000" y="242"/>
                    <a:pt x="989" y="231"/>
                  </a:cubicBezTo>
                  <a:cubicBezTo>
                    <a:pt x="986" y="229"/>
                    <a:pt x="947" y="219"/>
                    <a:pt x="962" y="213"/>
                  </a:cubicBezTo>
                  <a:cubicBezTo>
                    <a:pt x="972" y="209"/>
                    <a:pt x="1020" y="216"/>
                    <a:pt x="1019" y="185"/>
                  </a:cubicBezTo>
                  <a:cubicBezTo>
                    <a:pt x="1018" y="152"/>
                    <a:pt x="958" y="196"/>
                    <a:pt x="957" y="163"/>
                  </a:cubicBezTo>
                  <a:cubicBezTo>
                    <a:pt x="957" y="152"/>
                    <a:pt x="978" y="160"/>
                    <a:pt x="978" y="154"/>
                  </a:cubicBezTo>
                  <a:cubicBezTo>
                    <a:pt x="978" y="147"/>
                    <a:pt x="947" y="151"/>
                    <a:pt x="943" y="138"/>
                  </a:cubicBezTo>
                  <a:cubicBezTo>
                    <a:pt x="937" y="119"/>
                    <a:pt x="1003" y="143"/>
                    <a:pt x="1003" y="111"/>
                  </a:cubicBezTo>
                  <a:cubicBezTo>
                    <a:pt x="1002" y="78"/>
                    <a:pt x="961" y="97"/>
                    <a:pt x="943" y="86"/>
                  </a:cubicBezTo>
                  <a:cubicBezTo>
                    <a:pt x="940" y="84"/>
                    <a:pt x="936" y="73"/>
                    <a:pt x="938" y="68"/>
                  </a:cubicBezTo>
                  <a:cubicBezTo>
                    <a:pt x="943" y="55"/>
                    <a:pt x="966" y="80"/>
                    <a:pt x="967" y="65"/>
                  </a:cubicBezTo>
                  <a:cubicBezTo>
                    <a:pt x="970" y="40"/>
                    <a:pt x="921" y="60"/>
                    <a:pt x="924" y="36"/>
                  </a:cubicBezTo>
                  <a:cubicBezTo>
                    <a:pt x="926" y="12"/>
                    <a:pt x="962" y="28"/>
                    <a:pt x="970" y="28"/>
                  </a:cubicBezTo>
                  <a:cubicBezTo>
                    <a:pt x="998" y="28"/>
                    <a:pt x="995" y="13"/>
                    <a:pt x="971" y="13"/>
                  </a:cubicBezTo>
                  <a:cubicBezTo>
                    <a:pt x="915" y="14"/>
                    <a:pt x="915" y="14"/>
                    <a:pt x="915" y="14"/>
                  </a:cubicBezTo>
                  <a:cubicBezTo>
                    <a:pt x="915" y="13"/>
                    <a:pt x="915" y="13"/>
                    <a:pt x="915" y="13"/>
                  </a:cubicBezTo>
                  <a:cubicBezTo>
                    <a:pt x="913" y="14"/>
                    <a:pt x="913" y="14"/>
                    <a:pt x="913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1" y="14"/>
                    <a:pt x="901" y="14"/>
                    <a:pt x="901" y="14"/>
                  </a:cubicBezTo>
                  <a:cubicBezTo>
                    <a:pt x="900" y="14"/>
                    <a:pt x="900" y="14"/>
                    <a:pt x="900" y="14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893" y="11"/>
                    <a:pt x="889" y="14"/>
                    <a:pt x="885" y="18"/>
                  </a:cubicBezTo>
                  <a:cubicBezTo>
                    <a:pt x="882" y="20"/>
                    <a:pt x="882" y="20"/>
                    <a:pt x="882" y="20"/>
                  </a:cubicBezTo>
                  <a:cubicBezTo>
                    <a:pt x="881" y="19"/>
                    <a:pt x="881" y="19"/>
                    <a:pt x="881" y="19"/>
                  </a:cubicBezTo>
                  <a:cubicBezTo>
                    <a:pt x="878" y="13"/>
                    <a:pt x="873" y="5"/>
                    <a:pt x="868" y="8"/>
                  </a:cubicBezTo>
                  <a:cubicBezTo>
                    <a:pt x="867" y="9"/>
                    <a:pt x="865" y="10"/>
                    <a:pt x="864" y="11"/>
                  </a:cubicBezTo>
                  <a:cubicBezTo>
                    <a:pt x="864" y="11"/>
                    <a:pt x="864" y="11"/>
                    <a:pt x="864" y="11"/>
                  </a:cubicBezTo>
                  <a:cubicBezTo>
                    <a:pt x="864" y="10"/>
                    <a:pt x="864" y="10"/>
                    <a:pt x="864" y="10"/>
                  </a:cubicBezTo>
                  <a:cubicBezTo>
                    <a:pt x="860" y="0"/>
                    <a:pt x="859" y="11"/>
                    <a:pt x="856" y="13"/>
                  </a:cubicBezTo>
                  <a:cubicBezTo>
                    <a:pt x="848" y="16"/>
                    <a:pt x="843" y="0"/>
                    <a:pt x="835" y="3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32" y="5"/>
                    <a:pt x="832" y="5"/>
                    <a:pt x="832" y="5"/>
                  </a:cubicBezTo>
                  <a:cubicBezTo>
                    <a:pt x="831" y="7"/>
                    <a:pt x="831" y="9"/>
                    <a:pt x="830" y="10"/>
                  </a:cubicBezTo>
                  <a:cubicBezTo>
                    <a:pt x="824" y="15"/>
                    <a:pt x="820" y="14"/>
                    <a:pt x="814" y="18"/>
                  </a:cubicBezTo>
                  <a:cubicBezTo>
                    <a:pt x="812" y="19"/>
                    <a:pt x="813" y="21"/>
                    <a:pt x="811" y="22"/>
                  </a:cubicBezTo>
                  <a:cubicBezTo>
                    <a:pt x="810" y="23"/>
                    <a:pt x="805" y="23"/>
                    <a:pt x="804" y="22"/>
                  </a:cubicBezTo>
                  <a:cubicBezTo>
                    <a:pt x="803" y="20"/>
                    <a:pt x="803" y="20"/>
                    <a:pt x="803" y="20"/>
                  </a:cubicBezTo>
                  <a:cubicBezTo>
                    <a:pt x="802" y="19"/>
                    <a:pt x="802" y="19"/>
                    <a:pt x="802" y="19"/>
                  </a:cubicBezTo>
                  <a:cubicBezTo>
                    <a:pt x="801" y="16"/>
                    <a:pt x="801" y="16"/>
                    <a:pt x="801" y="16"/>
                  </a:cubicBezTo>
                  <a:cubicBezTo>
                    <a:pt x="800" y="14"/>
                    <a:pt x="799" y="11"/>
                    <a:pt x="796" y="10"/>
                  </a:cubicBezTo>
                  <a:cubicBezTo>
                    <a:pt x="795" y="10"/>
                    <a:pt x="795" y="10"/>
                    <a:pt x="795" y="10"/>
                  </a:cubicBezTo>
                  <a:cubicBezTo>
                    <a:pt x="794" y="10"/>
                    <a:pt x="794" y="10"/>
                    <a:pt x="794" y="10"/>
                  </a:cubicBezTo>
                  <a:cubicBezTo>
                    <a:pt x="792" y="11"/>
                    <a:pt x="790" y="14"/>
                    <a:pt x="789" y="16"/>
                  </a:cubicBezTo>
                  <a:cubicBezTo>
                    <a:pt x="788" y="19"/>
                    <a:pt x="788" y="19"/>
                    <a:pt x="788" y="19"/>
                  </a:cubicBezTo>
                  <a:cubicBezTo>
                    <a:pt x="788" y="20"/>
                    <a:pt x="788" y="20"/>
                    <a:pt x="788" y="20"/>
                  </a:cubicBezTo>
                  <a:cubicBezTo>
                    <a:pt x="786" y="22"/>
                    <a:pt x="786" y="22"/>
                    <a:pt x="786" y="22"/>
                  </a:cubicBezTo>
                  <a:cubicBezTo>
                    <a:pt x="785" y="23"/>
                    <a:pt x="781" y="23"/>
                    <a:pt x="780" y="22"/>
                  </a:cubicBezTo>
                  <a:cubicBezTo>
                    <a:pt x="778" y="21"/>
                    <a:pt x="778" y="19"/>
                    <a:pt x="776" y="18"/>
                  </a:cubicBezTo>
                  <a:cubicBezTo>
                    <a:pt x="770" y="14"/>
                    <a:pt x="766" y="15"/>
                    <a:pt x="760" y="10"/>
                  </a:cubicBezTo>
                  <a:cubicBezTo>
                    <a:pt x="759" y="9"/>
                    <a:pt x="760" y="7"/>
                    <a:pt x="759" y="5"/>
                  </a:cubicBezTo>
                  <a:cubicBezTo>
                    <a:pt x="755" y="5"/>
                    <a:pt x="755" y="5"/>
                    <a:pt x="755" y="5"/>
                  </a:cubicBezTo>
                  <a:cubicBezTo>
                    <a:pt x="755" y="3"/>
                    <a:pt x="755" y="3"/>
                    <a:pt x="755" y="3"/>
                  </a:cubicBezTo>
                  <a:cubicBezTo>
                    <a:pt x="747" y="0"/>
                    <a:pt x="743" y="16"/>
                    <a:pt x="735" y="13"/>
                  </a:cubicBezTo>
                  <a:cubicBezTo>
                    <a:pt x="731" y="11"/>
                    <a:pt x="731" y="0"/>
                    <a:pt x="727" y="10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6" y="11"/>
                    <a:pt x="726" y="11"/>
                    <a:pt x="726" y="11"/>
                  </a:cubicBezTo>
                  <a:cubicBezTo>
                    <a:pt x="725" y="10"/>
                    <a:pt x="724" y="9"/>
                    <a:pt x="722" y="8"/>
                  </a:cubicBezTo>
                  <a:cubicBezTo>
                    <a:pt x="720" y="6"/>
                    <a:pt x="717" y="8"/>
                    <a:pt x="715" y="10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13" y="12"/>
                    <a:pt x="713" y="12"/>
                    <a:pt x="713" y="12"/>
                  </a:cubicBezTo>
                  <a:cubicBezTo>
                    <a:pt x="711" y="11"/>
                    <a:pt x="711" y="8"/>
                    <a:pt x="708" y="7"/>
                  </a:cubicBezTo>
                  <a:cubicBezTo>
                    <a:pt x="703" y="6"/>
                    <a:pt x="699" y="9"/>
                    <a:pt x="696" y="11"/>
                  </a:cubicBezTo>
                  <a:cubicBezTo>
                    <a:pt x="695" y="13"/>
                    <a:pt x="695" y="13"/>
                    <a:pt x="695" y="13"/>
                  </a:cubicBezTo>
                  <a:cubicBezTo>
                    <a:pt x="693" y="13"/>
                    <a:pt x="693" y="13"/>
                    <a:pt x="693" y="13"/>
                  </a:cubicBezTo>
                  <a:cubicBezTo>
                    <a:pt x="692" y="13"/>
                    <a:pt x="692" y="13"/>
                    <a:pt x="692" y="13"/>
                  </a:cubicBezTo>
                  <a:cubicBezTo>
                    <a:pt x="689" y="13"/>
                    <a:pt x="689" y="13"/>
                    <a:pt x="689" y="13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5" y="10"/>
                    <a:pt x="680" y="5"/>
                    <a:pt x="679" y="5"/>
                  </a:cubicBezTo>
                  <a:cubicBezTo>
                    <a:pt x="676" y="4"/>
                    <a:pt x="674" y="4"/>
                    <a:pt x="671" y="6"/>
                  </a:cubicBezTo>
                  <a:cubicBezTo>
                    <a:pt x="666" y="8"/>
                    <a:pt x="666" y="8"/>
                    <a:pt x="666" y="8"/>
                  </a:cubicBezTo>
                  <a:cubicBezTo>
                    <a:pt x="665" y="8"/>
                    <a:pt x="665" y="8"/>
                    <a:pt x="665" y="8"/>
                  </a:cubicBezTo>
                  <a:cubicBezTo>
                    <a:pt x="663" y="7"/>
                    <a:pt x="661" y="7"/>
                    <a:pt x="657" y="8"/>
                  </a:cubicBezTo>
                  <a:cubicBezTo>
                    <a:pt x="654" y="8"/>
                    <a:pt x="654" y="8"/>
                    <a:pt x="654" y="8"/>
                  </a:cubicBezTo>
                  <a:cubicBezTo>
                    <a:pt x="654" y="8"/>
                    <a:pt x="653" y="8"/>
                    <a:pt x="653" y="9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2" y="10"/>
                    <a:pt x="652" y="10"/>
                    <a:pt x="652" y="10"/>
                  </a:cubicBezTo>
                  <a:cubicBezTo>
                    <a:pt x="651" y="4"/>
                    <a:pt x="648" y="4"/>
                    <a:pt x="644" y="7"/>
                  </a:cubicBezTo>
                  <a:cubicBezTo>
                    <a:pt x="643" y="8"/>
                    <a:pt x="643" y="8"/>
                    <a:pt x="643" y="8"/>
                  </a:cubicBezTo>
                  <a:cubicBezTo>
                    <a:pt x="639" y="5"/>
                    <a:pt x="639" y="5"/>
                    <a:pt x="639" y="5"/>
                  </a:cubicBezTo>
                  <a:cubicBezTo>
                    <a:pt x="637" y="4"/>
                    <a:pt x="634" y="4"/>
                    <a:pt x="630" y="5"/>
                  </a:cubicBezTo>
                  <a:cubicBezTo>
                    <a:pt x="628" y="6"/>
                    <a:pt x="626" y="7"/>
                    <a:pt x="625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4" y="9"/>
                    <a:pt x="624" y="9"/>
                    <a:pt x="624" y="9"/>
                  </a:cubicBezTo>
                  <a:cubicBezTo>
                    <a:pt x="621" y="6"/>
                    <a:pt x="621" y="6"/>
                    <a:pt x="621" y="6"/>
                  </a:cubicBezTo>
                  <a:cubicBezTo>
                    <a:pt x="619" y="5"/>
                    <a:pt x="617" y="4"/>
                    <a:pt x="614" y="5"/>
                  </a:cubicBezTo>
                  <a:cubicBezTo>
                    <a:pt x="612" y="7"/>
                    <a:pt x="612" y="7"/>
                    <a:pt x="612" y="7"/>
                  </a:cubicBezTo>
                  <a:cubicBezTo>
                    <a:pt x="612" y="6"/>
                    <a:pt x="612" y="6"/>
                    <a:pt x="612" y="6"/>
                  </a:cubicBezTo>
                  <a:cubicBezTo>
                    <a:pt x="610" y="5"/>
                    <a:pt x="609" y="12"/>
                    <a:pt x="606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02" y="13"/>
                    <a:pt x="602" y="13"/>
                    <a:pt x="602" y="13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600" y="11"/>
                    <a:pt x="599" y="10"/>
                  </a:cubicBezTo>
                  <a:cubicBezTo>
                    <a:pt x="598" y="10"/>
                    <a:pt x="598" y="10"/>
                    <a:pt x="598" y="10"/>
                  </a:cubicBezTo>
                  <a:cubicBezTo>
                    <a:pt x="595" y="4"/>
                    <a:pt x="595" y="4"/>
                    <a:pt x="595" y="4"/>
                  </a:cubicBezTo>
                  <a:cubicBezTo>
                    <a:pt x="594" y="3"/>
                    <a:pt x="593" y="2"/>
                    <a:pt x="592" y="3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91" y="4"/>
                    <a:pt x="591" y="4"/>
                    <a:pt x="591" y="4"/>
                  </a:cubicBezTo>
                  <a:cubicBezTo>
                    <a:pt x="589" y="3"/>
                    <a:pt x="587" y="2"/>
                    <a:pt x="585" y="3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82" y="5"/>
                    <a:pt x="582" y="5"/>
                    <a:pt x="582" y="5"/>
                  </a:cubicBezTo>
                  <a:cubicBezTo>
                    <a:pt x="581" y="7"/>
                    <a:pt x="581" y="9"/>
                    <a:pt x="580" y="10"/>
                  </a:cubicBezTo>
                  <a:cubicBezTo>
                    <a:pt x="579" y="11"/>
                    <a:pt x="577" y="12"/>
                    <a:pt x="576" y="13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4" y="14"/>
                    <a:pt x="574" y="14"/>
                    <a:pt x="574" y="14"/>
                  </a:cubicBezTo>
                  <a:cubicBezTo>
                    <a:pt x="572" y="13"/>
                    <a:pt x="572" y="13"/>
                    <a:pt x="572" y="13"/>
                  </a:cubicBezTo>
                  <a:cubicBezTo>
                    <a:pt x="571" y="12"/>
                    <a:pt x="571" y="12"/>
                    <a:pt x="571" y="12"/>
                  </a:cubicBezTo>
                  <a:cubicBezTo>
                    <a:pt x="571" y="11"/>
                    <a:pt x="570" y="10"/>
                    <a:pt x="569" y="10"/>
                  </a:cubicBezTo>
                  <a:cubicBezTo>
                    <a:pt x="567" y="9"/>
                    <a:pt x="565" y="10"/>
                    <a:pt x="563" y="11"/>
                  </a:cubicBezTo>
                  <a:cubicBezTo>
                    <a:pt x="562" y="13"/>
                    <a:pt x="562" y="13"/>
                    <a:pt x="562" y="13"/>
                  </a:cubicBezTo>
                  <a:cubicBezTo>
                    <a:pt x="561" y="12"/>
                    <a:pt x="561" y="12"/>
                    <a:pt x="561" y="12"/>
                  </a:cubicBezTo>
                  <a:cubicBezTo>
                    <a:pt x="559" y="11"/>
                    <a:pt x="557" y="9"/>
                    <a:pt x="554" y="10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9" y="12"/>
                    <a:pt x="549" y="12"/>
                    <a:pt x="549" y="12"/>
                  </a:cubicBezTo>
                  <a:cubicBezTo>
                    <a:pt x="546" y="10"/>
                    <a:pt x="546" y="10"/>
                    <a:pt x="546" y="10"/>
                  </a:cubicBezTo>
                  <a:cubicBezTo>
                    <a:pt x="545" y="10"/>
                    <a:pt x="545" y="10"/>
                    <a:pt x="545" y="10"/>
                  </a:cubicBezTo>
                  <a:cubicBezTo>
                    <a:pt x="544" y="10"/>
                    <a:pt x="544" y="10"/>
                    <a:pt x="544" y="10"/>
                  </a:cubicBezTo>
                  <a:cubicBezTo>
                    <a:pt x="543" y="11"/>
                    <a:pt x="543" y="11"/>
                    <a:pt x="543" y="11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40" y="10"/>
                    <a:pt x="540" y="10"/>
                    <a:pt x="540" y="10"/>
                  </a:cubicBezTo>
                  <a:cubicBezTo>
                    <a:pt x="538" y="9"/>
                    <a:pt x="538" y="9"/>
                    <a:pt x="538" y="9"/>
                  </a:cubicBezTo>
                  <a:cubicBezTo>
                    <a:pt x="537" y="8"/>
                    <a:pt x="536" y="7"/>
                    <a:pt x="534" y="7"/>
                  </a:cubicBezTo>
                  <a:cubicBezTo>
                    <a:pt x="531" y="7"/>
                    <a:pt x="531" y="8"/>
                    <a:pt x="531" y="9"/>
                  </a:cubicBezTo>
                  <a:cubicBezTo>
                    <a:pt x="532" y="10"/>
                    <a:pt x="532" y="10"/>
                    <a:pt x="532" y="10"/>
                  </a:cubicBezTo>
                  <a:cubicBezTo>
                    <a:pt x="530" y="11"/>
                    <a:pt x="530" y="11"/>
                    <a:pt x="530" y="11"/>
                  </a:cubicBezTo>
                  <a:cubicBezTo>
                    <a:pt x="528" y="13"/>
                    <a:pt x="528" y="13"/>
                    <a:pt x="528" y="13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525" y="12"/>
                    <a:pt x="523" y="12"/>
                    <a:pt x="523" y="12"/>
                  </a:cubicBezTo>
                  <a:cubicBezTo>
                    <a:pt x="520" y="12"/>
                    <a:pt x="517" y="12"/>
                    <a:pt x="514" y="12"/>
                  </a:cubicBezTo>
                  <a:cubicBezTo>
                    <a:pt x="512" y="11"/>
                    <a:pt x="512" y="11"/>
                    <a:pt x="512" y="11"/>
                  </a:cubicBezTo>
                  <a:cubicBezTo>
                    <a:pt x="510" y="10"/>
                    <a:pt x="510" y="10"/>
                    <a:pt x="510" y="10"/>
                  </a:cubicBezTo>
                  <a:cubicBezTo>
                    <a:pt x="509" y="9"/>
                    <a:pt x="510" y="7"/>
                    <a:pt x="509" y="5"/>
                  </a:cubicBezTo>
                  <a:cubicBezTo>
                    <a:pt x="506" y="5"/>
                    <a:pt x="506" y="5"/>
                    <a:pt x="506" y="5"/>
                  </a:cubicBezTo>
                  <a:cubicBezTo>
                    <a:pt x="506" y="3"/>
                    <a:pt x="506" y="3"/>
                    <a:pt x="506" y="3"/>
                  </a:cubicBezTo>
                  <a:cubicBezTo>
                    <a:pt x="502" y="2"/>
                    <a:pt x="498" y="5"/>
                    <a:pt x="495" y="8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4" y="9"/>
                    <a:pt x="494" y="9"/>
                    <a:pt x="494" y="9"/>
                  </a:cubicBezTo>
                  <a:cubicBezTo>
                    <a:pt x="493" y="9"/>
                    <a:pt x="493" y="9"/>
                    <a:pt x="492" y="10"/>
                  </a:cubicBezTo>
                  <a:cubicBezTo>
                    <a:pt x="491" y="12"/>
                    <a:pt x="491" y="12"/>
                    <a:pt x="491" y="12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9" y="13"/>
                    <a:pt x="487" y="13"/>
                    <a:pt x="485" y="13"/>
                  </a:cubicBezTo>
                  <a:cubicBezTo>
                    <a:pt x="481" y="11"/>
                    <a:pt x="481" y="0"/>
                    <a:pt x="477" y="10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6" y="11"/>
                    <a:pt x="476" y="11"/>
                    <a:pt x="476" y="11"/>
                  </a:cubicBezTo>
                  <a:cubicBezTo>
                    <a:pt x="475" y="10"/>
                    <a:pt x="474" y="9"/>
                    <a:pt x="472" y="8"/>
                  </a:cubicBezTo>
                  <a:cubicBezTo>
                    <a:pt x="470" y="6"/>
                    <a:pt x="467" y="8"/>
                    <a:pt x="465" y="10"/>
                  </a:cubicBezTo>
                  <a:cubicBezTo>
                    <a:pt x="463" y="13"/>
                    <a:pt x="463" y="13"/>
                    <a:pt x="463" y="13"/>
                  </a:cubicBezTo>
                  <a:cubicBezTo>
                    <a:pt x="463" y="12"/>
                    <a:pt x="463" y="12"/>
                    <a:pt x="463" y="12"/>
                  </a:cubicBezTo>
                  <a:cubicBezTo>
                    <a:pt x="462" y="11"/>
                    <a:pt x="461" y="8"/>
                    <a:pt x="458" y="7"/>
                  </a:cubicBezTo>
                  <a:cubicBezTo>
                    <a:pt x="455" y="7"/>
                    <a:pt x="453" y="7"/>
                    <a:pt x="451" y="8"/>
                  </a:cubicBezTo>
                  <a:cubicBezTo>
                    <a:pt x="448" y="10"/>
                    <a:pt x="448" y="10"/>
                    <a:pt x="448" y="10"/>
                  </a:cubicBezTo>
                  <a:cubicBezTo>
                    <a:pt x="446" y="9"/>
                    <a:pt x="446" y="9"/>
                    <a:pt x="446" y="9"/>
                  </a:cubicBezTo>
                  <a:cubicBezTo>
                    <a:pt x="445" y="9"/>
                    <a:pt x="444" y="9"/>
                    <a:pt x="443" y="10"/>
                  </a:cubicBezTo>
                  <a:cubicBezTo>
                    <a:pt x="442" y="10"/>
                    <a:pt x="441" y="10"/>
                    <a:pt x="440" y="11"/>
                  </a:cubicBezTo>
                  <a:cubicBezTo>
                    <a:pt x="436" y="12"/>
                    <a:pt x="436" y="12"/>
                    <a:pt x="436" y="1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8"/>
                    <a:pt x="430" y="5"/>
                    <a:pt x="429" y="5"/>
                  </a:cubicBezTo>
                  <a:cubicBezTo>
                    <a:pt x="426" y="4"/>
                    <a:pt x="424" y="4"/>
                    <a:pt x="421" y="6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7" y="7"/>
                    <a:pt x="416" y="7"/>
                    <a:pt x="416" y="7"/>
                  </a:cubicBezTo>
                  <a:cubicBezTo>
                    <a:pt x="415" y="8"/>
                    <a:pt x="415" y="8"/>
                    <a:pt x="415" y="8"/>
                  </a:cubicBezTo>
                  <a:cubicBezTo>
                    <a:pt x="412" y="7"/>
                    <a:pt x="412" y="7"/>
                    <a:pt x="412" y="7"/>
                  </a:cubicBezTo>
                  <a:cubicBezTo>
                    <a:pt x="410" y="7"/>
                    <a:pt x="409" y="7"/>
                    <a:pt x="407" y="8"/>
                  </a:cubicBezTo>
                  <a:cubicBezTo>
                    <a:pt x="404" y="8"/>
                    <a:pt x="404" y="8"/>
                    <a:pt x="404" y="8"/>
                  </a:cubicBezTo>
                  <a:cubicBezTo>
                    <a:pt x="404" y="8"/>
                    <a:pt x="404" y="8"/>
                    <a:pt x="403" y="9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1" y="4"/>
                    <a:pt x="398" y="4"/>
                    <a:pt x="395" y="7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89" y="5"/>
                    <a:pt x="389" y="5"/>
                    <a:pt x="389" y="5"/>
                  </a:cubicBezTo>
                  <a:cubicBezTo>
                    <a:pt x="388" y="5"/>
                    <a:pt x="387" y="4"/>
                    <a:pt x="385" y="4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81" y="5"/>
                    <a:pt x="381" y="5"/>
                    <a:pt x="381" y="5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3" y="2"/>
                    <a:pt x="343" y="2"/>
                    <a:pt x="342" y="3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07" y="3"/>
                    <a:pt x="307" y="3"/>
                    <a:pt x="307" y="3"/>
                  </a:cubicBezTo>
                  <a:cubicBezTo>
                    <a:pt x="298" y="3"/>
                    <a:pt x="277" y="0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1" y="11"/>
                    <a:pt x="258" y="11"/>
                    <a:pt x="257" y="10"/>
                  </a:cubicBezTo>
                  <a:cubicBezTo>
                    <a:pt x="253" y="8"/>
                    <a:pt x="250" y="12"/>
                    <a:pt x="247" y="12"/>
                  </a:cubicBezTo>
                  <a:cubicBezTo>
                    <a:pt x="245" y="12"/>
                    <a:pt x="245" y="7"/>
                    <a:pt x="242" y="10"/>
                  </a:cubicBezTo>
                  <a:cubicBezTo>
                    <a:pt x="240" y="11"/>
                    <a:pt x="239" y="15"/>
                    <a:pt x="237" y="17"/>
                  </a:cubicBezTo>
                  <a:cubicBezTo>
                    <a:pt x="231" y="23"/>
                    <a:pt x="230" y="17"/>
                    <a:pt x="226" y="17"/>
                  </a:cubicBezTo>
                  <a:cubicBezTo>
                    <a:pt x="225" y="17"/>
                    <a:pt x="225" y="17"/>
                    <a:pt x="225" y="17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19" y="17"/>
                    <a:pt x="219" y="23"/>
                    <a:pt x="213" y="17"/>
                  </a:cubicBezTo>
                  <a:cubicBezTo>
                    <a:pt x="211" y="15"/>
                    <a:pt x="210" y="11"/>
                    <a:pt x="208" y="10"/>
                  </a:cubicBezTo>
                  <a:cubicBezTo>
                    <a:pt x="205" y="7"/>
                    <a:pt x="205" y="12"/>
                    <a:pt x="203" y="12"/>
                  </a:cubicBezTo>
                  <a:cubicBezTo>
                    <a:pt x="200" y="12"/>
                    <a:pt x="197" y="8"/>
                    <a:pt x="193" y="10"/>
                  </a:cubicBezTo>
                  <a:cubicBezTo>
                    <a:pt x="190" y="11"/>
                    <a:pt x="183" y="12"/>
                    <a:pt x="177" y="12"/>
                  </a:cubicBezTo>
                  <a:cubicBezTo>
                    <a:pt x="177" y="12"/>
                    <a:pt x="175" y="12"/>
                    <a:pt x="173" y="12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9" y="8"/>
                    <a:pt x="169" y="7"/>
                    <a:pt x="166" y="7"/>
                  </a:cubicBezTo>
                  <a:cubicBezTo>
                    <a:pt x="164" y="7"/>
                    <a:pt x="163" y="8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3" y="12"/>
                    <a:pt x="147" y="15"/>
                    <a:pt x="141" y="15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5" y="10"/>
                    <a:pt x="133" y="9"/>
                    <a:pt x="130" y="10"/>
                  </a:cubicBezTo>
                  <a:cubicBezTo>
                    <a:pt x="130" y="10"/>
                    <a:pt x="130" y="10"/>
                    <a:pt x="129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06" y="5"/>
                    <a:pt x="81" y="3"/>
                    <a:pt x="57" y="3"/>
                  </a:cubicBezTo>
                  <a:cubicBezTo>
                    <a:pt x="54" y="3"/>
                    <a:pt x="51" y="3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3256769">
            <a:off x="1155764" y="707870"/>
            <a:ext cx="1295924" cy="3886869"/>
            <a:chOff x="1504369" y="2982594"/>
            <a:chExt cx="997455" cy="2991670"/>
          </a:xfrm>
        </p:grpSpPr>
        <p:sp>
          <p:nvSpPr>
            <p:cNvPr id="122" name="Rectangle 62"/>
            <p:cNvSpPr>
              <a:spLocks noChangeArrowheads="1"/>
            </p:cNvSpPr>
            <p:nvPr/>
          </p:nvSpPr>
          <p:spPr bwMode="auto">
            <a:xfrm>
              <a:off x="1521098" y="3026507"/>
              <a:ext cx="967483" cy="8901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63"/>
            <p:cNvSpPr>
              <a:spLocks noChangeArrowheads="1"/>
            </p:cNvSpPr>
            <p:nvPr/>
          </p:nvSpPr>
          <p:spPr bwMode="auto">
            <a:xfrm>
              <a:off x="1521098" y="3026507"/>
              <a:ext cx="490712" cy="890113"/>
            </a:xfrm>
            <a:prstGeom prst="rect">
              <a:avLst/>
            </a:prstGeom>
            <a:solidFill>
              <a:schemeClr val="tx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1504369" y="4207980"/>
              <a:ext cx="996758" cy="1766284"/>
            </a:xfrm>
            <a:custGeom>
              <a:avLst/>
              <a:gdLst>
                <a:gd name="T0" fmla="*/ 673 w 1430"/>
                <a:gd name="T1" fmla="*/ 2024 h 2534"/>
                <a:gd name="T2" fmla="*/ 612 w 1430"/>
                <a:gd name="T3" fmla="*/ 2078 h 2534"/>
                <a:gd name="T4" fmla="*/ 597 w 1430"/>
                <a:gd name="T5" fmla="*/ 2162 h 2534"/>
                <a:gd name="T6" fmla="*/ 638 w 1430"/>
                <a:gd name="T7" fmla="*/ 2234 h 2534"/>
                <a:gd name="T8" fmla="*/ 710 w 1430"/>
                <a:gd name="T9" fmla="*/ 2264 h 2534"/>
                <a:gd name="T10" fmla="*/ 769 w 1430"/>
                <a:gd name="T11" fmla="*/ 2249 h 2534"/>
                <a:gd name="T12" fmla="*/ 824 w 1430"/>
                <a:gd name="T13" fmla="*/ 2189 h 2534"/>
                <a:gd name="T14" fmla="*/ 829 w 1430"/>
                <a:gd name="T15" fmla="*/ 2104 h 2534"/>
                <a:gd name="T16" fmla="*/ 782 w 1430"/>
                <a:gd name="T17" fmla="*/ 2037 h 2534"/>
                <a:gd name="T18" fmla="*/ 715 w 1430"/>
                <a:gd name="T19" fmla="*/ 2015 h 2534"/>
                <a:gd name="T20" fmla="*/ 1430 w 1430"/>
                <a:gd name="T21" fmla="*/ 87 h 2534"/>
                <a:gd name="T22" fmla="*/ 1425 w 1430"/>
                <a:gd name="T23" fmla="*/ 116 h 2534"/>
                <a:gd name="T24" fmla="*/ 1342 w 1430"/>
                <a:gd name="T25" fmla="*/ 167 h 2534"/>
                <a:gd name="T26" fmla="*/ 1224 w 1430"/>
                <a:gd name="T27" fmla="*/ 256 h 2534"/>
                <a:gd name="T28" fmla="*/ 1114 w 1430"/>
                <a:gd name="T29" fmla="*/ 370 h 2534"/>
                <a:gd name="T30" fmla="*/ 1017 w 1430"/>
                <a:gd name="T31" fmla="*/ 511 h 2534"/>
                <a:gd name="T32" fmla="*/ 943 w 1430"/>
                <a:gd name="T33" fmla="*/ 682 h 2534"/>
                <a:gd name="T34" fmla="*/ 900 w 1430"/>
                <a:gd name="T35" fmla="*/ 887 h 2534"/>
                <a:gd name="T36" fmla="*/ 896 w 1430"/>
                <a:gd name="T37" fmla="*/ 1124 h 2534"/>
                <a:gd name="T38" fmla="*/ 932 w 1430"/>
                <a:gd name="T39" fmla="*/ 1384 h 2534"/>
                <a:gd name="T40" fmla="*/ 964 w 1430"/>
                <a:gd name="T41" fmla="*/ 1628 h 2534"/>
                <a:gd name="T42" fmla="*/ 977 w 1430"/>
                <a:gd name="T43" fmla="*/ 1858 h 2534"/>
                <a:gd name="T44" fmla="*/ 972 w 1430"/>
                <a:gd name="T45" fmla="*/ 2067 h 2534"/>
                <a:gd name="T46" fmla="*/ 945 w 1430"/>
                <a:gd name="T47" fmla="*/ 2247 h 2534"/>
                <a:gd name="T48" fmla="*/ 897 w 1430"/>
                <a:gd name="T49" fmla="*/ 2390 h 2534"/>
                <a:gd name="T50" fmla="*/ 822 w 1430"/>
                <a:gd name="T51" fmla="*/ 2488 h 2534"/>
                <a:gd name="T52" fmla="*/ 723 w 1430"/>
                <a:gd name="T53" fmla="*/ 2534 h 2534"/>
                <a:gd name="T54" fmla="*/ 670 w 1430"/>
                <a:gd name="T55" fmla="*/ 2524 h 2534"/>
                <a:gd name="T56" fmla="*/ 580 w 1430"/>
                <a:gd name="T57" fmla="*/ 2460 h 2534"/>
                <a:gd name="T58" fmla="*/ 515 w 1430"/>
                <a:gd name="T59" fmla="*/ 2346 h 2534"/>
                <a:gd name="T60" fmla="*/ 473 w 1430"/>
                <a:gd name="T61" fmla="*/ 2191 h 2534"/>
                <a:gd name="T62" fmla="*/ 454 w 1430"/>
                <a:gd name="T63" fmla="*/ 2001 h 2534"/>
                <a:gd name="T64" fmla="*/ 456 w 1430"/>
                <a:gd name="T65" fmla="*/ 1783 h 2534"/>
                <a:gd name="T66" fmla="*/ 475 w 1430"/>
                <a:gd name="T67" fmla="*/ 1548 h 2534"/>
                <a:gd name="T68" fmla="*/ 511 w 1430"/>
                <a:gd name="T69" fmla="*/ 1300 h 2534"/>
                <a:gd name="T70" fmla="*/ 538 w 1430"/>
                <a:gd name="T71" fmla="*/ 1040 h 2534"/>
                <a:gd name="T72" fmla="*/ 520 w 1430"/>
                <a:gd name="T73" fmla="*/ 815 h 2534"/>
                <a:gd name="T74" fmla="*/ 466 w 1430"/>
                <a:gd name="T75" fmla="*/ 622 h 2534"/>
                <a:gd name="T76" fmla="*/ 382 w 1430"/>
                <a:gd name="T77" fmla="*/ 461 h 2534"/>
                <a:gd name="T78" fmla="*/ 280 w 1430"/>
                <a:gd name="T79" fmla="*/ 329 h 2534"/>
                <a:gd name="T80" fmla="*/ 166 w 1430"/>
                <a:gd name="T81" fmla="*/ 223 h 2534"/>
                <a:gd name="T82" fmla="*/ 50 w 1430"/>
                <a:gd name="T83" fmla="*/ 143 h 2534"/>
                <a:gd name="T84" fmla="*/ 1 w 1430"/>
                <a:gd name="T85" fmla="*/ 108 h 2534"/>
                <a:gd name="T86" fmla="*/ 9 w 1430"/>
                <a:gd name="T87" fmla="*/ 0 h 2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0" h="2534">
                  <a:moveTo>
                    <a:pt x="715" y="2015"/>
                  </a:moveTo>
                  <a:lnTo>
                    <a:pt x="699" y="2016"/>
                  </a:lnTo>
                  <a:lnTo>
                    <a:pt x="673" y="2024"/>
                  </a:lnTo>
                  <a:lnTo>
                    <a:pt x="648" y="2037"/>
                  </a:lnTo>
                  <a:lnTo>
                    <a:pt x="627" y="2056"/>
                  </a:lnTo>
                  <a:lnTo>
                    <a:pt x="612" y="2078"/>
                  </a:lnTo>
                  <a:lnTo>
                    <a:pt x="600" y="2104"/>
                  </a:lnTo>
                  <a:lnTo>
                    <a:pt x="596" y="2133"/>
                  </a:lnTo>
                  <a:lnTo>
                    <a:pt x="597" y="2162"/>
                  </a:lnTo>
                  <a:lnTo>
                    <a:pt x="605" y="2189"/>
                  </a:lnTo>
                  <a:lnTo>
                    <a:pt x="619" y="2214"/>
                  </a:lnTo>
                  <a:lnTo>
                    <a:pt x="638" y="2234"/>
                  </a:lnTo>
                  <a:lnTo>
                    <a:pt x="661" y="2249"/>
                  </a:lnTo>
                  <a:lnTo>
                    <a:pt x="687" y="2260"/>
                  </a:lnTo>
                  <a:lnTo>
                    <a:pt x="710" y="2264"/>
                  </a:lnTo>
                  <a:lnTo>
                    <a:pt x="720" y="2264"/>
                  </a:lnTo>
                  <a:lnTo>
                    <a:pt x="742" y="2260"/>
                  </a:lnTo>
                  <a:lnTo>
                    <a:pt x="769" y="2249"/>
                  </a:lnTo>
                  <a:lnTo>
                    <a:pt x="792" y="2234"/>
                  </a:lnTo>
                  <a:lnTo>
                    <a:pt x="811" y="2214"/>
                  </a:lnTo>
                  <a:lnTo>
                    <a:pt x="824" y="2189"/>
                  </a:lnTo>
                  <a:lnTo>
                    <a:pt x="833" y="2162"/>
                  </a:lnTo>
                  <a:lnTo>
                    <a:pt x="834" y="2133"/>
                  </a:lnTo>
                  <a:lnTo>
                    <a:pt x="829" y="2104"/>
                  </a:lnTo>
                  <a:lnTo>
                    <a:pt x="818" y="2078"/>
                  </a:lnTo>
                  <a:lnTo>
                    <a:pt x="803" y="2056"/>
                  </a:lnTo>
                  <a:lnTo>
                    <a:pt x="782" y="2037"/>
                  </a:lnTo>
                  <a:lnTo>
                    <a:pt x="757" y="2024"/>
                  </a:lnTo>
                  <a:lnTo>
                    <a:pt x="731" y="2016"/>
                  </a:lnTo>
                  <a:lnTo>
                    <a:pt x="715" y="2015"/>
                  </a:lnTo>
                  <a:close/>
                  <a:moveTo>
                    <a:pt x="9" y="0"/>
                  </a:moveTo>
                  <a:lnTo>
                    <a:pt x="1421" y="0"/>
                  </a:lnTo>
                  <a:lnTo>
                    <a:pt x="1430" y="87"/>
                  </a:lnTo>
                  <a:lnTo>
                    <a:pt x="1430" y="99"/>
                  </a:lnTo>
                  <a:lnTo>
                    <a:pt x="1429" y="108"/>
                  </a:lnTo>
                  <a:lnTo>
                    <a:pt x="1425" y="116"/>
                  </a:lnTo>
                  <a:lnTo>
                    <a:pt x="1419" y="121"/>
                  </a:lnTo>
                  <a:lnTo>
                    <a:pt x="1380" y="143"/>
                  </a:lnTo>
                  <a:lnTo>
                    <a:pt x="1342" y="167"/>
                  </a:lnTo>
                  <a:lnTo>
                    <a:pt x="1303" y="193"/>
                  </a:lnTo>
                  <a:lnTo>
                    <a:pt x="1264" y="223"/>
                  </a:lnTo>
                  <a:lnTo>
                    <a:pt x="1224" y="256"/>
                  </a:lnTo>
                  <a:lnTo>
                    <a:pt x="1186" y="290"/>
                  </a:lnTo>
                  <a:lnTo>
                    <a:pt x="1150" y="329"/>
                  </a:lnTo>
                  <a:lnTo>
                    <a:pt x="1114" y="370"/>
                  </a:lnTo>
                  <a:lnTo>
                    <a:pt x="1079" y="414"/>
                  </a:lnTo>
                  <a:lnTo>
                    <a:pt x="1048" y="461"/>
                  </a:lnTo>
                  <a:lnTo>
                    <a:pt x="1017" y="511"/>
                  </a:lnTo>
                  <a:lnTo>
                    <a:pt x="990" y="565"/>
                  </a:lnTo>
                  <a:lnTo>
                    <a:pt x="965" y="622"/>
                  </a:lnTo>
                  <a:lnTo>
                    <a:pt x="943" y="682"/>
                  </a:lnTo>
                  <a:lnTo>
                    <a:pt x="924" y="747"/>
                  </a:lnTo>
                  <a:lnTo>
                    <a:pt x="910" y="815"/>
                  </a:lnTo>
                  <a:lnTo>
                    <a:pt x="900" y="887"/>
                  </a:lnTo>
                  <a:lnTo>
                    <a:pt x="893" y="961"/>
                  </a:lnTo>
                  <a:lnTo>
                    <a:pt x="892" y="1040"/>
                  </a:lnTo>
                  <a:lnTo>
                    <a:pt x="896" y="1124"/>
                  </a:lnTo>
                  <a:lnTo>
                    <a:pt x="905" y="1210"/>
                  </a:lnTo>
                  <a:lnTo>
                    <a:pt x="919" y="1300"/>
                  </a:lnTo>
                  <a:lnTo>
                    <a:pt x="932" y="1384"/>
                  </a:lnTo>
                  <a:lnTo>
                    <a:pt x="944" y="1467"/>
                  </a:lnTo>
                  <a:lnTo>
                    <a:pt x="955" y="1548"/>
                  </a:lnTo>
                  <a:lnTo>
                    <a:pt x="964" y="1628"/>
                  </a:lnTo>
                  <a:lnTo>
                    <a:pt x="970" y="1706"/>
                  </a:lnTo>
                  <a:lnTo>
                    <a:pt x="974" y="1783"/>
                  </a:lnTo>
                  <a:lnTo>
                    <a:pt x="977" y="1858"/>
                  </a:lnTo>
                  <a:lnTo>
                    <a:pt x="978" y="1930"/>
                  </a:lnTo>
                  <a:lnTo>
                    <a:pt x="976" y="2001"/>
                  </a:lnTo>
                  <a:lnTo>
                    <a:pt x="972" y="2067"/>
                  </a:lnTo>
                  <a:lnTo>
                    <a:pt x="965" y="2130"/>
                  </a:lnTo>
                  <a:lnTo>
                    <a:pt x="957" y="2191"/>
                  </a:lnTo>
                  <a:lnTo>
                    <a:pt x="945" y="2247"/>
                  </a:lnTo>
                  <a:lnTo>
                    <a:pt x="932" y="2299"/>
                  </a:lnTo>
                  <a:lnTo>
                    <a:pt x="915" y="2346"/>
                  </a:lnTo>
                  <a:lnTo>
                    <a:pt x="897" y="2390"/>
                  </a:lnTo>
                  <a:lnTo>
                    <a:pt x="875" y="2427"/>
                  </a:lnTo>
                  <a:lnTo>
                    <a:pt x="850" y="2460"/>
                  </a:lnTo>
                  <a:lnTo>
                    <a:pt x="822" y="2488"/>
                  </a:lnTo>
                  <a:lnTo>
                    <a:pt x="792" y="2509"/>
                  </a:lnTo>
                  <a:lnTo>
                    <a:pt x="759" y="2524"/>
                  </a:lnTo>
                  <a:lnTo>
                    <a:pt x="723" y="2534"/>
                  </a:lnTo>
                  <a:lnTo>
                    <a:pt x="715" y="2532"/>
                  </a:lnTo>
                  <a:lnTo>
                    <a:pt x="707" y="2534"/>
                  </a:lnTo>
                  <a:lnTo>
                    <a:pt x="670" y="2524"/>
                  </a:lnTo>
                  <a:lnTo>
                    <a:pt x="638" y="2509"/>
                  </a:lnTo>
                  <a:lnTo>
                    <a:pt x="608" y="2488"/>
                  </a:lnTo>
                  <a:lnTo>
                    <a:pt x="580" y="2460"/>
                  </a:lnTo>
                  <a:lnTo>
                    <a:pt x="555" y="2427"/>
                  </a:lnTo>
                  <a:lnTo>
                    <a:pt x="533" y="2390"/>
                  </a:lnTo>
                  <a:lnTo>
                    <a:pt x="515" y="2346"/>
                  </a:lnTo>
                  <a:lnTo>
                    <a:pt x="498" y="2299"/>
                  </a:lnTo>
                  <a:lnTo>
                    <a:pt x="484" y="2247"/>
                  </a:lnTo>
                  <a:lnTo>
                    <a:pt x="473" y="2191"/>
                  </a:lnTo>
                  <a:lnTo>
                    <a:pt x="465" y="2130"/>
                  </a:lnTo>
                  <a:lnTo>
                    <a:pt x="458" y="2067"/>
                  </a:lnTo>
                  <a:lnTo>
                    <a:pt x="454" y="2001"/>
                  </a:lnTo>
                  <a:lnTo>
                    <a:pt x="452" y="1930"/>
                  </a:lnTo>
                  <a:lnTo>
                    <a:pt x="453" y="1858"/>
                  </a:lnTo>
                  <a:lnTo>
                    <a:pt x="456" y="1783"/>
                  </a:lnTo>
                  <a:lnTo>
                    <a:pt x="460" y="1706"/>
                  </a:lnTo>
                  <a:lnTo>
                    <a:pt x="466" y="1628"/>
                  </a:lnTo>
                  <a:lnTo>
                    <a:pt x="475" y="1548"/>
                  </a:lnTo>
                  <a:lnTo>
                    <a:pt x="486" y="1467"/>
                  </a:lnTo>
                  <a:lnTo>
                    <a:pt x="498" y="1384"/>
                  </a:lnTo>
                  <a:lnTo>
                    <a:pt x="511" y="1300"/>
                  </a:lnTo>
                  <a:lnTo>
                    <a:pt x="525" y="1210"/>
                  </a:lnTo>
                  <a:lnTo>
                    <a:pt x="534" y="1124"/>
                  </a:lnTo>
                  <a:lnTo>
                    <a:pt x="538" y="1040"/>
                  </a:lnTo>
                  <a:lnTo>
                    <a:pt x="537" y="961"/>
                  </a:lnTo>
                  <a:lnTo>
                    <a:pt x="530" y="887"/>
                  </a:lnTo>
                  <a:lnTo>
                    <a:pt x="520" y="815"/>
                  </a:lnTo>
                  <a:lnTo>
                    <a:pt x="505" y="747"/>
                  </a:lnTo>
                  <a:lnTo>
                    <a:pt x="487" y="682"/>
                  </a:lnTo>
                  <a:lnTo>
                    <a:pt x="466" y="622"/>
                  </a:lnTo>
                  <a:lnTo>
                    <a:pt x="441" y="565"/>
                  </a:lnTo>
                  <a:lnTo>
                    <a:pt x="412" y="511"/>
                  </a:lnTo>
                  <a:lnTo>
                    <a:pt x="382" y="461"/>
                  </a:lnTo>
                  <a:lnTo>
                    <a:pt x="351" y="414"/>
                  </a:lnTo>
                  <a:lnTo>
                    <a:pt x="316" y="370"/>
                  </a:lnTo>
                  <a:lnTo>
                    <a:pt x="280" y="329"/>
                  </a:lnTo>
                  <a:lnTo>
                    <a:pt x="244" y="290"/>
                  </a:lnTo>
                  <a:lnTo>
                    <a:pt x="206" y="256"/>
                  </a:lnTo>
                  <a:lnTo>
                    <a:pt x="166" y="223"/>
                  </a:lnTo>
                  <a:lnTo>
                    <a:pt x="127" y="193"/>
                  </a:lnTo>
                  <a:lnTo>
                    <a:pt x="88" y="167"/>
                  </a:lnTo>
                  <a:lnTo>
                    <a:pt x="50" y="143"/>
                  </a:lnTo>
                  <a:lnTo>
                    <a:pt x="10" y="121"/>
                  </a:lnTo>
                  <a:lnTo>
                    <a:pt x="5" y="116"/>
                  </a:lnTo>
                  <a:lnTo>
                    <a:pt x="1" y="108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1505066" y="4203798"/>
              <a:ext cx="504652" cy="1770466"/>
            </a:xfrm>
            <a:custGeom>
              <a:avLst/>
              <a:gdLst>
                <a:gd name="T0" fmla="*/ 724 w 724"/>
                <a:gd name="T1" fmla="*/ 0 h 2540"/>
                <a:gd name="T2" fmla="*/ 715 w 724"/>
                <a:gd name="T3" fmla="*/ 2021 h 2540"/>
                <a:gd name="T4" fmla="*/ 673 w 724"/>
                <a:gd name="T5" fmla="*/ 2030 h 2540"/>
                <a:gd name="T6" fmla="*/ 629 w 724"/>
                <a:gd name="T7" fmla="*/ 2062 h 2540"/>
                <a:gd name="T8" fmla="*/ 601 w 724"/>
                <a:gd name="T9" fmla="*/ 2110 h 2540"/>
                <a:gd name="T10" fmla="*/ 599 w 724"/>
                <a:gd name="T11" fmla="*/ 2168 h 2540"/>
                <a:gd name="T12" fmla="*/ 620 w 724"/>
                <a:gd name="T13" fmla="*/ 2220 h 2540"/>
                <a:gd name="T14" fmla="*/ 662 w 724"/>
                <a:gd name="T15" fmla="*/ 2255 h 2540"/>
                <a:gd name="T16" fmla="*/ 710 w 724"/>
                <a:gd name="T17" fmla="*/ 2270 h 2540"/>
                <a:gd name="T18" fmla="*/ 724 w 724"/>
                <a:gd name="T19" fmla="*/ 2269 h 2540"/>
                <a:gd name="T20" fmla="*/ 723 w 724"/>
                <a:gd name="T21" fmla="*/ 2540 h 2540"/>
                <a:gd name="T22" fmla="*/ 709 w 724"/>
                <a:gd name="T23" fmla="*/ 2540 h 2540"/>
                <a:gd name="T24" fmla="*/ 638 w 724"/>
                <a:gd name="T25" fmla="*/ 2515 h 2540"/>
                <a:gd name="T26" fmla="*/ 580 w 724"/>
                <a:gd name="T27" fmla="*/ 2466 h 2540"/>
                <a:gd name="T28" fmla="*/ 535 w 724"/>
                <a:gd name="T29" fmla="*/ 2396 h 2540"/>
                <a:gd name="T30" fmla="*/ 499 w 724"/>
                <a:gd name="T31" fmla="*/ 2305 h 2540"/>
                <a:gd name="T32" fmla="*/ 474 w 724"/>
                <a:gd name="T33" fmla="*/ 2197 h 2540"/>
                <a:gd name="T34" fmla="*/ 459 w 724"/>
                <a:gd name="T35" fmla="*/ 2073 h 2540"/>
                <a:gd name="T36" fmla="*/ 453 w 724"/>
                <a:gd name="T37" fmla="*/ 1936 h 2540"/>
                <a:gd name="T38" fmla="*/ 456 w 724"/>
                <a:gd name="T39" fmla="*/ 1789 h 2540"/>
                <a:gd name="T40" fmla="*/ 468 w 724"/>
                <a:gd name="T41" fmla="*/ 1634 h 2540"/>
                <a:gd name="T42" fmla="*/ 486 w 724"/>
                <a:gd name="T43" fmla="*/ 1473 h 2540"/>
                <a:gd name="T44" fmla="*/ 512 w 724"/>
                <a:gd name="T45" fmla="*/ 1306 h 2540"/>
                <a:gd name="T46" fmla="*/ 536 w 724"/>
                <a:gd name="T47" fmla="*/ 1130 h 2540"/>
                <a:gd name="T48" fmla="*/ 537 w 724"/>
                <a:gd name="T49" fmla="*/ 967 h 2540"/>
                <a:gd name="T50" fmla="*/ 521 w 724"/>
                <a:gd name="T51" fmla="*/ 821 h 2540"/>
                <a:gd name="T52" fmla="*/ 489 w 724"/>
                <a:gd name="T53" fmla="*/ 688 h 2540"/>
                <a:gd name="T54" fmla="*/ 442 w 724"/>
                <a:gd name="T55" fmla="*/ 571 h 2540"/>
                <a:gd name="T56" fmla="*/ 384 w 724"/>
                <a:gd name="T57" fmla="*/ 467 h 2540"/>
                <a:gd name="T58" fmla="*/ 317 w 724"/>
                <a:gd name="T59" fmla="*/ 376 h 2540"/>
                <a:gd name="T60" fmla="*/ 244 w 724"/>
                <a:gd name="T61" fmla="*/ 296 h 2540"/>
                <a:gd name="T62" fmla="*/ 167 w 724"/>
                <a:gd name="T63" fmla="*/ 229 h 2540"/>
                <a:gd name="T64" fmla="*/ 89 w 724"/>
                <a:gd name="T65" fmla="*/ 173 h 2540"/>
                <a:gd name="T66" fmla="*/ 12 w 724"/>
                <a:gd name="T67" fmla="*/ 127 h 2540"/>
                <a:gd name="T68" fmla="*/ 3 w 724"/>
                <a:gd name="T69" fmla="*/ 114 h 2540"/>
                <a:gd name="T70" fmla="*/ 0 w 724"/>
                <a:gd name="T71" fmla="*/ 93 h 2540"/>
                <a:gd name="T72" fmla="*/ 13 w 724"/>
                <a:gd name="T73" fmla="*/ 6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4" h="2540">
                  <a:moveTo>
                    <a:pt x="13" y="0"/>
                  </a:moveTo>
                  <a:lnTo>
                    <a:pt x="724" y="0"/>
                  </a:lnTo>
                  <a:lnTo>
                    <a:pt x="724" y="2022"/>
                  </a:lnTo>
                  <a:lnTo>
                    <a:pt x="715" y="2021"/>
                  </a:lnTo>
                  <a:lnTo>
                    <a:pt x="701" y="2022"/>
                  </a:lnTo>
                  <a:lnTo>
                    <a:pt x="673" y="2030"/>
                  </a:lnTo>
                  <a:lnTo>
                    <a:pt x="648" y="2043"/>
                  </a:lnTo>
                  <a:lnTo>
                    <a:pt x="629" y="2062"/>
                  </a:lnTo>
                  <a:lnTo>
                    <a:pt x="612" y="2084"/>
                  </a:lnTo>
                  <a:lnTo>
                    <a:pt x="601" y="2110"/>
                  </a:lnTo>
                  <a:lnTo>
                    <a:pt x="596" y="2139"/>
                  </a:lnTo>
                  <a:lnTo>
                    <a:pt x="599" y="2168"/>
                  </a:lnTo>
                  <a:lnTo>
                    <a:pt x="607" y="2195"/>
                  </a:lnTo>
                  <a:lnTo>
                    <a:pt x="620" y="2220"/>
                  </a:lnTo>
                  <a:lnTo>
                    <a:pt x="639" y="2240"/>
                  </a:lnTo>
                  <a:lnTo>
                    <a:pt x="662" y="2255"/>
                  </a:lnTo>
                  <a:lnTo>
                    <a:pt x="688" y="2266"/>
                  </a:lnTo>
                  <a:lnTo>
                    <a:pt x="710" y="2270"/>
                  </a:lnTo>
                  <a:lnTo>
                    <a:pt x="720" y="2270"/>
                  </a:lnTo>
                  <a:lnTo>
                    <a:pt x="724" y="2269"/>
                  </a:lnTo>
                  <a:lnTo>
                    <a:pt x="724" y="2540"/>
                  </a:lnTo>
                  <a:lnTo>
                    <a:pt x="723" y="2540"/>
                  </a:lnTo>
                  <a:lnTo>
                    <a:pt x="715" y="2538"/>
                  </a:lnTo>
                  <a:lnTo>
                    <a:pt x="709" y="2540"/>
                  </a:lnTo>
                  <a:lnTo>
                    <a:pt x="672" y="2530"/>
                  </a:lnTo>
                  <a:lnTo>
                    <a:pt x="638" y="2515"/>
                  </a:lnTo>
                  <a:lnTo>
                    <a:pt x="608" y="2494"/>
                  </a:lnTo>
                  <a:lnTo>
                    <a:pt x="580" y="2466"/>
                  </a:lnTo>
                  <a:lnTo>
                    <a:pt x="556" y="2433"/>
                  </a:lnTo>
                  <a:lnTo>
                    <a:pt x="535" y="2396"/>
                  </a:lnTo>
                  <a:lnTo>
                    <a:pt x="515" y="2352"/>
                  </a:lnTo>
                  <a:lnTo>
                    <a:pt x="499" y="2305"/>
                  </a:lnTo>
                  <a:lnTo>
                    <a:pt x="485" y="2253"/>
                  </a:lnTo>
                  <a:lnTo>
                    <a:pt x="474" y="2197"/>
                  </a:lnTo>
                  <a:lnTo>
                    <a:pt x="465" y="2136"/>
                  </a:lnTo>
                  <a:lnTo>
                    <a:pt x="459" y="2073"/>
                  </a:lnTo>
                  <a:lnTo>
                    <a:pt x="455" y="2007"/>
                  </a:lnTo>
                  <a:lnTo>
                    <a:pt x="453" y="1936"/>
                  </a:lnTo>
                  <a:lnTo>
                    <a:pt x="453" y="1864"/>
                  </a:lnTo>
                  <a:lnTo>
                    <a:pt x="456" y="1789"/>
                  </a:lnTo>
                  <a:lnTo>
                    <a:pt x="461" y="1712"/>
                  </a:lnTo>
                  <a:lnTo>
                    <a:pt x="468" y="1634"/>
                  </a:lnTo>
                  <a:lnTo>
                    <a:pt x="476" y="1554"/>
                  </a:lnTo>
                  <a:lnTo>
                    <a:pt x="486" y="1473"/>
                  </a:lnTo>
                  <a:lnTo>
                    <a:pt x="498" y="1390"/>
                  </a:lnTo>
                  <a:lnTo>
                    <a:pt x="512" y="1306"/>
                  </a:lnTo>
                  <a:lnTo>
                    <a:pt x="527" y="1216"/>
                  </a:lnTo>
                  <a:lnTo>
                    <a:pt x="536" y="1130"/>
                  </a:lnTo>
                  <a:lnTo>
                    <a:pt x="538" y="1046"/>
                  </a:lnTo>
                  <a:lnTo>
                    <a:pt x="537" y="967"/>
                  </a:lnTo>
                  <a:lnTo>
                    <a:pt x="532" y="893"/>
                  </a:lnTo>
                  <a:lnTo>
                    <a:pt x="521" y="821"/>
                  </a:lnTo>
                  <a:lnTo>
                    <a:pt x="506" y="753"/>
                  </a:lnTo>
                  <a:lnTo>
                    <a:pt x="489" y="688"/>
                  </a:lnTo>
                  <a:lnTo>
                    <a:pt x="466" y="628"/>
                  </a:lnTo>
                  <a:lnTo>
                    <a:pt x="442" y="571"/>
                  </a:lnTo>
                  <a:lnTo>
                    <a:pt x="414" y="517"/>
                  </a:lnTo>
                  <a:lnTo>
                    <a:pt x="384" y="467"/>
                  </a:lnTo>
                  <a:lnTo>
                    <a:pt x="351" y="420"/>
                  </a:lnTo>
                  <a:lnTo>
                    <a:pt x="317" y="376"/>
                  </a:lnTo>
                  <a:lnTo>
                    <a:pt x="281" y="335"/>
                  </a:lnTo>
                  <a:lnTo>
                    <a:pt x="244" y="296"/>
                  </a:lnTo>
                  <a:lnTo>
                    <a:pt x="206" y="262"/>
                  </a:lnTo>
                  <a:lnTo>
                    <a:pt x="167" y="229"/>
                  </a:lnTo>
                  <a:lnTo>
                    <a:pt x="127" y="199"/>
                  </a:lnTo>
                  <a:lnTo>
                    <a:pt x="89" y="173"/>
                  </a:lnTo>
                  <a:lnTo>
                    <a:pt x="50" y="149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3" y="114"/>
                  </a:lnTo>
                  <a:lnTo>
                    <a:pt x="0" y="105"/>
                  </a:lnTo>
                  <a:lnTo>
                    <a:pt x="0" y="93"/>
                  </a:lnTo>
                  <a:lnTo>
                    <a:pt x="9" y="6"/>
                  </a:lnTo>
                  <a:lnTo>
                    <a:pt x="13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48"/>
            <p:cNvSpPr>
              <a:spLocks noEditPoints="1"/>
            </p:cNvSpPr>
            <p:nvPr/>
          </p:nvSpPr>
          <p:spPr bwMode="auto">
            <a:xfrm>
              <a:off x="1816640" y="5514919"/>
              <a:ext cx="368731" cy="456558"/>
            </a:xfrm>
            <a:custGeom>
              <a:avLst/>
              <a:gdLst>
                <a:gd name="T0" fmla="*/ 238 w 529"/>
                <a:gd name="T1" fmla="*/ 149 h 655"/>
                <a:gd name="T2" fmla="*/ 192 w 529"/>
                <a:gd name="T3" fmla="*/ 175 h 655"/>
                <a:gd name="T4" fmla="*/ 161 w 529"/>
                <a:gd name="T5" fmla="*/ 219 h 655"/>
                <a:gd name="T6" fmla="*/ 152 w 529"/>
                <a:gd name="T7" fmla="*/ 272 h 655"/>
                <a:gd name="T8" fmla="*/ 166 w 529"/>
                <a:gd name="T9" fmla="*/ 326 h 655"/>
                <a:gd name="T10" fmla="*/ 201 w 529"/>
                <a:gd name="T11" fmla="*/ 367 h 655"/>
                <a:gd name="T12" fmla="*/ 250 w 529"/>
                <a:gd name="T13" fmla="*/ 388 h 655"/>
                <a:gd name="T14" fmla="*/ 304 w 529"/>
                <a:gd name="T15" fmla="*/ 385 h 655"/>
                <a:gd name="T16" fmla="*/ 351 w 529"/>
                <a:gd name="T17" fmla="*/ 359 h 655"/>
                <a:gd name="T18" fmla="*/ 381 w 529"/>
                <a:gd name="T19" fmla="*/ 316 h 655"/>
                <a:gd name="T20" fmla="*/ 390 w 529"/>
                <a:gd name="T21" fmla="*/ 261 h 655"/>
                <a:gd name="T22" fmla="*/ 376 w 529"/>
                <a:gd name="T23" fmla="*/ 207 h 655"/>
                <a:gd name="T24" fmla="*/ 340 w 529"/>
                <a:gd name="T25" fmla="*/ 168 h 655"/>
                <a:gd name="T26" fmla="*/ 293 w 529"/>
                <a:gd name="T27" fmla="*/ 147 h 655"/>
                <a:gd name="T28" fmla="*/ 9 w 529"/>
                <a:gd name="T29" fmla="*/ 0 h 655"/>
                <a:gd name="T30" fmla="*/ 135 w 529"/>
                <a:gd name="T31" fmla="*/ 45 h 655"/>
                <a:gd name="T32" fmla="*/ 259 w 529"/>
                <a:gd name="T33" fmla="*/ 62 h 655"/>
                <a:gd name="T34" fmla="*/ 382 w 529"/>
                <a:gd name="T35" fmla="*/ 55 h 655"/>
                <a:gd name="T36" fmla="*/ 504 w 529"/>
                <a:gd name="T37" fmla="*/ 31 h 655"/>
                <a:gd name="T38" fmla="*/ 529 w 529"/>
                <a:gd name="T39" fmla="*/ 79 h 655"/>
                <a:gd name="T40" fmla="*/ 522 w 529"/>
                <a:gd name="T41" fmla="*/ 209 h 655"/>
                <a:gd name="T42" fmla="*/ 507 w 529"/>
                <a:gd name="T43" fmla="*/ 327 h 655"/>
                <a:gd name="T44" fmla="*/ 483 w 529"/>
                <a:gd name="T45" fmla="*/ 431 h 655"/>
                <a:gd name="T46" fmla="*/ 449 w 529"/>
                <a:gd name="T47" fmla="*/ 517 h 655"/>
                <a:gd name="T48" fmla="*/ 404 w 529"/>
                <a:gd name="T49" fmla="*/ 585 h 655"/>
                <a:gd name="T50" fmla="*/ 348 w 529"/>
                <a:gd name="T51" fmla="*/ 631 h 655"/>
                <a:gd name="T52" fmla="*/ 281 w 529"/>
                <a:gd name="T53" fmla="*/ 655 h 655"/>
                <a:gd name="T54" fmla="*/ 212 w 529"/>
                <a:gd name="T55" fmla="*/ 644 h 655"/>
                <a:gd name="T56" fmla="*/ 153 w 529"/>
                <a:gd name="T57" fmla="*/ 613 h 655"/>
                <a:gd name="T58" fmla="*/ 105 w 529"/>
                <a:gd name="T59" fmla="*/ 560 h 655"/>
                <a:gd name="T60" fmla="*/ 67 w 529"/>
                <a:gd name="T61" fmla="*/ 490 h 655"/>
                <a:gd name="T62" fmla="*/ 38 w 529"/>
                <a:gd name="T63" fmla="*/ 405 h 655"/>
                <a:gd name="T64" fmla="*/ 17 w 529"/>
                <a:gd name="T65" fmla="*/ 306 h 655"/>
                <a:gd name="T66" fmla="*/ 5 w 529"/>
                <a:gd name="T67" fmla="*/ 199 h 655"/>
                <a:gd name="T68" fmla="*/ 0 w 529"/>
                <a:gd name="T69" fmla="*/ 84 h 655"/>
                <a:gd name="T70" fmla="*/ 1 w 529"/>
                <a:gd name="T71" fmla="*/ 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9" h="655">
                  <a:moveTo>
                    <a:pt x="264" y="144"/>
                  </a:move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304" y="385"/>
                  </a:lnTo>
                  <a:lnTo>
                    <a:pt x="328" y="374"/>
                  </a:lnTo>
                  <a:lnTo>
                    <a:pt x="351" y="359"/>
                  </a:lnTo>
                  <a:lnTo>
                    <a:pt x="368" y="338"/>
                  </a:lnTo>
                  <a:lnTo>
                    <a:pt x="381" y="316"/>
                  </a:lnTo>
                  <a:lnTo>
                    <a:pt x="389" y="289"/>
                  </a:lnTo>
                  <a:lnTo>
                    <a:pt x="390" y="261"/>
                  </a:lnTo>
                  <a:lnTo>
                    <a:pt x="386" y="233"/>
                  </a:lnTo>
                  <a:lnTo>
                    <a:pt x="376" y="207"/>
                  </a:lnTo>
                  <a:lnTo>
                    <a:pt x="360" y="186"/>
                  </a:lnTo>
                  <a:lnTo>
                    <a:pt x="340" y="168"/>
                  </a:lnTo>
                  <a:lnTo>
                    <a:pt x="318" y="155"/>
                  </a:lnTo>
                  <a:lnTo>
                    <a:pt x="293" y="147"/>
                  </a:lnTo>
                  <a:lnTo>
                    <a:pt x="264" y="144"/>
                  </a:lnTo>
                  <a:close/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321" y="60"/>
                  </a:lnTo>
                  <a:lnTo>
                    <a:pt x="382" y="55"/>
                  </a:lnTo>
                  <a:lnTo>
                    <a:pt x="442" y="46"/>
                  </a:lnTo>
                  <a:lnTo>
                    <a:pt x="504" y="31"/>
                  </a:lnTo>
                  <a:lnTo>
                    <a:pt x="529" y="24"/>
                  </a:lnTo>
                  <a:lnTo>
                    <a:pt x="529" y="79"/>
                  </a:lnTo>
                  <a:lnTo>
                    <a:pt x="526" y="145"/>
                  </a:lnTo>
                  <a:lnTo>
                    <a:pt x="522" y="209"/>
                  </a:lnTo>
                  <a:lnTo>
                    <a:pt x="516" y="270"/>
                  </a:lnTo>
                  <a:lnTo>
                    <a:pt x="507" y="327"/>
                  </a:lnTo>
                  <a:lnTo>
                    <a:pt x="496" y="381"/>
                  </a:lnTo>
                  <a:lnTo>
                    <a:pt x="483" y="431"/>
                  </a:lnTo>
                  <a:lnTo>
                    <a:pt x="467" y="477"/>
                  </a:lnTo>
                  <a:lnTo>
                    <a:pt x="449" y="517"/>
                  </a:lnTo>
                  <a:lnTo>
                    <a:pt x="428" y="554"/>
                  </a:lnTo>
                  <a:lnTo>
                    <a:pt x="404" y="585"/>
                  </a:lnTo>
                  <a:lnTo>
                    <a:pt x="377" y="610"/>
                  </a:lnTo>
                  <a:lnTo>
                    <a:pt x="348" y="631"/>
                  </a:lnTo>
                  <a:lnTo>
                    <a:pt x="317" y="645"/>
                  </a:lnTo>
                  <a:lnTo>
                    <a:pt x="281" y="655"/>
                  </a:lnTo>
                  <a:lnTo>
                    <a:pt x="245" y="652"/>
                  </a:lnTo>
                  <a:lnTo>
                    <a:pt x="212" y="644"/>
                  </a:lnTo>
                  <a:lnTo>
                    <a:pt x="181" y="631"/>
                  </a:lnTo>
                  <a:lnTo>
                    <a:pt x="153" y="613"/>
                  </a:lnTo>
                  <a:lnTo>
                    <a:pt x="127" y="588"/>
                  </a:lnTo>
                  <a:lnTo>
                    <a:pt x="105" y="560"/>
                  </a:lnTo>
                  <a:lnTo>
                    <a:pt x="84" y="526"/>
                  </a:lnTo>
                  <a:lnTo>
                    <a:pt x="67" y="490"/>
                  </a:lnTo>
                  <a:lnTo>
                    <a:pt x="51" y="449"/>
                  </a:lnTo>
                  <a:lnTo>
                    <a:pt x="38" y="405"/>
                  </a:lnTo>
                  <a:lnTo>
                    <a:pt x="26" y="356"/>
                  </a:lnTo>
                  <a:lnTo>
                    <a:pt x="17" y="306"/>
                  </a:lnTo>
                  <a:lnTo>
                    <a:pt x="10" y="254"/>
                  </a:lnTo>
                  <a:lnTo>
                    <a:pt x="5" y="199"/>
                  </a:lnTo>
                  <a:lnTo>
                    <a:pt x="1" y="143"/>
                  </a:lnTo>
                  <a:lnTo>
                    <a:pt x="0" y="84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1816640" y="5514919"/>
              <a:ext cx="195169" cy="456558"/>
            </a:xfrm>
            <a:custGeom>
              <a:avLst/>
              <a:gdLst>
                <a:gd name="T0" fmla="*/ 9 w 280"/>
                <a:gd name="T1" fmla="*/ 0 h 655"/>
                <a:gd name="T2" fmla="*/ 72 w 280"/>
                <a:gd name="T3" fmla="*/ 26 h 655"/>
                <a:gd name="T4" fmla="*/ 135 w 280"/>
                <a:gd name="T5" fmla="*/ 45 h 655"/>
                <a:gd name="T6" fmla="*/ 196 w 280"/>
                <a:gd name="T7" fmla="*/ 56 h 655"/>
                <a:gd name="T8" fmla="*/ 259 w 280"/>
                <a:gd name="T9" fmla="*/ 62 h 655"/>
                <a:gd name="T10" fmla="*/ 280 w 280"/>
                <a:gd name="T11" fmla="*/ 62 h 655"/>
                <a:gd name="T12" fmla="*/ 280 w 280"/>
                <a:gd name="T13" fmla="*/ 145 h 655"/>
                <a:gd name="T14" fmla="*/ 264 w 280"/>
                <a:gd name="T15" fmla="*/ 144 h 655"/>
                <a:gd name="T16" fmla="*/ 238 w 280"/>
                <a:gd name="T17" fmla="*/ 149 h 655"/>
                <a:gd name="T18" fmla="*/ 213 w 280"/>
                <a:gd name="T19" fmla="*/ 160 h 655"/>
                <a:gd name="T20" fmla="*/ 192 w 280"/>
                <a:gd name="T21" fmla="*/ 175 h 655"/>
                <a:gd name="T22" fmla="*/ 174 w 280"/>
                <a:gd name="T23" fmla="*/ 195 h 655"/>
                <a:gd name="T24" fmla="*/ 161 w 280"/>
                <a:gd name="T25" fmla="*/ 219 h 655"/>
                <a:gd name="T26" fmla="*/ 154 w 280"/>
                <a:gd name="T27" fmla="*/ 245 h 655"/>
                <a:gd name="T28" fmla="*/ 152 w 280"/>
                <a:gd name="T29" fmla="*/ 272 h 655"/>
                <a:gd name="T30" fmla="*/ 157 w 280"/>
                <a:gd name="T31" fmla="*/ 301 h 655"/>
                <a:gd name="T32" fmla="*/ 166 w 280"/>
                <a:gd name="T33" fmla="*/ 326 h 655"/>
                <a:gd name="T34" fmla="*/ 182 w 280"/>
                <a:gd name="T35" fmla="*/ 348 h 655"/>
                <a:gd name="T36" fmla="*/ 201 w 280"/>
                <a:gd name="T37" fmla="*/ 367 h 655"/>
                <a:gd name="T38" fmla="*/ 224 w 280"/>
                <a:gd name="T39" fmla="*/ 380 h 655"/>
                <a:gd name="T40" fmla="*/ 250 w 280"/>
                <a:gd name="T41" fmla="*/ 388 h 655"/>
                <a:gd name="T42" fmla="*/ 277 w 280"/>
                <a:gd name="T43" fmla="*/ 389 h 655"/>
                <a:gd name="T44" fmla="*/ 280 w 280"/>
                <a:gd name="T45" fmla="*/ 389 h 655"/>
                <a:gd name="T46" fmla="*/ 280 w 280"/>
                <a:gd name="T47" fmla="*/ 655 h 655"/>
                <a:gd name="T48" fmla="*/ 262 w 280"/>
                <a:gd name="T49" fmla="*/ 655 h 655"/>
                <a:gd name="T50" fmla="*/ 226 w 280"/>
                <a:gd name="T51" fmla="*/ 649 h 655"/>
                <a:gd name="T52" fmla="*/ 194 w 280"/>
                <a:gd name="T53" fmla="*/ 638 h 655"/>
                <a:gd name="T54" fmla="*/ 164 w 280"/>
                <a:gd name="T55" fmla="*/ 621 h 655"/>
                <a:gd name="T56" fmla="*/ 136 w 280"/>
                <a:gd name="T57" fmla="*/ 598 h 655"/>
                <a:gd name="T58" fmla="*/ 111 w 280"/>
                <a:gd name="T59" fmla="*/ 569 h 655"/>
                <a:gd name="T60" fmla="*/ 90 w 280"/>
                <a:gd name="T61" fmla="*/ 537 h 655"/>
                <a:gd name="T62" fmla="*/ 71 w 280"/>
                <a:gd name="T63" fmla="*/ 500 h 655"/>
                <a:gd name="T64" fmla="*/ 55 w 280"/>
                <a:gd name="T65" fmla="*/ 460 h 655"/>
                <a:gd name="T66" fmla="*/ 40 w 280"/>
                <a:gd name="T67" fmla="*/ 415 h 655"/>
                <a:gd name="T68" fmla="*/ 29 w 280"/>
                <a:gd name="T69" fmla="*/ 367 h 655"/>
                <a:gd name="T70" fmla="*/ 18 w 280"/>
                <a:gd name="T71" fmla="*/ 316 h 655"/>
                <a:gd name="T72" fmla="*/ 12 w 280"/>
                <a:gd name="T73" fmla="*/ 262 h 655"/>
                <a:gd name="T74" fmla="*/ 5 w 280"/>
                <a:gd name="T75" fmla="*/ 206 h 655"/>
                <a:gd name="T76" fmla="*/ 2 w 280"/>
                <a:gd name="T77" fmla="*/ 148 h 655"/>
                <a:gd name="T78" fmla="*/ 0 w 280"/>
                <a:gd name="T79" fmla="*/ 88 h 655"/>
                <a:gd name="T80" fmla="*/ 0 w 280"/>
                <a:gd name="T81" fmla="*/ 25 h 655"/>
                <a:gd name="T82" fmla="*/ 1 w 280"/>
                <a:gd name="T83" fmla="*/ 4 h 655"/>
                <a:gd name="T84" fmla="*/ 9 w 280"/>
                <a:gd name="T8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655">
                  <a:moveTo>
                    <a:pt x="9" y="0"/>
                  </a:moveTo>
                  <a:lnTo>
                    <a:pt x="72" y="26"/>
                  </a:lnTo>
                  <a:lnTo>
                    <a:pt x="135" y="45"/>
                  </a:lnTo>
                  <a:lnTo>
                    <a:pt x="196" y="56"/>
                  </a:lnTo>
                  <a:lnTo>
                    <a:pt x="259" y="62"/>
                  </a:lnTo>
                  <a:lnTo>
                    <a:pt x="280" y="62"/>
                  </a:lnTo>
                  <a:lnTo>
                    <a:pt x="280" y="145"/>
                  </a:lnTo>
                  <a:lnTo>
                    <a:pt x="264" y="144"/>
                  </a:lnTo>
                  <a:lnTo>
                    <a:pt x="238" y="149"/>
                  </a:lnTo>
                  <a:lnTo>
                    <a:pt x="213" y="160"/>
                  </a:lnTo>
                  <a:lnTo>
                    <a:pt x="192" y="175"/>
                  </a:lnTo>
                  <a:lnTo>
                    <a:pt x="174" y="195"/>
                  </a:lnTo>
                  <a:lnTo>
                    <a:pt x="161" y="219"/>
                  </a:lnTo>
                  <a:lnTo>
                    <a:pt x="154" y="245"/>
                  </a:lnTo>
                  <a:lnTo>
                    <a:pt x="152" y="272"/>
                  </a:lnTo>
                  <a:lnTo>
                    <a:pt x="157" y="301"/>
                  </a:lnTo>
                  <a:lnTo>
                    <a:pt x="166" y="326"/>
                  </a:lnTo>
                  <a:lnTo>
                    <a:pt x="182" y="348"/>
                  </a:lnTo>
                  <a:lnTo>
                    <a:pt x="201" y="367"/>
                  </a:lnTo>
                  <a:lnTo>
                    <a:pt x="224" y="380"/>
                  </a:lnTo>
                  <a:lnTo>
                    <a:pt x="250" y="388"/>
                  </a:lnTo>
                  <a:lnTo>
                    <a:pt x="277" y="389"/>
                  </a:lnTo>
                  <a:lnTo>
                    <a:pt x="280" y="389"/>
                  </a:lnTo>
                  <a:lnTo>
                    <a:pt x="280" y="655"/>
                  </a:lnTo>
                  <a:lnTo>
                    <a:pt x="262" y="655"/>
                  </a:lnTo>
                  <a:lnTo>
                    <a:pt x="226" y="649"/>
                  </a:lnTo>
                  <a:lnTo>
                    <a:pt x="194" y="638"/>
                  </a:lnTo>
                  <a:lnTo>
                    <a:pt x="164" y="621"/>
                  </a:lnTo>
                  <a:lnTo>
                    <a:pt x="136" y="598"/>
                  </a:lnTo>
                  <a:lnTo>
                    <a:pt x="111" y="569"/>
                  </a:lnTo>
                  <a:lnTo>
                    <a:pt x="90" y="537"/>
                  </a:lnTo>
                  <a:lnTo>
                    <a:pt x="71" y="500"/>
                  </a:lnTo>
                  <a:lnTo>
                    <a:pt x="55" y="460"/>
                  </a:lnTo>
                  <a:lnTo>
                    <a:pt x="40" y="415"/>
                  </a:lnTo>
                  <a:lnTo>
                    <a:pt x="29" y="367"/>
                  </a:lnTo>
                  <a:lnTo>
                    <a:pt x="18" y="316"/>
                  </a:lnTo>
                  <a:lnTo>
                    <a:pt x="12" y="262"/>
                  </a:lnTo>
                  <a:lnTo>
                    <a:pt x="5" y="206"/>
                  </a:lnTo>
                  <a:lnTo>
                    <a:pt x="2" y="148"/>
                  </a:lnTo>
                  <a:lnTo>
                    <a:pt x="0" y="88"/>
                  </a:lnTo>
                  <a:lnTo>
                    <a:pt x="0" y="25"/>
                  </a:lnTo>
                  <a:lnTo>
                    <a:pt x="1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1506460" y="2982594"/>
              <a:ext cx="995364" cy="462831"/>
            </a:xfrm>
            <a:custGeom>
              <a:avLst/>
              <a:gdLst>
                <a:gd name="T0" fmla="*/ 1411 w 1428"/>
                <a:gd name="T1" fmla="*/ 12 h 664"/>
                <a:gd name="T2" fmla="*/ 1424 w 1428"/>
                <a:gd name="T3" fmla="*/ 525 h 664"/>
                <a:gd name="T4" fmla="*/ 1418 w 1428"/>
                <a:gd name="T5" fmla="*/ 591 h 664"/>
                <a:gd name="T6" fmla="*/ 1371 w 1428"/>
                <a:gd name="T7" fmla="*/ 646 h 664"/>
                <a:gd name="T8" fmla="*/ 1305 w 1428"/>
                <a:gd name="T9" fmla="*/ 664 h 664"/>
                <a:gd name="T10" fmla="*/ 1253 w 1428"/>
                <a:gd name="T11" fmla="*/ 630 h 664"/>
                <a:gd name="T12" fmla="*/ 1217 w 1428"/>
                <a:gd name="T13" fmla="*/ 574 h 664"/>
                <a:gd name="T14" fmla="*/ 1183 w 1428"/>
                <a:gd name="T15" fmla="*/ 525 h 664"/>
                <a:gd name="T16" fmla="*/ 1141 w 1428"/>
                <a:gd name="T17" fmla="*/ 523 h 664"/>
                <a:gd name="T18" fmla="*/ 1097 w 1428"/>
                <a:gd name="T19" fmla="*/ 540 h 664"/>
                <a:gd name="T20" fmla="*/ 1052 w 1428"/>
                <a:gd name="T21" fmla="*/ 541 h 664"/>
                <a:gd name="T22" fmla="*/ 1007 w 1428"/>
                <a:gd name="T23" fmla="*/ 507 h 664"/>
                <a:gd name="T24" fmla="*/ 954 w 1428"/>
                <a:gd name="T25" fmla="*/ 489 h 664"/>
                <a:gd name="T26" fmla="*/ 919 w 1428"/>
                <a:gd name="T27" fmla="*/ 507 h 664"/>
                <a:gd name="T28" fmla="*/ 885 w 1428"/>
                <a:gd name="T29" fmla="*/ 533 h 664"/>
                <a:gd name="T30" fmla="*/ 822 w 1428"/>
                <a:gd name="T31" fmla="*/ 534 h 664"/>
                <a:gd name="T32" fmla="*/ 767 w 1428"/>
                <a:gd name="T33" fmla="*/ 499 h 664"/>
                <a:gd name="T34" fmla="*/ 718 w 1428"/>
                <a:gd name="T35" fmla="*/ 461 h 664"/>
                <a:gd name="T36" fmla="*/ 678 w 1428"/>
                <a:gd name="T37" fmla="*/ 460 h 664"/>
                <a:gd name="T38" fmla="*/ 615 w 1428"/>
                <a:gd name="T39" fmla="*/ 525 h 664"/>
                <a:gd name="T40" fmla="*/ 550 w 1428"/>
                <a:gd name="T41" fmla="*/ 597 h 664"/>
                <a:gd name="T42" fmla="*/ 479 w 1428"/>
                <a:gd name="T43" fmla="*/ 635 h 664"/>
                <a:gd name="T44" fmla="*/ 416 w 1428"/>
                <a:gd name="T45" fmla="*/ 622 h 664"/>
                <a:gd name="T46" fmla="*/ 366 w 1428"/>
                <a:gd name="T47" fmla="*/ 580 h 664"/>
                <a:gd name="T48" fmla="*/ 322 w 1428"/>
                <a:gd name="T49" fmla="*/ 537 h 664"/>
                <a:gd name="T50" fmla="*/ 275 w 1428"/>
                <a:gd name="T51" fmla="*/ 519 h 664"/>
                <a:gd name="T52" fmla="*/ 218 w 1428"/>
                <a:gd name="T53" fmla="*/ 530 h 664"/>
                <a:gd name="T54" fmla="*/ 166 w 1428"/>
                <a:gd name="T55" fmla="*/ 525 h 664"/>
                <a:gd name="T56" fmla="*/ 111 w 1428"/>
                <a:gd name="T57" fmla="*/ 536 h 664"/>
                <a:gd name="T58" fmla="*/ 85 w 1428"/>
                <a:gd name="T59" fmla="*/ 559 h 664"/>
                <a:gd name="T60" fmla="*/ 53 w 1428"/>
                <a:gd name="T61" fmla="*/ 578 h 664"/>
                <a:gd name="T62" fmla="*/ 21 w 1428"/>
                <a:gd name="T63" fmla="*/ 568 h 664"/>
                <a:gd name="T64" fmla="*/ 5 w 1428"/>
                <a:gd name="T65" fmla="*/ 536 h 664"/>
                <a:gd name="T66" fmla="*/ 0 w 1428"/>
                <a:gd name="T67" fmla="*/ 46 h 664"/>
                <a:gd name="T68" fmla="*/ 24 w 1428"/>
                <a:gd name="T69" fmla="*/ 29 h 664"/>
                <a:gd name="T70" fmla="*/ 82 w 1428"/>
                <a:gd name="T71" fmla="*/ 16 h 664"/>
                <a:gd name="T72" fmla="*/ 163 w 1428"/>
                <a:gd name="T73" fmla="*/ 12 h 664"/>
                <a:gd name="T74" fmla="*/ 242 w 1428"/>
                <a:gd name="T75" fmla="*/ 13 h 664"/>
                <a:gd name="T76" fmla="*/ 292 w 1428"/>
                <a:gd name="T77" fmla="*/ 15 h 664"/>
                <a:gd name="T78" fmla="*/ 999 w 1428"/>
                <a:gd name="T79" fmla="*/ 23 h 664"/>
                <a:gd name="T80" fmla="*/ 1084 w 1428"/>
                <a:gd name="T81" fmla="*/ 16 h 664"/>
                <a:gd name="T82" fmla="*/ 1178 w 1428"/>
                <a:gd name="T83" fmla="*/ 9 h 664"/>
                <a:gd name="T84" fmla="*/ 1255 w 1428"/>
                <a:gd name="T85" fmla="*/ 17 h 664"/>
                <a:gd name="T86" fmla="*/ 1278 w 1428"/>
                <a:gd name="T87" fmla="*/ 23 h 664"/>
                <a:gd name="T88" fmla="*/ 1309 w 1428"/>
                <a:gd name="T89" fmla="*/ 30 h 664"/>
                <a:gd name="T90" fmla="*/ 1346 w 1428"/>
                <a:gd name="T91" fmla="*/ 15 h 664"/>
                <a:gd name="T92" fmla="*/ 1382 w 1428"/>
                <a:gd name="T9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8" h="664">
                  <a:moveTo>
                    <a:pt x="1393" y="0"/>
                  </a:moveTo>
                  <a:lnTo>
                    <a:pt x="1402" y="4"/>
                  </a:lnTo>
                  <a:lnTo>
                    <a:pt x="1411" y="12"/>
                  </a:lnTo>
                  <a:lnTo>
                    <a:pt x="1419" y="26"/>
                  </a:lnTo>
                  <a:lnTo>
                    <a:pt x="1424" y="46"/>
                  </a:lnTo>
                  <a:lnTo>
                    <a:pt x="1424" y="525"/>
                  </a:lnTo>
                  <a:lnTo>
                    <a:pt x="1428" y="546"/>
                  </a:lnTo>
                  <a:lnTo>
                    <a:pt x="1426" y="568"/>
                  </a:lnTo>
                  <a:lnTo>
                    <a:pt x="1418" y="591"/>
                  </a:lnTo>
                  <a:lnTo>
                    <a:pt x="1406" y="612"/>
                  </a:lnTo>
                  <a:lnTo>
                    <a:pt x="1390" y="630"/>
                  </a:lnTo>
                  <a:lnTo>
                    <a:pt x="1371" y="646"/>
                  </a:lnTo>
                  <a:lnTo>
                    <a:pt x="1350" y="657"/>
                  </a:lnTo>
                  <a:lnTo>
                    <a:pt x="1329" y="664"/>
                  </a:lnTo>
                  <a:lnTo>
                    <a:pt x="1305" y="664"/>
                  </a:lnTo>
                  <a:lnTo>
                    <a:pt x="1284" y="657"/>
                  </a:lnTo>
                  <a:lnTo>
                    <a:pt x="1267" y="646"/>
                  </a:lnTo>
                  <a:lnTo>
                    <a:pt x="1253" y="630"/>
                  </a:lnTo>
                  <a:lnTo>
                    <a:pt x="1240" y="612"/>
                  </a:lnTo>
                  <a:lnTo>
                    <a:pt x="1228" y="593"/>
                  </a:lnTo>
                  <a:lnTo>
                    <a:pt x="1217" y="574"/>
                  </a:lnTo>
                  <a:lnTo>
                    <a:pt x="1208" y="557"/>
                  </a:lnTo>
                  <a:lnTo>
                    <a:pt x="1196" y="537"/>
                  </a:lnTo>
                  <a:lnTo>
                    <a:pt x="1183" y="525"/>
                  </a:lnTo>
                  <a:lnTo>
                    <a:pt x="1170" y="520"/>
                  </a:lnTo>
                  <a:lnTo>
                    <a:pt x="1156" y="519"/>
                  </a:lnTo>
                  <a:lnTo>
                    <a:pt x="1141" y="523"/>
                  </a:lnTo>
                  <a:lnTo>
                    <a:pt x="1127" y="528"/>
                  </a:lnTo>
                  <a:lnTo>
                    <a:pt x="1113" y="533"/>
                  </a:lnTo>
                  <a:lnTo>
                    <a:pt x="1097" y="540"/>
                  </a:lnTo>
                  <a:lnTo>
                    <a:pt x="1083" y="544"/>
                  </a:lnTo>
                  <a:lnTo>
                    <a:pt x="1067" y="545"/>
                  </a:lnTo>
                  <a:lnTo>
                    <a:pt x="1052" y="541"/>
                  </a:lnTo>
                  <a:lnTo>
                    <a:pt x="1038" y="533"/>
                  </a:lnTo>
                  <a:lnTo>
                    <a:pt x="1022" y="520"/>
                  </a:lnTo>
                  <a:lnTo>
                    <a:pt x="1007" y="507"/>
                  </a:lnTo>
                  <a:lnTo>
                    <a:pt x="990" y="495"/>
                  </a:lnTo>
                  <a:lnTo>
                    <a:pt x="970" y="489"/>
                  </a:lnTo>
                  <a:lnTo>
                    <a:pt x="954" y="489"/>
                  </a:lnTo>
                  <a:lnTo>
                    <a:pt x="941" y="493"/>
                  </a:lnTo>
                  <a:lnTo>
                    <a:pt x="929" y="498"/>
                  </a:lnTo>
                  <a:lnTo>
                    <a:pt x="919" y="507"/>
                  </a:lnTo>
                  <a:lnTo>
                    <a:pt x="908" y="516"/>
                  </a:lnTo>
                  <a:lnTo>
                    <a:pt x="897" y="525"/>
                  </a:lnTo>
                  <a:lnTo>
                    <a:pt x="885" y="533"/>
                  </a:lnTo>
                  <a:lnTo>
                    <a:pt x="863" y="540"/>
                  </a:lnTo>
                  <a:lnTo>
                    <a:pt x="842" y="540"/>
                  </a:lnTo>
                  <a:lnTo>
                    <a:pt x="822" y="534"/>
                  </a:lnTo>
                  <a:lnTo>
                    <a:pt x="802" y="525"/>
                  </a:lnTo>
                  <a:lnTo>
                    <a:pt x="784" y="512"/>
                  </a:lnTo>
                  <a:lnTo>
                    <a:pt x="767" y="499"/>
                  </a:lnTo>
                  <a:lnTo>
                    <a:pt x="750" y="485"/>
                  </a:lnTo>
                  <a:lnTo>
                    <a:pt x="734" y="472"/>
                  </a:lnTo>
                  <a:lnTo>
                    <a:pt x="718" y="461"/>
                  </a:lnTo>
                  <a:lnTo>
                    <a:pt x="704" y="456"/>
                  </a:lnTo>
                  <a:lnTo>
                    <a:pt x="690" y="455"/>
                  </a:lnTo>
                  <a:lnTo>
                    <a:pt x="678" y="460"/>
                  </a:lnTo>
                  <a:lnTo>
                    <a:pt x="657" y="478"/>
                  </a:lnTo>
                  <a:lnTo>
                    <a:pt x="636" y="500"/>
                  </a:lnTo>
                  <a:lnTo>
                    <a:pt x="615" y="525"/>
                  </a:lnTo>
                  <a:lnTo>
                    <a:pt x="594" y="550"/>
                  </a:lnTo>
                  <a:lnTo>
                    <a:pt x="572" y="575"/>
                  </a:lnTo>
                  <a:lnTo>
                    <a:pt x="550" y="597"/>
                  </a:lnTo>
                  <a:lnTo>
                    <a:pt x="527" y="616"/>
                  </a:lnTo>
                  <a:lnTo>
                    <a:pt x="504" y="629"/>
                  </a:lnTo>
                  <a:lnTo>
                    <a:pt x="479" y="635"/>
                  </a:lnTo>
                  <a:lnTo>
                    <a:pt x="455" y="635"/>
                  </a:lnTo>
                  <a:lnTo>
                    <a:pt x="434" y="631"/>
                  </a:lnTo>
                  <a:lnTo>
                    <a:pt x="416" y="622"/>
                  </a:lnTo>
                  <a:lnTo>
                    <a:pt x="398" y="610"/>
                  </a:lnTo>
                  <a:lnTo>
                    <a:pt x="382" y="596"/>
                  </a:lnTo>
                  <a:lnTo>
                    <a:pt x="366" y="580"/>
                  </a:lnTo>
                  <a:lnTo>
                    <a:pt x="351" y="565"/>
                  </a:lnTo>
                  <a:lnTo>
                    <a:pt x="336" y="550"/>
                  </a:lnTo>
                  <a:lnTo>
                    <a:pt x="322" y="537"/>
                  </a:lnTo>
                  <a:lnTo>
                    <a:pt x="307" y="527"/>
                  </a:lnTo>
                  <a:lnTo>
                    <a:pt x="292" y="520"/>
                  </a:lnTo>
                  <a:lnTo>
                    <a:pt x="275" y="519"/>
                  </a:lnTo>
                  <a:lnTo>
                    <a:pt x="258" y="523"/>
                  </a:lnTo>
                  <a:lnTo>
                    <a:pt x="237" y="529"/>
                  </a:lnTo>
                  <a:lnTo>
                    <a:pt x="218" y="530"/>
                  </a:lnTo>
                  <a:lnTo>
                    <a:pt x="201" y="529"/>
                  </a:lnTo>
                  <a:lnTo>
                    <a:pt x="184" y="527"/>
                  </a:lnTo>
                  <a:lnTo>
                    <a:pt x="166" y="525"/>
                  </a:lnTo>
                  <a:lnTo>
                    <a:pt x="148" y="527"/>
                  </a:lnTo>
                  <a:lnTo>
                    <a:pt x="125" y="530"/>
                  </a:lnTo>
                  <a:lnTo>
                    <a:pt x="111" y="536"/>
                  </a:lnTo>
                  <a:lnTo>
                    <a:pt x="100" y="544"/>
                  </a:lnTo>
                  <a:lnTo>
                    <a:pt x="93" y="551"/>
                  </a:lnTo>
                  <a:lnTo>
                    <a:pt x="85" y="559"/>
                  </a:lnTo>
                  <a:lnTo>
                    <a:pt x="76" y="567"/>
                  </a:lnTo>
                  <a:lnTo>
                    <a:pt x="66" y="574"/>
                  </a:lnTo>
                  <a:lnTo>
                    <a:pt x="53" y="578"/>
                  </a:lnTo>
                  <a:lnTo>
                    <a:pt x="36" y="579"/>
                  </a:lnTo>
                  <a:lnTo>
                    <a:pt x="27" y="576"/>
                  </a:lnTo>
                  <a:lnTo>
                    <a:pt x="21" y="568"/>
                  </a:lnTo>
                  <a:lnTo>
                    <a:pt x="14" y="558"/>
                  </a:lnTo>
                  <a:lnTo>
                    <a:pt x="9" y="546"/>
                  </a:lnTo>
                  <a:lnTo>
                    <a:pt x="5" y="536"/>
                  </a:lnTo>
                  <a:lnTo>
                    <a:pt x="2" y="529"/>
                  </a:lnTo>
                  <a:lnTo>
                    <a:pt x="0" y="528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14" y="37"/>
                  </a:lnTo>
                  <a:lnTo>
                    <a:pt x="24" y="29"/>
                  </a:lnTo>
                  <a:lnTo>
                    <a:pt x="40" y="23"/>
                  </a:lnTo>
                  <a:lnTo>
                    <a:pt x="60" y="19"/>
                  </a:lnTo>
                  <a:lnTo>
                    <a:pt x="82" y="16"/>
                  </a:lnTo>
                  <a:lnTo>
                    <a:pt x="108" y="13"/>
                  </a:lnTo>
                  <a:lnTo>
                    <a:pt x="136" y="12"/>
                  </a:lnTo>
                  <a:lnTo>
                    <a:pt x="163" y="12"/>
                  </a:lnTo>
                  <a:lnTo>
                    <a:pt x="191" y="12"/>
                  </a:lnTo>
                  <a:lnTo>
                    <a:pt x="217" y="12"/>
                  </a:lnTo>
                  <a:lnTo>
                    <a:pt x="242" y="13"/>
                  </a:lnTo>
                  <a:lnTo>
                    <a:pt x="263" y="13"/>
                  </a:lnTo>
                  <a:lnTo>
                    <a:pt x="279" y="15"/>
                  </a:lnTo>
                  <a:lnTo>
                    <a:pt x="292" y="15"/>
                  </a:lnTo>
                  <a:lnTo>
                    <a:pt x="525" y="17"/>
                  </a:lnTo>
                  <a:lnTo>
                    <a:pt x="760" y="20"/>
                  </a:lnTo>
                  <a:lnTo>
                    <a:pt x="999" y="23"/>
                  </a:lnTo>
                  <a:lnTo>
                    <a:pt x="1024" y="21"/>
                  </a:lnTo>
                  <a:lnTo>
                    <a:pt x="1052" y="20"/>
                  </a:lnTo>
                  <a:lnTo>
                    <a:pt x="1084" y="16"/>
                  </a:lnTo>
                  <a:lnTo>
                    <a:pt x="1115" y="13"/>
                  </a:lnTo>
                  <a:lnTo>
                    <a:pt x="1147" y="11"/>
                  </a:lnTo>
                  <a:lnTo>
                    <a:pt x="1178" y="9"/>
                  </a:lnTo>
                  <a:lnTo>
                    <a:pt x="1207" y="9"/>
                  </a:lnTo>
                  <a:lnTo>
                    <a:pt x="1233" y="12"/>
                  </a:lnTo>
                  <a:lnTo>
                    <a:pt x="1255" y="17"/>
                  </a:lnTo>
                  <a:lnTo>
                    <a:pt x="1261" y="16"/>
                  </a:lnTo>
                  <a:lnTo>
                    <a:pt x="1268" y="17"/>
                  </a:lnTo>
                  <a:lnTo>
                    <a:pt x="1278" y="23"/>
                  </a:lnTo>
                  <a:lnTo>
                    <a:pt x="1288" y="28"/>
                  </a:lnTo>
                  <a:lnTo>
                    <a:pt x="1299" y="30"/>
                  </a:lnTo>
                  <a:lnTo>
                    <a:pt x="1309" y="30"/>
                  </a:lnTo>
                  <a:lnTo>
                    <a:pt x="1321" y="26"/>
                  </a:lnTo>
                  <a:lnTo>
                    <a:pt x="1334" y="21"/>
                  </a:lnTo>
                  <a:lnTo>
                    <a:pt x="1346" y="15"/>
                  </a:lnTo>
                  <a:lnTo>
                    <a:pt x="1359" y="8"/>
                  </a:lnTo>
                  <a:lnTo>
                    <a:pt x="1371" y="4"/>
                  </a:lnTo>
                  <a:lnTo>
                    <a:pt x="1382" y="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151"/>
            <p:cNvSpPr>
              <a:spLocks noChangeArrowheads="1"/>
            </p:cNvSpPr>
            <p:nvPr/>
          </p:nvSpPr>
          <p:spPr bwMode="auto">
            <a:xfrm>
              <a:off x="1513430" y="3864342"/>
              <a:ext cx="985606" cy="3540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ectangle 152"/>
            <p:cNvSpPr>
              <a:spLocks noChangeArrowheads="1"/>
            </p:cNvSpPr>
            <p:nvPr/>
          </p:nvSpPr>
          <p:spPr bwMode="auto">
            <a:xfrm>
              <a:off x="1513430" y="3864342"/>
              <a:ext cx="497682" cy="35409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153"/>
            <p:cNvSpPr>
              <a:spLocks noChangeArrowheads="1"/>
            </p:cNvSpPr>
            <p:nvPr/>
          </p:nvSpPr>
          <p:spPr bwMode="auto">
            <a:xfrm>
              <a:off x="1512733" y="4050450"/>
              <a:ext cx="989091" cy="355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54"/>
            <p:cNvSpPr>
              <a:spLocks/>
            </p:cNvSpPr>
            <p:nvPr/>
          </p:nvSpPr>
          <p:spPr bwMode="auto">
            <a:xfrm>
              <a:off x="1506460" y="2990959"/>
              <a:ext cx="501864" cy="434252"/>
            </a:xfrm>
            <a:custGeom>
              <a:avLst/>
              <a:gdLst>
                <a:gd name="T0" fmla="*/ 191 w 720"/>
                <a:gd name="T1" fmla="*/ 0 h 623"/>
                <a:gd name="T2" fmla="*/ 242 w 720"/>
                <a:gd name="T3" fmla="*/ 1 h 623"/>
                <a:gd name="T4" fmla="*/ 279 w 720"/>
                <a:gd name="T5" fmla="*/ 3 h 623"/>
                <a:gd name="T6" fmla="*/ 466 w 720"/>
                <a:gd name="T7" fmla="*/ 4 h 623"/>
                <a:gd name="T8" fmla="*/ 720 w 720"/>
                <a:gd name="T9" fmla="*/ 8 h 623"/>
                <a:gd name="T10" fmla="*/ 718 w 720"/>
                <a:gd name="T11" fmla="*/ 449 h 623"/>
                <a:gd name="T12" fmla="*/ 690 w 720"/>
                <a:gd name="T13" fmla="*/ 443 h 623"/>
                <a:gd name="T14" fmla="*/ 657 w 720"/>
                <a:gd name="T15" fmla="*/ 466 h 623"/>
                <a:gd name="T16" fmla="*/ 615 w 720"/>
                <a:gd name="T17" fmla="*/ 513 h 623"/>
                <a:gd name="T18" fmla="*/ 572 w 720"/>
                <a:gd name="T19" fmla="*/ 563 h 623"/>
                <a:gd name="T20" fmla="*/ 527 w 720"/>
                <a:gd name="T21" fmla="*/ 604 h 623"/>
                <a:gd name="T22" fmla="*/ 479 w 720"/>
                <a:gd name="T23" fmla="*/ 623 h 623"/>
                <a:gd name="T24" fmla="*/ 434 w 720"/>
                <a:gd name="T25" fmla="*/ 619 h 623"/>
                <a:gd name="T26" fmla="*/ 398 w 720"/>
                <a:gd name="T27" fmla="*/ 598 h 623"/>
                <a:gd name="T28" fmla="*/ 366 w 720"/>
                <a:gd name="T29" fmla="*/ 568 h 623"/>
                <a:gd name="T30" fmla="*/ 336 w 720"/>
                <a:gd name="T31" fmla="*/ 538 h 623"/>
                <a:gd name="T32" fmla="*/ 307 w 720"/>
                <a:gd name="T33" fmla="*/ 515 h 623"/>
                <a:gd name="T34" fmla="*/ 275 w 720"/>
                <a:gd name="T35" fmla="*/ 507 h 623"/>
                <a:gd name="T36" fmla="*/ 237 w 720"/>
                <a:gd name="T37" fmla="*/ 517 h 623"/>
                <a:gd name="T38" fmla="*/ 201 w 720"/>
                <a:gd name="T39" fmla="*/ 517 h 623"/>
                <a:gd name="T40" fmla="*/ 166 w 720"/>
                <a:gd name="T41" fmla="*/ 513 h 623"/>
                <a:gd name="T42" fmla="*/ 125 w 720"/>
                <a:gd name="T43" fmla="*/ 518 h 623"/>
                <a:gd name="T44" fmla="*/ 100 w 720"/>
                <a:gd name="T45" fmla="*/ 532 h 623"/>
                <a:gd name="T46" fmla="*/ 85 w 720"/>
                <a:gd name="T47" fmla="*/ 547 h 623"/>
                <a:gd name="T48" fmla="*/ 66 w 720"/>
                <a:gd name="T49" fmla="*/ 562 h 623"/>
                <a:gd name="T50" fmla="*/ 36 w 720"/>
                <a:gd name="T51" fmla="*/ 567 h 623"/>
                <a:gd name="T52" fmla="*/ 21 w 720"/>
                <a:gd name="T53" fmla="*/ 556 h 623"/>
                <a:gd name="T54" fmla="*/ 9 w 720"/>
                <a:gd name="T55" fmla="*/ 534 h 623"/>
                <a:gd name="T56" fmla="*/ 2 w 720"/>
                <a:gd name="T57" fmla="*/ 517 h 623"/>
                <a:gd name="T58" fmla="*/ 0 w 720"/>
                <a:gd name="T59" fmla="*/ 34 h 623"/>
                <a:gd name="T60" fmla="*/ 14 w 720"/>
                <a:gd name="T61" fmla="*/ 25 h 623"/>
                <a:gd name="T62" fmla="*/ 40 w 720"/>
                <a:gd name="T63" fmla="*/ 11 h 623"/>
                <a:gd name="T64" fmla="*/ 82 w 720"/>
                <a:gd name="T65" fmla="*/ 4 h 623"/>
                <a:gd name="T66" fmla="*/ 136 w 720"/>
                <a:gd name="T6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0" h="623">
                  <a:moveTo>
                    <a:pt x="163" y="0"/>
                  </a:moveTo>
                  <a:lnTo>
                    <a:pt x="191" y="0"/>
                  </a:lnTo>
                  <a:lnTo>
                    <a:pt x="217" y="0"/>
                  </a:lnTo>
                  <a:lnTo>
                    <a:pt x="242" y="1"/>
                  </a:lnTo>
                  <a:lnTo>
                    <a:pt x="263" y="1"/>
                  </a:lnTo>
                  <a:lnTo>
                    <a:pt x="279" y="3"/>
                  </a:lnTo>
                  <a:lnTo>
                    <a:pt x="292" y="3"/>
                  </a:lnTo>
                  <a:lnTo>
                    <a:pt x="466" y="4"/>
                  </a:lnTo>
                  <a:lnTo>
                    <a:pt x="643" y="7"/>
                  </a:lnTo>
                  <a:lnTo>
                    <a:pt x="720" y="8"/>
                  </a:lnTo>
                  <a:lnTo>
                    <a:pt x="720" y="450"/>
                  </a:lnTo>
                  <a:lnTo>
                    <a:pt x="718" y="449"/>
                  </a:lnTo>
                  <a:lnTo>
                    <a:pt x="704" y="443"/>
                  </a:lnTo>
                  <a:lnTo>
                    <a:pt x="690" y="443"/>
                  </a:lnTo>
                  <a:lnTo>
                    <a:pt x="678" y="448"/>
                  </a:lnTo>
                  <a:lnTo>
                    <a:pt x="657" y="466"/>
                  </a:lnTo>
                  <a:lnTo>
                    <a:pt x="636" y="488"/>
                  </a:lnTo>
                  <a:lnTo>
                    <a:pt x="615" y="513"/>
                  </a:lnTo>
                  <a:lnTo>
                    <a:pt x="594" y="538"/>
                  </a:lnTo>
                  <a:lnTo>
                    <a:pt x="572" y="563"/>
                  </a:lnTo>
                  <a:lnTo>
                    <a:pt x="550" y="585"/>
                  </a:lnTo>
                  <a:lnTo>
                    <a:pt x="527" y="604"/>
                  </a:lnTo>
                  <a:lnTo>
                    <a:pt x="504" y="617"/>
                  </a:lnTo>
                  <a:lnTo>
                    <a:pt x="479" y="623"/>
                  </a:lnTo>
                  <a:lnTo>
                    <a:pt x="455" y="623"/>
                  </a:lnTo>
                  <a:lnTo>
                    <a:pt x="434" y="619"/>
                  </a:lnTo>
                  <a:lnTo>
                    <a:pt x="416" y="610"/>
                  </a:lnTo>
                  <a:lnTo>
                    <a:pt x="398" y="598"/>
                  </a:lnTo>
                  <a:lnTo>
                    <a:pt x="382" y="584"/>
                  </a:lnTo>
                  <a:lnTo>
                    <a:pt x="366" y="568"/>
                  </a:lnTo>
                  <a:lnTo>
                    <a:pt x="351" y="553"/>
                  </a:lnTo>
                  <a:lnTo>
                    <a:pt x="336" y="538"/>
                  </a:lnTo>
                  <a:lnTo>
                    <a:pt x="322" y="525"/>
                  </a:lnTo>
                  <a:lnTo>
                    <a:pt x="307" y="515"/>
                  </a:lnTo>
                  <a:lnTo>
                    <a:pt x="292" y="508"/>
                  </a:lnTo>
                  <a:lnTo>
                    <a:pt x="275" y="507"/>
                  </a:lnTo>
                  <a:lnTo>
                    <a:pt x="258" y="511"/>
                  </a:lnTo>
                  <a:lnTo>
                    <a:pt x="237" y="517"/>
                  </a:lnTo>
                  <a:lnTo>
                    <a:pt x="218" y="518"/>
                  </a:lnTo>
                  <a:lnTo>
                    <a:pt x="201" y="517"/>
                  </a:lnTo>
                  <a:lnTo>
                    <a:pt x="184" y="515"/>
                  </a:lnTo>
                  <a:lnTo>
                    <a:pt x="166" y="513"/>
                  </a:lnTo>
                  <a:lnTo>
                    <a:pt x="148" y="515"/>
                  </a:lnTo>
                  <a:lnTo>
                    <a:pt x="125" y="518"/>
                  </a:lnTo>
                  <a:lnTo>
                    <a:pt x="111" y="524"/>
                  </a:lnTo>
                  <a:lnTo>
                    <a:pt x="100" y="532"/>
                  </a:lnTo>
                  <a:lnTo>
                    <a:pt x="93" y="539"/>
                  </a:lnTo>
                  <a:lnTo>
                    <a:pt x="85" y="547"/>
                  </a:lnTo>
                  <a:lnTo>
                    <a:pt x="76" y="555"/>
                  </a:lnTo>
                  <a:lnTo>
                    <a:pt x="66" y="562"/>
                  </a:lnTo>
                  <a:lnTo>
                    <a:pt x="53" y="566"/>
                  </a:lnTo>
                  <a:lnTo>
                    <a:pt x="36" y="567"/>
                  </a:lnTo>
                  <a:lnTo>
                    <a:pt x="27" y="564"/>
                  </a:lnTo>
                  <a:lnTo>
                    <a:pt x="21" y="556"/>
                  </a:lnTo>
                  <a:lnTo>
                    <a:pt x="14" y="546"/>
                  </a:lnTo>
                  <a:lnTo>
                    <a:pt x="9" y="534"/>
                  </a:lnTo>
                  <a:lnTo>
                    <a:pt x="5" y="524"/>
                  </a:lnTo>
                  <a:lnTo>
                    <a:pt x="2" y="517"/>
                  </a:lnTo>
                  <a:lnTo>
                    <a:pt x="0" y="516"/>
                  </a:lnTo>
                  <a:lnTo>
                    <a:pt x="0" y="34"/>
                  </a:lnTo>
                  <a:lnTo>
                    <a:pt x="11" y="34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40" y="11"/>
                  </a:lnTo>
                  <a:lnTo>
                    <a:pt x="60" y="7"/>
                  </a:lnTo>
                  <a:lnTo>
                    <a:pt x="82" y="4"/>
                  </a:lnTo>
                  <a:lnTo>
                    <a:pt x="108" y="1"/>
                  </a:lnTo>
                  <a:lnTo>
                    <a:pt x="136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51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8987" fontAlgn="auto">
                <a:spcBef>
                  <a:spcPts val="0"/>
                </a:spcBef>
                <a:spcAft>
                  <a:spcPts val="0"/>
                </a:spcAft>
              </a:pPr>
              <a:endParaRPr lang="en-US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24401" y="609600"/>
            <a:ext cx="28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 van feedback</a:t>
            </a:r>
          </a:p>
        </p:txBody>
      </p:sp>
      <p:sp>
        <p:nvSpPr>
          <p:cNvPr id="21" name="Freeform 193"/>
          <p:cNvSpPr>
            <a:spLocks noEditPoints="1"/>
          </p:cNvSpPr>
          <p:nvPr/>
        </p:nvSpPr>
        <p:spPr bwMode="auto">
          <a:xfrm>
            <a:off x="1828801" y="304800"/>
            <a:ext cx="813453" cy="960754"/>
          </a:xfrm>
          <a:custGeom>
            <a:avLst/>
            <a:gdLst>
              <a:gd name="T0" fmla="*/ 1982 w 2908"/>
              <a:gd name="T1" fmla="*/ 2871 h 3576"/>
              <a:gd name="T2" fmla="*/ 1840 w 2908"/>
              <a:gd name="T3" fmla="*/ 2941 h 3576"/>
              <a:gd name="T4" fmla="*/ 2172 w 2908"/>
              <a:gd name="T5" fmla="*/ 3267 h 3576"/>
              <a:gd name="T6" fmla="*/ 2700 w 2908"/>
              <a:gd name="T7" fmla="*/ 2735 h 3576"/>
              <a:gd name="T8" fmla="*/ 2607 w 2908"/>
              <a:gd name="T9" fmla="*/ 2605 h 3576"/>
              <a:gd name="T10" fmla="*/ 1479 w 2908"/>
              <a:gd name="T11" fmla="*/ 2605 h 3576"/>
              <a:gd name="T12" fmla="*/ 939 w 2908"/>
              <a:gd name="T13" fmla="*/ 2646 h 3576"/>
              <a:gd name="T14" fmla="*/ 953 w 2908"/>
              <a:gd name="T15" fmla="*/ 2505 h 3576"/>
              <a:gd name="T16" fmla="*/ 829 w 2908"/>
              <a:gd name="T17" fmla="*/ 2453 h 3576"/>
              <a:gd name="T18" fmla="*/ 451 w 2908"/>
              <a:gd name="T19" fmla="*/ 2589 h 3576"/>
              <a:gd name="T20" fmla="*/ 483 w 2908"/>
              <a:gd name="T21" fmla="*/ 2505 h 3576"/>
              <a:gd name="T22" fmla="*/ 2245 w 2908"/>
              <a:gd name="T23" fmla="*/ 2247 h 3576"/>
              <a:gd name="T24" fmla="*/ 2714 w 2908"/>
              <a:gd name="T25" fmla="*/ 2443 h 3576"/>
              <a:gd name="T26" fmla="*/ 2908 w 2908"/>
              <a:gd name="T27" fmla="*/ 2912 h 3576"/>
              <a:gd name="T28" fmla="*/ 2714 w 2908"/>
              <a:gd name="T29" fmla="*/ 3381 h 3576"/>
              <a:gd name="T30" fmla="*/ 2245 w 2908"/>
              <a:gd name="T31" fmla="*/ 3576 h 3576"/>
              <a:gd name="T32" fmla="*/ 1776 w 2908"/>
              <a:gd name="T33" fmla="*/ 3381 h 3576"/>
              <a:gd name="T34" fmla="*/ 1582 w 2908"/>
              <a:gd name="T35" fmla="*/ 2912 h 3576"/>
              <a:gd name="T36" fmla="*/ 1776 w 2908"/>
              <a:gd name="T37" fmla="*/ 2443 h 3576"/>
              <a:gd name="T38" fmla="*/ 2245 w 2908"/>
              <a:gd name="T39" fmla="*/ 2247 h 3576"/>
              <a:gd name="T40" fmla="*/ 1582 w 2908"/>
              <a:gd name="T41" fmla="*/ 2146 h 3576"/>
              <a:gd name="T42" fmla="*/ 939 w 2908"/>
              <a:gd name="T43" fmla="*/ 2187 h 3576"/>
              <a:gd name="T44" fmla="*/ 953 w 2908"/>
              <a:gd name="T45" fmla="*/ 2046 h 3576"/>
              <a:gd name="T46" fmla="*/ 829 w 2908"/>
              <a:gd name="T47" fmla="*/ 2016 h 3576"/>
              <a:gd name="T48" fmla="*/ 451 w 2908"/>
              <a:gd name="T49" fmla="*/ 2151 h 3576"/>
              <a:gd name="T50" fmla="*/ 483 w 2908"/>
              <a:gd name="T51" fmla="*/ 2068 h 3576"/>
              <a:gd name="T52" fmla="*/ 970 w 2908"/>
              <a:gd name="T53" fmla="*/ 1635 h 3576"/>
              <a:gd name="T54" fmla="*/ 1834 w 2908"/>
              <a:gd name="T55" fmla="*/ 1753 h 3576"/>
              <a:gd name="T56" fmla="*/ 928 w 2908"/>
              <a:gd name="T57" fmla="*/ 1767 h 3576"/>
              <a:gd name="T58" fmla="*/ 970 w 2908"/>
              <a:gd name="T59" fmla="*/ 1635 h 3576"/>
              <a:gd name="T60" fmla="*/ 821 w 2908"/>
              <a:gd name="T61" fmla="*/ 1594 h 3576"/>
              <a:gd name="T62" fmla="*/ 441 w 2908"/>
              <a:gd name="T63" fmla="*/ 1706 h 3576"/>
              <a:gd name="T64" fmla="*/ 497 w 2908"/>
              <a:gd name="T65" fmla="*/ 1636 h 3576"/>
              <a:gd name="T66" fmla="*/ 1785 w 2908"/>
              <a:gd name="T67" fmla="*/ 1175 h 3576"/>
              <a:gd name="T68" fmla="*/ 1827 w 2908"/>
              <a:gd name="T69" fmla="*/ 1307 h 3576"/>
              <a:gd name="T70" fmla="*/ 921 w 2908"/>
              <a:gd name="T71" fmla="*/ 1293 h 3576"/>
              <a:gd name="T72" fmla="*/ 790 w 2908"/>
              <a:gd name="T73" fmla="*/ 1061 h 3576"/>
              <a:gd name="T74" fmla="*/ 633 w 2908"/>
              <a:gd name="T75" fmla="*/ 1351 h 3576"/>
              <a:gd name="T76" fmla="*/ 435 w 2908"/>
              <a:gd name="T77" fmla="*/ 1238 h 3576"/>
              <a:gd name="T78" fmla="*/ 510 w 2908"/>
              <a:gd name="T79" fmla="*/ 1189 h 3576"/>
              <a:gd name="T80" fmla="*/ 563 w 2908"/>
              <a:gd name="T81" fmla="*/ 384 h 3576"/>
              <a:gd name="T82" fmla="*/ 699 w 2908"/>
              <a:gd name="T83" fmla="*/ 636 h 3576"/>
              <a:gd name="T84" fmla="*/ 1631 w 2908"/>
              <a:gd name="T85" fmla="*/ 614 h 3576"/>
              <a:gd name="T86" fmla="*/ 1729 w 2908"/>
              <a:gd name="T87" fmla="*/ 358 h 3576"/>
              <a:gd name="T88" fmla="*/ 2260 w 2908"/>
              <a:gd name="T89" fmla="*/ 451 h 3576"/>
              <a:gd name="T90" fmla="*/ 2175 w 2908"/>
              <a:gd name="T91" fmla="*/ 2098 h 3576"/>
              <a:gd name="T92" fmla="*/ 1450 w 2908"/>
              <a:gd name="T93" fmla="*/ 3095 h 3576"/>
              <a:gd name="T94" fmla="*/ 49 w 2908"/>
              <a:gd name="T95" fmla="*/ 3146 h 3576"/>
              <a:gd name="T96" fmla="*/ 22 w 2908"/>
              <a:gd name="T97" fmla="*/ 468 h 3576"/>
              <a:gd name="T98" fmla="*/ 1148 w 2908"/>
              <a:gd name="T99" fmla="*/ 102 h 3576"/>
              <a:gd name="T100" fmla="*/ 1082 w 2908"/>
              <a:gd name="T101" fmla="*/ 218 h 3576"/>
              <a:gd name="T102" fmla="*/ 1214 w 2908"/>
              <a:gd name="T103" fmla="*/ 218 h 3576"/>
              <a:gd name="T104" fmla="*/ 1148 w 2908"/>
              <a:gd name="T105" fmla="*/ 102 h 3576"/>
              <a:gd name="T106" fmla="*/ 1303 w 2908"/>
              <a:gd name="T107" fmla="*/ 88 h 3576"/>
              <a:gd name="T108" fmla="*/ 1364 w 2908"/>
              <a:gd name="T109" fmla="*/ 245 h 3576"/>
              <a:gd name="T110" fmla="*/ 1607 w 2908"/>
              <a:gd name="T111" fmla="*/ 322 h 3576"/>
              <a:gd name="T112" fmla="*/ 1588 w 2908"/>
              <a:gd name="T113" fmla="*/ 518 h 3576"/>
              <a:gd name="T114" fmla="*/ 730 w 2908"/>
              <a:gd name="T115" fmla="*/ 536 h 3576"/>
              <a:gd name="T116" fmla="*/ 675 w 2908"/>
              <a:gd name="T117" fmla="*/ 348 h 3576"/>
              <a:gd name="T118" fmla="*/ 913 w 2908"/>
              <a:gd name="T119" fmla="*/ 252 h 3576"/>
              <a:gd name="T120" fmla="*/ 980 w 2908"/>
              <a:gd name="T121" fmla="*/ 11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08" h="3576">
                <a:moveTo>
                  <a:pt x="2607" y="2605"/>
                </a:moveTo>
                <a:lnTo>
                  <a:pt x="2585" y="2607"/>
                </a:lnTo>
                <a:lnTo>
                  <a:pt x="2563" y="2613"/>
                </a:lnTo>
                <a:lnTo>
                  <a:pt x="2543" y="2623"/>
                </a:lnTo>
                <a:lnTo>
                  <a:pt x="2526" y="2640"/>
                </a:lnTo>
                <a:lnTo>
                  <a:pt x="2181" y="3027"/>
                </a:lnTo>
                <a:lnTo>
                  <a:pt x="2003" y="2884"/>
                </a:lnTo>
                <a:lnTo>
                  <a:pt x="1982" y="2871"/>
                </a:lnTo>
                <a:lnTo>
                  <a:pt x="1961" y="2863"/>
                </a:lnTo>
                <a:lnTo>
                  <a:pt x="1939" y="2861"/>
                </a:lnTo>
                <a:lnTo>
                  <a:pt x="1916" y="2863"/>
                </a:lnTo>
                <a:lnTo>
                  <a:pt x="1895" y="2871"/>
                </a:lnTo>
                <a:lnTo>
                  <a:pt x="1875" y="2882"/>
                </a:lnTo>
                <a:lnTo>
                  <a:pt x="1859" y="2899"/>
                </a:lnTo>
                <a:lnTo>
                  <a:pt x="1846" y="2919"/>
                </a:lnTo>
                <a:lnTo>
                  <a:pt x="1840" y="2941"/>
                </a:lnTo>
                <a:lnTo>
                  <a:pt x="1836" y="2963"/>
                </a:lnTo>
                <a:lnTo>
                  <a:pt x="1840" y="2985"/>
                </a:lnTo>
                <a:lnTo>
                  <a:pt x="1846" y="3007"/>
                </a:lnTo>
                <a:lnTo>
                  <a:pt x="1858" y="3026"/>
                </a:lnTo>
                <a:lnTo>
                  <a:pt x="1875" y="3043"/>
                </a:lnTo>
                <a:lnTo>
                  <a:pt x="2130" y="3247"/>
                </a:lnTo>
                <a:lnTo>
                  <a:pt x="2150" y="3260"/>
                </a:lnTo>
                <a:lnTo>
                  <a:pt x="2172" y="3267"/>
                </a:lnTo>
                <a:lnTo>
                  <a:pt x="2193" y="3269"/>
                </a:lnTo>
                <a:lnTo>
                  <a:pt x="2215" y="3267"/>
                </a:lnTo>
                <a:lnTo>
                  <a:pt x="2235" y="3261"/>
                </a:lnTo>
                <a:lnTo>
                  <a:pt x="2254" y="3250"/>
                </a:lnTo>
                <a:lnTo>
                  <a:pt x="2270" y="3236"/>
                </a:lnTo>
                <a:lnTo>
                  <a:pt x="2678" y="2775"/>
                </a:lnTo>
                <a:lnTo>
                  <a:pt x="2691" y="2756"/>
                </a:lnTo>
                <a:lnTo>
                  <a:pt x="2700" y="2735"/>
                </a:lnTo>
                <a:lnTo>
                  <a:pt x="2704" y="2712"/>
                </a:lnTo>
                <a:lnTo>
                  <a:pt x="2702" y="2691"/>
                </a:lnTo>
                <a:lnTo>
                  <a:pt x="2697" y="2669"/>
                </a:lnTo>
                <a:lnTo>
                  <a:pt x="2686" y="2648"/>
                </a:lnTo>
                <a:lnTo>
                  <a:pt x="2670" y="2631"/>
                </a:lnTo>
                <a:lnTo>
                  <a:pt x="2650" y="2618"/>
                </a:lnTo>
                <a:lnTo>
                  <a:pt x="2629" y="2609"/>
                </a:lnTo>
                <a:lnTo>
                  <a:pt x="2607" y="2605"/>
                </a:lnTo>
                <a:close/>
                <a:moveTo>
                  <a:pt x="970" y="2503"/>
                </a:moveTo>
                <a:lnTo>
                  <a:pt x="1428" y="2503"/>
                </a:lnTo>
                <a:lnTo>
                  <a:pt x="1445" y="2505"/>
                </a:lnTo>
                <a:lnTo>
                  <a:pt x="1459" y="2513"/>
                </a:lnTo>
                <a:lnTo>
                  <a:pt x="1469" y="2524"/>
                </a:lnTo>
                <a:lnTo>
                  <a:pt x="1477" y="2538"/>
                </a:lnTo>
                <a:lnTo>
                  <a:pt x="1479" y="2554"/>
                </a:lnTo>
                <a:lnTo>
                  <a:pt x="1479" y="2605"/>
                </a:lnTo>
                <a:lnTo>
                  <a:pt x="1477" y="2621"/>
                </a:lnTo>
                <a:lnTo>
                  <a:pt x="1469" y="2635"/>
                </a:lnTo>
                <a:lnTo>
                  <a:pt x="1459" y="2646"/>
                </a:lnTo>
                <a:lnTo>
                  <a:pt x="1445" y="2654"/>
                </a:lnTo>
                <a:lnTo>
                  <a:pt x="1428" y="2656"/>
                </a:lnTo>
                <a:lnTo>
                  <a:pt x="970" y="2656"/>
                </a:lnTo>
                <a:lnTo>
                  <a:pt x="953" y="2654"/>
                </a:lnTo>
                <a:lnTo>
                  <a:pt x="939" y="2646"/>
                </a:lnTo>
                <a:lnTo>
                  <a:pt x="928" y="2635"/>
                </a:lnTo>
                <a:lnTo>
                  <a:pt x="921" y="2621"/>
                </a:lnTo>
                <a:lnTo>
                  <a:pt x="919" y="2605"/>
                </a:lnTo>
                <a:lnTo>
                  <a:pt x="919" y="2554"/>
                </a:lnTo>
                <a:lnTo>
                  <a:pt x="921" y="2538"/>
                </a:lnTo>
                <a:lnTo>
                  <a:pt x="928" y="2524"/>
                </a:lnTo>
                <a:lnTo>
                  <a:pt x="939" y="2513"/>
                </a:lnTo>
                <a:lnTo>
                  <a:pt x="953" y="2505"/>
                </a:lnTo>
                <a:lnTo>
                  <a:pt x="970" y="2503"/>
                </a:lnTo>
                <a:close/>
                <a:moveTo>
                  <a:pt x="790" y="2388"/>
                </a:moveTo>
                <a:lnTo>
                  <a:pt x="804" y="2392"/>
                </a:lnTo>
                <a:lnTo>
                  <a:pt x="817" y="2400"/>
                </a:lnTo>
                <a:lnTo>
                  <a:pt x="827" y="2411"/>
                </a:lnTo>
                <a:lnTo>
                  <a:pt x="832" y="2425"/>
                </a:lnTo>
                <a:lnTo>
                  <a:pt x="832" y="2439"/>
                </a:lnTo>
                <a:lnTo>
                  <a:pt x="829" y="2453"/>
                </a:lnTo>
                <a:lnTo>
                  <a:pt x="821" y="2466"/>
                </a:lnTo>
                <a:lnTo>
                  <a:pt x="633" y="2678"/>
                </a:lnTo>
                <a:lnTo>
                  <a:pt x="622" y="2686"/>
                </a:lnTo>
                <a:lnTo>
                  <a:pt x="610" y="2692"/>
                </a:lnTo>
                <a:lnTo>
                  <a:pt x="597" y="2694"/>
                </a:lnTo>
                <a:lnTo>
                  <a:pt x="582" y="2691"/>
                </a:lnTo>
                <a:lnTo>
                  <a:pt x="568" y="2683"/>
                </a:lnTo>
                <a:lnTo>
                  <a:pt x="451" y="2589"/>
                </a:lnTo>
                <a:lnTo>
                  <a:pt x="441" y="2578"/>
                </a:lnTo>
                <a:lnTo>
                  <a:pt x="435" y="2565"/>
                </a:lnTo>
                <a:lnTo>
                  <a:pt x="434" y="2551"/>
                </a:lnTo>
                <a:lnTo>
                  <a:pt x="436" y="2537"/>
                </a:lnTo>
                <a:lnTo>
                  <a:pt x="444" y="2523"/>
                </a:lnTo>
                <a:lnTo>
                  <a:pt x="454" y="2513"/>
                </a:lnTo>
                <a:lnTo>
                  <a:pt x="468" y="2508"/>
                </a:lnTo>
                <a:lnTo>
                  <a:pt x="483" y="2505"/>
                </a:lnTo>
                <a:lnTo>
                  <a:pt x="497" y="2509"/>
                </a:lnTo>
                <a:lnTo>
                  <a:pt x="510" y="2516"/>
                </a:lnTo>
                <a:lnTo>
                  <a:pt x="592" y="2582"/>
                </a:lnTo>
                <a:lnTo>
                  <a:pt x="751" y="2404"/>
                </a:lnTo>
                <a:lnTo>
                  <a:pt x="762" y="2394"/>
                </a:lnTo>
                <a:lnTo>
                  <a:pt x="776" y="2389"/>
                </a:lnTo>
                <a:lnTo>
                  <a:pt x="790" y="2388"/>
                </a:lnTo>
                <a:close/>
                <a:moveTo>
                  <a:pt x="2245" y="2247"/>
                </a:moveTo>
                <a:lnTo>
                  <a:pt x="2312" y="2251"/>
                </a:lnTo>
                <a:lnTo>
                  <a:pt x="2378" y="2262"/>
                </a:lnTo>
                <a:lnTo>
                  <a:pt x="2442" y="2278"/>
                </a:lnTo>
                <a:lnTo>
                  <a:pt x="2503" y="2299"/>
                </a:lnTo>
                <a:lnTo>
                  <a:pt x="2561" y="2328"/>
                </a:lnTo>
                <a:lnTo>
                  <a:pt x="2615" y="2361"/>
                </a:lnTo>
                <a:lnTo>
                  <a:pt x="2666" y="2399"/>
                </a:lnTo>
                <a:lnTo>
                  <a:pt x="2714" y="2443"/>
                </a:lnTo>
                <a:lnTo>
                  <a:pt x="2756" y="2489"/>
                </a:lnTo>
                <a:lnTo>
                  <a:pt x="2795" y="2540"/>
                </a:lnTo>
                <a:lnTo>
                  <a:pt x="2828" y="2595"/>
                </a:lnTo>
                <a:lnTo>
                  <a:pt x="2856" y="2654"/>
                </a:lnTo>
                <a:lnTo>
                  <a:pt x="2878" y="2715"/>
                </a:lnTo>
                <a:lnTo>
                  <a:pt x="2895" y="2778"/>
                </a:lnTo>
                <a:lnTo>
                  <a:pt x="2904" y="2843"/>
                </a:lnTo>
                <a:lnTo>
                  <a:pt x="2908" y="2912"/>
                </a:lnTo>
                <a:lnTo>
                  <a:pt x="2904" y="2980"/>
                </a:lnTo>
                <a:lnTo>
                  <a:pt x="2895" y="3046"/>
                </a:lnTo>
                <a:lnTo>
                  <a:pt x="2878" y="3109"/>
                </a:lnTo>
                <a:lnTo>
                  <a:pt x="2856" y="3171"/>
                </a:lnTo>
                <a:lnTo>
                  <a:pt x="2828" y="3228"/>
                </a:lnTo>
                <a:lnTo>
                  <a:pt x="2795" y="3283"/>
                </a:lnTo>
                <a:lnTo>
                  <a:pt x="2756" y="3334"/>
                </a:lnTo>
                <a:lnTo>
                  <a:pt x="2714" y="3381"/>
                </a:lnTo>
                <a:lnTo>
                  <a:pt x="2666" y="3424"/>
                </a:lnTo>
                <a:lnTo>
                  <a:pt x="2615" y="3462"/>
                </a:lnTo>
                <a:lnTo>
                  <a:pt x="2561" y="3496"/>
                </a:lnTo>
                <a:lnTo>
                  <a:pt x="2503" y="3524"/>
                </a:lnTo>
                <a:lnTo>
                  <a:pt x="2442" y="3546"/>
                </a:lnTo>
                <a:lnTo>
                  <a:pt x="2378" y="3563"/>
                </a:lnTo>
                <a:lnTo>
                  <a:pt x="2312" y="3573"/>
                </a:lnTo>
                <a:lnTo>
                  <a:pt x="2245" y="3576"/>
                </a:lnTo>
                <a:lnTo>
                  <a:pt x="2177" y="3573"/>
                </a:lnTo>
                <a:lnTo>
                  <a:pt x="2111" y="3563"/>
                </a:lnTo>
                <a:lnTo>
                  <a:pt x="2047" y="3546"/>
                </a:lnTo>
                <a:lnTo>
                  <a:pt x="1987" y="3524"/>
                </a:lnTo>
                <a:lnTo>
                  <a:pt x="1928" y="3496"/>
                </a:lnTo>
                <a:lnTo>
                  <a:pt x="1874" y="3462"/>
                </a:lnTo>
                <a:lnTo>
                  <a:pt x="1823" y="3424"/>
                </a:lnTo>
                <a:lnTo>
                  <a:pt x="1776" y="3381"/>
                </a:lnTo>
                <a:lnTo>
                  <a:pt x="1733" y="3334"/>
                </a:lnTo>
                <a:lnTo>
                  <a:pt x="1695" y="3283"/>
                </a:lnTo>
                <a:lnTo>
                  <a:pt x="1662" y="3228"/>
                </a:lnTo>
                <a:lnTo>
                  <a:pt x="1634" y="3171"/>
                </a:lnTo>
                <a:lnTo>
                  <a:pt x="1611" y="3109"/>
                </a:lnTo>
                <a:lnTo>
                  <a:pt x="1595" y="3046"/>
                </a:lnTo>
                <a:lnTo>
                  <a:pt x="1585" y="2980"/>
                </a:lnTo>
                <a:lnTo>
                  <a:pt x="1582" y="2912"/>
                </a:lnTo>
                <a:lnTo>
                  <a:pt x="1585" y="2843"/>
                </a:lnTo>
                <a:lnTo>
                  <a:pt x="1595" y="2778"/>
                </a:lnTo>
                <a:lnTo>
                  <a:pt x="1611" y="2715"/>
                </a:lnTo>
                <a:lnTo>
                  <a:pt x="1634" y="2654"/>
                </a:lnTo>
                <a:lnTo>
                  <a:pt x="1662" y="2595"/>
                </a:lnTo>
                <a:lnTo>
                  <a:pt x="1695" y="2540"/>
                </a:lnTo>
                <a:lnTo>
                  <a:pt x="1733" y="2489"/>
                </a:lnTo>
                <a:lnTo>
                  <a:pt x="1776" y="2443"/>
                </a:lnTo>
                <a:lnTo>
                  <a:pt x="1823" y="2399"/>
                </a:lnTo>
                <a:lnTo>
                  <a:pt x="1874" y="2361"/>
                </a:lnTo>
                <a:lnTo>
                  <a:pt x="1928" y="2328"/>
                </a:lnTo>
                <a:lnTo>
                  <a:pt x="1987" y="2299"/>
                </a:lnTo>
                <a:lnTo>
                  <a:pt x="2047" y="2278"/>
                </a:lnTo>
                <a:lnTo>
                  <a:pt x="2111" y="2262"/>
                </a:lnTo>
                <a:lnTo>
                  <a:pt x="2177" y="2251"/>
                </a:lnTo>
                <a:lnTo>
                  <a:pt x="2245" y="2247"/>
                </a:lnTo>
                <a:close/>
                <a:moveTo>
                  <a:pt x="970" y="2044"/>
                </a:moveTo>
                <a:lnTo>
                  <a:pt x="1531" y="2044"/>
                </a:lnTo>
                <a:lnTo>
                  <a:pt x="1546" y="2046"/>
                </a:lnTo>
                <a:lnTo>
                  <a:pt x="1560" y="2053"/>
                </a:lnTo>
                <a:lnTo>
                  <a:pt x="1572" y="2064"/>
                </a:lnTo>
                <a:lnTo>
                  <a:pt x="1579" y="2078"/>
                </a:lnTo>
                <a:lnTo>
                  <a:pt x="1582" y="2095"/>
                </a:lnTo>
                <a:lnTo>
                  <a:pt x="1582" y="2146"/>
                </a:lnTo>
                <a:lnTo>
                  <a:pt x="1579" y="2162"/>
                </a:lnTo>
                <a:lnTo>
                  <a:pt x="1572" y="2176"/>
                </a:lnTo>
                <a:lnTo>
                  <a:pt x="1560" y="2187"/>
                </a:lnTo>
                <a:lnTo>
                  <a:pt x="1546" y="2194"/>
                </a:lnTo>
                <a:lnTo>
                  <a:pt x="1531" y="2197"/>
                </a:lnTo>
                <a:lnTo>
                  <a:pt x="970" y="2197"/>
                </a:lnTo>
                <a:lnTo>
                  <a:pt x="953" y="2194"/>
                </a:lnTo>
                <a:lnTo>
                  <a:pt x="939" y="2187"/>
                </a:lnTo>
                <a:lnTo>
                  <a:pt x="928" y="2176"/>
                </a:lnTo>
                <a:lnTo>
                  <a:pt x="921" y="2162"/>
                </a:lnTo>
                <a:lnTo>
                  <a:pt x="919" y="2146"/>
                </a:lnTo>
                <a:lnTo>
                  <a:pt x="919" y="2095"/>
                </a:lnTo>
                <a:lnTo>
                  <a:pt x="921" y="2078"/>
                </a:lnTo>
                <a:lnTo>
                  <a:pt x="928" y="2064"/>
                </a:lnTo>
                <a:lnTo>
                  <a:pt x="939" y="2053"/>
                </a:lnTo>
                <a:lnTo>
                  <a:pt x="953" y="2046"/>
                </a:lnTo>
                <a:lnTo>
                  <a:pt x="970" y="2044"/>
                </a:lnTo>
                <a:close/>
                <a:moveTo>
                  <a:pt x="790" y="1951"/>
                </a:moveTo>
                <a:lnTo>
                  <a:pt x="804" y="1954"/>
                </a:lnTo>
                <a:lnTo>
                  <a:pt x="817" y="1962"/>
                </a:lnTo>
                <a:lnTo>
                  <a:pt x="827" y="1973"/>
                </a:lnTo>
                <a:lnTo>
                  <a:pt x="832" y="1987"/>
                </a:lnTo>
                <a:lnTo>
                  <a:pt x="832" y="2001"/>
                </a:lnTo>
                <a:lnTo>
                  <a:pt x="829" y="2016"/>
                </a:lnTo>
                <a:lnTo>
                  <a:pt x="821" y="2029"/>
                </a:lnTo>
                <a:lnTo>
                  <a:pt x="633" y="2240"/>
                </a:lnTo>
                <a:lnTo>
                  <a:pt x="622" y="2249"/>
                </a:lnTo>
                <a:lnTo>
                  <a:pt x="610" y="2254"/>
                </a:lnTo>
                <a:lnTo>
                  <a:pt x="597" y="2256"/>
                </a:lnTo>
                <a:lnTo>
                  <a:pt x="582" y="2253"/>
                </a:lnTo>
                <a:lnTo>
                  <a:pt x="568" y="2245"/>
                </a:lnTo>
                <a:lnTo>
                  <a:pt x="451" y="2151"/>
                </a:lnTo>
                <a:lnTo>
                  <a:pt x="441" y="2140"/>
                </a:lnTo>
                <a:lnTo>
                  <a:pt x="435" y="2127"/>
                </a:lnTo>
                <a:lnTo>
                  <a:pt x="434" y="2113"/>
                </a:lnTo>
                <a:lnTo>
                  <a:pt x="436" y="2099"/>
                </a:lnTo>
                <a:lnTo>
                  <a:pt x="444" y="2085"/>
                </a:lnTo>
                <a:lnTo>
                  <a:pt x="454" y="2075"/>
                </a:lnTo>
                <a:lnTo>
                  <a:pt x="468" y="2070"/>
                </a:lnTo>
                <a:lnTo>
                  <a:pt x="483" y="2068"/>
                </a:lnTo>
                <a:lnTo>
                  <a:pt x="497" y="2071"/>
                </a:lnTo>
                <a:lnTo>
                  <a:pt x="510" y="2078"/>
                </a:lnTo>
                <a:lnTo>
                  <a:pt x="592" y="2145"/>
                </a:lnTo>
                <a:lnTo>
                  <a:pt x="751" y="1966"/>
                </a:lnTo>
                <a:lnTo>
                  <a:pt x="762" y="1956"/>
                </a:lnTo>
                <a:lnTo>
                  <a:pt x="776" y="1952"/>
                </a:lnTo>
                <a:lnTo>
                  <a:pt x="790" y="1951"/>
                </a:lnTo>
                <a:close/>
                <a:moveTo>
                  <a:pt x="970" y="1635"/>
                </a:moveTo>
                <a:lnTo>
                  <a:pt x="1785" y="1635"/>
                </a:lnTo>
                <a:lnTo>
                  <a:pt x="1802" y="1637"/>
                </a:lnTo>
                <a:lnTo>
                  <a:pt x="1816" y="1645"/>
                </a:lnTo>
                <a:lnTo>
                  <a:pt x="1827" y="1656"/>
                </a:lnTo>
                <a:lnTo>
                  <a:pt x="1834" y="1670"/>
                </a:lnTo>
                <a:lnTo>
                  <a:pt x="1836" y="1686"/>
                </a:lnTo>
                <a:lnTo>
                  <a:pt x="1836" y="1737"/>
                </a:lnTo>
                <a:lnTo>
                  <a:pt x="1834" y="1753"/>
                </a:lnTo>
                <a:lnTo>
                  <a:pt x="1827" y="1767"/>
                </a:lnTo>
                <a:lnTo>
                  <a:pt x="1816" y="1778"/>
                </a:lnTo>
                <a:lnTo>
                  <a:pt x="1802" y="1786"/>
                </a:lnTo>
                <a:lnTo>
                  <a:pt x="1785" y="1788"/>
                </a:lnTo>
                <a:lnTo>
                  <a:pt x="970" y="1788"/>
                </a:lnTo>
                <a:lnTo>
                  <a:pt x="953" y="1786"/>
                </a:lnTo>
                <a:lnTo>
                  <a:pt x="939" y="1778"/>
                </a:lnTo>
                <a:lnTo>
                  <a:pt x="928" y="1767"/>
                </a:lnTo>
                <a:lnTo>
                  <a:pt x="921" y="1753"/>
                </a:lnTo>
                <a:lnTo>
                  <a:pt x="919" y="1737"/>
                </a:lnTo>
                <a:lnTo>
                  <a:pt x="919" y="1686"/>
                </a:lnTo>
                <a:lnTo>
                  <a:pt x="921" y="1670"/>
                </a:lnTo>
                <a:lnTo>
                  <a:pt x="928" y="1656"/>
                </a:lnTo>
                <a:lnTo>
                  <a:pt x="939" y="1645"/>
                </a:lnTo>
                <a:lnTo>
                  <a:pt x="953" y="1637"/>
                </a:lnTo>
                <a:lnTo>
                  <a:pt x="970" y="1635"/>
                </a:lnTo>
                <a:close/>
                <a:moveTo>
                  <a:pt x="790" y="1516"/>
                </a:moveTo>
                <a:lnTo>
                  <a:pt x="804" y="1519"/>
                </a:lnTo>
                <a:lnTo>
                  <a:pt x="817" y="1528"/>
                </a:lnTo>
                <a:lnTo>
                  <a:pt x="827" y="1539"/>
                </a:lnTo>
                <a:lnTo>
                  <a:pt x="832" y="1553"/>
                </a:lnTo>
                <a:lnTo>
                  <a:pt x="832" y="1567"/>
                </a:lnTo>
                <a:lnTo>
                  <a:pt x="829" y="1581"/>
                </a:lnTo>
                <a:lnTo>
                  <a:pt x="821" y="1594"/>
                </a:lnTo>
                <a:lnTo>
                  <a:pt x="633" y="1805"/>
                </a:lnTo>
                <a:lnTo>
                  <a:pt x="622" y="1814"/>
                </a:lnTo>
                <a:lnTo>
                  <a:pt x="610" y="1819"/>
                </a:lnTo>
                <a:lnTo>
                  <a:pt x="597" y="1822"/>
                </a:lnTo>
                <a:lnTo>
                  <a:pt x="582" y="1818"/>
                </a:lnTo>
                <a:lnTo>
                  <a:pt x="568" y="1811"/>
                </a:lnTo>
                <a:lnTo>
                  <a:pt x="451" y="1716"/>
                </a:lnTo>
                <a:lnTo>
                  <a:pt x="441" y="1706"/>
                </a:lnTo>
                <a:lnTo>
                  <a:pt x="435" y="1693"/>
                </a:lnTo>
                <a:lnTo>
                  <a:pt x="434" y="1679"/>
                </a:lnTo>
                <a:lnTo>
                  <a:pt x="436" y="1663"/>
                </a:lnTo>
                <a:lnTo>
                  <a:pt x="444" y="1650"/>
                </a:lnTo>
                <a:lnTo>
                  <a:pt x="454" y="1641"/>
                </a:lnTo>
                <a:lnTo>
                  <a:pt x="468" y="1635"/>
                </a:lnTo>
                <a:lnTo>
                  <a:pt x="483" y="1633"/>
                </a:lnTo>
                <a:lnTo>
                  <a:pt x="497" y="1636"/>
                </a:lnTo>
                <a:lnTo>
                  <a:pt x="510" y="1644"/>
                </a:lnTo>
                <a:lnTo>
                  <a:pt x="592" y="1710"/>
                </a:lnTo>
                <a:lnTo>
                  <a:pt x="751" y="1531"/>
                </a:lnTo>
                <a:lnTo>
                  <a:pt x="762" y="1521"/>
                </a:lnTo>
                <a:lnTo>
                  <a:pt x="776" y="1517"/>
                </a:lnTo>
                <a:lnTo>
                  <a:pt x="790" y="1516"/>
                </a:lnTo>
                <a:close/>
                <a:moveTo>
                  <a:pt x="970" y="1175"/>
                </a:moveTo>
                <a:lnTo>
                  <a:pt x="1785" y="1175"/>
                </a:lnTo>
                <a:lnTo>
                  <a:pt x="1802" y="1178"/>
                </a:lnTo>
                <a:lnTo>
                  <a:pt x="1816" y="1184"/>
                </a:lnTo>
                <a:lnTo>
                  <a:pt x="1827" y="1196"/>
                </a:lnTo>
                <a:lnTo>
                  <a:pt x="1834" y="1210"/>
                </a:lnTo>
                <a:lnTo>
                  <a:pt x="1836" y="1226"/>
                </a:lnTo>
                <a:lnTo>
                  <a:pt x="1836" y="1278"/>
                </a:lnTo>
                <a:lnTo>
                  <a:pt x="1834" y="1293"/>
                </a:lnTo>
                <a:lnTo>
                  <a:pt x="1827" y="1307"/>
                </a:lnTo>
                <a:lnTo>
                  <a:pt x="1816" y="1319"/>
                </a:lnTo>
                <a:lnTo>
                  <a:pt x="1802" y="1325"/>
                </a:lnTo>
                <a:lnTo>
                  <a:pt x="1785" y="1329"/>
                </a:lnTo>
                <a:lnTo>
                  <a:pt x="970" y="1329"/>
                </a:lnTo>
                <a:lnTo>
                  <a:pt x="953" y="1325"/>
                </a:lnTo>
                <a:lnTo>
                  <a:pt x="939" y="1319"/>
                </a:lnTo>
                <a:lnTo>
                  <a:pt x="928" y="1307"/>
                </a:lnTo>
                <a:lnTo>
                  <a:pt x="921" y="1293"/>
                </a:lnTo>
                <a:lnTo>
                  <a:pt x="919" y="1278"/>
                </a:lnTo>
                <a:lnTo>
                  <a:pt x="919" y="1226"/>
                </a:lnTo>
                <a:lnTo>
                  <a:pt x="921" y="1210"/>
                </a:lnTo>
                <a:lnTo>
                  <a:pt x="928" y="1196"/>
                </a:lnTo>
                <a:lnTo>
                  <a:pt x="939" y="1184"/>
                </a:lnTo>
                <a:lnTo>
                  <a:pt x="953" y="1178"/>
                </a:lnTo>
                <a:lnTo>
                  <a:pt x="970" y="1175"/>
                </a:lnTo>
                <a:close/>
                <a:moveTo>
                  <a:pt x="790" y="1061"/>
                </a:moveTo>
                <a:lnTo>
                  <a:pt x="804" y="1065"/>
                </a:lnTo>
                <a:lnTo>
                  <a:pt x="817" y="1073"/>
                </a:lnTo>
                <a:lnTo>
                  <a:pt x="827" y="1085"/>
                </a:lnTo>
                <a:lnTo>
                  <a:pt x="832" y="1098"/>
                </a:lnTo>
                <a:lnTo>
                  <a:pt x="832" y="1113"/>
                </a:lnTo>
                <a:lnTo>
                  <a:pt x="829" y="1127"/>
                </a:lnTo>
                <a:lnTo>
                  <a:pt x="821" y="1139"/>
                </a:lnTo>
                <a:lnTo>
                  <a:pt x="633" y="1351"/>
                </a:lnTo>
                <a:lnTo>
                  <a:pt x="622" y="1360"/>
                </a:lnTo>
                <a:lnTo>
                  <a:pt x="610" y="1365"/>
                </a:lnTo>
                <a:lnTo>
                  <a:pt x="597" y="1366"/>
                </a:lnTo>
                <a:lnTo>
                  <a:pt x="582" y="1364"/>
                </a:lnTo>
                <a:lnTo>
                  <a:pt x="568" y="1357"/>
                </a:lnTo>
                <a:lnTo>
                  <a:pt x="451" y="1262"/>
                </a:lnTo>
                <a:lnTo>
                  <a:pt x="441" y="1252"/>
                </a:lnTo>
                <a:lnTo>
                  <a:pt x="435" y="1238"/>
                </a:lnTo>
                <a:lnTo>
                  <a:pt x="434" y="1223"/>
                </a:lnTo>
                <a:lnTo>
                  <a:pt x="436" y="1209"/>
                </a:lnTo>
                <a:lnTo>
                  <a:pt x="444" y="1196"/>
                </a:lnTo>
                <a:lnTo>
                  <a:pt x="454" y="1187"/>
                </a:lnTo>
                <a:lnTo>
                  <a:pt x="468" y="1180"/>
                </a:lnTo>
                <a:lnTo>
                  <a:pt x="483" y="1179"/>
                </a:lnTo>
                <a:lnTo>
                  <a:pt x="497" y="1181"/>
                </a:lnTo>
                <a:lnTo>
                  <a:pt x="510" y="1189"/>
                </a:lnTo>
                <a:lnTo>
                  <a:pt x="592" y="1255"/>
                </a:lnTo>
                <a:lnTo>
                  <a:pt x="751" y="1077"/>
                </a:lnTo>
                <a:lnTo>
                  <a:pt x="762" y="1067"/>
                </a:lnTo>
                <a:lnTo>
                  <a:pt x="776" y="1062"/>
                </a:lnTo>
                <a:lnTo>
                  <a:pt x="790" y="1061"/>
                </a:lnTo>
                <a:close/>
                <a:moveTo>
                  <a:pt x="154" y="358"/>
                </a:moveTo>
                <a:lnTo>
                  <a:pt x="567" y="358"/>
                </a:lnTo>
                <a:lnTo>
                  <a:pt x="563" y="384"/>
                </a:lnTo>
                <a:lnTo>
                  <a:pt x="562" y="411"/>
                </a:lnTo>
                <a:lnTo>
                  <a:pt x="565" y="452"/>
                </a:lnTo>
                <a:lnTo>
                  <a:pt x="575" y="491"/>
                </a:lnTo>
                <a:lnTo>
                  <a:pt x="590" y="527"/>
                </a:lnTo>
                <a:lnTo>
                  <a:pt x="610" y="560"/>
                </a:lnTo>
                <a:lnTo>
                  <a:pt x="635" y="589"/>
                </a:lnTo>
                <a:lnTo>
                  <a:pt x="665" y="616"/>
                </a:lnTo>
                <a:lnTo>
                  <a:pt x="699" y="636"/>
                </a:lnTo>
                <a:lnTo>
                  <a:pt x="735" y="651"/>
                </a:lnTo>
                <a:lnTo>
                  <a:pt x="774" y="661"/>
                </a:lnTo>
                <a:lnTo>
                  <a:pt x="815" y="664"/>
                </a:lnTo>
                <a:lnTo>
                  <a:pt x="1481" y="664"/>
                </a:lnTo>
                <a:lnTo>
                  <a:pt x="1522" y="661"/>
                </a:lnTo>
                <a:lnTo>
                  <a:pt x="1561" y="651"/>
                </a:lnTo>
                <a:lnTo>
                  <a:pt x="1597" y="636"/>
                </a:lnTo>
                <a:lnTo>
                  <a:pt x="1631" y="614"/>
                </a:lnTo>
                <a:lnTo>
                  <a:pt x="1660" y="589"/>
                </a:lnTo>
                <a:lnTo>
                  <a:pt x="1686" y="559"/>
                </a:lnTo>
                <a:lnTo>
                  <a:pt x="1706" y="526"/>
                </a:lnTo>
                <a:lnTo>
                  <a:pt x="1722" y="489"/>
                </a:lnTo>
                <a:lnTo>
                  <a:pt x="1731" y="449"/>
                </a:lnTo>
                <a:lnTo>
                  <a:pt x="1735" y="407"/>
                </a:lnTo>
                <a:lnTo>
                  <a:pt x="1733" y="383"/>
                </a:lnTo>
                <a:lnTo>
                  <a:pt x="1729" y="358"/>
                </a:lnTo>
                <a:lnTo>
                  <a:pt x="2041" y="358"/>
                </a:lnTo>
                <a:lnTo>
                  <a:pt x="2084" y="360"/>
                </a:lnTo>
                <a:lnTo>
                  <a:pt x="2123" y="366"/>
                </a:lnTo>
                <a:lnTo>
                  <a:pt x="2158" y="377"/>
                </a:lnTo>
                <a:lnTo>
                  <a:pt x="2190" y="390"/>
                </a:lnTo>
                <a:lnTo>
                  <a:pt x="2217" y="407"/>
                </a:lnTo>
                <a:lnTo>
                  <a:pt x="2241" y="428"/>
                </a:lnTo>
                <a:lnTo>
                  <a:pt x="2260" y="451"/>
                </a:lnTo>
                <a:lnTo>
                  <a:pt x="2276" y="476"/>
                </a:lnTo>
                <a:lnTo>
                  <a:pt x="2286" y="503"/>
                </a:lnTo>
                <a:lnTo>
                  <a:pt x="2294" y="532"/>
                </a:lnTo>
                <a:lnTo>
                  <a:pt x="2296" y="562"/>
                </a:lnTo>
                <a:lnTo>
                  <a:pt x="2296" y="2097"/>
                </a:lnTo>
                <a:lnTo>
                  <a:pt x="2270" y="2096"/>
                </a:lnTo>
                <a:lnTo>
                  <a:pt x="2245" y="2095"/>
                </a:lnTo>
                <a:lnTo>
                  <a:pt x="2175" y="2098"/>
                </a:lnTo>
                <a:lnTo>
                  <a:pt x="2107" y="2107"/>
                </a:lnTo>
                <a:lnTo>
                  <a:pt x="2041" y="2122"/>
                </a:lnTo>
                <a:lnTo>
                  <a:pt x="2041" y="920"/>
                </a:lnTo>
                <a:lnTo>
                  <a:pt x="255" y="920"/>
                </a:lnTo>
                <a:lnTo>
                  <a:pt x="255" y="2963"/>
                </a:lnTo>
                <a:lnTo>
                  <a:pt x="1432" y="2963"/>
                </a:lnTo>
                <a:lnTo>
                  <a:pt x="1438" y="3030"/>
                </a:lnTo>
                <a:lnTo>
                  <a:pt x="1450" y="3095"/>
                </a:lnTo>
                <a:lnTo>
                  <a:pt x="1467" y="3158"/>
                </a:lnTo>
                <a:lnTo>
                  <a:pt x="1489" y="3218"/>
                </a:lnTo>
                <a:lnTo>
                  <a:pt x="204" y="3218"/>
                </a:lnTo>
                <a:lnTo>
                  <a:pt x="168" y="3215"/>
                </a:lnTo>
                <a:lnTo>
                  <a:pt x="133" y="3205"/>
                </a:lnTo>
                <a:lnTo>
                  <a:pt x="102" y="3190"/>
                </a:lnTo>
                <a:lnTo>
                  <a:pt x="72" y="3171"/>
                </a:lnTo>
                <a:lnTo>
                  <a:pt x="49" y="3146"/>
                </a:lnTo>
                <a:lnTo>
                  <a:pt x="28" y="3118"/>
                </a:lnTo>
                <a:lnTo>
                  <a:pt x="13" y="3085"/>
                </a:lnTo>
                <a:lnTo>
                  <a:pt x="3" y="3050"/>
                </a:lnTo>
                <a:lnTo>
                  <a:pt x="0" y="3014"/>
                </a:lnTo>
                <a:lnTo>
                  <a:pt x="0" y="562"/>
                </a:lnTo>
                <a:lnTo>
                  <a:pt x="3" y="529"/>
                </a:lnTo>
                <a:lnTo>
                  <a:pt x="10" y="497"/>
                </a:lnTo>
                <a:lnTo>
                  <a:pt x="22" y="468"/>
                </a:lnTo>
                <a:lnTo>
                  <a:pt x="37" y="441"/>
                </a:lnTo>
                <a:lnTo>
                  <a:pt x="54" y="417"/>
                </a:lnTo>
                <a:lnTo>
                  <a:pt x="72" y="397"/>
                </a:lnTo>
                <a:lnTo>
                  <a:pt x="93" y="380"/>
                </a:lnTo>
                <a:lnTo>
                  <a:pt x="114" y="368"/>
                </a:lnTo>
                <a:lnTo>
                  <a:pt x="134" y="360"/>
                </a:lnTo>
                <a:lnTo>
                  <a:pt x="154" y="358"/>
                </a:lnTo>
                <a:close/>
                <a:moveTo>
                  <a:pt x="1148" y="102"/>
                </a:moveTo>
                <a:lnTo>
                  <a:pt x="1127" y="105"/>
                </a:lnTo>
                <a:lnTo>
                  <a:pt x="1109" y="113"/>
                </a:lnTo>
                <a:lnTo>
                  <a:pt x="1094" y="125"/>
                </a:lnTo>
                <a:lnTo>
                  <a:pt x="1082" y="140"/>
                </a:lnTo>
                <a:lnTo>
                  <a:pt x="1074" y="158"/>
                </a:lnTo>
                <a:lnTo>
                  <a:pt x="1071" y="179"/>
                </a:lnTo>
                <a:lnTo>
                  <a:pt x="1074" y="199"/>
                </a:lnTo>
                <a:lnTo>
                  <a:pt x="1082" y="218"/>
                </a:lnTo>
                <a:lnTo>
                  <a:pt x="1094" y="233"/>
                </a:lnTo>
                <a:lnTo>
                  <a:pt x="1109" y="245"/>
                </a:lnTo>
                <a:lnTo>
                  <a:pt x="1127" y="252"/>
                </a:lnTo>
                <a:lnTo>
                  <a:pt x="1148" y="256"/>
                </a:lnTo>
                <a:lnTo>
                  <a:pt x="1169" y="252"/>
                </a:lnTo>
                <a:lnTo>
                  <a:pt x="1187" y="245"/>
                </a:lnTo>
                <a:lnTo>
                  <a:pt x="1202" y="233"/>
                </a:lnTo>
                <a:lnTo>
                  <a:pt x="1214" y="218"/>
                </a:lnTo>
                <a:lnTo>
                  <a:pt x="1222" y="199"/>
                </a:lnTo>
                <a:lnTo>
                  <a:pt x="1225" y="179"/>
                </a:lnTo>
                <a:lnTo>
                  <a:pt x="1222" y="158"/>
                </a:lnTo>
                <a:lnTo>
                  <a:pt x="1214" y="140"/>
                </a:lnTo>
                <a:lnTo>
                  <a:pt x="1202" y="125"/>
                </a:lnTo>
                <a:lnTo>
                  <a:pt x="1187" y="113"/>
                </a:lnTo>
                <a:lnTo>
                  <a:pt x="1169" y="105"/>
                </a:lnTo>
                <a:lnTo>
                  <a:pt x="1148" y="102"/>
                </a:lnTo>
                <a:close/>
                <a:moveTo>
                  <a:pt x="1146" y="0"/>
                </a:moveTo>
                <a:lnTo>
                  <a:pt x="1150" y="0"/>
                </a:lnTo>
                <a:lnTo>
                  <a:pt x="1182" y="3"/>
                </a:lnTo>
                <a:lnTo>
                  <a:pt x="1212" y="11"/>
                </a:lnTo>
                <a:lnTo>
                  <a:pt x="1239" y="24"/>
                </a:lnTo>
                <a:lnTo>
                  <a:pt x="1264" y="41"/>
                </a:lnTo>
                <a:lnTo>
                  <a:pt x="1285" y="63"/>
                </a:lnTo>
                <a:lnTo>
                  <a:pt x="1303" y="88"/>
                </a:lnTo>
                <a:lnTo>
                  <a:pt x="1316" y="115"/>
                </a:lnTo>
                <a:lnTo>
                  <a:pt x="1323" y="145"/>
                </a:lnTo>
                <a:lnTo>
                  <a:pt x="1327" y="177"/>
                </a:lnTo>
                <a:lnTo>
                  <a:pt x="1327" y="179"/>
                </a:lnTo>
                <a:lnTo>
                  <a:pt x="1329" y="199"/>
                </a:lnTo>
                <a:lnTo>
                  <a:pt x="1337" y="218"/>
                </a:lnTo>
                <a:lnTo>
                  <a:pt x="1349" y="233"/>
                </a:lnTo>
                <a:lnTo>
                  <a:pt x="1364" y="245"/>
                </a:lnTo>
                <a:lnTo>
                  <a:pt x="1382" y="252"/>
                </a:lnTo>
                <a:lnTo>
                  <a:pt x="1402" y="256"/>
                </a:lnTo>
                <a:lnTo>
                  <a:pt x="1481" y="256"/>
                </a:lnTo>
                <a:lnTo>
                  <a:pt x="1512" y="259"/>
                </a:lnTo>
                <a:lnTo>
                  <a:pt x="1540" y="268"/>
                </a:lnTo>
                <a:lnTo>
                  <a:pt x="1566" y="282"/>
                </a:lnTo>
                <a:lnTo>
                  <a:pt x="1588" y="300"/>
                </a:lnTo>
                <a:lnTo>
                  <a:pt x="1607" y="322"/>
                </a:lnTo>
                <a:lnTo>
                  <a:pt x="1621" y="348"/>
                </a:lnTo>
                <a:lnTo>
                  <a:pt x="1630" y="377"/>
                </a:lnTo>
                <a:lnTo>
                  <a:pt x="1633" y="407"/>
                </a:lnTo>
                <a:lnTo>
                  <a:pt x="1633" y="411"/>
                </a:lnTo>
                <a:lnTo>
                  <a:pt x="1630" y="441"/>
                </a:lnTo>
                <a:lnTo>
                  <a:pt x="1621" y="469"/>
                </a:lnTo>
                <a:lnTo>
                  <a:pt x="1607" y="495"/>
                </a:lnTo>
                <a:lnTo>
                  <a:pt x="1588" y="518"/>
                </a:lnTo>
                <a:lnTo>
                  <a:pt x="1566" y="536"/>
                </a:lnTo>
                <a:lnTo>
                  <a:pt x="1540" y="550"/>
                </a:lnTo>
                <a:lnTo>
                  <a:pt x="1512" y="559"/>
                </a:lnTo>
                <a:lnTo>
                  <a:pt x="1481" y="562"/>
                </a:lnTo>
                <a:lnTo>
                  <a:pt x="815" y="562"/>
                </a:lnTo>
                <a:lnTo>
                  <a:pt x="784" y="559"/>
                </a:lnTo>
                <a:lnTo>
                  <a:pt x="756" y="550"/>
                </a:lnTo>
                <a:lnTo>
                  <a:pt x="730" y="536"/>
                </a:lnTo>
                <a:lnTo>
                  <a:pt x="708" y="518"/>
                </a:lnTo>
                <a:lnTo>
                  <a:pt x="689" y="495"/>
                </a:lnTo>
                <a:lnTo>
                  <a:pt x="675" y="469"/>
                </a:lnTo>
                <a:lnTo>
                  <a:pt x="667" y="441"/>
                </a:lnTo>
                <a:lnTo>
                  <a:pt x="663" y="411"/>
                </a:lnTo>
                <a:lnTo>
                  <a:pt x="663" y="407"/>
                </a:lnTo>
                <a:lnTo>
                  <a:pt x="667" y="377"/>
                </a:lnTo>
                <a:lnTo>
                  <a:pt x="675" y="348"/>
                </a:lnTo>
                <a:lnTo>
                  <a:pt x="689" y="322"/>
                </a:lnTo>
                <a:lnTo>
                  <a:pt x="708" y="300"/>
                </a:lnTo>
                <a:lnTo>
                  <a:pt x="730" y="282"/>
                </a:lnTo>
                <a:lnTo>
                  <a:pt x="756" y="268"/>
                </a:lnTo>
                <a:lnTo>
                  <a:pt x="784" y="259"/>
                </a:lnTo>
                <a:lnTo>
                  <a:pt x="815" y="256"/>
                </a:lnTo>
                <a:lnTo>
                  <a:pt x="894" y="256"/>
                </a:lnTo>
                <a:lnTo>
                  <a:pt x="913" y="252"/>
                </a:lnTo>
                <a:lnTo>
                  <a:pt x="932" y="245"/>
                </a:lnTo>
                <a:lnTo>
                  <a:pt x="947" y="233"/>
                </a:lnTo>
                <a:lnTo>
                  <a:pt x="959" y="218"/>
                </a:lnTo>
                <a:lnTo>
                  <a:pt x="966" y="199"/>
                </a:lnTo>
                <a:lnTo>
                  <a:pt x="970" y="179"/>
                </a:lnTo>
                <a:lnTo>
                  <a:pt x="970" y="177"/>
                </a:lnTo>
                <a:lnTo>
                  <a:pt x="973" y="145"/>
                </a:lnTo>
                <a:lnTo>
                  <a:pt x="980" y="115"/>
                </a:lnTo>
                <a:lnTo>
                  <a:pt x="993" y="88"/>
                </a:lnTo>
                <a:lnTo>
                  <a:pt x="1011" y="63"/>
                </a:lnTo>
                <a:lnTo>
                  <a:pt x="1032" y="41"/>
                </a:lnTo>
                <a:lnTo>
                  <a:pt x="1057" y="24"/>
                </a:lnTo>
                <a:lnTo>
                  <a:pt x="1084" y="11"/>
                </a:lnTo>
                <a:lnTo>
                  <a:pt x="1115" y="3"/>
                </a:lnTo>
                <a:lnTo>
                  <a:pt x="114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19401" y="381001"/>
            <a:ext cx="10969943" cy="71108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Feedback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67200" y="2057400"/>
            <a:ext cx="617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5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176" y="894"/>
            <a:ext cx="12185651" cy="68680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987" fontAlgn="auto">
              <a:spcBef>
                <a:spcPts val="0"/>
              </a:spcBef>
              <a:spcAft>
                <a:spcPts val="0"/>
              </a:spcAft>
            </a:pPr>
            <a:endParaRPr lang="es-UY" sz="2398">
              <a:solidFill>
                <a:prstClr val="white"/>
              </a:solidFill>
            </a:endParaRPr>
          </a:p>
        </p:txBody>
      </p:sp>
      <p:pic>
        <p:nvPicPr>
          <p:cNvPr id="2" name="Afbeelding 1" descr="sun-glasses-159724_1280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47800"/>
            <a:ext cx="9396276" cy="54102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 rot="1152779">
            <a:off x="2057400" y="2514600"/>
            <a:ext cx="19812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nl-NL" sz="2400" dirty="0">
                <a:solidFill>
                  <a:prstClr val="white"/>
                </a:solidFill>
                <a:latin typeface="Helvetica"/>
                <a:cs typeface="Helvetica"/>
              </a:rPr>
              <a:t>Kijk eens door een andere bril…</a:t>
            </a:r>
          </a:p>
        </p:txBody>
      </p:sp>
      <p:sp>
        <p:nvSpPr>
          <p:cNvPr id="38" name="Tekstvak 37"/>
          <p:cNvSpPr txBox="1"/>
          <p:nvPr/>
        </p:nvSpPr>
        <p:spPr>
          <a:xfrm rot="1152779">
            <a:off x="6682027" y="3267928"/>
            <a:ext cx="2465994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 fontAlgn="auto">
              <a:spcBef>
                <a:spcPts val="0"/>
              </a:spcBef>
              <a:spcAft>
                <a:spcPts val="0"/>
              </a:spcAft>
            </a:pPr>
            <a:r>
              <a:rPr lang="nl-NL" sz="2400" dirty="0">
                <a:solidFill>
                  <a:prstClr val="white"/>
                </a:solidFill>
                <a:latin typeface="Helvetica"/>
                <a:cs typeface="Helvetica"/>
              </a:rPr>
              <a:t>naar je </a:t>
            </a:r>
            <a:r>
              <a:rPr lang="nl-NL" sz="4800" dirty="0">
                <a:solidFill>
                  <a:prstClr val="white"/>
                </a:solidFill>
                <a:latin typeface="Helvetica"/>
                <a:cs typeface="Helvetica"/>
              </a:rPr>
              <a:t>BLEND!</a:t>
            </a:r>
          </a:p>
        </p:txBody>
      </p:sp>
    </p:spTree>
    <p:extLst>
      <p:ext uri="{BB962C8B-B14F-4D97-AF65-F5344CB8AC3E}">
        <p14:creationId xmlns:p14="http://schemas.microsoft.com/office/powerpoint/2010/main" val="121060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Tips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1" cy="4648163"/>
          </a:xfrm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Begin met de </a:t>
            </a:r>
            <a:r>
              <a:rPr lang="en-US" sz="2800" dirty="0" err="1" smtClean="0"/>
              <a:t>situaties</a:t>
            </a:r>
            <a:r>
              <a:rPr lang="en-US" sz="2800" dirty="0" smtClean="0"/>
              <a:t> </a:t>
            </a:r>
            <a:r>
              <a:rPr lang="en-US" sz="2800" dirty="0" err="1" smtClean="0"/>
              <a:t>zoals</a:t>
            </a:r>
            <a:r>
              <a:rPr lang="en-US" sz="2800" dirty="0" smtClean="0"/>
              <a:t> </a:t>
            </a:r>
            <a:r>
              <a:rPr lang="en-US" sz="2800" dirty="0" err="1" smtClean="0"/>
              <a:t>hij</a:t>
            </a:r>
            <a:r>
              <a:rPr lang="en-US" sz="2800" dirty="0" smtClean="0"/>
              <a:t> nu is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Wat kun je </a:t>
            </a:r>
            <a:r>
              <a:rPr lang="en-US" sz="2800" dirty="0" err="1" smtClean="0"/>
              <a:t>uit</a:t>
            </a:r>
            <a:r>
              <a:rPr lang="en-US" sz="2800" dirty="0" smtClean="0"/>
              <a:t> de face-to-face time </a:t>
            </a:r>
            <a:r>
              <a:rPr lang="en-US" sz="2800" dirty="0" err="1" smtClean="0"/>
              <a:t>halen</a:t>
            </a:r>
            <a:r>
              <a:rPr lang="en-US" sz="2800" dirty="0" smtClean="0"/>
              <a:t>?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800" dirty="0" smtClean="0"/>
              <a:t>Hoe kun je de online </a:t>
            </a:r>
            <a:r>
              <a:rPr lang="en-US" sz="2800" dirty="0" err="1" smtClean="0"/>
              <a:t>activiteiten</a:t>
            </a:r>
            <a:r>
              <a:rPr lang="en-US" sz="2800" dirty="0" smtClean="0"/>
              <a:t> </a:t>
            </a:r>
            <a:r>
              <a:rPr lang="en-US" sz="2800" dirty="0" err="1" smtClean="0"/>
              <a:t>als</a:t>
            </a:r>
            <a:r>
              <a:rPr lang="en-US" sz="2800" dirty="0" smtClean="0"/>
              <a:t> input </a:t>
            </a:r>
            <a:r>
              <a:rPr lang="en-US" sz="2800" dirty="0" err="1" smtClean="0"/>
              <a:t>gebruiken</a:t>
            </a:r>
            <a:r>
              <a:rPr lang="en-US" sz="2800" dirty="0" smtClean="0"/>
              <a:t>?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 smtClean="0"/>
          </a:p>
          <a:p>
            <a:pPr marL="285750" indent="-285750">
              <a:buFont typeface="Arial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43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0"/>
            <a:ext cx="9667665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1271464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920536" y="1669"/>
            <a:ext cx="1271464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5301208"/>
            <a:ext cx="121920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"/>
            </a:scene3d>
            <a:sp3d prstMaterial="softEdge"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000" dirty="0" err="1" smtClean="0">
                <a:solidFill>
                  <a:schemeClr val="bg1"/>
                </a:solidFill>
              </a:rPr>
              <a:t>Afsluiting</a:t>
            </a:r>
            <a:endParaRPr lang="en-US" sz="60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17" y="1533530"/>
            <a:ext cx="3175966" cy="379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5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1767155" y="476672"/>
            <a:ext cx="83679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nl-NL" sz="6000" dirty="0" smtClean="0">
                <a:solidFill>
                  <a:srgbClr val="000000"/>
                </a:solidFill>
                <a:latin typeface="Arial Rounded MT Bold" pitchFamily="34" charset="0"/>
              </a:rPr>
              <a:t>SIG </a:t>
            </a:r>
            <a:r>
              <a:rPr lang="nl-NL" sz="6000" dirty="0" err="1" smtClean="0">
                <a:solidFill>
                  <a:srgbClr val="000000"/>
                </a:solidFill>
                <a:latin typeface="Arial Rounded MT Bold" pitchFamily="34" charset="0"/>
              </a:rPr>
              <a:t>Blended</a:t>
            </a:r>
            <a:r>
              <a:rPr lang="nl-NL" sz="6000" dirty="0" smtClean="0">
                <a:solidFill>
                  <a:srgbClr val="000000"/>
                </a:solidFill>
                <a:latin typeface="Arial Rounded MT Bold" pitchFamily="34" charset="0"/>
              </a:rPr>
              <a:t> Learning</a:t>
            </a:r>
            <a:endParaRPr lang="en-US" sz="60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7368" y="1628800"/>
            <a:ext cx="11089232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Samenstelling</a:t>
            </a: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Ambities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Volgen</a:t>
            </a:r>
            <a:r>
              <a:rPr lang="en-US" sz="2800" dirty="0">
                <a:solidFill>
                  <a:srgbClr val="000000"/>
                </a:solidFill>
                <a:latin typeface="Arial Rounded MT Bold" pitchFamily="34" charset="0"/>
              </a:rPr>
              <a:t>? </a:t>
            </a: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  <a:hlinkClick r:id="rId2"/>
              </a:rPr>
              <a:t>https</a:t>
            </a:r>
            <a:r>
              <a:rPr lang="en-US" sz="2800" dirty="0">
                <a:solidFill>
                  <a:srgbClr val="000000"/>
                </a:solidFill>
                <a:latin typeface="Arial Rounded MT Bold" pitchFamily="34" charset="0"/>
                <a:hlinkClick r:id="rId2"/>
              </a:rPr>
              <a:t>://www.surfspace.nl/sig/121-blended-learning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  <a:hlinkClick r:id="rId2"/>
              </a:rPr>
              <a:t>/</a:t>
            </a: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LinkedIn </a:t>
            </a: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groep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: SIG Blended Learning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Deelnemen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! 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8 </a:t>
            </a: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december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 : Video in Blended Learning (</a:t>
            </a: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i.s.m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. SIG Media &amp; Education)</a:t>
            </a:r>
          </a:p>
          <a:p>
            <a:pPr>
              <a:spcAft>
                <a:spcPts val="600"/>
              </a:spcAft>
              <a:defRPr/>
            </a:pPr>
            <a:endParaRPr lang="en-US" sz="24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5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3463392" y="476672"/>
            <a:ext cx="49755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nl-NL" sz="6000" dirty="0" smtClean="0">
                <a:solidFill>
                  <a:srgbClr val="000000"/>
                </a:solidFill>
                <a:latin typeface="Arial Rounded MT Bold" pitchFamily="34" charset="0"/>
              </a:rPr>
              <a:t>Meer weten?</a:t>
            </a:r>
            <a:endParaRPr lang="en-US" sz="60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3432" y="1628800"/>
            <a:ext cx="4320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Bianca van der Aalst</a:t>
            </a:r>
          </a:p>
          <a:p>
            <a:pPr>
              <a:spcAft>
                <a:spcPts val="6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  <a:hlinkClick r:id="rId2"/>
              </a:rPr>
              <a:t>b.v.d.aalst@tue.nl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 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US" sz="24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0136" y="1628800"/>
            <a:ext cx="44644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 smtClean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endParaRPr lang="en-US" sz="2800" dirty="0">
              <a:solidFill>
                <a:srgbClr val="000000"/>
              </a:solidFill>
              <a:latin typeface="Arial Rounded MT Bold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Arial Rounded MT Bold" pitchFamily="34" charset="0"/>
              </a:rPr>
              <a:t>Luuk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 Terbeek </a:t>
            </a:r>
          </a:p>
          <a:p>
            <a:pPr>
              <a:spcAft>
                <a:spcPts val="600"/>
              </a:spcAft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  <a:hlinkClick r:id="rId3"/>
              </a:rPr>
              <a:t>l.terbeek@vu.nl</a:t>
            </a:r>
            <a:r>
              <a:rPr lang="en-US" sz="2800" dirty="0" smtClean="0">
                <a:solidFill>
                  <a:srgbClr val="000000"/>
                </a:solidFill>
                <a:latin typeface="Arial Rounded MT Bold" pitchFamily="34" charset="0"/>
              </a:rPr>
              <a:t> </a:t>
            </a:r>
          </a:p>
          <a:p>
            <a:endParaRPr lang="nl-NL" dirty="0"/>
          </a:p>
        </p:txBody>
      </p:sp>
      <p:pic>
        <p:nvPicPr>
          <p:cNvPr id="6" name="Picture 2" descr="C:\Users\bvdaalst\AppData\Local\Microsoft\Windows\Temporary Internet Files\Content.Outlook\CDWJ67C4\L  Terbeek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2" b="23046"/>
          <a:stretch/>
        </p:blipFill>
        <p:spPr bwMode="auto">
          <a:xfrm>
            <a:off x="7427222" y="1835636"/>
            <a:ext cx="2547677" cy="280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vdaalst\Documents\00_Persoonlijk\LinkedIn f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3" t="7667" r="6000" b="18648"/>
          <a:stretch/>
        </p:blipFill>
        <p:spPr bwMode="auto">
          <a:xfrm>
            <a:off x="1415480" y="1852528"/>
            <a:ext cx="2654300" cy="280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60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C6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115780" y="5301208"/>
            <a:ext cx="396044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"/>
            </a:scene3d>
            <a:sp3d prstMaterial="softEdge"/>
          </a:bodyPr>
          <a:lstStyle>
            <a:lvl1pPr algn="l" defTabSz="1218987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000" dirty="0" err="1" smtClean="0">
                <a:solidFill>
                  <a:schemeClr val="bg1"/>
                </a:solidFill>
              </a:rPr>
              <a:t>Inspiratie</a:t>
            </a:r>
            <a:endParaRPr lang="en-US" sz="60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557" y="404664"/>
            <a:ext cx="2804885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95400" y="1484784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Herziening </a:t>
            </a:r>
            <a:r>
              <a:rPr lang="nl-NL" sz="2800" dirty="0" err="1" smtClean="0">
                <a:solidFill>
                  <a:srgbClr val="000000"/>
                </a:solidFill>
              </a:rPr>
              <a:t>Mastervak</a:t>
            </a:r>
            <a:endParaRPr lang="nl-NL" sz="2800" dirty="0" smtClean="0">
              <a:solidFill>
                <a:srgbClr val="00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Zowel inhoud als vorm</a:t>
            </a:r>
          </a:p>
          <a:p>
            <a:endParaRPr lang="nl-NL" sz="2800" dirty="0" smtClean="0">
              <a:solidFill>
                <a:srgbClr val="00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Doelen: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Technieken toe kunnen passen om nieuwe ideeën/kansen te signaleren of te creëren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Een nieuw ‘business </a:t>
            </a:r>
            <a:r>
              <a:rPr lang="nl-NL" sz="2800" dirty="0" err="1" smtClean="0">
                <a:solidFill>
                  <a:srgbClr val="000000"/>
                </a:solidFill>
              </a:rPr>
              <a:t>idea</a:t>
            </a:r>
            <a:r>
              <a:rPr lang="nl-NL" sz="2800" dirty="0" smtClean="0">
                <a:solidFill>
                  <a:srgbClr val="000000"/>
                </a:solidFill>
              </a:rPr>
              <a:t>’ valideren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nl-NL" sz="2800" dirty="0" smtClean="0">
                <a:solidFill>
                  <a:srgbClr val="000000"/>
                </a:solidFill>
              </a:rPr>
              <a:t>Reflecteren op jezelf t.o.v. de twee methodes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dirty="0" smtClean="0">
              <a:solidFill>
                <a:srgbClr val="000000"/>
              </a:solidFill>
            </a:endParaRP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2800" dirty="0" smtClean="0">
              <a:solidFill>
                <a:srgbClr val="00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Technology Entrepreneurship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661248"/>
            <a:ext cx="12192000" cy="11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" y="5811949"/>
            <a:ext cx="3219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35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49514" y="2637923"/>
            <a:ext cx="97654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Online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4688" y="5250261"/>
            <a:ext cx="670376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>
                <a:solidFill>
                  <a:srgbClr val="000000"/>
                </a:solidFill>
              </a:rPr>
              <a:t>F2F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193" y="4574101"/>
            <a:ext cx="749792" cy="7497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6193" y="1996279"/>
            <a:ext cx="768000" cy="768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1554281" y="3942321"/>
            <a:ext cx="907724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49109" y="2380280"/>
            <a:ext cx="1779004" cy="807109"/>
            <a:chOff x="6972318" y="1777340"/>
            <a:chExt cx="1334254" cy="605332"/>
          </a:xfrm>
        </p:grpSpPr>
        <p:sp>
          <p:nvSpPr>
            <p:cNvPr id="3" name="Rounded Rectangle 2"/>
            <p:cNvSpPr/>
            <p:nvPr/>
          </p:nvSpPr>
          <p:spPr>
            <a:xfrm>
              <a:off x="6972320" y="1777340"/>
              <a:ext cx="1334252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 descr="Reading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2318" y="1823117"/>
              <a:ext cx="513779" cy="513779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486098" y="1818396"/>
              <a:ext cx="820474" cy="50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dirty="0"/>
                <a:t>Read </a:t>
              </a:r>
            </a:p>
            <a:p>
              <a:r>
                <a:rPr lang="en-US" sz="1867" dirty="0" smtClean="0"/>
                <a:t>Case</a:t>
              </a:r>
              <a:endParaRPr lang="en-US" sz="1867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49104" y="1399844"/>
            <a:ext cx="1779003" cy="807109"/>
            <a:chOff x="7453262" y="1685252"/>
            <a:chExt cx="1334253" cy="605332"/>
          </a:xfrm>
        </p:grpSpPr>
        <p:sp>
          <p:nvSpPr>
            <p:cNvPr id="43" name="Rounded Rectangle 42"/>
            <p:cNvSpPr/>
            <p:nvPr/>
          </p:nvSpPr>
          <p:spPr>
            <a:xfrm>
              <a:off x="7453262" y="1685252"/>
              <a:ext cx="1334252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53262" y="1731030"/>
              <a:ext cx="513779" cy="513779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967041" y="1726309"/>
              <a:ext cx="820474" cy="50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dirty="0"/>
                <a:t>Watch</a:t>
              </a:r>
            </a:p>
            <a:p>
              <a:r>
                <a:rPr lang="en-US" sz="1867" dirty="0"/>
                <a:t>video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68092" y="4653434"/>
            <a:ext cx="2102590" cy="807109"/>
            <a:chOff x="5789621" y="1444480"/>
            <a:chExt cx="1576943" cy="605332"/>
          </a:xfrm>
        </p:grpSpPr>
        <p:sp>
          <p:nvSpPr>
            <p:cNvPr id="47" name="Rounded Rectangle 46"/>
            <p:cNvSpPr/>
            <p:nvPr/>
          </p:nvSpPr>
          <p:spPr>
            <a:xfrm>
              <a:off x="5789621" y="1444480"/>
              <a:ext cx="1412743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176274" y="1498263"/>
              <a:ext cx="1190290" cy="50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dirty="0" smtClean="0"/>
                <a:t>Introduction to course</a:t>
              </a:r>
              <a:endParaRPr lang="en-US" sz="1867" dirty="0"/>
            </a:p>
          </p:txBody>
        </p:sp>
      </p:grpSp>
      <p:sp>
        <p:nvSpPr>
          <p:cNvPr id="59" name="Rounded Rectangle 58"/>
          <p:cNvSpPr/>
          <p:nvPr/>
        </p:nvSpPr>
        <p:spPr>
          <a:xfrm>
            <a:off x="6590782" y="2654932"/>
            <a:ext cx="1883658" cy="807109"/>
          </a:xfrm>
          <a:prstGeom prst="roundRect">
            <a:avLst>
              <a:gd name="adj" fmla="val 8389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ounded Rectangle 62"/>
          <p:cNvSpPr/>
          <p:nvPr/>
        </p:nvSpPr>
        <p:spPr>
          <a:xfrm>
            <a:off x="9352515" y="1957169"/>
            <a:ext cx="2162329" cy="807110"/>
          </a:xfrm>
          <a:prstGeom prst="roundRect">
            <a:avLst>
              <a:gd name="adj" fmla="val 8389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4910968" y="4653433"/>
            <a:ext cx="2128748" cy="807109"/>
            <a:chOff x="6267893" y="1460144"/>
            <a:chExt cx="1596561" cy="605332"/>
          </a:xfrm>
        </p:grpSpPr>
        <p:sp>
          <p:nvSpPr>
            <p:cNvPr id="40" name="Rounded Rectangle 39"/>
            <p:cNvSpPr/>
            <p:nvPr/>
          </p:nvSpPr>
          <p:spPr>
            <a:xfrm>
              <a:off x="6267893" y="1460144"/>
              <a:ext cx="1596560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7894" y="1460144"/>
              <a:ext cx="513779" cy="513779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6781673" y="1499749"/>
              <a:ext cx="1082781" cy="500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dirty="0" smtClean="0"/>
                <a:t>Discussion</a:t>
              </a:r>
            </a:p>
            <a:p>
              <a:r>
                <a:rPr lang="en-US" sz="1867" dirty="0" smtClean="0"/>
                <a:t>Case</a:t>
              </a:r>
              <a:endParaRPr lang="en-US" sz="1867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329564" y="2891991"/>
            <a:ext cx="2185281" cy="807109"/>
            <a:chOff x="7832878" y="2189556"/>
            <a:chExt cx="1638961" cy="605332"/>
          </a:xfrm>
        </p:grpSpPr>
        <p:sp>
          <p:nvSpPr>
            <p:cNvPr id="68" name="Rounded Rectangle 67"/>
            <p:cNvSpPr/>
            <p:nvPr/>
          </p:nvSpPr>
          <p:spPr>
            <a:xfrm>
              <a:off x="7832878" y="2189556"/>
              <a:ext cx="1638961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50091" y="2235332"/>
              <a:ext cx="513779" cy="513779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7837243" y="4645133"/>
            <a:ext cx="2191873" cy="872098"/>
            <a:chOff x="5900355" y="1946100"/>
            <a:chExt cx="1643905" cy="654074"/>
          </a:xfrm>
        </p:grpSpPr>
        <p:sp>
          <p:nvSpPr>
            <p:cNvPr id="74" name="Rounded Rectangle 73"/>
            <p:cNvSpPr/>
            <p:nvPr/>
          </p:nvSpPr>
          <p:spPr>
            <a:xfrm>
              <a:off x="5900355" y="1950341"/>
              <a:ext cx="1638961" cy="605332"/>
            </a:xfrm>
            <a:prstGeom prst="roundRect">
              <a:avLst>
                <a:gd name="adj" fmla="val 83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67150" y="1946100"/>
              <a:ext cx="1077110" cy="654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dirty="0" smtClean="0"/>
                <a:t>Workshop</a:t>
              </a:r>
            </a:p>
            <a:p>
              <a:r>
                <a:rPr lang="en-US" sz="1600" dirty="0" smtClean="0"/>
                <a:t>Creativity Techniques</a:t>
              </a:r>
              <a:endParaRPr lang="en-US" sz="1600" dirty="0"/>
            </a:p>
          </p:txBody>
        </p:sp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469" y="4624223"/>
            <a:ext cx="852994" cy="8529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Technology Entrepreneurship – week 1 </a:t>
            </a:r>
            <a:endParaRPr lang="en-US" b="1" dirty="0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243" y="4688178"/>
            <a:ext cx="685039" cy="685038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10037554" y="2954582"/>
            <a:ext cx="1443708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 smtClean="0"/>
              <a:t>Reflection Report</a:t>
            </a:r>
            <a:endParaRPr lang="en-US" sz="1867" dirty="0"/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2515" y="1989824"/>
            <a:ext cx="685039" cy="685038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9848317" y="2046791"/>
            <a:ext cx="179229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 smtClean="0"/>
              <a:t>Submit Business Idea</a:t>
            </a:r>
            <a:endParaRPr lang="en-US" sz="1867" dirty="0"/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093" y="2637923"/>
            <a:ext cx="852994" cy="852994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7176120" y="2868659"/>
            <a:ext cx="13499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 smtClean="0"/>
              <a:t>Brainstorm </a:t>
            </a:r>
            <a:endParaRPr lang="en-US" sz="1867" dirty="0"/>
          </a:p>
        </p:txBody>
      </p:sp>
      <p:sp>
        <p:nvSpPr>
          <p:cNvPr id="80" name="Freeform 79"/>
          <p:cNvSpPr/>
          <p:nvPr/>
        </p:nvSpPr>
        <p:spPr>
          <a:xfrm>
            <a:off x="3005462" y="1697012"/>
            <a:ext cx="8025053" cy="3553249"/>
          </a:xfrm>
          <a:custGeom>
            <a:avLst/>
            <a:gdLst>
              <a:gd name="connsiteX0" fmla="*/ 0 w 4814876"/>
              <a:gd name="connsiteY0" fmla="*/ 0 h 2238048"/>
              <a:gd name="connsiteX1" fmla="*/ 1023635 w 4814876"/>
              <a:gd name="connsiteY1" fmla="*/ 2236510 h 2238048"/>
              <a:gd name="connsiteX2" fmla="*/ 2767606 w 4814876"/>
              <a:gd name="connsiteY2" fmla="*/ 379070 h 2238048"/>
              <a:gd name="connsiteX3" fmla="*/ 4814876 w 4814876"/>
              <a:gd name="connsiteY3" fmla="*/ 2132266 h 2238048"/>
              <a:gd name="connsiteX0" fmla="*/ 0 w 4814876"/>
              <a:gd name="connsiteY0" fmla="*/ 0 h 2238298"/>
              <a:gd name="connsiteX1" fmla="*/ 1023635 w 4814876"/>
              <a:gd name="connsiteY1" fmla="*/ 2236510 h 2238298"/>
              <a:gd name="connsiteX2" fmla="*/ 2767606 w 4814876"/>
              <a:gd name="connsiteY2" fmla="*/ 379070 h 2238298"/>
              <a:gd name="connsiteX3" fmla="*/ 4160887 w 4814876"/>
              <a:gd name="connsiteY3" fmla="*/ 492790 h 2238298"/>
              <a:gd name="connsiteX4" fmla="*/ 4814876 w 4814876"/>
              <a:gd name="connsiteY4" fmla="*/ 2132266 h 2238298"/>
              <a:gd name="connsiteX0" fmla="*/ 0 w 5231912"/>
              <a:gd name="connsiteY0" fmla="*/ 0 h 2238298"/>
              <a:gd name="connsiteX1" fmla="*/ 1023635 w 5231912"/>
              <a:gd name="connsiteY1" fmla="*/ 2236510 h 2238298"/>
              <a:gd name="connsiteX2" fmla="*/ 2767606 w 5231912"/>
              <a:gd name="connsiteY2" fmla="*/ 379070 h 2238298"/>
              <a:gd name="connsiteX3" fmla="*/ 4160887 w 5231912"/>
              <a:gd name="connsiteY3" fmla="*/ 492790 h 2238298"/>
              <a:gd name="connsiteX4" fmla="*/ 5231912 w 5231912"/>
              <a:gd name="connsiteY4" fmla="*/ 2236510 h 2238298"/>
              <a:gd name="connsiteX0" fmla="*/ 0 w 5231912"/>
              <a:gd name="connsiteY0" fmla="*/ 0 h 2377149"/>
              <a:gd name="connsiteX1" fmla="*/ 1023635 w 5231912"/>
              <a:gd name="connsiteY1" fmla="*/ 2236510 h 2377149"/>
              <a:gd name="connsiteX2" fmla="*/ 1867186 w 5231912"/>
              <a:gd name="connsiteY2" fmla="*/ 1952208 h 2377149"/>
              <a:gd name="connsiteX3" fmla="*/ 2767606 w 5231912"/>
              <a:gd name="connsiteY3" fmla="*/ 379070 h 2377149"/>
              <a:gd name="connsiteX4" fmla="*/ 4160887 w 5231912"/>
              <a:gd name="connsiteY4" fmla="*/ 492790 h 2377149"/>
              <a:gd name="connsiteX5" fmla="*/ 5231912 w 5231912"/>
              <a:gd name="connsiteY5" fmla="*/ 2236510 h 2377149"/>
              <a:gd name="connsiteX0" fmla="*/ 0 w 5231912"/>
              <a:gd name="connsiteY0" fmla="*/ 0 h 2377149"/>
              <a:gd name="connsiteX1" fmla="*/ 1023635 w 5231912"/>
              <a:gd name="connsiteY1" fmla="*/ 2236510 h 2377149"/>
              <a:gd name="connsiteX2" fmla="*/ 1867186 w 5231912"/>
              <a:gd name="connsiteY2" fmla="*/ 1952208 h 2377149"/>
              <a:gd name="connsiteX3" fmla="*/ 2767606 w 5231912"/>
              <a:gd name="connsiteY3" fmla="*/ 379070 h 2377149"/>
              <a:gd name="connsiteX4" fmla="*/ 4141931 w 5231912"/>
              <a:gd name="connsiteY4" fmla="*/ 995057 h 2377149"/>
              <a:gd name="connsiteX5" fmla="*/ 5231912 w 5231912"/>
              <a:gd name="connsiteY5" fmla="*/ 2236510 h 2377149"/>
              <a:gd name="connsiteX0" fmla="*/ 0 w 4663226"/>
              <a:gd name="connsiteY0" fmla="*/ 0 h 2463951"/>
              <a:gd name="connsiteX1" fmla="*/ 1023635 w 4663226"/>
              <a:gd name="connsiteY1" fmla="*/ 2236510 h 2463951"/>
              <a:gd name="connsiteX2" fmla="*/ 1867186 w 4663226"/>
              <a:gd name="connsiteY2" fmla="*/ 1952208 h 2463951"/>
              <a:gd name="connsiteX3" fmla="*/ 2767606 w 4663226"/>
              <a:gd name="connsiteY3" fmla="*/ 379070 h 2463951"/>
              <a:gd name="connsiteX4" fmla="*/ 4141931 w 4663226"/>
              <a:gd name="connsiteY4" fmla="*/ 995057 h 2463951"/>
              <a:gd name="connsiteX5" fmla="*/ 4663226 w 4663226"/>
              <a:gd name="connsiteY5" fmla="*/ 2463951 h 2463951"/>
              <a:gd name="connsiteX0" fmla="*/ 0 w 4663226"/>
              <a:gd name="connsiteY0" fmla="*/ 0 h 2463951"/>
              <a:gd name="connsiteX1" fmla="*/ 1023635 w 4663226"/>
              <a:gd name="connsiteY1" fmla="*/ 2236510 h 2463951"/>
              <a:gd name="connsiteX2" fmla="*/ 1867186 w 4663226"/>
              <a:gd name="connsiteY2" fmla="*/ 1952208 h 2463951"/>
              <a:gd name="connsiteX3" fmla="*/ 2767606 w 4663226"/>
              <a:gd name="connsiteY3" fmla="*/ 379070 h 2463951"/>
              <a:gd name="connsiteX4" fmla="*/ 3611157 w 4663226"/>
              <a:gd name="connsiteY4" fmla="*/ 625464 h 2463951"/>
              <a:gd name="connsiteX5" fmla="*/ 4663226 w 4663226"/>
              <a:gd name="connsiteY5" fmla="*/ 2463951 h 2463951"/>
              <a:gd name="connsiteX0" fmla="*/ 0 w 4663226"/>
              <a:gd name="connsiteY0" fmla="*/ 0 h 2463951"/>
              <a:gd name="connsiteX1" fmla="*/ 1023635 w 4663226"/>
              <a:gd name="connsiteY1" fmla="*/ 2236510 h 2463951"/>
              <a:gd name="connsiteX2" fmla="*/ 1867186 w 4663226"/>
              <a:gd name="connsiteY2" fmla="*/ 1952208 h 2463951"/>
              <a:gd name="connsiteX3" fmla="*/ 2767606 w 4663226"/>
              <a:gd name="connsiteY3" fmla="*/ 379070 h 2463951"/>
              <a:gd name="connsiteX4" fmla="*/ 3611157 w 4663226"/>
              <a:gd name="connsiteY4" fmla="*/ 625464 h 2463951"/>
              <a:gd name="connsiteX5" fmla="*/ 4663226 w 4663226"/>
              <a:gd name="connsiteY5" fmla="*/ 2463951 h 2463951"/>
              <a:gd name="connsiteX0" fmla="*/ 0 w 4663226"/>
              <a:gd name="connsiteY0" fmla="*/ 0 h 2463951"/>
              <a:gd name="connsiteX1" fmla="*/ 1023635 w 4663226"/>
              <a:gd name="connsiteY1" fmla="*/ 2236510 h 2463951"/>
              <a:gd name="connsiteX2" fmla="*/ 1867186 w 4663226"/>
              <a:gd name="connsiteY2" fmla="*/ 1952208 h 2463951"/>
              <a:gd name="connsiteX3" fmla="*/ 2767606 w 4663226"/>
              <a:gd name="connsiteY3" fmla="*/ 379070 h 2463951"/>
              <a:gd name="connsiteX4" fmla="*/ 3611157 w 4663226"/>
              <a:gd name="connsiteY4" fmla="*/ 625464 h 2463951"/>
              <a:gd name="connsiteX5" fmla="*/ 4663226 w 4663226"/>
              <a:gd name="connsiteY5" fmla="*/ 2463951 h 2463951"/>
              <a:gd name="connsiteX0" fmla="*/ 0 w 4968026"/>
              <a:gd name="connsiteY0" fmla="*/ 891847 h 2241373"/>
              <a:gd name="connsiteX1" fmla="*/ 1328435 w 4968026"/>
              <a:gd name="connsiteY1" fmla="*/ 2013932 h 2241373"/>
              <a:gd name="connsiteX2" fmla="*/ 2171986 w 4968026"/>
              <a:gd name="connsiteY2" fmla="*/ 1729630 h 2241373"/>
              <a:gd name="connsiteX3" fmla="*/ 3072406 w 4968026"/>
              <a:gd name="connsiteY3" fmla="*/ 156492 h 2241373"/>
              <a:gd name="connsiteX4" fmla="*/ 3915957 w 4968026"/>
              <a:gd name="connsiteY4" fmla="*/ 402886 h 2241373"/>
              <a:gd name="connsiteX5" fmla="*/ 4968026 w 4968026"/>
              <a:gd name="connsiteY5" fmla="*/ 2241373 h 2241373"/>
              <a:gd name="connsiteX0" fmla="*/ 0 w 4968026"/>
              <a:gd name="connsiteY0" fmla="*/ 2139707 h 3489233"/>
              <a:gd name="connsiteX1" fmla="*/ 985535 w 4968026"/>
              <a:gd name="connsiteY1" fmla="*/ 4241 h 3489233"/>
              <a:gd name="connsiteX2" fmla="*/ 2171986 w 4968026"/>
              <a:gd name="connsiteY2" fmla="*/ 2977490 h 3489233"/>
              <a:gd name="connsiteX3" fmla="*/ 3072406 w 4968026"/>
              <a:gd name="connsiteY3" fmla="*/ 1404352 h 3489233"/>
              <a:gd name="connsiteX4" fmla="*/ 3915957 w 4968026"/>
              <a:gd name="connsiteY4" fmla="*/ 1650746 h 3489233"/>
              <a:gd name="connsiteX5" fmla="*/ 4968026 w 4968026"/>
              <a:gd name="connsiteY5" fmla="*/ 3489233 h 3489233"/>
              <a:gd name="connsiteX0" fmla="*/ 0 w 4968026"/>
              <a:gd name="connsiteY0" fmla="*/ 2135744 h 3485270"/>
              <a:gd name="connsiteX1" fmla="*/ 985535 w 4968026"/>
              <a:gd name="connsiteY1" fmla="*/ 278 h 3485270"/>
              <a:gd name="connsiteX2" fmla="*/ 2067211 w 4968026"/>
              <a:gd name="connsiteY2" fmla="*/ 2344877 h 3485270"/>
              <a:gd name="connsiteX3" fmla="*/ 3072406 w 4968026"/>
              <a:gd name="connsiteY3" fmla="*/ 1400389 h 3485270"/>
              <a:gd name="connsiteX4" fmla="*/ 3915957 w 4968026"/>
              <a:gd name="connsiteY4" fmla="*/ 1646783 h 3485270"/>
              <a:gd name="connsiteX5" fmla="*/ 4968026 w 4968026"/>
              <a:gd name="connsiteY5" fmla="*/ 3485270 h 3485270"/>
              <a:gd name="connsiteX0" fmla="*/ 0 w 4968026"/>
              <a:gd name="connsiteY0" fmla="*/ 2135744 h 3485270"/>
              <a:gd name="connsiteX1" fmla="*/ 985535 w 4968026"/>
              <a:gd name="connsiteY1" fmla="*/ 278 h 3485270"/>
              <a:gd name="connsiteX2" fmla="*/ 2067211 w 4968026"/>
              <a:gd name="connsiteY2" fmla="*/ 2344877 h 3485270"/>
              <a:gd name="connsiteX3" fmla="*/ 3305490 w 4968026"/>
              <a:gd name="connsiteY3" fmla="*/ 880104 h 3485270"/>
              <a:gd name="connsiteX4" fmla="*/ 3072406 w 4968026"/>
              <a:gd name="connsiteY4" fmla="*/ 1400389 h 3485270"/>
              <a:gd name="connsiteX5" fmla="*/ 3915957 w 4968026"/>
              <a:gd name="connsiteY5" fmla="*/ 1646783 h 3485270"/>
              <a:gd name="connsiteX6" fmla="*/ 4968026 w 4968026"/>
              <a:gd name="connsiteY6" fmla="*/ 3485270 h 3485270"/>
              <a:gd name="connsiteX0" fmla="*/ 0 w 4968026"/>
              <a:gd name="connsiteY0" fmla="*/ 2135744 h 3485270"/>
              <a:gd name="connsiteX1" fmla="*/ 985535 w 4968026"/>
              <a:gd name="connsiteY1" fmla="*/ 278 h 3485270"/>
              <a:gd name="connsiteX2" fmla="*/ 2067211 w 4968026"/>
              <a:gd name="connsiteY2" fmla="*/ 2344877 h 3485270"/>
              <a:gd name="connsiteX3" fmla="*/ 3305490 w 4968026"/>
              <a:gd name="connsiteY3" fmla="*/ 880104 h 3485270"/>
              <a:gd name="connsiteX4" fmla="*/ 3882031 w 4968026"/>
              <a:gd name="connsiteY4" fmla="*/ 2200489 h 3485270"/>
              <a:gd name="connsiteX5" fmla="*/ 3915957 w 4968026"/>
              <a:gd name="connsiteY5" fmla="*/ 1646783 h 3485270"/>
              <a:gd name="connsiteX6" fmla="*/ 4968026 w 4968026"/>
              <a:gd name="connsiteY6" fmla="*/ 3485270 h 3485270"/>
              <a:gd name="connsiteX0" fmla="*/ 0 w 4968026"/>
              <a:gd name="connsiteY0" fmla="*/ 2135744 h 3485270"/>
              <a:gd name="connsiteX1" fmla="*/ 985535 w 4968026"/>
              <a:gd name="connsiteY1" fmla="*/ 278 h 3485270"/>
              <a:gd name="connsiteX2" fmla="*/ 2067211 w 4968026"/>
              <a:gd name="connsiteY2" fmla="*/ 2344877 h 3485270"/>
              <a:gd name="connsiteX3" fmla="*/ 3305490 w 4968026"/>
              <a:gd name="connsiteY3" fmla="*/ 880104 h 3485270"/>
              <a:gd name="connsiteX4" fmla="*/ 3882031 w 4968026"/>
              <a:gd name="connsiteY4" fmla="*/ 2200489 h 3485270"/>
              <a:gd name="connsiteX5" fmla="*/ 4868457 w 4968026"/>
              <a:gd name="connsiteY5" fmla="*/ 1361033 h 3485270"/>
              <a:gd name="connsiteX6" fmla="*/ 4968026 w 4968026"/>
              <a:gd name="connsiteY6" fmla="*/ 3485270 h 3485270"/>
              <a:gd name="connsiteX0" fmla="*/ 0 w 5872901"/>
              <a:gd name="connsiteY0" fmla="*/ 2135744 h 2357781"/>
              <a:gd name="connsiteX1" fmla="*/ 985535 w 5872901"/>
              <a:gd name="connsiteY1" fmla="*/ 278 h 2357781"/>
              <a:gd name="connsiteX2" fmla="*/ 2067211 w 5872901"/>
              <a:gd name="connsiteY2" fmla="*/ 2344877 h 2357781"/>
              <a:gd name="connsiteX3" fmla="*/ 3305490 w 5872901"/>
              <a:gd name="connsiteY3" fmla="*/ 880104 h 2357781"/>
              <a:gd name="connsiteX4" fmla="*/ 3882031 w 5872901"/>
              <a:gd name="connsiteY4" fmla="*/ 2200489 h 2357781"/>
              <a:gd name="connsiteX5" fmla="*/ 4868457 w 5872901"/>
              <a:gd name="connsiteY5" fmla="*/ 1361033 h 2357781"/>
              <a:gd name="connsiteX6" fmla="*/ 5872901 w 5872901"/>
              <a:gd name="connsiteY6" fmla="*/ 484895 h 2357781"/>
              <a:gd name="connsiteX0" fmla="*/ 0 w 5872901"/>
              <a:gd name="connsiteY0" fmla="*/ 2135744 h 2357781"/>
              <a:gd name="connsiteX1" fmla="*/ 985535 w 5872901"/>
              <a:gd name="connsiteY1" fmla="*/ 278 h 2357781"/>
              <a:gd name="connsiteX2" fmla="*/ 2067211 w 5872901"/>
              <a:gd name="connsiteY2" fmla="*/ 2344877 h 2357781"/>
              <a:gd name="connsiteX3" fmla="*/ 3305490 w 5872901"/>
              <a:gd name="connsiteY3" fmla="*/ 880104 h 2357781"/>
              <a:gd name="connsiteX4" fmla="*/ 3882031 w 5872901"/>
              <a:gd name="connsiteY4" fmla="*/ 2200489 h 2357781"/>
              <a:gd name="connsiteX5" fmla="*/ 4982757 w 5872901"/>
              <a:gd name="connsiteY5" fmla="*/ 1522958 h 2357781"/>
              <a:gd name="connsiteX6" fmla="*/ 5872901 w 5872901"/>
              <a:gd name="connsiteY6" fmla="*/ 484895 h 2357781"/>
              <a:gd name="connsiteX0" fmla="*/ 0 w 5872901"/>
              <a:gd name="connsiteY0" fmla="*/ 2135744 h 2357781"/>
              <a:gd name="connsiteX1" fmla="*/ 985535 w 5872901"/>
              <a:gd name="connsiteY1" fmla="*/ 278 h 2357781"/>
              <a:gd name="connsiteX2" fmla="*/ 2067211 w 5872901"/>
              <a:gd name="connsiteY2" fmla="*/ 2344877 h 2357781"/>
              <a:gd name="connsiteX3" fmla="*/ 3305490 w 5872901"/>
              <a:gd name="connsiteY3" fmla="*/ 880104 h 2357781"/>
              <a:gd name="connsiteX4" fmla="*/ 3882031 w 5872901"/>
              <a:gd name="connsiteY4" fmla="*/ 2200489 h 2357781"/>
              <a:gd name="connsiteX5" fmla="*/ 4982757 w 5872901"/>
              <a:gd name="connsiteY5" fmla="*/ 1522958 h 2357781"/>
              <a:gd name="connsiteX6" fmla="*/ 5872901 w 5872901"/>
              <a:gd name="connsiteY6" fmla="*/ 484895 h 2357781"/>
              <a:gd name="connsiteX0" fmla="*/ 0 w 5872901"/>
              <a:gd name="connsiteY0" fmla="*/ 2135744 h 2357781"/>
              <a:gd name="connsiteX1" fmla="*/ 985535 w 5872901"/>
              <a:gd name="connsiteY1" fmla="*/ 278 h 2357781"/>
              <a:gd name="connsiteX2" fmla="*/ 2067211 w 5872901"/>
              <a:gd name="connsiteY2" fmla="*/ 2344877 h 2357781"/>
              <a:gd name="connsiteX3" fmla="*/ 3305490 w 5872901"/>
              <a:gd name="connsiteY3" fmla="*/ 880104 h 2357781"/>
              <a:gd name="connsiteX4" fmla="*/ 3882031 w 5872901"/>
              <a:gd name="connsiteY4" fmla="*/ 2200489 h 2357781"/>
              <a:gd name="connsiteX5" fmla="*/ 4982757 w 5872901"/>
              <a:gd name="connsiteY5" fmla="*/ 1522958 h 2357781"/>
              <a:gd name="connsiteX6" fmla="*/ 5872901 w 5872901"/>
              <a:gd name="connsiteY6" fmla="*/ 484895 h 2357781"/>
              <a:gd name="connsiteX0" fmla="*/ 0 w 5872901"/>
              <a:gd name="connsiteY0" fmla="*/ 2135744 h 2357781"/>
              <a:gd name="connsiteX1" fmla="*/ 985535 w 5872901"/>
              <a:gd name="connsiteY1" fmla="*/ 278 h 2357781"/>
              <a:gd name="connsiteX2" fmla="*/ 2067211 w 5872901"/>
              <a:gd name="connsiteY2" fmla="*/ 2344877 h 2357781"/>
              <a:gd name="connsiteX3" fmla="*/ 3305490 w 5872901"/>
              <a:gd name="connsiteY3" fmla="*/ 880104 h 2357781"/>
              <a:gd name="connsiteX4" fmla="*/ 4120156 w 5872901"/>
              <a:gd name="connsiteY4" fmla="*/ 2257640 h 2357781"/>
              <a:gd name="connsiteX5" fmla="*/ 4982757 w 5872901"/>
              <a:gd name="connsiteY5" fmla="*/ 1522958 h 2357781"/>
              <a:gd name="connsiteX6" fmla="*/ 5872901 w 5872901"/>
              <a:gd name="connsiteY6" fmla="*/ 484895 h 2357781"/>
              <a:gd name="connsiteX0" fmla="*/ 0 w 5872901"/>
              <a:gd name="connsiteY0" fmla="*/ 2135840 h 2355345"/>
              <a:gd name="connsiteX1" fmla="*/ 985535 w 5872901"/>
              <a:gd name="connsiteY1" fmla="*/ 374 h 2355345"/>
              <a:gd name="connsiteX2" fmla="*/ 2067211 w 5872901"/>
              <a:gd name="connsiteY2" fmla="*/ 2344973 h 2355345"/>
              <a:gd name="connsiteX3" fmla="*/ 3305490 w 5872901"/>
              <a:gd name="connsiteY3" fmla="*/ 880200 h 2355345"/>
              <a:gd name="connsiteX4" fmla="*/ 4120156 w 5872901"/>
              <a:gd name="connsiteY4" fmla="*/ 2257736 h 2355345"/>
              <a:gd name="connsiteX5" fmla="*/ 4982757 w 5872901"/>
              <a:gd name="connsiteY5" fmla="*/ 1523054 h 2355345"/>
              <a:gd name="connsiteX6" fmla="*/ 5872901 w 5872901"/>
              <a:gd name="connsiteY6" fmla="*/ 484991 h 2355345"/>
              <a:gd name="connsiteX0" fmla="*/ 0 w 5872901"/>
              <a:gd name="connsiteY0" fmla="*/ 2135804 h 2355309"/>
              <a:gd name="connsiteX1" fmla="*/ 985535 w 5872901"/>
              <a:gd name="connsiteY1" fmla="*/ 338 h 2355309"/>
              <a:gd name="connsiteX2" fmla="*/ 2067211 w 5872901"/>
              <a:gd name="connsiteY2" fmla="*/ 2344937 h 2355309"/>
              <a:gd name="connsiteX3" fmla="*/ 3305490 w 5872901"/>
              <a:gd name="connsiteY3" fmla="*/ 880164 h 2355309"/>
              <a:gd name="connsiteX4" fmla="*/ 4120156 w 5872901"/>
              <a:gd name="connsiteY4" fmla="*/ 2257700 h 2355309"/>
              <a:gd name="connsiteX5" fmla="*/ 4982757 w 5872901"/>
              <a:gd name="connsiteY5" fmla="*/ 1523018 h 2355309"/>
              <a:gd name="connsiteX6" fmla="*/ 5872901 w 5872901"/>
              <a:gd name="connsiteY6" fmla="*/ 484955 h 2355309"/>
              <a:gd name="connsiteX0" fmla="*/ 0 w 5872901"/>
              <a:gd name="connsiteY0" fmla="*/ 2135804 h 2355309"/>
              <a:gd name="connsiteX1" fmla="*/ 1142018 w 5872901"/>
              <a:gd name="connsiteY1" fmla="*/ 338 h 2355309"/>
              <a:gd name="connsiteX2" fmla="*/ 2067211 w 5872901"/>
              <a:gd name="connsiteY2" fmla="*/ 2344937 h 2355309"/>
              <a:gd name="connsiteX3" fmla="*/ 3305490 w 5872901"/>
              <a:gd name="connsiteY3" fmla="*/ 880164 h 2355309"/>
              <a:gd name="connsiteX4" fmla="*/ 4120156 w 5872901"/>
              <a:gd name="connsiteY4" fmla="*/ 2257700 h 2355309"/>
              <a:gd name="connsiteX5" fmla="*/ 4982757 w 5872901"/>
              <a:gd name="connsiteY5" fmla="*/ 1523018 h 2355309"/>
              <a:gd name="connsiteX6" fmla="*/ 5872901 w 5872901"/>
              <a:gd name="connsiteY6" fmla="*/ 484955 h 2355309"/>
              <a:gd name="connsiteX0" fmla="*/ 0 w 5872901"/>
              <a:gd name="connsiteY0" fmla="*/ 2135530 h 2266796"/>
              <a:gd name="connsiteX1" fmla="*/ 1142018 w 5872901"/>
              <a:gd name="connsiteY1" fmla="*/ 64 h 2266796"/>
              <a:gd name="connsiteX2" fmla="*/ 2260513 w 5872901"/>
              <a:gd name="connsiteY2" fmla="*/ 2220838 h 2266796"/>
              <a:gd name="connsiteX3" fmla="*/ 3305490 w 5872901"/>
              <a:gd name="connsiteY3" fmla="*/ 879890 h 2266796"/>
              <a:gd name="connsiteX4" fmla="*/ 4120156 w 5872901"/>
              <a:gd name="connsiteY4" fmla="*/ 2257426 h 2266796"/>
              <a:gd name="connsiteX5" fmla="*/ 4982757 w 5872901"/>
              <a:gd name="connsiteY5" fmla="*/ 1522744 h 2266796"/>
              <a:gd name="connsiteX6" fmla="*/ 5872901 w 5872901"/>
              <a:gd name="connsiteY6" fmla="*/ 484681 h 2266796"/>
              <a:gd name="connsiteX0" fmla="*/ 0 w 5872901"/>
              <a:gd name="connsiteY0" fmla="*/ 2135530 h 2266796"/>
              <a:gd name="connsiteX1" fmla="*/ 1142018 w 5872901"/>
              <a:gd name="connsiteY1" fmla="*/ 64 h 2266796"/>
              <a:gd name="connsiteX2" fmla="*/ 2260513 w 5872901"/>
              <a:gd name="connsiteY2" fmla="*/ 2220838 h 2266796"/>
              <a:gd name="connsiteX3" fmla="*/ 3305490 w 5872901"/>
              <a:gd name="connsiteY3" fmla="*/ 879890 h 2266796"/>
              <a:gd name="connsiteX4" fmla="*/ 4120156 w 5872901"/>
              <a:gd name="connsiteY4" fmla="*/ 2257426 h 2266796"/>
              <a:gd name="connsiteX5" fmla="*/ 4982757 w 5872901"/>
              <a:gd name="connsiteY5" fmla="*/ 1522744 h 2266796"/>
              <a:gd name="connsiteX6" fmla="*/ 5872901 w 5872901"/>
              <a:gd name="connsiteY6" fmla="*/ 484681 h 2266796"/>
              <a:gd name="connsiteX0" fmla="*/ 0 w 5872901"/>
              <a:gd name="connsiteY0" fmla="*/ 2135530 h 2266796"/>
              <a:gd name="connsiteX1" fmla="*/ 1142018 w 5872901"/>
              <a:gd name="connsiteY1" fmla="*/ 64 h 2266796"/>
              <a:gd name="connsiteX2" fmla="*/ 2260513 w 5872901"/>
              <a:gd name="connsiteY2" fmla="*/ 2220838 h 2266796"/>
              <a:gd name="connsiteX3" fmla="*/ 3305490 w 5872901"/>
              <a:gd name="connsiteY3" fmla="*/ 879890 h 2266796"/>
              <a:gd name="connsiteX4" fmla="*/ 4120156 w 5872901"/>
              <a:gd name="connsiteY4" fmla="*/ 2257426 h 2266796"/>
              <a:gd name="connsiteX5" fmla="*/ 4982757 w 5872901"/>
              <a:gd name="connsiteY5" fmla="*/ 1522744 h 2266796"/>
              <a:gd name="connsiteX6" fmla="*/ 5872901 w 5872901"/>
              <a:gd name="connsiteY6" fmla="*/ 484681 h 2266796"/>
              <a:gd name="connsiteX0" fmla="*/ 0 w 5872901"/>
              <a:gd name="connsiteY0" fmla="*/ 2135530 h 2266796"/>
              <a:gd name="connsiteX1" fmla="*/ 1142018 w 5872901"/>
              <a:gd name="connsiteY1" fmla="*/ 64 h 2266796"/>
              <a:gd name="connsiteX2" fmla="*/ 2260513 w 5872901"/>
              <a:gd name="connsiteY2" fmla="*/ 2220838 h 2266796"/>
              <a:gd name="connsiteX3" fmla="*/ 3305490 w 5872901"/>
              <a:gd name="connsiteY3" fmla="*/ 879890 h 2266796"/>
              <a:gd name="connsiteX4" fmla="*/ 4120156 w 5872901"/>
              <a:gd name="connsiteY4" fmla="*/ 2257426 h 2266796"/>
              <a:gd name="connsiteX5" fmla="*/ 4982757 w 5872901"/>
              <a:gd name="connsiteY5" fmla="*/ 1522744 h 2266796"/>
              <a:gd name="connsiteX6" fmla="*/ 5872901 w 5872901"/>
              <a:gd name="connsiteY6" fmla="*/ 484681 h 2266796"/>
              <a:gd name="connsiteX0" fmla="*/ 0 w 5872901"/>
              <a:gd name="connsiteY0" fmla="*/ 2135530 h 2257369"/>
              <a:gd name="connsiteX1" fmla="*/ 1142018 w 5872901"/>
              <a:gd name="connsiteY1" fmla="*/ 64 h 2257369"/>
              <a:gd name="connsiteX2" fmla="*/ 2260513 w 5872901"/>
              <a:gd name="connsiteY2" fmla="*/ 2220838 h 2257369"/>
              <a:gd name="connsiteX3" fmla="*/ 3305490 w 5872901"/>
              <a:gd name="connsiteY3" fmla="*/ 879890 h 2257369"/>
              <a:gd name="connsiteX4" fmla="*/ 4239819 w 5872901"/>
              <a:gd name="connsiteY4" fmla="*/ 2247901 h 2257369"/>
              <a:gd name="connsiteX5" fmla="*/ 4982757 w 5872901"/>
              <a:gd name="connsiteY5" fmla="*/ 1522744 h 2257369"/>
              <a:gd name="connsiteX6" fmla="*/ 5872901 w 5872901"/>
              <a:gd name="connsiteY6" fmla="*/ 484681 h 2257369"/>
              <a:gd name="connsiteX0" fmla="*/ 0 w 5872901"/>
              <a:gd name="connsiteY0" fmla="*/ 2135530 h 2248047"/>
              <a:gd name="connsiteX1" fmla="*/ 1142018 w 5872901"/>
              <a:gd name="connsiteY1" fmla="*/ 64 h 2248047"/>
              <a:gd name="connsiteX2" fmla="*/ 2260513 w 5872901"/>
              <a:gd name="connsiteY2" fmla="*/ 2220838 h 2248047"/>
              <a:gd name="connsiteX3" fmla="*/ 3305490 w 5872901"/>
              <a:gd name="connsiteY3" fmla="*/ 879890 h 2248047"/>
              <a:gd name="connsiteX4" fmla="*/ 4239819 w 5872901"/>
              <a:gd name="connsiteY4" fmla="*/ 2247901 h 2248047"/>
              <a:gd name="connsiteX5" fmla="*/ 4982757 w 5872901"/>
              <a:gd name="connsiteY5" fmla="*/ 1522744 h 2248047"/>
              <a:gd name="connsiteX6" fmla="*/ 5872901 w 5872901"/>
              <a:gd name="connsiteY6" fmla="*/ 484681 h 22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2901" h="2248047">
                <a:moveTo>
                  <a:pt x="0" y="2135530"/>
                </a:moveTo>
                <a:cubicBezTo>
                  <a:pt x="446870" y="2374471"/>
                  <a:pt x="765266" y="-14154"/>
                  <a:pt x="1142018" y="64"/>
                </a:cubicBezTo>
                <a:cubicBezTo>
                  <a:pt x="1518770" y="14282"/>
                  <a:pt x="1890729" y="2236125"/>
                  <a:pt x="2260513" y="2220838"/>
                </a:cubicBezTo>
                <a:cubicBezTo>
                  <a:pt x="2630297" y="2205551"/>
                  <a:pt x="3119549" y="780130"/>
                  <a:pt x="3305490" y="879890"/>
                </a:cubicBezTo>
                <a:cubicBezTo>
                  <a:pt x="3482228" y="846300"/>
                  <a:pt x="3895841" y="2264584"/>
                  <a:pt x="4239819" y="2247901"/>
                </a:cubicBezTo>
                <a:cubicBezTo>
                  <a:pt x="4583797" y="2231218"/>
                  <a:pt x="4993876" y="1517405"/>
                  <a:pt x="4982757" y="1522744"/>
                </a:cubicBezTo>
                <a:cubicBezTo>
                  <a:pt x="4962488" y="1557382"/>
                  <a:pt x="5673861" y="276193"/>
                  <a:pt x="5872901" y="484681"/>
                </a:cubicBezTo>
              </a:path>
            </a:pathLst>
          </a:cu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0" y="5661248"/>
            <a:ext cx="12192000" cy="11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4" y="5811949"/>
            <a:ext cx="3219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5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 animBg="1"/>
      <p:bldP spid="57" grpId="0"/>
      <p:bldP spid="77" grpId="0"/>
      <p:bldP spid="79" grpId="0"/>
      <p:bldP spid="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22" y="164464"/>
            <a:ext cx="2124531" cy="1211753"/>
          </a:xfrm>
          <a:prstGeom prst="rect">
            <a:avLst/>
          </a:prstGeom>
        </p:spPr>
      </p:pic>
      <p:grpSp>
        <p:nvGrpSpPr>
          <p:cNvPr id="17" name="Groeperen 16"/>
          <p:cNvGrpSpPr/>
          <p:nvPr/>
        </p:nvGrpSpPr>
        <p:grpSpPr>
          <a:xfrm>
            <a:off x="299545" y="1287961"/>
            <a:ext cx="12041544" cy="4876361"/>
            <a:chOff x="299545" y="1019941"/>
            <a:chExt cx="12041544" cy="4876361"/>
          </a:xfrm>
        </p:grpSpPr>
        <p:grpSp>
          <p:nvGrpSpPr>
            <p:cNvPr id="10" name="Groeperen 9"/>
            <p:cNvGrpSpPr/>
            <p:nvPr/>
          </p:nvGrpSpPr>
          <p:grpSpPr>
            <a:xfrm>
              <a:off x="299545" y="1019941"/>
              <a:ext cx="12041544" cy="4876361"/>
              <a:chOff x="658855" y="1729390"/>
              <a:chExt cx="11666468" cy="4597400"/>
            </a:xfrm>
          </p:grpSpPr>
          <p:pic>
            <p:nvPicPr>
              <p:cNvPr id="5" name="Afbeelding 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855" y="1729390"/>
                <a:ext cx="11607800" cy="4597400"/>
              </a:xfrm>
              <a:prstGeom prst="rect">
                <a:avLst/>
              </a:prstGeom>
            </p:spPr>
          </p:pic>
          <p:sp>
            <p:nvSpPr>
              <p:cNvPr id="7" name="Rechthoek 6"/>
              <p:cNvSpPr/>
              <p:nvPr/>
            </p:nvSpPr>
            <p:spPr>
              <a:xfrm>
                <a:off x="914400" y="2380592"/>
                <a:ext cx="11352255" cy="39461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6" name="Afbeelding 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186" b="36046"/>
              <a:stretch/>
            </p:blipFill>
            <p:spPr>
              <a:xfrm>
                <a:off x="3828274" y="2380588"/>
                <a:ext cx="4773015" cy="1008993"/>
              </a:xfrm>
              <a:prstGeom prst="rect">
                <a:avLst/>
              </a:prstGeom>
            </p:spPr>
          </p:pic>
          <p:pic>
            <p:nvPicPr>
              <p:cNvPr id="4" name="Afbeelding 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30" b="53023"/>
              <a:stretch/>
            </p:blipFill>
            <p:spPr>
              <a:xfrm>
                <a:off x="8119226" y="2364826"/>
                <a:ext cx="4206097" cy="1103586"/>
              </a:xfrm>
              <a:prstGeom prst="rect">
                <a:avLst/>
              </a:prstGeom>
            </p:spPr>
          </p:pic>
          <p:pic>
            <p:nvPicPr>
              <p:cNvPr id="8" name="Afbeelding 7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17" t="35079" r="57270" b="53309"/>
              <a:stretch/>
            </p:blipFill>
            <p:spPr>
              <a:xfrm>
                <a:off x="1537548" y="2538243"/>
                <a:ext cx="2035181" cy="630621"/>
              </a:xfrm>
              <a:prstGeom prst="rect">
                <a:avLst/>
              </a:prstGeom>
            </p:spPr>
          </p:pic>
        </p:grpSp>
        <p:pic>
          <p:nvPicPr>
            <p:cNvPr id="16" name="Afbeelding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488" y="2881200"/>
              <a:ext cx="11013164" cy="2794385"/>
            </a:xfrm>
            <a:prstGeom prst="rect">
              <a:avLst/>
            </a:prstGeom>
          </p:spPr>
        </p:pic>
      </p:grpSp>
      <p:pic>
        <p:nvPicPr>
          <p:cNvPr id="21" name="Afbeelding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428" y="5946805"/>
            <a:ext cx="1597572" cy="91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">
  <a:themeElements>
    <a:clrScheme name="Aangepast 3">
      <a:dk1>
        <a:srgbClr val="BEBEBB"/>
      </a:dk1>
      <a:lt1>
        <a:sysClr val="window" lastClr="FFFFFF"/>
      </a:lt1>
      <a:dk2>
        <a:srgbClr val="464646"/>
      </a:dk2>
      <a:lt2>
        <a:srgbClr val="DEF5FA"/>
      </a:lt2>
      <a:accent1>
        <a:srgbClr val="BED732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Oorsprong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F15F46"/>
      </a:dk2>
      <a:lt2>
        <a:srgbClr val="FDB62D"/>
      </a:lt2>
      <a:accent1>
        <a:srgbClr val="B73A4D"/>
      </a:accent1>
      <a:accent2>
        <a:srgbClr val="EA7D22"/>
      </a:accent2>
      <a:accent3>
        <a:srgbClr val="E94086"/>
      </a:accent3>
      <a:accent4>
        <a:srgbClr val="D84A56"/>
      </a:accent4>
      <a:accent5>
        <a:srgbClr val="1B99CC"/>
      </a:accent5>
      <a:accent6>
        <a:srgbClr val="68B545"/>
      </a:accent6>
      <a:hlink>
        <a:srgbClr val="5B6871"/>
      </a:hlink>
      <a:folHlink>
        <a:srgbClr val="37373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angepast 3">
    <a:dk1>
      <a:srgbClr val="BEBEBB"/>
    </a:dk1>
    <a:lt1>
      <a:sysClr val="window" lastClr="FFFFFF"/>
    </a:lt1>
    <a:dk2>
      <a:srgbClr val="464646"/>
    </a:dk2>
    <a:lt2>
      <a:srgbClr val="DEF5FA"/>
    </a:lt2>
    <a:accent1>
      <a:srgbClr val="BED732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Aangepast 3">
    <a:dk1>
      <a:srgbClr val="BEBEBB"/>
    </a:dk1>
    <a:lt1>
      <a:sysClr val="window" lastClr="FFFFFF"/>
    </a:lt1>
    <a:dk2>
      <a:srgbClr val="464646"/>
    </a:dk2>
    <a:lt2>
      <a:srgbClr val="DEF5FA"/>
    </a:lt2>
    <a:accent1>
      <a:srgbClr val="BED732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Aangepast 3">
    <a:dk1>
      <a:srgbClr val="BEBEBB"/>
    </a:dk1>
    <a:lt1>
      <a:sysClr val="window" lastClr="FFFFFF"/>
    </a:lt1>
    <a:dk2>
      <a:srgbClr val="464646"/>
    </a:dk2>
    <a:lt2>
      <a:srgbClr val="DEF5FA"/>
    </a:lt2>
    <a:accent1>
      <a:srgbClr val="BED732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Aangepast 3">
    <a:dk1>
      <a:srgbClr val="BEBEBB"/>
    </a:dk1>
    <a:lt1>
      <a:sysClr val="window" lastClr="FFFFFF"/>
    </a:lt1>
    <a:dk2>
      <a:srgbClr val="464646"/>
    </a:dk2>
    <a:lt2>
      <a:srgbClr val="DEF5FA"/>
    </a:lt2>
    <a:accent1>
      <a:srgbClr val="BED732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c35e39a-680c-467d-bcbe-40f229a9d30e">SURF-103-463</_dlc_DocId>
    <_dlc_DocIdUrl xmlns="dc35e39a-680c-467d-bcbe-40f229a9d30e">
      <Url>https://surf.sharepoint.com/projectsites/Onderwijsdagen/_layouts/15/DocIdRedir.aspx?ID=SURF-103-463</Url>
      <Description>SURF-103-463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428CCCF4BFB442836860782F4891B7" ma:contentTypeVersion="2" ma:contentTypeDescription="Een nieuw document maken." ma:contentTypeScope="" ma:versionID="46fe1344ae4e095fa93648c56055ef73">
  <xsd:schema xmlns:xsd="http://www.w3.org/2001/XMLSchema" xmlns:xs="http://www.w3.org/2001/XMLSchema" xmlns:p="http://schemas.microsoft.com/office/2006/metadata/properties" xmlns:ns2="dc35e39a-680c-467d-bcbe-40f229a9d30e" targetNamespace="http://schemas.microsoft.com/office/2006/metadata/properties" ma:root="true" ma:fieldsID="4e1045ddfea49b46276f0a6ff7cd9a89" ns2:_="">
    <xsd:import namespace="dc35e39a-680c-467d-bcbe-40f229a9d30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5e39a-680c-467d-bcbe-40f229a9d30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F7D2083-8CC3-41BD-9EE2-9EEB8720C7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08FBAA-1D22-44AD-9377-751743F8220D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c35e39a-680c-467d-bcbe-40f229a9d30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1D30F7A-CF37-45D9-9E88-B13BB7DAEA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35e39a-680c-467d-bcbe-40f229a9d3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23CA1F6-5929-4B04-860B-84194749D8E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</TotalTime>
  <Words>524</Words>
  <Application>Microsoft Office PowerPoint</Application>
  <PresentationFormat>Custom</PresentationFormat>
  <Paragraphs>194</Paragraphs>
  <Slides>30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Concours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Technology Entrepreneurship</vt:lpstr>
      <vt:lpstr>Technology Entrepreneurship – week 1 </vt:lpstr>
      <vt:lpstr>PowerPoint Presentation</vt:lpstr>
      <vt:lpstr>PowerPoint Presentation</vt:lpstr>
      <vt:lpstr>PowerPoint Presentation</vt:lpstr>
      <vt:lpstr>PowerPoint Presentation</vt:lpstr>
      <vt:lpstr>Ethiek – Flipping the classroom concept</vt:lpstr>
      <vt:lpstr>Railway Engineering</vt:lpstr>
      <vt:lpstr>Railway Engineering</vt:lpstr>
      <vt:lpstr>PowerPoint Presentation</vt:lpstr>
      <vt:lpstr>Herman Russchenberg </vt:lpstr>
      <vt:lpstr>Climate physics</vt:lpstr>
      <vt:lpstr>PowerPoint Presentation</vt:lpstr>
      <vt:lpstr>PowerPoint Presentation</vt:lpstr>
      <vt:lpstr>Maak je eigen ’golf’ met activiteiten</vt:lpstr>
      <vt:lpstr>PowerPoint Presentation</vt:lpstr>
      <vt:lpstr>Enkele aandachtspunten in je ontwerp</vt:lpstr>
      <vt:lpstr>Alignment</vt:lpstr>
      <vt:lpstr>Taxonomie</vt:lpstr>
      <vt:lpstr>Motivatie</vt:lpstr>
      <vt:lpstr>Feedback</vt:lpstr>
      <vt:lpstr>PowerPoint Presentation</vt:lpstr>
      <vt:lpstr>Tips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Windows-gebruiker</dc:creator>
  <cp:lastModifiedBy>lgoadmin</cp:lastModifiedBy>
  <cp:revision>112</cp:revision>
  <cp:lastPrinted>2016-11-07T08:52:02Z</cp:lastPrinted>
  <dcterms:created xsi:type="dcterms:W3CDTF">2010-10-28T12:14:37Z</dcterms:created>
  <dcterms:modified xsi:type="dcterms:W3CDTF">2016-11-07T10:29:38Z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0x01010074428CCCF4BFB442836860782F4891B7</vt:lpwstr>
  </property>
  <property fmtid="{D5CDD505-2E9C-101B-9397-08002B2CF9AE}" pid="3" name="Order">
    <vt:r8>68300</vt:r8>
  </property>
  <property fmtid="{D5CDD505-2E9C-101B-9397-08002B2CF9AE}" pid="4" name="_dlc_DocIdItemGuid">
    <vt:lpwstr>9420d36e-82b9-4ba2-9752-f93883c269c9</vt:lpwstr>
  </property>
</Properties>
</file>