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4"/>
  </p:notesMasterIdLst>
  <p:handoutMasterIdLst>
    <p:handoutMasterId r:id="rId5"/>
  </p:handoutMasterIdLst>
  <p:sldIdLst>
    <p:sldId id="759" r:id="rId2"/>
    <p:sldId id="760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68286"/>
    <a:srgbClr val="E8E9EC"/>
    <a:srgbClr val="CCD8D4"/>
    <a:srgbClr val="EDF3DF"/>
    <a:srgbClr val="2E84B2"/>
    <a:srgbClr val="009A15"/>
    <a:srgbClr val="4B395E"/>
    <a:srgbClr val="60BCE8"/>
    <a:srgbClr val="00A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8" autoAdjust="0"/>
    <p:restoredTop sz="95766" autoAdjust="0"/>
  </p:normalViewPr>
  <p:slideViewPr>
    <p:cSldViewPr snapToGrid="0" snapToObjects="1">
      <p:cViewPr>
        <p:scale>
          <a:sx n="210" d="100"/>
          <a:sy n="210" d="100"/>
        </p:scale>
        <p:origin x="3848" y="112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E3B3E-782A-9745-8E84-372F7B6771BF}" type="datetimeFigureOut">
              <a:rPr lang="en-US" smtClean="0"/>
              <a:t>12/14/21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71C0A-6FC9-E54E-92BE-11816E6C8A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06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3EE5-E7E2-054D-BCB7-1EC9050D355C}" type="datetimeFigureOut">
              <a:rPr lang="en-NL" smtClean="0"/>
              <a:t>14/12/2021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68A43-3AC8-A84F-8B5B-CC1BF111DE8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45247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AB18A9-5FF9-1446-9ACF-A0CD8134FA8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2981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AB18A9-5FF9-1446-9ACF-A0CD8134FA8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132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6893-543F-814A-BD1E-5EEA22B55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15684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624" y="1040860"/>
            <a:ext cx="4266099" cy="37748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364380-6DF1-0C43-BFA9-4D4A8A1A557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91458" y="1040860"/>
            <a:ext cx="4266099" cy="37748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277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3990281" y="41865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EA9C9FC-AE21-D64E-BE58-CC95A6112AFD}"/>
              </a:ext>
            </a:extLst>
          </p:cNvPr>
          <p:cNvGrpSpPr/>
          <p:nvPr userDrawn="1"/>
        </p:nvGrpSpPr>
        <p:grpSpPr>
          <a:xfrm>
            <a:off x="56850" y="3175632"/>
            <a:ext cx="827584" cy="845674"/>
            <a:chOff x="56850" y="3175632"/>
            <a:chExt cx="827584" cy="84567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93047B9-CF39-9D43-BA99-D2B350EDFE0C}"/>
                </a:ext>
              </a:extLst>
            </p:cNvPr>
            <p:cNvSpPr txBox="1">
              <a:spLocks/>
            </p:cNvSpPr>
            <p:nvPr/>
          </p:nvSpPr>
          <p:spPr>
            <a:xfrm>
              <a:off x="56850" y="3682752"/>
              <a:ext cx="8275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Roboto Slab" pitchFamily="2" charset="0"/>
                  <a:ea typeface="Roboto Slab" pitchFamily="2" charset="0"/>
                  <a:cs typeface="Arial" panose="020B0604020202020204" pitchFamily="34" charset="0"/>
                </a:rPr>
                <a:t>F2F</a:t>
              </a:r>
            </a:p>
          </p:txBody>
        </p:sp>
        <p:pic>
          <p:nvPicPr>
            <p:cNvPr id="6" name="Picture 69" descr="Users with solid fill">
              <a:extLst>
                <a:ext uri="{FF2B5EF4-FFF2-40B4-BE49-F238E27FC236}">
                  <a16:creationId xmlns:a16="http://schemas.microsoft.com/office/drawing/2014/main" id="{0C6767FD-9220-2449-A7DD-DBC545FBAB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189470" y="3175632"/>
              <a:ext cx="562344" cy="562344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07A63A0-5BB2-8F4B-B672-1FEBB27F16E7}"/>
              </a:ext>
            </a:extLst>
          </p:cNvPr>
          <p:cNvGrpSpPr/>
          <p:nvPr userDrawn="1"/>
        </p:nvGrpSpPr>
        <p:grpSpPr>
          <a:xfrm>
            <a:off x="56850" y="848064"/>
            <a:ext cx="827584" cy="819787"/>
            <a:chOff x="56850" y="848064"/>
            <a:chExt cx="827584" cy="81978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10499F7-0F9F-5B43-A41F-2D40E0C363CB}"/>
                </a:ext>
              </a:extLst>
            </p:cNvPr>
            <p:cNvSpPr txBox="1">
              <a:spLocks/>
            </p:cNvSpPr>
            <p:nvPr/>
          </p:nvSpPr>
          <p:spPr>
            <a:xfrm>
              <a:off x="56850" y="1329297"/>
              <a:ext cx="8275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Roboto Slab" pitchFamily="2" charset="0"/>
                  <a:ea typeface="Roboto Slab" pitchFamily="2" charset="0"/>
                  <a:cs typeface="Arial" panose="020B0604020202020204" pitchFamily="34" charset="0"/>
                </a:rPr>
                <a:t>Online</a:t>
              </a:r>
            </a:p>
          </p:txBody>
        </p:sp>
        <p:pic>
          <p:nvPicPr>
            <p:cNvPr id="9" name="Picture 70" descr="Wi-Fi with solid fill">
              <a:extLst>
                <a:ext uri="{FF2B5EF4-FFF2-40B4-BE49-F238E27FC236}">
                  <a16:creationId xmlns:a16="http://schemas.microsoft.com/office/drawing/2014/main" id="{F6796213-2489-EF46-A38B-5FA32ED92F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182642" y="848064"/>
              <a:ext cx="576000" cy="576000"/>
            </a:xfrm>
            <a:prstGeom prst="rect">
              <a:avLst/>
            </a:prstGeom>
          </p:spPr>
        </p:pic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2D888F-3290-5D42-AA55-D9AF4376929A}"/>
              </a:ext>
            </a:extLst>
          </p:cNvPr>
          <p:cNvCxnSpPr>
            <a:cxnSpLocks/>
          </p:cNvCxnSpPr>
          <p:nvPr userDrawn="1"/>
        </p:nvCxnSpPr>
        <p:spPr>
          <a:xfrm>
            <a:off x="0" y="2578625"/>
            <a:ext cx="9144002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07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1"/>
            <a:ext cx="9144000" cy="51434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02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624" y="205979"/>
            <a:ext cx="8654293" cy="667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624" y="1040860"/>
            <a:ext cx="8654293" cy="3774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918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5" r:id="rId2"/>
    <p:sldLayoutId id="2147483696" r:id="rId3"/>
    <p:sldLayoutId id="2147483697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rgbClr val="00A6D6"/>
          </a:solidFill>
          <a:latin typeface="Roboto Slab" pitchFamily="2" charset="0"/>
          <a:ea typeface="Roboto Slab" pitchFamily="2" charset="0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17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30.svg"/><Relationship Id="rId26" Type="http://schemas.openxmlformats.org/officeDocument/2006/relationships/image" Target="../media/image38.svg"/><Relationship Id="rId39" Type="http://schemas.openxmlformats.org/officeDocument/2006/relationships/image" Target="../media/image49.png"/><Relationship Id="rId21" Type="http://schemas.openxmlformats.org/officeDocument/2006/relationships/image" Target="../media/image33.png"/><Relationship Id="rId34" Type="http://schemas.openxmlformats.org/officeDocument/2006/relationships/image" Target="../media/image44.svg"/><Relationship Id="rId42" Type="http://schemas.openxmlformats.org/officeDocument/2006/relationships/image" Target="../media/image52.svg"/><Relationship Id="rId47" Type="http://schemas.openxmlformats.org/officeDocument/2006/relationships/image" Target="../media/image13.png"/><Relationship Id="rId50" Type="http://schemas.openxmlformats.org/officeDocument/2006/relationships/image" Target="../media/image16.sv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8.svg"/><Relationship Id="rId29" Type="http://schemas.openxmlformats.org/officeDocument/2006/relationships/image" Target="../media/image41.png"/><Relationship Id="rId11" Type="http://schemas.openxmlformats.org/officeDocument/2006/relationships/image" Target="../media/image25.png"/><Relationship Id="rId24" Type="http://schemas.openxmlformats.org/officeDocument/2006/relationships/image" Target="../media/image36.svg"/><Relationship Id="rId32" Type="http://schemas.openxmlformats.org/officeDocument/2006/relationships/image" Target="../media/image6.svg"/><Relationship Id="rId37" Type="http://schemas.openxmlformats.org/officeDocument/2006/relationships/image" Target="../media/image47.png"/><Relationship Id="rId40" Type="http://schemas.openxmlformats.org/officeDocument/2006/relationships/image" Target="../media/image50.svg"/><Relationship Id="rId45" Type="http://schemas.openxmlformats.org/officeDocument/2006/relationships/image" Target="../media/image53.png"/><Relationship Id="rId53" Type="http://schemas.openxmlformats.org/officeDocument/2006/relationships/hyperlink" Target="https://creativecommons.org/licenses/by/4.0/" TargetMode="External"/><Relationship Id="rId5" Type="http://schemas.openxmlformats.org/officeDocument/2006/relationships/image" Target="../media/image21.png"/><Relationship Id="rId10" Type="http://schemas.openxmlformats.org/officeDocument/2006/relationships/image" Target="../media/image24.svg"/><Relationship Id="rId19" Type="http://schemas.openxmlformats.org/officeDocument/2006/relationships/image" Target="../media/image31.png"/><Relationship Id="rId31" Type="http://schemas.openxmlformats.org/officeDocument/2006/relationships/image" Target="../media/image5.png"/><Relationship Id="rId44" Type="http://schemas.openxmlformats.org/officeDocument/2006/relationships/image" Target="../media/image8.svg"/><Relationship Id="rId52" Type="http://schemas.openxmlformats.org/officeDocument/2006/relationships/image" Target="../media/image18.svg"/><Relationship Id="rId4" Type="http://schemas.openxmlformats.org/officeDocument/2006/relationships/image" Target="../media/image20.svg"/><Relationship Id="rId9" Type="http://schemas.openxmlformats.org/officeDocument/2006/relationships/image" Target="../media/image23.png"/><Relationship Id="rId14" Type="http://schemas.openxmlformats.org/officeDocument/2006/relationships/image" Target="../media/image12.svg"/><Relationship Id="rId22" Type="http://schemas.openxmlformats.org/officeDocument/2006/relationships/image" Target="../media/image34.svg"/><Relationship Id="rId27" Type="http://schemas.openxmlformats.org/officeDocument/2006/relationships/image" Target="../media/image39.png"/><Relationship Id="rId30" Type="http://schemas.openxmlformats.org/officeDocument/2006/relationships/image" Target="../media/image42.svg"/><Relationship Id="rId35" Type="http://schemas.openxmlformats.org/officeDocument/2006/relationships/image" Target="../media/image45.png"/><Relationship Id="rId43" Type="http://schemas.openxmlformats.org/officeDocument/2006/relationships/image" Target="../media/image7.png"/><Relationship Id="rId48" Type="http://schemas.openxmlformats.org/officeDocument/2006/relationships/image" Target="../media/image14.svg"/><Relationship Id="rId8" Type="http://schemas.openxmlformats.org/officeDocument/2006/relationships/image" Target="../media/image10.svg"/><Relationship Id="rId51" Type="http://schemas.openxmlformats.org/officeDocument/2006/relationships/image" Target="../media/image17.png"/><Relationship Id="rId3" Type="http://schemas.openxmlformats.org/officeDocument/2006/relationships/image" Target="../media/image19.png"/><Relationship Id="rId12" Type="http://schemas.openxmlformats.org/officeDocument/2006/relationships/image" Target="../media/image26.svg"/><Relationship Id="rId17" Type="http://schemas.openxmlformats.org/officeDocument/2006/relationships/image" Target="../media/image29.png"/><Relationship Id="rId25" Type="http://schemas.openxmlformats.org/officeDocument/2006/relationships/image" Target="../media/image37.png"/><Relationship Id="rId33" Type="http://schemas.openxmlformats.org/officeDocument/2006/relationships/image" Target="../media/image43.png"/><Relationship Id="rId38" Type="http://schemas.openxmlformats.org/officeDocument/2006/relationships/image" Target="../media/image48.svg"/><Relationship Id="rId46" Type="http://schemas.openxmlformats.org/officeDocument/2006/relationships/image" Target="../media/image54.svg"/><Relationship Id="rId20" Type="http://schemas.openxmlformats.org/officeDocument/2006/relationships/image" Target="../media/image32.svg"/><Relationship Id="rId41" Type="http://schemas.openxmlformats.org/officeDocument/2006/relationships/image" Target="../media/image5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svg"/><Relationship Id="rId15" Type="http://schemas.openxmlformats.org/officeDocument/2006/relationships/image" Target="../media/image27.png"/><Relationship Id="rId23" Type="http://schemas.openxmlformats.org/officeDocument/2006/relationships/image" Target="../media/image35.png"/><Relationship Id="rId28" Type="http://schemas.openxmlformats.org/officeDocument/2006/relationships/image" Target="../media/image40.svg"/><Relationship Id="rId36" Type="http://schemas.openxmlformats.org/officeDocument/2006/relationships/image" Target="../media/image46.svg"/><Relationship Id="rId4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oup 93">
            <a:extLst>
              <a:ext uri="{FF2B5EF4-FFF2-40B4-BE49-F238E27FC236}">
                <a16:creationId xmlns:a16="http://schemas.microsoft.com/office/drawing/2014/main" id="{F7EB66E4-C018-E44B-9C6C-7201614BBBC8}"/>
              </a:ext>
            </a:extLst>
          </p:cNvPr>
          <p:cNvGrpSpPr/>
          <p:nvPr/>
        </p:nvGrpSpPr>
        <p:grpSpPr>
          <a:xfrm>
            <a:off x="1705020" y="1164933"/>
            <a:ext cx="625996" cy="868110"/>
            <a:chOff x="1385681" y="1425514"/>
            <a:chExt cx="625996" cy="868110"/>
          </a:xfrm>
        </p:grpSpPr>
        <p:pic>
          <p:nvPicPr>
            <p:cNvPr id="51" name="Picture 50" descr="Open book with solid fill">
              <a:extLst>
                <a:ext uri="{FF2B5EF4-FFF2-40B4-BE49-F238E27FC236}">
                  <a16:creationId xmlns:a16="http://schemas.microsoft.com/office/drawing/2014/main" id="{02ECCD27-0B70-E34C-9C70-BDB16AE823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1461854" y="1425514"/>
              <a:ext cx="468000" cy="468000"/>
            </a:xfrm>
            <a:prstGeom prst="rect">
              <a:avLst/>
            </a:prstGeom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C97FE1D-A354-BA4E-9BA0-37208C29C289}"/>
                </a:ext>
              </a:extLst>
            </p:cNvPr>
            <p:cNvSpPr txBox="1">
              <a:spLocks/>
            </p:cNvSpPr>
            <p:nvPr/>
          </p:nvSpPr>
          <p:spPr>
            <a:xfrm>
              <a:off x="1385681" y="1893514"/>
              <a:ext cx="6259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Read a chapter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260BDED6-EAE2-0D4D-9A03-8C00D58C326F}"/>
              </a:ext>
            </a:extLst>
          </p:cNvPr>
          <p:cNvGrpSpPr/>
          <p:nvPr/>
        </p:nvGrpSpPr>
        <p:grpSpPr>
          <a:xfrm>
            <a:off x="1356594" y="296154"/>
            <a:ext cx="696853" cy="711534"/>
            <a:chOff x="1356594" y="296154"/>
            <a:chExt cx="696853" cy="711534"/>
          </a:xfrm>
        </p:grpSpPr>
        <p:pic>
          <p:nvPicPr>
            <p:cNvPr id="39" name="Picture 38" descr="Presentation with media with solid fill">
              <a:extLst>
                <a:ext uri="{FF2B5EF4-FFF2-40B4-BE49-F238E27FC236}">
                  <a16:creationId xmlns:a16="http://schemas.microsoft.com/office/drawing/2014/main" id="{A89FBC00-DDAC-2548-A6E6-50808ADC9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1471020" y="296154"/>
              <a:ext cx="468000" cy="468000"/>
            </a:xfrm>
            <a:prstGeom prst="rect">
              <a:avLst/>
            </a:prstGeom>
          </p:spPr>
        </p:pic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BF1141D4-1E3D-DE43-BE9E-6D73786116F6}"/>
                </a:ext>
              </a:extLst>
            </p:cNvPr>
            <p:cNvSpPr txBox="1">
              <a:spLocks/>
            </p:cNvSpPr>
            <p:nvPr/>
          </p:nvSpPr>
          <p:spPr>
            <a:xfrm>
              <a:off x="1356594" y="761467"/>
              <a:ext cx="69685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Video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26A1DBF-2051-5440-A48B-6C0F6F54498B}"/>
              </a:ext>
            </a:extLst>
          </p:cNvPr>
          <p:cNvGrpSpPr/>
          <p:nvPr/>
        </p:nvGrpSpPr>
        <p:grpSpPr>
          <a:xfrm>
            <a:off x="2142981" y="3988687"/>
            <a:ext cx="990815" cy="719094"/>
            <a:chOff x="5252340" y="2868467"/>
            <a:chExt cx="990815" cy="719094"/>
          </a:xfrm>
        </p:grpSpPr>
        <p:pic>
          <p:nvPicPr>
            <p:cNvPr id="10" name="Picture 12" descr="Smart Phone">
              <a:extLst>
                <a:ext uri="{FF2B5EF4-FFF2-40B4-BE49-F238E27FC236}">
                  <a16:creationId xmlns:a16="http://schemas.microsoft.com/office/drawing/2014/main" id="{E3F87C42-8BD5-7140-8E21-6AE69405A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5514029" y="2868467"/>
              <a:ext cx="468000" cy="4680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2289F2B-719C-E24E-BDE4-80BE33ABCD47}"/>
                </a:ext>
              </a:extLst>
            </p:cNvPr>
            <p:cNvSpPr txBox="1">
              <a:spLocks/>
            </p:cNvSpPr>
            <p:nvPr/>
          </p:nvSpPr>
          <p:spPr>
            <a:xfrm>
              <a:off x="5252340" y="3341340"/>
              <a:ext cx="99081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Clickers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8F30AC-F166-2B4B-BDD8-AD9C75903F41}"/>
              </a:ext>
            </a:extLst>
          </p:cNvPr>
          <p:cNvGrpSpPr/>
          <p:nvPr/>
        </p:nvGrpSpPr>
        <p:grpSpPr>
          <a:xfrm>
            <a:off x="1781193" y="2917526"/>
            <a:ext cx="857196" cy="837882"/>
            <a:chOff x="1276422" y="4010891"/>
            <a:chExt cx="857196" cy="837882"/>
          </a:xfrm>
        </p:grpSpPr>
        <p:pic>
          <p:nvPicPr>
            <p:cNvPr id="13" name="Picture 21" descr="Boardroom with solid fill">
              <a:extLst>
                <a:ext uri="{FF2B5EF4-FFF2-40B4-BE49-F238E27FC236}">
                  <a16:creationId xmlns:a16="http://schemas.microsoft.com/office/drawing/2014/main" id="{C01613A5-77BE-3E4F-8CCE-7DECAC94949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461854" y="4010891"/>
              <a:ext cx="468000" cy="4680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648B7C-375B-424A-848C-BED3BADD5751}"/>
                </a:ext>
              </a:extLst>
            </p:cNvPr>
            <p:cNvSpPr txBox="1">
              <a:spLocks/>
            </p:cNvSpPr>
            <p:nvPr/>
          </p:nvSpPr>
          <p:spPr>
            <a:xfrm>
              <a:off x="1276422" y="4448663"/>
              <a:ext cx="857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Peer instruction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2B839DF6-DC7C-534D-A0C7-ECE447A43BC8}"/>
              </a:ext>
            </a:extLst>
          </p:cNvPr>
          <p:cNvSpPr txBox="1"/>
          <p:nvPr/>
        </p:nvSpPr>
        <p:spPr>
          <a:xfrm>
            <a:off x="-1333787" y="0"/>
            <a:ext cx="13337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Instruction: </a:t>
            </a:r>
            <a:r>
              <a:rPr lang="en-NL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icons from slide 2 and past them on this slide. Y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NL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can also create your own labels (you don’t have to use an icons)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3CF250F-02BF-9C4B-8575-391DE671134A}"/>
              </a:ext>
            </a:extLst>
          </p:cNvPr>
          <p:cNvGrpSpPr/>
          <p:nvPr/>
        </p:nvGrpSpPr>
        <p:grpSpPr>
          <a:xfrm>
            <a:off x="2638388" y="3892676"/>
            <a:ext cx="287321" cy="287321"/>
            <a:chOff x="11764109" y="4637471"/>
            <a:chExt cx="287321" cy="287321"/>
          </a:xfrm>
          <a:solidFill>
            <a:schemeClr val="accent2"/>
          </a:solidFill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35C7878-5EB6-1344-ACE7-395CAA74A672}"/>
                </a:ext>
              </a:extLst>
            </p:cNvPr>
            <p:cNvSpPr/>
            <p:nvPr/>
          </p:nvSpPr>
          <p:spPr>
            <a:xfrm>
              <a:off x="11764109" y="4637471"/>
              <a:ext cx="287321" cy="2873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pic>
          <p:nvPicPr>
            <p:cNvPr id="18" name="Graphic 17" descr="Speech with solid fill">
              <a:extLst>
                <a:ext uri="{FF2B5EF4-FFF2-40B4-BE49-F238E27FC236}">
                  <a16:creationId xmlns:a16="http://schemas.microsoft.com/office/drawing/2014/main" id="{6B4DE789-C642-7548-ADC9-EE95F5FDE2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1792801" y="4681794"/>
              <a:ext cx="229936" cy="229936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074FDE6E-12A8-3745-9754-87881FFD0347}"/>
              </a:ext>
            </a:extLst>
          </p:cNvPr>
          <p:cNvSpPr txBox="1"/>
          <p:nvPr/>
        </p:nvSpPr>
        <p:spPr>
          <a:xfrm>
            <a:off x="9144000" y="-1"/>
            <a:ext cx="13337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Tip: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comment functionality to add additional information</a:t>
            </a:r>
          </a:p>
          <a:p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 [Review] &gt;&gt; [New Comment]</a:t>
            </a:r>
            <a:endParaRPr lang="en-NL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1E4E209-CD5D-D14F-8126-44851842A3D9}"/>
              </a:ext>
            </a:extLst>
          </p:cNvPr>
          <p:cNvGrpSpPr/>
          <p:nvPr/>
        </p:nvGrpSpPr>
        <p:grpSpPr>
          <a:xfrm>
            <a:off x="8681440" y="5269245"/>
            <a:ext cx="462560" cy="217156"/>
            <a:chOff x="8415580" y="102355"/>
            <a:chExt cx="613464" cy="288000"/>
          </a:xfrm>
          <a:solidFill>
            <a:srgbClr val="2E84B2"/>
          </a:solidFill>
        </p:grpSpPr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69CD8B13-0363-A14A-8BB9-3C1A6849086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741044" y="102355"/>
              <a:ext cx="288000" cy="288000"/>
            </a:xfrm>
            <a:prstGeom prst="rect">
              <a:avLst/>
            </a:prstGeom>
          </p:spPr>
        </p:pic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0ED2C9D5-6070-0548-A4DC-866C670B88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8415580" y="102355"/>
              <a:ext cx="288000" cy="288000"/>
            </a:xfrm>
            <a:prstGeom prst="rect">
              <a:avLst/>
            </a:prstGeom>
          </p:spPr>
        </p:pic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5882075C-0F84-8343-8159-2318C24F5B6B}"/>
              </a:ext>
            </a:extLst>
          </p:cNvPr>
          <p:cNvSpPr txBox="1"/>
          <p:nvPr/>
        </p:nvSpPr>
        <p:spPr>
          <a:xfrm>
            <a:off x="6722855" y="5208546"/>
            <a:ext cx="1930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L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work is licenced </a:t>
            </a:r>
            <a:r>
              <a:rPr lang="en-NL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CC-BY 4.0</a:t>
            </a:r>
            <a:endParaRPr lang="en-NL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NL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attribute TU Delft / WP Dijkstra</a:t>
            </a:r>
          </a:p>
        </p:txBody>
      </p:sp>
    </p:spTree>
    <p:extLst>
      <p:ext uri="{BB962C8B-B14F-4D97-AF65-F5344CB8AC3E}">
        <p14:creationId xmlns:p14="http://schemas.microsoft.com/office/powerpoint/2010/main" val="2790867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>
            <a:extLst>
              <a:ext uri="{FF2B5EF4-FFF2-40B4-BE49-F238E27FC236}">
                <a16:creationId xmlns:a16="http://schemas.microsoft.com/office/drawing/2014/main" id="{3F462708-7DB3-0840-909A-B9B54B273B79}"/>
              </a:ext>
            </a:extLst>
          </p:cNvPr>
          <p:cNvGrpSpPr/>
          <p:nvPr/>
        </p:nvGrpSpPr>
        <p:grpSpPr>
          <a:xfrm>
            <a:off x="2569913" y="2868467"/>
            <a:ext cx="953331" cy="719094"/>
            <a:chOff x="2569913" y="2868467"/>
            <a:chExt cx="953331" cy="719094"/>
          </a:xfrm>
        </p:grpSpPr>
        <p:pic>
          <p:nvPicPr>
            <p:cNvPr id="7" name="Picture 6" descr="Flask with solid fill">
              <a:extLst>
                <a:ext uri="{FF2B5EF4-FFF2-40B4-BE49-F238E27FC236}">
                  <a16:creationId xmlns:a16="http://schemas.microsoft.com/office/drawing/2014/main" id="{BF2E7EA1-C83D-1046-9B1D-9F43C551DE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2812579" y="2868467"/>
              <a:ext cx="468000" cy="4680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2736C42-AC0D-3344-AF41-B2FA57A4E3EA}"/>
                </a:ext>
              </a:extLst>
            </p:cNvPr>
            <p:cNvSpPr txBox="1">
              <a:spLocks/>
            </p:cNvSpPr>
            <p:nvPr/>
          </p:nvSpPr>
          <p:spPr>
            <a:xfrm>
              <a:off x="2569913" y="3341340"/>
              <a:ext cx="95333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Labwork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3A726C6E-1D88-E744-8519-A8FEF806B072}"/>
              </a:ext>
            </a:extLst>
          </p:cNvPr>
          <p:cNvGrpSpPr/>
          <p:nvPr/>
        </p:nvGrpSpPr>
        <p:grpSpPr>
          <a:xfrm>
            <a:off x="3907411" y="2868467"/>
            <a:ext cx="977531" cy="872983"/>
            <a:chOff x="3907411" y="2868467"/>
            <a:chExt cx="977531" cy="872983"/>
          </a:xfrm>
        </p:grpSpPr>
        <p:pic>
          <p:nvPicPr>
            <p:cNvPr id="10" name="Picture 9" descr="Pencil with solid fill">
              <a:extLst>
                <a:ext uri="{FF2B5EF4-FFF2-40B4-BE49-F238E27FC236}">
                  <a16:creationId xmlns:a16="http://schemas.microsoft.com/office/drawing/2014/main" id="{09F123A1-AEF5-3948-AC8B-36FB3FAB7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4163304" y="2868467"/>
              <a:ext cx="468000" cy="4680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C8A7176-CE26-E445-BE84-BED768B9F412}"/>
                </a:ext>
              </a:extLst>
            </p:cNvPr>
            <p:cNvSpPr txBox="1">
              <a:spLocks/>
            </p:cNvSpPr>
            <p:nvPr/>
          </p:nvSpPr>
          <p:spPr>
            <a:xfrm>
              <a:off x="3907411" y="3341340"/>
              <a:ext cx="9775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(Textbook) assignments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0CC4CFE1-E5B0-4040-938F-5E8ED4BCA09E}"/>
              </a:ext>
            </a:extLst>
          </p:cNvPr>
          <p:cNvGrpSpPr/>
          <p:nvPr/>
        </p:nvGrpSpPr>
        <p:grpSpPr>
          <a:xfrm>
            <a:off x="5252340" y="2868467"/>
            <a:ext cx="990815" cy="719094"/>
            <a:chOff x="5252340" y="2868467"/>
            <a:chExt cx="990815" cy="719094"/>
          </a:xfrm>
        </p:grpSpPr>
        <p:pic>
          <p:nvPicPr>
            <p:cNvPr id="13" name="Picture 12" descr="Smart Phone">
              <a:extLst>
                <a:ext uri="{FF2B5EF4-FFF2-40B4-BE49-F238E27FC236}">
                  <a16:creationId xmlns:a16="http://schemas.microsoft.com/office/drawing/2014/main" id="{B9F940B7-B7E7-4947-AE5C-B374AD23E96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5514029" y="2868467"/>
              <a:ext cx="468000" cy="4680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4F8AC1-7047-924A-8532-2F8C1F60FF17}"/>
                </a:ext>
              </a:extLst>
            </p:cNvPr>
            <p:cNvSpPr txBox="1">
              <a:spLocks/>
            </p:cNvSpPr>
            <p:nvPr/>
          </p:nvSpPr>
          <p:spPr>
            <a:xfrm>
              <a:off x="5252340" y="3341340"/>
              <a:ext cx="99081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Clickers</a:t>
              </a: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7A220A1-6C7B-AE40-9C1C-EA4D6FD76100}"/>
              </a:ext>
            </a:extLst>
          </p:cNvPr>
          <p:cNvGrpSpPr/>
          <p:nvPr/>
        </p:nvGrpSpPr>
        <p:grpSpPr>
          <a:xfrm>
            <a:off x="6606608" y="2868467"/>
            <a:ext cx="1000111" cy="872983"/>
            <a:chOff x="6606608" y="2868467"/>
            <a:chExt cx="1000111" cy="872983"/>
          </a:xfrm>
        </p:grpSpPr>
        <p:pic>
          <p:nvPicPr>
            <p:cNvPr id="16" name="Picture 15" descr="User with solid fill">
              <a:extLst>
                <a:ext uri="{FF2B5EF4-FFF2-40B4-BE49-F238E27FC236}">
                  <a16:creationId xmlns:a16="http://schemas.microsoft.com/office/drawing/2014/main" id="{D931F6B1-565B-4F45-86AE-4F252BB591E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6864754" y="2868467"/>
              <a:ext cx="468000" cy="46800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C3E3DD1-2B25-1B4D-81C0-DABCF19DBAD4}"/>
                </a:ext>
              </a:extLst>
            </p:cNvPr>
            <p:cNvSpPr txBox="1">
              <a:spLocks/>
            </p:cNvSpPr>
            <p:nvPr/>
          </p:nvSpPr>
          <p:spPr>
            <a:xfrm>
              <a:off x="6606608" y="3341340"/>
              <a:ext cx="10001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Student presentations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3B6853A8-700F-D34F-B5EF-BCE40C3FF674}"/>
              </a:ext>
            </a:extLst>
          </p:cNvPr>
          <p:cNvGrpSpPr/>
          <p:nvPr/>
        </p:nvGrpSpPr>
        <p:grpSpPr>
          <a:xfrm>
            <a:off x="8012836" y="2868467"/>
            <a:ext cx="890717" cy="719094"/>
            <a:chOff x="8012836" y="2868467"/>
            <a:chExt cx="890717" cy="719094"/>
          </a:xfrm>
        </p:grpSpPr>
        <p:pic>
          <p:nvPicPr>
            <p:cNvPr id="19" name="Picture 18" descr="Game controller with solid fill">
              <a:extLst>
                <a:ext uri="{FF2B5EF4-FFF2-40B4-BE49-F238E27FC236}">
                  <a16:creationId xmlns:a16="http://schemas.microsoft.com/office/drawing/2014/main" id="{C48CF5D3-674D-6E44-A561-B3F5AD4F82E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rcRect/>
            <a:stretch/>
          </p:blipFill>
          <p:spPr>
            <a:xfrm>
              <a:off x="8215477" y="2868467"/>
              <a:ext cx="468000" cy="468000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9DC652F-ECDD-E54D-BCCC-D475FCF8CAE7}"/>
                </a:ext>
              </a:extLst>
            </p:cNvPr>
            <p:cNvSpPr txBox="1">
              <a:spLocks/>
            </p:cNvSpPr>
            <p:nvPr/>
          </p:nvSpPr>
          <p:spPr>
            <a:xfrm>
              <a:off x="8012836" y="3341340"/>
              <a:ext cx="8907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Game</a:t>
              </a: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0490ED5-B3E6-1C48-97E6-B1FC1C215F06}"/>
              </a:ext>
            </a:extLst>
          </p:cNvPr>
          <p:cNvGrpSpPr/>
          <p:nvPr/>
        </p:nvGrpSpPr>
        <p:grpSpPr>
          <a:xfrm>
            <a:off x="1276422" y="4010891"/>
            <a:ext cx="857196" cy="837882"/>
            <a:chOff x="1276422" y="4010891"/>
            <a:chExt cx="857196" cy="837882"/>
          </a:xfrm>
        </p:grpSpPr>
        <p:pic>
          <p:nvPicPr>
            <p:cNvPr id="22" name="Picture 21" descr="Boardroom with solid fill">
              <a:extLst>
                <a:ext uri="{FF2B5EF4-FFF2-40B4-BE49-F238E27FC236}">
                  <a16:creationId xmlns:a16="http://schemas.microsoft.com/office/drawing/2014/main" id="{D0B35284-DCE2-3248-8C01-BA7748DEB6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rcRect/>
            <a:stretch/>
          </p:blipFill>
          <p:spPr>
            <a:xfrm>
              <a:off x="1461854" y="4010891"/>
              <a:ext cx="468000" cy="468000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D4972DE-61AC-E644-911A-A3899A07F0B4}"/>
                </a:ext>
              </a:extLst>
            </p:cNvPr>
            <p:cNvSpPr txBox="1">
              <a:spLocks/>
            </p:cNvSpPr>
            <p:nvPr/>
          </p:nvSpPr>
          <p:spPr>
            <a:xfrm>
              <a:off x="1276422" y="4448663"/>
              <a:ext cx="857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Peer instruction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4A0925C-A705-8B44-AF01-326D1FC9FCF2}"/>
              </a:ext>
            </a:extLst>
          </p:cNvPr>
          <p:cNvGrpSpPr/>
          <p:nvPr/>
        </p:nvGrpSpPr>
        <p:grpSpPr>
          <a:xfrm>
            <a:off x="2765403" y="4010891"/>
            <a:ext cx="562350" cy="837882"/>
            <a:chOff x="2765403" y="4010891"/>
            <a:chExt cx="562350" cy="837882"/>
          </a:xfrm>
        </p:grpSpPr>
        <p:pic>
          <p:nvPicPr>
            <p:cNvPr id="25" name="Picture 24" descr="Lecturer with solid fill">
              <a:extLst>
                <a:ext uri="{FF2B5EF4-FFF2-40B4-BE49-F238E27FC236}">
                  <a16:creationId xmlns:a16="http://schemas.microsoft.com/office/drawing/2014/main" id="{7CA23D01-EF7D-CE48-846C-C9C85D6549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rcRect/>
            <a:stretch/>
          </p:blipFill>
          <p:spPr>
            <a:xfrm>
              <a:off x="2812579" y="4010891"/>
              <a:ext cx="468000" cy="468000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9B0EAC8-2E00-0144-AC0C-4934BF52C7C9}"/>
                </a:ext>
              </a:extLst>
            </p:cNvPr>
            <p:cNvSpPr txBox="1">
              <a:spLocks/>
            </p:cNvSpPr>
            <p:nvPr/>
          </p:nvSpPr>
          <p:spPr>
            <a:xfrm>
              <a:off x="2765403" y="4448663"/>
              <a:ext cx="5623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Guest lecture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5DF8A87E-584B-8D48-A3E0-8F5E0E5299A8}"/>
              </a:ext>
            </a:extLst>
          </p:cNvPr>
          <p:cNvGrpSpPr/>
          <p:nvPr/>
        </p:nvGrpSpPr>
        <p:grpSpPr>
          <a:xfrm>
            <a:off x="3973549" y="4010891"/>
            <a:ext cx="851532" cy="683993"/>
            <a:chOff x="3973549" y="4010891"/>
            <a:chExt cx="851532" cy="683993"/>
          </a:xfrm>
        </p:grpSpPr>
        <p:pic>
          <p:nvPicPr>
            <p:cNvPr id="28" name="Picture 27" descr="Marker with solid fill">
              <a:extLst>
                <a:ext uri="{FF2B5EF4-FFF2-40B4-BE49-F238E27FC236}">
                  <a16:creationId xmlns:a16="http://schemas.microsoft.com/office/drawing/2014/main" id="{E4B6A4B1-B60C-614E-B8C5-CFBCD35EAED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rcRect/>
            <a:stretch/>
          </p:blipFill>
          <p:spPr>
            <a:xfrm>
              <a:off x="4163304" y="4010891"/>
              <a:ext cx="468000" cy="468000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1DD67E2-9CB9-C447-BFB8-3A9EE0F0EF41}"/>
                </a:ext>
              </a:extLst>
            </p:cNvPr>
            <p:cNvSpPr txBox="1">
              <a:spLocks/>
            </p:cNvSpPr>
            <p:nvPr/>
          </p:nvSpPr>
          <p:spPr>
            <a:xfrm>
              <a:off x="3973549" y="4448663"/>
              <a:ext cx="8515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Fieldtrip</a:t>
              </a: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BD6B8BFB-377C-9C4E-922C-B82347690207}"/>
              </a:ext>
            </a:extLst>
          </p:cNvPr>
          <p:cNvGrpSpPr/>
          <p:nvPr/>
        </p:nvGrpSpPr>
        <p:grpSpPr>
          <a:xfrm>
            <a:off x="5330455" y="4010891"/>
            <a:ext cx="851532" cy="683993"/>
            <a:chOff x="5330455" y="4010891"/>
            <a:chExt cx="851532" cy="683993"/>
          </a:xfrm>
        </p:grpSpPr>
        <p:pic>
          <p:nvPicPr>
            <p:cNvPr id="31" name="Picture 30" descr="Person with idea">
              <a:extLst>
                <a:ext uri="{FF2B5EF4-FFF2-40B4-BE49-F238E27FC236}">
                  <a16:creationId xmlns:a16="http://schemas.microsoft.com/office/drawing/2014/main" id="{7104D159-789F-6A4D-AC97-B8C1F68633B7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rcRect/>
            <a:stretch/>
          </p:blipFill>
          <p:spPr>
            <a:xfrm>
              <a:off x="5514029" y="4010891"/>
              <a:ext cx="468000" cy="468000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544E854-BB22-F940-8340-45718F103C4E}"/>
                </a:ext>
              </a:extLst>
            </p:cNvPr>
            <p:cNvSpPr txBox="1">
              <a:spLocks/>
            </p:cNvSpPr>
            <p:nvPr/>
          </p:nvSpPr>
          <p:spPr>
            <a:xfrm>
              <a:off x="5330455" y="4448663"/>
              <a:ext cx="8515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Modeling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1CFA58A-CCEA-2B44-A9F9-5C67DA6DFED3}"/>
              </a:ext>
            </a:extLst>
          </p:cNvPr>
          <p:cNvGrpSpPr/>
          <p:nvPr/>
        </p:nvGrpSpPr>
        <p:grpSpPr>
          <a:xfrm>
            <a:off x="6678701" y="4010891"/>
            <a:ext cx="864082" cy="837882"/>
            <a:chOff x="6678701" y="4010891"/>
            <a:chExt cx="864082" cy="837882"/>
          </a:xfrm>
        </p:grpSpPr>
        <p:pic>
          <p:nvPicPr>
            <p:cNvPr id="34" name="Picture 33" descr="Chat with solid fill">
              <a:extLst>
                <a:ext uri="{FF2B5EF4-FFF2-40B4-BE49-F238E27FC236}">
                  <a16:creationId xmlns:a16="http://schemas.microsoft.com/office/drawing/2014/main" id="{844BE5BB-DE5A-394C-AD25-9F5F21E7EF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rcRect/>
            <a:stretch/>
          </p:blipFill>
          <p:spPr>
            <a:xfrm>
              <a:off x="6864754" y="4010891"/>
              <a:ext cx="468000" cy="468000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08CDC60-E257-D743-92A3-EBEDE4554ACD}"/>
                </a:ext>
              </a:extLst>
            </p:cNvPr>
            <p:cNvSpPr txBox="1">
              <a:spLocks/>
            </p:cNvSpPr>
            <p:nvPr/>
          </p:nvSpPr>
          <p:spPr>
            <a:xfrm>
              <a:off x="6678701" y="4448663"/>
              <a:ext cx="8640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Face-2-face discussion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77E569F2-2CEE-5441-9886-A858547A1338}"/>
              </a:ext>
            </a:extLst>
          </p:cNvPr>
          <p:cNvGrpSpPr/>
          <p:nvPr/>
        </p:nvGrpSpPr>
        <p:grpSpPr>
          <a:xfrm>
            <a:off x="8076600" y="4010891"/>
            <a:ext cx="745754" cy="991770"/>
            <a:chOff x="8076600" y="4010891"/>
            <a:chExt cx="745754" cy="991770"/>
          </a:xfrm>
        </p:grpSpPr>
        <p:pic>
          <p:nvPicPr>
            <p:cNvPr id="37" name="Picture 36" descr="Document with solid fill">
              <a:extLst>
                <a:ext uri="{FF2B5EF4-FFF2-40B4-BE49-F238E27FC236}">
                  <a16:creationId xmlns:a16="http://schemas.microsoft.com/office/drawing/2014/main" id="{FDF144B1-D113-AA40-9D7F-8EE9481CAC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rcRect/>
            <a:stretch/>
          </p:blipFill>
          <p:spPr>
            <a:xfrm>
              <a:off x="8215477" y="4010891"/>
              <a:ext cx="468000" cy="468000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D3EB668-DB9C-F546-BF01-030D4308AD90}"/>
                </a:ext>
              </a:extLst>
            </p:cNvPr>
            <p:cNvSpPr txBox="1">
              <a:spLocks/>
            </p:cNvSpPr>
            <p:nvPr/>
          </p:nvSpPr>
          <p:spPr>
            <a:xfrm>
              <a:off x="8076600" y="4448663"/>
              <a:ext cx="74575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One minute paper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49CA19FA-3F52-4B4B-ADA4-50D20AC2F6DE}"/>
              </a:ext>
            </a:extLst>
          </p:cNvPr>
          <p:cNvGrpSpPr/>
          <p:nvPr/>
        </p:nvGrpSpPr>
        <p:grpSpPr>
          <a:xfrm>
            <a:off x="2622091" y="296154"/>
            <a:ext cx="809236" cy="865423"/>
            <a:chOff x="2622091" y="296154"/>
            <a:chExt cx="809236" cy="865423"/>
          </a:xfrm>
        </p:grpSpPr>
        <p:pic>
          <p:nvPicPr>
            <p:cNvPr id="40" name="Picture 39" descr="Chat with solid fill">
              <a:extLst>
                <a:ext uri="{FF2B5EF4-FFF2-40B4-BE49-F238E27FC236}">
                  <a16:creationId xmlns:a16="http://schemas.microsoft.com/office/drawing/2014/main" id="{50EA0EE4-C458-7E4F-A84B-E23A70AF4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rcRect/>
            <a:stretch/>
          </p:blipFill>
          <p:spPr>
            <a:xfrm>
              <a:off x="2792709" y="296154"/>
              <a:ext cx="468000" cy="468000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D335437-5FB0-D146-A075-8A3BF0D6E50C}"/>
                </a:ext>
              </a:extLst>
            </p:cNvPr>
            <p:cNvSpPr txBox="1">
              <a:spLocks/>
            </p:cNvSpPr>
            <p:nvPr/>
          </p:nvSpPr>
          <p:spPr>
            <a:xfrm>
              <a:off x="2622091" y="761467"/>
              <a:ext cx="8092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Discussion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427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board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D1D0808E-B362-5C46-B17D-C53C441EE1AF}"/>
              </a:ext>
            </a:extLst>
          </p:cNvPr>
          <p:cNvGrpSpPr/>
          <p:nvPr/>
        </p:nvGrpSpPr>
        <p:grpSpPr>
          <a:xfrm>
            <a:off x="3947795" y="296154"/>
            <a:ext cx="913135" cy="711534"/>
            <a:chOff x="3947795" y="296154"/>
            <a:chExt cx="913135" cy="711534"/>
          </a:xfrm>
        </p:grpSpPr>
        <p:pic>
          <p:nvPicPr>
            <p:cNvPr id="42" name="Picture 41" descr="Pencil with solid fill">
              <a:extLst>
                <a:ext uri="{FF2B5EF4-FFF2-40B4-BE49-F238E27FC236}">
                  <a16:creationId xmlns:a16="http://schemas.microsoft.com/office/drawing/2014/main" id="{0FAEE042-BA72-9C48-9FBF-BFB0E0424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4170362" y="296154"/>
              <a:ext cx="468001" cy="468000"/>
            </a:xfrm>
            <a:prstGeom prst="rect">
              <a:avLst/>
            </a:prstGeom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E058780-1115-884F-9A6D-0D0C5F15C25A}"/>
                </a:ext>
              </a:extLst>
            </p:cNvPr>
            <p:cNvSpPr txBox="1">
              <a:spLocks/>
            </p:cNvSpPr>
            <p:nvPr/>
          </p:nvSpPr>
          <p:spPr>
            <a:xfrm>
              <a:off x="3947795" y="761467"/>
              <a:ext cx="91313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Assignments</a:t>
              </a: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778C0440-FFCC-F148-801D-47A4B038A6C6}"/>
              </a:ext>
            </a:extLst>
          </p:cNvPr>
          <p:cNvGrpSpPr/>
          <p:nvPr/>
        </p:nvGrpSpPr>
        <p:grpSpPr>
          <a:xfrm>
            <a:off x="5276594" y="296154"/>
            <a:ext cx="959254" cy="865423"/>
            <a:chOff x="5276594" y="296154"/>
            <a:chExt cx="959254" cy="865423"/>
          </a:xfrm>
        </p:grpSpPr>
        <p:pic>
          <p:nvPicPr>
            <p:cNvPr id="44" name="Picture 43" descr="Touch Screen with solid fill">
              <a:extLst>
                <a:ext uri="{FF2B5EF4-FFF2-40B4-BE49-F238E27FC236}">
                  <a16:creationId xmlns:a16="http://schemas.microsoft.com/office/drawing/2014/main" id="{7E76F9AD-0195-5143-ACAC-02A88F3036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rcRect/>
            <a:stretch/>
          </p:blipFill>
          <p:spPr>
            <a:xfrm>
              <a:off x="5522221" y="296154"/>
              <a:ext cx="468000" cy="468000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644BD72-76EE-544D-A9BA-B1F6F6B398B8}"/>
                </a:ext>
              </a:extLst>
            </p:cNvPr>
            <p:cNvSpPr txBox="1">
              <a:spLocks/>
            </p:cNvSpPr>
            <p:nvPr/>
          </p:nvSpPr>
          <p:spPr>
            <a:xfrm>
              <a:off x="5276594" y="761467"/>
              <a:ext cx="9592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Interactive courseware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DC38AA35-BBA8-8548-BAD0-6207772BFFC6}"/>
              </a:ext>
            </a:extLst>
          </p:cNvPr>
          <p:cNvGrpSpPr/>
          <p:nvPr/>
        </p:nvGrpSpPr>
        <p:grpSpPr>
          <a:xfrm>
            <a:off x="6741596" y="296154"/>
            <a:ext cx="730699" cy="865423"/>
            <a:chOff x="6741596" y="296154"/>
            <a:chExt cx="730699" cy="865423"/>
          </a:xfrm>
        </p:grpSpPr>
        <p:pic>
          <p:nvPicPr>
            <p:cNvPr id="46" name="Picture 45" descr="Chat bubble with solid fill">
              <a:extLst>
                <a:ext uri="{FF2B5EF4-FFF2-40B4-BE49-F238E27FC236}">
                  <a16:creationId xmlns:a16="http://schemas.microsoft.com/office/drawing/2014/main" id="{0EF233FA-24CF-E847-8962-D88A201E3A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rcRect/>
            <a:stretch/>
          </p:blipFill>
          <p:spPr>
            <a:xfrm>
              <a:off x="6872945" y="296154"/>
              <a:ext cx="468001" cy="468000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CC5EE98-68E0-054E-9452-2AB8C567249E}"/>
                </a:ext>
              </a:extLst>
            </p:cNvPr>
            <p:cNvSpPr txBox="1">
              <a:spLocks/>
            </p:cNvSpPr>
            <p:nvPr/>
          </p:nvSpPr>
          <p:spPr>
            <a:xfrm>
              <a:off x="6741596" y="761467"/>
              <a:ext cx="7306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Peer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feedback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9372FB96-9F02-3943-AAC4-3D201A91884B}"/>
              </a:ext>
            </a:extLst>
          </p:cNvPr>
          <p:cNvGrpSpPr/>
          <p:nvPr/>
        </p:nvGrpSpPr>
        <p:grpSpPr>
          <a:xfrm>
            <a:off x="8057268" y="296154"/>
            <a:ext cx="800806" cy="865423"/>
            <a:chOff x="8057268" y="296154"/>
            <a:chExt cx="800806" cy="865423"/>
          </a:xfrm>
        </p:grpSpPr>
        <p:pic>
          <p:nvPicPr>
            <p:cNvPr id="48" name="Picture 47" descr="Network diagram with solid fill">
              <a:extLst>
                <a:ext uri="{FF2B5EF4-FFF2-40B4-BE49-F238E27FC236}">
                  <a16:creationId xmlns:a16="http://schemas.microsoft.com/office/drawing/2014/main" id="{36F28615-C9B5-F343-9C90-B99D7C72A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>
              <a:extLst>
                <a:ext uri="{96DAC541-7B7A-43D3-8B79-37D633B846F1}">
                  <asvg:svgBlip xmlns:asvg="http://schemas.microsoft.com/office/drawing/2016/SVG/main" r:embed="rId30"/>
                </a:ext>
              </a:extLst>
            </a:blip>
            <a:srcRect/>
            <a:stretch/>
          </p:blipFill>
          <p:spPr>
            <a:xfrm>
              <a:off x="8223671" y="296154"/>
              <a:ext cx="468000" cy="468000"/>
            </a:xfrm>
            <a:prstGeom prst="rect">
              <a:avLst/>
            </a:prstGeom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5778224-C559-8C4C-8C02-CD9EF8FA9647}"/>
                </a:ext>
              </a:extLst>
            </p:cNvPr>
            <p:cNvSpPr txBox="1">
              <a:spLocks/>
            </p:cNvSpPr>
            <p:nvPr/>
          </p:nvSpPr>
          <p:spPr>
            <a:xfrm>
              <a:off x="8057268" y="761467"/>
              <a:ext cx="800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Concept Map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F7EB66E4-C018-E44B-9C6C-7201614BBBC8}"/>
              </a:ext>
            </a:extLst>
          </p:cNvPr>
          <p:cNvGrpSpPr/>
          <p:nvPr/>
        </p:nvGrpSpPr>
        <p:grpSpPr>
          <a:xfrm>
            <a:off x="1385681" y="1425514"/>
            <a:ext cx="625996" cy="868110"/>
            <a:chOff x="1385681" y="1425514"/>
            <a:chExt cx="625996" cy="868110"/>
          </a:xfrm>
        </p:grpSpPr>
        <p:pic>
          <p:nvPicPr>
            <p:cNvPr id="51" name="Picture 50" descr="Open book with solid fill">
              <a:extLst>
                <a:ext uri="{FF2B5EF4-FFF2-40B4-BE49-F238E27FC236}">
                  <a16:creationId xmlns:a16="http://schemas.microsoft.com/office/drawing/2014/main" id="{02ECCD27-0B70-E34C-9C70-BDB16AE823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>
              <a:extLst>
                <a:ext uri="{96DAC541-7B7A-43D3-8B79-37D633B846F1}">
                  <asvg:svgBlip xmlns:asvg="http://schemas.microsoft.com/office/drawing/2016/SVG/main" r:embed="rId32"/>
                </a:ext>
              </a:extLst>
            </a:blip>
            <a:srcRect/>
            <a:stretch/>
          </p:blipFill>
          <p:spPr>
            <a:xfrm>
              <a:off x="1461854" y="1425514"/>
              <a:ext cx="468000" cy="468000"/>
            </a:xfrm>
            <a:prstGeom prst="rect">
              <a:avLst/>
            </a:prstGeom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C97FE1D-A354-BA4E-9BA0-37208C29C289}"/>
                </a:ext>
              </a:extLst>
            </p:cNvPr>
            <p:cNvSpPr txBox="1">
              <a:spLocks/>
            </p:cNvSpPr>
            <p:nvPr/>
          </p:nvSpPr>
          <p:spPr>
            <a:xfrm>
              <a:off x="1385681" y="1893514"/>
              <a:ext cx="6259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Read a chapter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DC91903F-63AD-3E42-98F6-E87230789995}"/>
              </a:ext>
            </a:extLst>
          </p:cNvPr>
          <p:cNvGrpSpPr/>
          <p:nvPr/>
        </p:nvGrpSpPr>
        <p:grpSpPr>
          <a:xfrm>
            <a:off x="2648203" y="1425514"/>
            <a:ext cx="757012" cy="868110"/>
            <a:chOff x="2648203" y="1425514"/>
            <a:chExt cx="757012" cy="868110"/>
          </a:xfrm>
        </p:grpSpPr>
        <p:pic>
          <p:nvPicPr>
            <p:cNvPr id="54" name="Picture 53" descr="Checkbox Checked with solid fill">
              <a:extLst>
                <a:ext uri="{FF2B5EF4-FFF2-40B4-BE49-F238E27FC236}">
                  <a16:creationId xmlns:a16="http://schemas.microsoft.com/office/drawing/2014/main" id="{75288629-5316-7A47-A27B-58F159906E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3">
              <a:extLst>
                <a:ext uri="{96DAC541-7B7A-43D3-8B79-37D633B846F1}">
                  <asvg:svgBlip xmlns:asvg="http://schemas.microsoft.com/office/drawing/2016/SVG/main" r:embed="rId34"/>
                </a:ext>
              </a:extLst>
            </a:blip>
            <a:srcRect/>
            <a:stretch/>
          </p:blipFill>
          <p:spPr>
            <a:xfrm>
              <a:off x="2812579" y="1425514"/>
              <a:ext cx="468000" cy="468000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A0A0D2FB-B34C-6741-9576-221E30D55627}"/>
                </a:ext>
              </a:extLst>
            </p:cNvPr>
            <p:cNvSpPr txBox="1">
              <a:spLocks/>
            </p:cNvSpPr>
            <p:nvPr/>
          </p:nvSpPr>
          <p:spPr>
            <a:xfrm>
              <a:off x="2648203" y="1893514"/>
              <a:ext cx="7570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Quiz in the LMS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D8A3A42B-FFA0-464D-B9D3-19CB15202C5D}"/>
              </a:ext>
            </a:extLst>
          </p:cNvPr>
          <p:cNvGrpSpPr/>
          <p:nvPr/>
        </p:nvGrpSpPr>
        <p:grpSpPr>
          <a:xfrm>
            <a:off x="3961339" y="1425514"/>
            <a:ext cx="871930" cy="868110"/>
            <a:chOff x="3961339" y="1425514"/>
            <a:chExt cx="871930" cy="868110"/>
          </a:xfrm>
        </p:grpSpPr>
        <p:pic>
          <p:nvPicPr>
            <p:cNvPr id="57" name="Picture 56" descr="Lights On with solid fill">
              <a:extLst>
                <a:ext uri="{FF2B5EF4-FFF2-40B4-BE49-F238E27FC236}">
                  <a16:creationId xmlns:a16="http://schemas.microsoft.com/office/drawing/2014/main" id="{72192793-31A0-1148-9A7E-86F8B987B1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5">
              <a:extLst>
                <a:ext uri="{96DAC541-7B7A-43D3-8B79-37D633B846F1}">
                  <asvg:svgBlip xmlns:asvg="http://schemas.microsoft.com/office/drawing/2016/SVG/main" r:embed="rId36"/>
                </a:ext>
              </a:extLst>
            </a:blip>
            <a:srcRect/>
            <a:stretch/>
          </p:blipFill>
          <p:spPr>
            <a:xfrm>
              <a:off x="4163304" y="1425514"/>
              <a:ext cx="468000" cy="468000"/>
            </a:xfrm>
            <a:prstGeom prst="rect">
              <a:avLst/>
            </a:prstGeom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7C6BB51-AB7C-4A4E-B250-06531B5FA15C}"/>
                </a:ext>
              </a:extLst>
            </p:cNvPr>
            <p:cNvSpPr txBox="1">
              <a:spLocks/>
            </p:cNvSpPr>
            <p:nvPr/>
          </p:nvSpPr>
          <p:spPr>
            <a:xfrm>
              <a:off x="3961339" y="1893514"/>
              <a:ext cx="8719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Online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brainstorm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4E73A2E-6D63-D044-81C9-C20FF589E2C9}"/>
              </a:ext>
            </a:extLst>
          </p:cNvPr>
          <p:cNvGrpSpPr/>
          <p:nvPr/>
        </p:nvGrpSpPr>
        <p:grpSpPr>
          <a:xfrm>
            <a:off x="5259712" y="1425514"/>
            <a:ext cx="993018" cy="868110"/>
            <a:chOff x="5259712" y="1425514"/>
            <a:chExt cx="993018" cy="868110"/>
          </a:xfrm>
        </p:grpSpPr>
        <p:pic>
          <p:nvPicPr>
            <p:cNvPr id="60" name="Picture 59" descr="Blog with solid fill">
              <a:extLst>
                <a:ext uri="{FF2B5EF4-FFF2-40B4-BE49-F238E27FC236}">
                  <a16:creationId xmlns:a16="http://schemas.microsoft.com/office/drawing/2014/main" id="{679223BB-18C5-5347-A8A2-DDC7131A47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7">
              <a:extLst>
                <a:ext uri="{96DAC541-7B7A-43D3-8B79-37D633B846F1}">
                  <asvg:svgBlip xmlns:asvg="http://schemas.microsoft.com/office/drawing/2016/SVG/main" r:embed="rId38"/>
                </a:ext>
              </a:extLst>
            </a:blip>
            <a:srcRect/>
            <a:stretch/>
          </p:blipFill>
          <p:spPr>
            <a:xfrm>
              <a:off x="5514029" y="1425514"/>
              <a:ext cx="468000" cy="468000"/>
            </a:xfrm>
            <a:prstGeom prst="rect">
              <a:avLst/>
            </a:prstGeom>
          </p:spPr>
        </p:pic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77BE9B0-59C7-FF4B-BDBD-94CE0886BE43}"/>
                </a:ext>
              </a:extLst>
            </p:cNvPr>
            <p:cNvSpPr txBox="1">
              <a:spLocks/>
            </p:cNvSpPr>
            <p:nvPr/>
          </p:nvSpPr>
          <p:spPr>
            <a:xfrm>
              <a:off x="5259712" y="1893514"/>
              <a:ext cx="9930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Collaborative writing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975055A3-DACC-C641-8754-092180A7236E}"/>
              </a:ext>
            </a:extLst>
          </p:cNvPr>
          <p:cNvGrpSpPr/>
          <p:nvPr/>
        </p:nvGrpSpPr>
        <p:grpSpPr>
          <a:xfrm>
            <a:off x="6735732" y="1425514"/>
            <a:ext cx="736563" cy="868110"/>
            <a:chOff x="6735732" y="1425514"/>
            <a:chExt cx="736563" cy="868110"/>
          </a:xfrm>
        </p:grpSpPr>
        <p:pic>
          <p:nvPicPr>
            <p:cNvPr id="63" name="Picture 62" descr="Open folder with solid fill">
              <a:extLst>
                <a:ext uri="{FF2B5EF4-FFF2-40B4-BE49-F238E27FC236}">
                  <a16:creationId xmlns:a16="http://schemas.microsoft.com/office/drawing/2014/main" id="{B006DAC1-B654-BC4A-BD37-AFDBEC6BD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r:embed="rId40"/>
                </a:ext>
              </a:extLst>
            </a:blip>
            <a:srcRect/>
            <a:stretch/>
          </p:blipFill>
          <p:spPr>
            <a:xfrm>
              <a:off x="6864754" y="1425514"/>
              <a:ext cx="468000" cy="468000"/>
            </a:xfrm>
            <a:prstGeom prst="rect">
              <a:avLst/>
            </a:prstGeom>
          </p:spPr>
        </p:pic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93C7673-D158-2142-8305-FA8DBE28465C}"/>
                </a:ext>
              </a:extLst>
            </p:cNvPr>
            <p:cNvSpPr txBox="1">
              <a:spLocks/>
            </p:cNvSpPr>
            <p:nvPr/>
          </p:nvSpPr>
          <p:spPr>
            <a:xfrm>
              <a:off x="6735732" y="1893514"/>
              <a:ext cx="7365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(Online) Portfolio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0B4D57E8-C2F0-8848-AFF3-F9D2968328A3}"/>
              </a:ext>
            </a:extLst>
          </p:cNvPr>
          <p:cNvGrpSpPr/>
          <p:nvPr/>
        </p:nvGrpSpPr>
        <p:grpSpPr>
          <a:xfrm>
            <a:off x="7997958" y="1425514"/>
            <a:ext cx="919426" cy="1021998"/>
            <a:chOff x="7997958" y="1425514"/>
            <a:chExt cx="919426" cy="1021998"/>
          </a:xfrm>
        </p:grpSpPr>
        <p:pic>
          <p:nvPicPr>
            <p:cNvPr id="66" name="Picture 65" descr="Video camera with solid fill">
              <a:extLst>
                <a:ext uri="{FF2B5EF4-FFF2-40B4-BE49-F238E27FC236}">
                  <a16:creationId xmlns:a16="http://schemas.microsoft.com/office/drawing/2014/main" id="{46AAF9D0-8857-0741-8DD0-5C40F56734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1">
              <a:extLst>
                <a:ext uri="{96DAC541-7B7A-43D3-8B79-37D633B846F1}">
                  <asvg:svgBlip xmlns:asvg="http://schemas.microsoft.com/office/drawing/2016/SVG/main" r:embed="rId42"/>
                </a:ext>
              </a:extLst>
            </a:blip>
            <a:srcRect/>
            <a:stretch/>
          </p:blipFill>
          <p:spPr>
            <a:xfrm>
              <a:off x="8215478" y="1425514"/>
              <a:ext cx="467999" cy="468000"/>
            </a:xfrm>
            <a:prstGeom prst="rect">
              <a:avLst/>
            </a:prstGeom>
          </p:spPr>
        </p:pic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4AD59BA-E93D-1B49-AC17-0017FDC0E918}"/>
                </a:ext>
              </a:extLst>
            </p:cNvPr>
            <p:cNvSpPr txBox="1">
              <a:spLocks/>
            </p:cNvSpPr>
            <p:nvPr/>
          </p:nvSpPr>
          <p:spPr>
            <a:xfrm>
              <a:off x="7997958" y="1893514"/>
              <a:ext cx="91942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Student generated content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260BDED6-EAE2-0D4D-9A03-8C00D58C326F}"/>
              </a:ext>
            </a:extLst>
          </p:cNvPr>
          <p:cNvGrpSpPr/>
          <p:nvPr/>
        </p:nvGrpSpPr>
        <p:grpSpPr>
          <a:xfrm>
            <a:off x="1356594" y="296154"/>
            <a:ext cx="696853" cy="711534"/>
            <a:chOff x="1356594" y="296154"/>
            <a:chExt cx="696853" cy="711534"/>
          </a:xfrm>
        </p:grpSpPr>
        <p:pic>
          <p:nvPicPr>
            <p:cNvPr id="39" name="Picture 38" descr="Presentation with media with solid fill">
              <a:extLst>
                <a:ext uri="{FF2B5EF4-FFF2-40B4-BE49-F238E27FC236}">
                  <a16:creationId xmlns:a16="http://schemas.microsoft.com/office/drawing/2014/main" id="{A89FBC00-DDAC-2548-A6E6-50808ADC9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r:embed="rId44"/>
                </a:ext>
              </a:extLst>
            </a:blip>
            <a:srcRect/>
            <a:stretch/>
          </p:blipFill>
          <p:spPr>
            <a:xfrm>
              <a:off x="1471020" y="296154"/>
              <a:ext cx="468000" cy="468000"/>
            </a:xfrm>
            <a:prstGeom prst="rect">
              <a:avLst/>
            </a:prstGeom>
          </p:spPr>
        </p:pic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BF1141D4-1E3D-DE43-BE9E-6D73786116F6}"/>
                </a:ext>
              </a:extLst>
            </p:cNvPr>
            <p:cNvSpPr txBox="1">
              <a:spLocks/>
            </p:cNvSpPr>
            <p:nvPr/>
          </p:nvSpPr>
          <p:spPr>
            <a:xfrm>
              <a:off x="1356594" y="761467"/>
              <a:ext cx="69685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Video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F109BBD4-D950-E34C-820B-B4DF35BDCE43}"/>
              </a:ext>
            </a:extLst>
          </p:cNvPr>
          <p:cNvGrpSpPr/>
          <p:nvPr/>
        </p:nvGrpSpPr>
        <p:grpSpPr>
          <a:xfrm>
            <a:off x="1255367" y="2868467"/>
            <a:ext cx="908429" cy="719094"/>
            <a:chOff x="1255367" y="2868467"/>
            <a:chExt cx="908429" cy="71909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3F8BCFC-FB63-144A-9BD7-B4FE43B95F7B}"/>
                </a:ext>
              </a:extLst>
            </p:cNvPr>
            <p:cNvSpPr txBox="1">
              <a:spLocks/>
            </p:cNvSpPr>
            <p:nvPr/>
          </p:nvSpPr>
          <p:spPr>
            <a:xfrm>
              <a:off x="1255367" y="3341340"/>
              <a:ext cx="9084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Explanation</a:t>
              </a:r>
            </a:p>
          </p:txBody>
        </p:sp>
        <p:pic>
          <p:nvPicPr>
            <p:cNvPr id="76" name="Graphic 75" descr="Teacher">
              <a:extLst>
                <a:ext uri="{FF2B5EF4-FFF2-40B4-BE49-F238E27FC236}">
                  <a16:creationId xmlns:a16="http://schemas.microsoft.com/office/drawing/2014/main" id="{BFA6E136-80C3-6C4B-BD67-440378C1AF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5">
              <a:extLst>
                <a:ext uri="{96DAC541-7B7A-43D3-8B79-37D633B846F1}">
                  <asvg:svgBlip xmlns:asvg="http://schemas.microsoft.com/office/drawing/2016/SVG/main" r:embed="rId46"/>
                </a:ext>
              </a:extLst>
            </a:blip>
            <a:stretch>
              <a:fillRect/>
            </a:stretch>
          </p:blipFill>
          <p:spPr>
            <a:xfrm>
              <a:off x="1461854" y="2868467"/>
              <a:ext cx="468000" cy="468000"/>
            </a:xfrm>
            <a:prstGeom prst="rect">
              <a:avLst/>
            </a:prstGeom>
          </p:spPr>
        </p:pic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D6022133-09E6-D846-AD4D-53A5795F6F66}"/>
              </a:ext>
            </a:extLst>
          </p:cNvPr>
          <p:cNvSpPr txBox="1"/>
          <p:nvPr/>
        </p:nvSpPr>
        <p:spPr>
          <a:xfrm>
            <a:off x="-1333787" y="0"/>
            <a:ext cx="13337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Instruction: </a:t>
            </a:r>
            <a:r>
              <a:rPr lang="en-NL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icons from slide 2 and past them on this slide. Y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NL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can also create your own labels (you don’t have to use an icons)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87BFC19-363C-D04C-83E1-9C455B9F56FE}"/>
              </a:ext>
            </a:extLst>
          </p:cNvPr>
          <p:cNvGrpSpPr/>
          <p:nvPr/>
        </p:nvGrpSpPr>
        <p:grpSpPr>
          <a:xfrm>
            <a:off x="9313936" y="874256"/>
            <a:ext cx="287321" cy="287321"/>
            <a:chOff x="11764109" y="4637471"/>
            <a:chExt cx="287321" cy="287321"/>
          </a:xfrm>
          <a:solidFill>
            <a:schemeClr val="accent2"/>
          </a:solidFill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F4EEB871-55A6-6348-92EC-DBB68D924EC5}"/>
                </a:ext>
              </a:extLst>
            </p:cNvPr>
            <p:cNvSpPr/>
            <p:nvPr/>
          </p:nvSpPr>
          <p:spPr>
            <a:xfrm>
              <a:off x="11764109" y="4637471"/>
              <a:ext cx="287321" cy="2873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pic>
          <p:nvPicPr>
            <p:cNvPr id="79" name="Graphic 78" descr="Speech with solid fill">
              <a:extLst>
                <a:ext uri="{FF2B5EF4-FFF2-40B4-BE49-F238E27FC236}">
                  <a16:creationId xmlns:a16="http://schemas.microsoft.com/office/drawing/2014/main" id="{262FB385-2FAA-1C4A-AF91-DBE8BF48E0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7">
              <a:extLst>
                <a:ext uri="{96DAC541-7B7A-43D3-8B79-37D633B846F1}">
                  <asvg:svgBlip xmlns:asvg="http://schemas.microsoft.com/office/drawing/2016/SVG/main" r:embed="rId48"/>
                </a:ext>
              </a:extLst>
            </a:blip>
            <a:stretch>
              <a:fillRect/>
            </a:stretch>
          </p:blipFill>
          <p:spPr>
            <a:xfrm>
              <a:off x="11792801" y="4681794"/>
              <a:ext cx="229936" cy="229936"/>
            </a:xfrm>
            <a:prstGeom prst="rect">
              <a:avLst/>
            </a:prstGeom>
          </p:spPr>
        </p:pic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CF2E9AE7-E03D-D541-8D26-F1C100E3F8D2}"/>
              </a:ext>
            </a:extLst>
          </p:cNvPr>
          <p:cNvGrpSpPr/>
          <p:nvPr/>
        </p:nvGrpSpPr>
        <p:grpSpPr>
          <a:xfrm>
            <a:off x="9313936" y="1205900"/>
            <a:ext cx="287321" cy="287321"/>
            <a:chOff x="11764109" y="4637471"/>
            <a:chExt cx="287321" cy="287321"/>
          </a:xfrm>
          <a:solidFill>
            <a:schemeClr val="accent2"/>
          </a:solidFill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876ADC1D-1A7D-D84C-9CD6-A2433DB6BF8B}"/>
                </a:ext>
              </a:extLst>
            </p:cNvPr>
            <p:cNvSpPr/>
            <p:nvPr/>
          </p:nvSpPr>
          <p:spPr>
            <a:xfrm>
              <a:off x="11764109" y="4637471"/>
              <a:ext cx="287321" cy="2873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pic>
          <p:nvPicPr>
            <p:cNvPr id="82" name="Graphic 81" descr="Speech with solid fill">
              <a:extLst>
                <a:ext uri="{FF2B5EF4-FFF2-40B4-BE49-F238E27FC236}">
                  <a16:creationId xmlns:a16="http://schemas.microsoft.com/office/drawing/2014/main" id="{3E0856D8-9926-F94B-B614-895285AF3F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7">
              <a:extLst>
                <a:ext uri="{96DAC541-7B7A-43D3-8B79-37D633B846F1}">
                  <asvg:svgBlip xmlns:asvg="http://schemas.microsoft.com/office/drawing/2016/SVG/main" r:embed="rId48"/>
                </a:ext>
              </a:extLst>
            </a:blip>
            <a:stretch>
              <a:fillRect/>
            </a:stretch>
          </p:blipFill>
          <p:spPr>
            <a:xfrm>
              <a:off x="11792801" y="4681794"/>
              <a:ext cx="229936" cy="229936"/>
            </a:xfrm>
            <a:prstGeom prst="rect">
              <a:avLst/>
            </a:prstGeom>
          </p:spPr>
        </p:pic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75048B49-A1CA-E345-9EDA-B36B5ECC28DC}"/>
              </a:ext>
            </a:extLst>
          </p:cNvPr>
          <p:cNvGrpSpPr/>
          <p:nvPr/>
        </p:nvGrpSpPr>
        <p:grpSpPr>
          <a:xfrm>
            <a:off x="9629949" y="875898"/>
            <a:ext cx="287321" cy="287321"/>
            <a:chOff x="11764109" y="4637471"/>
            <a:chExt cx="287321" cy="287321"/>
          </a:xfrm>
          <a:solidFill>
            <a:schemeClr val="accent2"/>
          </a:solidFill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81C43BD1-DA38-3449-ADC9-46BC2A0D44E5}"/>
                </a:ext>
              </a:extLst>
            </p:cNvPr>
            <p:cNvSpPr/>
            <p:nvPr/>
          </p:nvSpPr>
          <p:spPr>
            <a:xfrm>
              <a:off x="11764109" y="4637471"/>
              <a:ext cx="287321" cy="2873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pic>
          <p:nvPicPr>
            <p:cNvPr id="109" name="Graphic 108" descr="Speech with solid fill">
              <a:extLst>
                <a:ext uri="{FF2B5EF4-FFF2-40B4-BE49-F238E27FC236}">
                  <a16:creationId xmlns:a16="http://schemas.microsoft.com/office/drawing/2014/main" id="{C4C807BA-6A44-D541-A9EE-2A75701534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7">
              <a:extLst>
                <a:ext uri="{96DAC541-7B7A-43D3-8B79-37D633B846F1}">
                  <asvg:svgBlip xmlns:asvg="http://schemas.microsoft.com/office/drawing/2016/SVG/main" r:embed="rId48"/>
                </a:ext>
              </a:extLst>
            </a:blip>
            <a:stretch>
              <a:fillRect/>
            </a:stretch>
          </p:blipFill>
          <p:spPr>
            <a:xfrm>
              <a:off x="11792801" y="4681794"/>
              <a:ext cx="229936" cy="229936"/>
            </a:xfrm>
            <a:prstGeom prst="rect">
              <a:avLst/>
            </a:prstGeom>
          </p:spPr>
        </p:pic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E552A702-D844-7C42-88A6-0447FF127CF0}"/>
              </a:ext>
            </a:extLst>
          </p:cNvPr>
          <p:cNvGrpSpPr/>
          <p:nvPr/>
        </p:nvGrpSpPr>
        <p:grpSpPr>
          <a:xfrm>
            <a:off x="9629949" y="1221530"/>
            <a:ext cx="287321" cy="287321"/>
            <a:chOff x="11764109" y="4637471"/>
            <a:chExt cx="287321" cy="287321"/>
          </a:xfrm>
          <a:solidFill>
            <a:schemeClr val="accent2"/>
          </a:solidFill>
        </p:grpSpPr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887304D5-78D7-184E-A632-D0E16DA48417}"/>
                </a:ext>
              </a:extLst>
            </p:cNvPr>
            <p:cNvSpPr/>
            <p:nvPr/>
          </p:nvSpPr>
          <p:spPr>
            <a:xfrm>
              <a:off x="11764109" y="4637471"/>
              <a:ext cx="287321" cy="2873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pic>
          <p:nvPicPr>
            <p:cNvPr id="112" name="Graphic 111" descr="Speech with solid fill">
              <a:extLst>
                <a:ext uri="{FF2B5EF4-FFF2-40B4-BE49-F238E27FC236}">
                  <a16:creationId xmlns:a16="http://schemas.microsoft.com/office/drawing/2014/main" id="{3B14BEC0-E718-E045-A7B8-18A635A586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7">
              <a:extLst>
                <a:ext uri="{96DAC541-7B7A-43D3-8B79-37D633B846F1}">
                  <asvg:svgBlip xmlns:asvg="http://schemas.microsoft.com/office/drawing/2016/SVG/main" r:embed="rId48"/>
                </a:ext>
              </a:extLst>
            </a:blip>
            <a:stretch>
              <a:fillRect/>
            </a:stretch>
          </p:blipFill>
          <p:spPr>
            <a:xfrm>
              <a:off x="11792801" y="4681794"/>
              <a:ext cx="229936" cy="229936"/>
            </a:xfrm>
            <a:prstGeom prst="rect">
              <a:avLst/>
            </a:prstGeom>
          </p:spPr>
        </p:pic>
      </p:grpSp>
      <p:sp>
        <p:nvSpPr>
          <p:cNvPr id="113" name="TextBox 112">
            <a:extLst>
              <a:ext uri="{FF2B5EF4-FFF2-40B4-BE49-F238E27FC236}">
                <a16:creationId xmlns:a16="http://schemas.microsoft.com/office/drawing/2014/main" id="{0470DB5E-5039-2A4F-9129-72CF9646A511}"/>
              </a:ext>
            </a:extLst>
          </p:cNvPr>
          <p:cNvSpPr txBox="1"/>
          <p:nvPr/>
        </p:nvSpPr>
        <p:spPr>
          <a:xfrm>
            <a:off x="9208622" y="0"/>
            <a:ext cx="15888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coins</a:t>
            </a:r>
          </a:p>
          <a:p>
            <a:r>
              <a:rPr lang="en-NL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feedback coins to indicate that you will provide students with feedback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1547829A-4CC9-2442-A61D-6EE63F81D5AD}"/>
              </a:ext>
            </a:extLst>
          </p:cNvPr>
          <p:cNvGrpSpPr/>
          <p:nvPr/>
        </p:nvGrpSpPr>
        <p:grpSpPr>
          <a:xfrm>
            <a:off x="8681440" y="5269245"/>
            <a:ext cx="462560" cy="217156"/>
            <a:chOff x="8415580" y="102355"/>
            <a:chExt cx="613464" cy="288000"/>
          </a:xfrm>
          <a:solidFill>
            <a:srgbClr val="2E84B2"/>
          </a:solidFill>
        </p:grpSpPr>
        <p:pic>
          <p:nvPicPr>
            <p:cNvPr id="115" name="Graphic 114">
              <a:extLst>
                <a:ext uri="{FF2B5EF4-FFF2-40B4-BE49-F238E27FC236}">
                  <a16:creationId xmlns:a16="http://schemas.microsoft.com/office/drawing/2014/main" id="{64155744-F03E-0745-8962-3A3CCC987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9">
              <a:extLst>
                <a:ext uri="{96DAC541-7B7A-43D3-8B79-37D633B846F1}">
                  <asvg:svgBlip xmlns:asvg="http://schemas.microsoft.com/office/drawing/2016/SVG/main" r:embed="rId50"/>
                </a:ext>
              </a:extLst>
            </a:blip>
            <a:stretch>
              <a:fillRect/>
            </a:stretch>
          </p:blipFill>
          <p:spPr>
            <a:xfrm>
              <a:off x="8741044" y="102355"/>
              <a:ext cx="288000" cy="288000"/>
            </a:xfrm>
            <a:prstGeom prst="rect">
              <a:avLst/>
            </a:prstGeom>
          </p:spPr>
        </p:pic>
        <p:pic>
          <p:nvPicPr>
            <p:cNvPr id="116" name="Graphic 115">
              <a:extLst>
                <a:ext uri="{FF2B5EF4-FFF2-40B4-BE49-F238E27FC236}">
                  <a16:creationId xmlns:a16="http://schemas.microsoft.com/office/drawing/2014/main" id="{1B237DB0-0D2C-5F41-8486-587F9E0D92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1">
              <a:extLst>
                <a:ext uri="{96DAC541-7B7A-43D3-8B79-37D633B846F1}">
                  <asvg:svgBlip xmlns:asvg="http://schemas.microsoft.com/office/drawing/2016/SVG/main" r:embed="rId52"/>
                </a:ext>
              </a:extLst>
            </a:blip>
            <a:stretch>
              <a:fillRect/>
            </a:stretch>
          </p:blipFill>
          <p:spPr>
            <a:xfrm>
              <a:off x="8415580" y="102355"/>
              <a:ext cx="288000" cy="288000"/>
            </a:xfrm>
            <a:prstGeom prst="rect">
              <a:avLst/>
            </a:prstGeom>
          </p:spPr>
        </p:pic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E53DE9EA-DE9F-254D-9440-79FDD3E8B392}"/>
              </a:ext>
            </a:extLst>
          </p:cNvPr>
          <p:cNvSpPr txBox="1"/>
          <p:nvPr/>
        </p:nvSpPr>
        <p:spPr>
          <a:xfrm>
            <a:off x="6722855" y="5208546"/>
            <a:ext cx="1930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L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work is licenced </a:t>
            </a:r>
            <a:r>
              <a:rPr lang="en-NL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CC-BY 4.0</a:t>
            </a:r>
            <a:endParaRPr lang="en-NL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NL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attribute TU Delft / WP Dijkstra</a:t>
            </a:r>
          </a:p>
        </p:txBody>
      </p:sp>
    </p:spTree>
    <p:extLst>
      <p:ext uri="{BB962C8B-B14F-4D97-AF65-F5344CB8AC3E}">
        <p14:creationId xmlns:p14="http://schemas.microsoft.com/office/powerpoint/2010/main" val="1331615644"/>
      </p:ext>
    </p:extLst>
  </p:cSld>
  <p:clrMapOvr>
    <a:masterClrMapping/>
  </p:clrMapOvr>
</p:sld>
</file>

<file path=ppt/theme/theme1.xml><?xml version="1.0" encoding="utf-8"?>
<a:theme xmlns:a="http://schemas.openxmlformats.org/drawingml/2006/main" name="1_TU Delft - no sidebar">
  <a:themeElements>
    <a:clrScheme name="TU Delft new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6D6"/>
      </a:accent1>
      <a:accent2>
        <a:srgbClr val="00A390"/>
      </a:accent2>
      <a:accent3>
        <a:srgbClr val="F1BE3E"/>
      </a:accent3>
      <a:accent4>
        <a:srgbClr val="C3302F"/>
      </a:accent4>
      <a:accent5>
        <a:srgbClr val="EB7145"/>
      </a:accent5>
      <a:accent6>
        <a:srgbClr val="0066A2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5061</TotalTime>
  <Words>182</Words>
  <Application>Microsoft Macintosh PowerPoint</Application>
  <PresentationFormat>On-screen Show (16:9)</PresentationFormat>
  <Paragraphs>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Roboto Slab</vt:lpstr>
      <vt:lpstr>1_TU Delft - no sidebar</vt:lpstr>
      <vt:lpstr>PowerPoint Presentation</vt:lpstr>
      <vt:lpstr>PowerPoint Presentation</vt:lpstr>
    </vt:vector>
  </TitlesOfParts>
  <Company>TU Delft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Saskia de Been   </dc:creator>
  <cp:lastModifiedBy>Wiebe Dijkstra</cp:lastModifiedBy>
  <cp:revision>69</cp:revision>
  <dcterms:created xsi:type="dcterms:W3CDTF">2015-07-09T11:57:30Z</dcterms:created>
  <dcterms:modified xsi:type="dcterms:W3CDTF">2021-12-14T12:40:50Z</dcterms:modified>
</cp:coreProperties>
</file>