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3" autoAdjust="0"/>
    <p:restoredTop sz="94660"/>
  </p:normalViewPr>
  <p:slideViewPr>
    <p:cSldViewPr snapToGrid="0">
      <p:cViewPr varScale="1">
        <p:scale>
          <a:sx n="72" d="100"/>
          <a:sy n="72" d="100"/>
        </p:scale>
        <p:origin x="9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970BE-6664-4A1F-AD27-F73EB37B3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983421-87ED-46AE-A15F-7781DA5903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50EF4B-12C7-4254-AAAE-5FEB513F9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2EDBF17-C248-489E-A255-D7CD0FD95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46B1479-F417-4AFF-837B-7A8DC85FE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1331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0B4558-372D-4347-B697-D222A4232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22F04B9-D826-4427-9081-793C68FAB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59DB5A-DDC1-4D64-9CBF-B929C3844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D98E8DE-8961-4D32-8945-4723A4E7F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1E4389C-4DAC-4154-9D9F-2B1FBD0C9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87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59973FB-D63F-403E-8D0D-DB6CD16763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1F272CF-F4EF-4A36-A71A-3A97F416D7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8A412CF-A995-46F4-A0AF-4E8B0E9AE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7B8BAB-F00E-4917-98A3-040A074CA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E9FE3-7429-444B-AF11-EAC54A056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05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022737-B80F-4CBA-8CC7-5AC386CCB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CFCB5B-D184-49ED-8603-D39BD18E6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D89A8D2-C7DD-4C9E-985C-CCE985E09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B49280-BFD7-4B67-A2C1-F78CE5D6A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43DC8C-AD7C-4A1B-8106-1C88813E5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9088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6C8756-E2A6-4574-B61B-D3E6A9C54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B8A8D73-CE18-4559-88A0-01FE123FB3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8DBE104-B0CD-4DEB-B677-58A46E041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24C770-2CA3-43E7-9C17-F64014050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235782-660D-47FD-BF22-875FC8849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140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551AAE-C227-4911-AEBC-F2CAF541B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4A3B7D-570F-4DA7-92B6-C135DCAFE0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2966BCD-2741-43F4-9677-87EA7E083C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5C4DF34-89CD-483C-9C9A-A0F27F1DF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993C2E3-D38D-418D-B637-71CC6ABE8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675A6E1-0B70-4B61-8C2D-599E92E1C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299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14D223-1F0F-4206-9162-1C3A4B09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C523988-87BA-437E-B4D6-88DAD24CF7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C8DFBBE-6B8D-42AC-A6ED-3743205DA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345BE3E-052C-45D3-8726-04A91BCE1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ADB53CF-2106-4125-98E9-EB84855DCE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52CC9C1-CB7F-4DA8-91D7-C6A65C2C2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0EF3313-72F2-4ADA-8C0E-2BEEC54E4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0FD1A09-B79A-43E6-9075-F6BC0C542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15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827296-00CC-46BC-AAD7-11AC75BAA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7DD3944-798F-4B76-AB31-50E17D9E2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06C32C8-4E00-4983-AB39-D430C8EF1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BC87832-BA42-4A3F-91D1-67E05A64E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9337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2D4D07F-07B2-4E25-8617-317E1B44F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7B63A9D-4843-45F2-AB57-6B7DA6A1D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D50D47D-D981-41C4-8737-E0029765E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5678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045290-29D1-4F04-9DAE-29815D78F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8BD939-95F9-483F-955B-05E6F950D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F6AC08F-DA6C-4286-A4E5-407EA5533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FF642A-179A-4E13-9A0C-4A9A7FD4B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1A1CCFB-8447-4192-A0E5-F342583F9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5C08335-E9A2-45D8-AC08-B757B6CB5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103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3B7A0D-C1BA-4FD4-85E4-5351FB102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13A3413-F11A-44AB-BE6A-F7854C27E8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1F16624-5007-477F-875C-6723B35FA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543765-E183-4D6B-99A8-4A91C0916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5EDAB20-5526-4FBE-B131-16240DA3D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907B127-6F11-4FF3-8A73-13C2E8961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6268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2D86B39-5CBC-4E99-9A4E-E6465C150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6CB60AC-3A20-4881-8351-8E2927266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99D1EA-9CCB-4A42-91F8-E5CF343B1D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D0B06-A663-48AB-B5E3-1B466B83DFCE}" type="datetimeFigureOut">
              <a:rPr lang="nl-NL" smtClean="0"/>
              <a:t>6-4-2020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592F90-E14A-47D5-8BF2-1E703CF3EB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7836490-6EA2-4FBD-BBB6-965843349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C36E5-00A8-4958-B85D-E0A27CBB55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349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BCC31C1-DEA4-4DED-89F1-2509ABB2C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242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0EAABB1-55BE-4A76-89E3-34C93843F7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18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D86F12F-0635-4095-B0FA-4129C2AC27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152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11BC1B1-9F5B-495A-8A5B-8FBEB9133C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94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465CD77-83A3-4B55-9BBB-F6378BE013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877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09CB59-ED81-474C-BCFB-0970CF4ACB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BE63D2B-5D84-454A-A45B-2D98B44653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42B19AC-B591-466C-93ED-0F967B732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356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A0E932C-9A5D-4439-8029-E12B223E7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87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C18902F-822B-4BAD-A120-BB833EE04F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498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A07BF25-9F0B-41C4-81DB-3E828B18A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598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A211388-A494-413F-B9A8-505526E77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683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B1F00D4E-538F-43AF-91E8-4E3469DE6A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888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DDB04BC-B24A-4306-BAFF-F071C3141D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718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ADE14D0-7E98-481A-87B9-CBBDCC0ABE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52949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Breedbeeld</PresentationFormat>
  <Paragraphs>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Mobilitijd.nu</dc:creator>
  <cp:lastModifiedBy>Mobilitijd.nu</cp:lastModifiedBy>
  <cp:revision>1</cp:revision>
  <dcterms:created xsi:type="dcterms:W3CDTF">2020-04-06T09:40:08Z</dcterms:created>
  <dcterms:modified xsi:type="dcterms:W3CDTF">2020-04-06T09:45:42Z</dcterms:modified>
</cp:coreProperties>
</file>