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1.xml" ContentType="application/xml"/>
  <Override PartName="/customXml/item3.xml" ContentType="application/xml"/>
  <Override PartName="/customXml/_rels/item3.xml.rels" ContentType="application/vnd.openxmlformats-package.relationships+xml"/>
  <Override PartName="/customXml/_rels/item2.xml.rels" ContentType="application/vnd.openxmlformats-package.relationships+xml"/>
  <Override PartName="/customXml/_rels/item1.xml.rels" ContentType="application/vnd.openxmlformats-package.relationship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customXml/item2.xml" ContentType="application/xml"/>
  <Override PartName="/_rels/.rels" ContentType="application/vnd.openxmlformats-package.relationships+xml"/>
  <Override PartName="/ppt/_rels/presentation.xml.rels" ContentType="application/vnd.openxmlformats-package.relationships+xml"/>
  <Override PartName="/ppt/media/image9.png" ContentType="image/png"/>
  <Override PartName="/ppt/media/image10.png" ContentType="image/png"/>
  <Override PartName="/ppt/media/image8.png" ContentType="image/png"/>
  <Override PartName="/ppt/media/image7.png" ContentType="image/png"/>
  <Override PartName="/ppt/media/image6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1.png" ContentType="image/png"/>
  <Override PartName="/ppt/media/image4.png" ContentType="image/png"/>
  <Override PartName="/ppt/media/image3.png" ContentType="image/png"/>
  <Override PartName="/ppt/media/image2.jpeg" ContentType="image/jpeg"/>
  <Override PartName="/ppt/media/image1.png" ContentType="image/png"/>
  <Override PartName="/ppt/media/image5.png" ContentType="image/png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36.xml.rels" ContentType="application/vnd.openxmlformats-package.relationships+xml"/>
  <Override PartName="/ppt/slideLayouts/slideLayout1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slideMasters/slideMaster1.xml" ContentType="application/vnd.openxmlformats-officedocument.presentationml.slideMaster+xml"/>
  <Override PartName="/ppt/slideMasters/_rels/slideMaster3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customXml" Target="../customXml/item1.xml"/><Relationship Id="rId5" Type="http://schemas.openxmlformats.org/officeDocument/2006/relationships/customXml" Target="../customXml/item2.xml"/><Relationship Id="rId6" Type="http://schemas.openxmlformats.org/officeDocument/2006/relationships/customXml" Target="../customXml/item3.xml"/><Relationship Id="rId7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500328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35040" y="4343400"/>
            <a:ext cx="500328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63504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319896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2326680" y="22896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4018320" y="22896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635040" y="43434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2326680" y="43434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4018320" y="43434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F6AF6E7-AF06-4EE3-A624-26DE8483D58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635040" y="2289600"/>
            <a:ext cx="5003280" cy="3931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3200" spc="-1" strike="noStrike"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E2EBD0A-7CE3-4AD5-A0C3-6F45F3F79D2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500328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4CF6472-CF8A-4A40-8F84-C00C2C0D0EA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010BBE7-4F63-4ECA-9245-D3FEF17600B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482B02D-84EF-401C-AD51-AD36EA86827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635040" y="1051200"/>
            <a:ext cx="5003280" cy="4393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3200" spc="-1" strike="noStrike"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F552C91-78DF-4B46-99C5-22730D2E960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63504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3D56221-882C-4F84-AF19-222F2A60BE4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35040" y="2289600"/>
            <a:ext cx="5003280" cy="3931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3200" spc="-1" strike="noStrike">
              <a:latin typeface="Calibri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319896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1F3FCB1-5743-4653-AE2F-15A55C93BC23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635040" y="4343400"/>
            <a:ext cx="500328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F1E68BD-BCFC-4B7A-A35F-149B5B40EB7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500328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35040" y="4343400"/>
            <a:ext cx="500328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9FE45E5-20BA-4754-9C56-60EE1E6E84A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63504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319896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771BCE8-E6E4-436E-A443-AAE6024CBEA0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2326680" y="22896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4018320" y="22896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635040" y="43434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3" name="PlaceHolder 6"/>
          <p:cNvSpPr>
            <a:spLocks noGrp="1"/>
          </p:cNvSpPr>
          <p:nvPr>
            <p:ph type="body"/>
          </p:nvPr>
        </p:nvSpPr>
        <p:spPr>
          <a:xfrm>
            <a:off x="2326680" y="43434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4" name="PlaceHolder 7"/>
          <p:cNvSpPr>
            <a:spLocks noGrp="1"/>
          </p:cNvSpPr>
          <p:nvPr>
            <p:ph type="body"/>
          </p:nvPr>
        </p:nvSpPr>
        <p:spPr>
          <a:xfrm>
            <a:off x="4018320" y="43434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3AFC152-D339-43B7-AABD-BC9BB500500E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E4D63F8-97E2-49AD-A3C5-E214990A7D9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subTitle"/>
          </p:nvPr>
        </p:nvSpPr>
        <p:spPr>
          <a:xfrm>
            <a:off x="635040" y="2289600"/>
            <a:ext cx="5003280" cy="3931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3200" spc="-1" strike="noStrike"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6C9E0E6B-4F51-4B7E-A77A-D47FBD1DCAA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500328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2AEAB10-5707-4DA1-9692-EAE1D86618A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06218B3-B2CC-4AE3-9E3C-E61AA1FF660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D3785B4C-8BB5-4B4C-8123-A0ED41D80F6A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500328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subTitle"/>
          </p:nvPr>
        </p:nvSpPr>
        <p:spPr>
          <a:xfrm>
            <a:off x="635040" y="1051200"/>
            <a:ext cx="5003280" cy="4393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3200" spc="-1" strike="noStrike"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D8FD8902-B671-414E-A218-66850453C6F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63504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2C4E545-CAC7-40C2-B55B-850088BB486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19896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63E4DC6C-EF3F-4A65-B6E8-83432FCCFE6E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635040" y="4343400"/>
            <a:ext cx="500328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BC1A1E8-3087-4299-8CF3-5E40BF58C48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500328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635040" y="4343400"/>
            <a:ext cx="500328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DB6BEC86-B450-4746-9B6F-AB4E7F739FB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63504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319896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F0A047A-E509-42EC-95BC-F449E0EF675D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2326680" y="22896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 type="body"/>
          </p:nvPr>
        </p:nvSpPr>
        <p:spPr>
          <a:xfrm>
            <a:off x="4018320" y="22896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5" name="PlaceHolder 5"/>
          <p:cNvSpPr>
            <a:spLocks noGrp="1"/>
          </p:cNvSpPr>
          <p:nvPr>
            <p:ph type="body"/>
          </p:nvPr>
        </p:nvSpPr>
        <p:spPr>
          <a:xfrm>
            <a:off x="635040" y="43434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6" name="PlaceHolder 6"/>
          <p:cNvSpPr>
            <a:spLocks noGrp="1"/>
          </p:cNvSpPr>
          <p:nvPr>
            <p:ph type="body"/>
          </p:nvPr>
        </p:nvSpPr>
        <p:spPr>
          <a:xfrm>
            <a:off x="2326680" y="43434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7" name="PlaceHolder 7"/>
          <p:cNvSpPr>
            <a:spLocks noGrp="1"/>
          </p:cNvSpPr>
          <p:nvPr>
            <p:ph type="body"/>
          </p:nvPr>
        </p:nvSpPr>
        <p:spPr>
          <a:xfrm>
            <a:off x="4018320" y="4343400"/>
            <a:ext cx="161064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DF8F3442-6F6D-4AEE-8E4C-890F545D70C4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635040" y="1051200"/>
            <a:ext cx="5003280" cy="4393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3200" spc="-1" strike="noStrike">
              <a:latin typeface="Calibri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3504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3931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3198960" y="43434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3504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3198960" y="2289600"/>
            <a:ext cx="244152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35040" y="4343400"/>
            <a:ext cx="5003280" cy="1875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Relationship Id="rId9" Type="http://schemas.openxmlformats.org/officeDocument/2006/relationships/slideLayout" Target="../slideLayouts/slideLayout5.xml"/><Relationship Id="rId10" Type="http://schemas.openxmlformats.org/officeDocument/2006/relationships/slideLayout" Target="../slideLayouts/slideLayout6.xml"/><Relationship Id="rId11" Type="http://schemas.openxmlformats.org/officeDocument/2006/relationships/slideLayout" Target="../slideLayouts/slideLayout7.xml"/><Relationship Id="rId12" Type="http://schemas.openxmlformats.org/officeDocument/2006/relationships/slideLayout" Target="../slideLayouts/slideLayout8.xml"/><Relationship Id="rId13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Afbeelding 11" descr=""/>
          <p:cNvPicPr/>
          <p:nvPr/>
        </p:nvPicPr>
        <p:blipFill>
          <a:blip r:embed="rId2"/>
          <a:stretch/>
        </p:blipFill>
        <p:spPr>
          <a:xfrm>
            <a:off x="-3240" y="0"/>
            <a:ext cx="12197880" cy="1066320"/>
          </a:xfrm>
          <a:prstGeom prst="rect">
            <a:avLst/>
          </a:prstGeom>
          <a:ln>
            <a:noFill/>
          </a:ln>
        </p:spPr>
      </p:pic>
      <p:pic>
        <p:nvPicPr>
          <p:cNvPr id="1" name="Afbeelding 1" descr=""/>
          <p:cNvPicPr/>
          <p:nvPr/>
        </p:nvPicPr>
        <p:blipFill>
          <a:blip r:embed="rId3"/>
          <a:stretch/>
        </p:blipFill>
        <p:spPr>
          <a:xfrm>
            <a:off x="-6120" y="0"/>
            <a:ext cx="6101640" cy="6857640"/>
          </a:xfrm>
          <a:prstGeom prst="rect">
            <a:avLst/>
          </a:prstGeom>
          <a:ln>
            <a:noFill/>
          </a:ln>
        </p:spPr>
      </p:pic>
      <p:sp>
        <p:nvSpPr>
          <p:cNvPr id="2" name="CustomShape 1"/>
          <p:cNvSpPr/>
          <p:nvPr/>
        </p:nvSpPr>
        <p:spPr>
          <a:xfrm>
            <a:off x="6095880" y="0"/>
            <a:ext cx="6095520" cy="68576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553080" y="5832000"/>
            <a:ext cx="5003640" cy="389160"/>
          </a:xfrm>
          <a:prstGeom prst="rect">
            <a:avLst/>
          </a:prstGeom>
        </p:spPr>
        <p:txBody>
          <a:bodyPr lIns="118800" anchor="b">
            <a:noAutofit/>
          </a:bodyPr>
          <a:p>
            <a:pPr>
              <a:lnSpc>
                <a:spcPct val="90000"/>
              </a:lnSpc>
              <a:spcBef>
                <a:spcPts val="1199"/>
              </a:spcBef>
              <a:tabLst>
                <a:tab algn="l" pos="0"/>
              </a:tabLst>
            </a:pPr>
            <a:r>
              <a:rPr b="0" lang="nl-NL" sz="1600" spc="-1" strike="noStrike">
                <a:solidFill>
                  <a:srgbClr val="000000"/>
                </a:solidFill>
                <a:latin typeface="Verdana"/>
              </a:rPr>
              <a:t>Naam spreker</a:t>
            </a:r>
            <a:endParaRPr b="0" lang="nl-NL" sz="1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title"/>
          </p:nvPr>
        </p:nvSpPr>
        <p:spPr>
          <a:xfrm>
            <a:off x="6554520" y="2023920"/>
            <a:ext cx="5003640" cy="1402920"/>
          </a:xfrm>
          <a:prstGeom prst="rect">
            <a:avLst/>
          </a:prstGeom>
        </p:spPr>
        <p:txBody>
          <a:bodyPr tIns="90000" bIns="90000" anchor="b">
            <a:normAutofit/>
          </a:bodyPr>
          <a:p>
            <a:pPr>
              <a:lnSpc>
                <a:spcPct val="9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Verdana"/>
              </a:rPr>
              <a:t>Click to edit Master title style</a:t>
            </a:r>
            <a:endParaRPr b="0" lang="nl-NL" sz="3600" spc="-1" strike="noStrike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5" name="Afbeelding 2" descr=""/>
          <p:cNvPicPr/>
          <p:nvPr/>
        </p:nvPicPr>
        <p:blipFill>
          <a:blip r:embed="rId4"/>
          <a:stretch/>
        </p:blipFill>
        <p:spPr>
          <a:xfrm>
            <a:off x="1959840" y="0"/>
            <a:ext cx="8272080" cy="1480320"/>
          </a:xfrm>
          <a:prstGeom prst="rect">
            <a:avLst/>
          </a:prstGeom>
          <a:ln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Afbeelding 11" descr=""/>
          <p:cNvPicPr/>
          <p:nvPr/>
        </p:nvPicPr>
        <p:blipFill>
          <a:blip r:embed="rId2"/>
          <a:stretch/>
        </p:blipFill>
        <p:spPr>
          <a:xfrm>
            <a:off x="-3240" y="0"/>
            <a:ext cx="12197880" cy="1066320"/>
          </a:xfrm>
          <a:prstGeom prst="rect">
            <a:avLst/>
          </a:prstGeom>
          <a:ln>
            <a:noFill/>
          </a:ln>
        </p:spPr>
      </p:pic>
      <p:sp>
        <p:nvSpPr>
          <p:cNvPr id="43" name="PlaceHolder 1"/>
          <p:cNvSpPr>
            <a:spLocks noGrp="1"/>
          </p:cNvSpPr>
          <p:nvPr>
            <p:ph type="body"/>
          </p:nvPr>
        </p:nvSpPr>
        <p:spPr>
          <a:xfrm>
            <a:off x="635040" y="2289600"/>
            <a:ext cx="5003280" cy="3931560"/>
          </a:xfrm>
          <a:prstGeom prst="rect">
            <a:avLst/>
          </a:prstGeom>
        </p:spPr>
        <p:txBody>
          <a:bodyPr>
            <a:noAutofit/>
          </a:bodyPr>
          <a:p>
            <a:pPr marL="316800" indent="-316440">
              <a:lnSpc>
                <a:spcPct val="90000"/>
              </a:lnSpc>
              <a:spcBef>
                <a:spcPts val="1199"/>
              </a:spcBef>
              <a:buClr>
                <a:srgbClr val="017bc6"/>
              </a:buClr>
              <a:buSzPct val="80000"/>
              <a:buFont typeface="Verdana"/>
              <a:buChar char="›"/>
            </a:pPr>
            <a:r>
              <a:rPr b="0" lang="en-US" sz="2400" spc="-1" strike="noStrike">
                <a:solidFill>
                  <a:srgbClr val="000000"/>
                </a:solidFill>
                <a:latin typeface="Verdana"/>
              </a:rPr>
              <a:t>Click to edit Master text styles</a:t>
            </a:r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644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2000" spc="-1" strike="noStrike">
                <a:solidFill>
                  <a:srgbClr val="000000"/>
                </a:solidFill>
                <a:latin typeface="Verdana"/>
              </a:rPr>
              <a:t>Second level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2" marL="946800" indent="-316440">
              <a:lnSpc>
                <a:spcPct val="90000"/>
              </a:lnSpc>
              <a:spcBef>
                <a:spcPts val="799"/>
              </a:spcBef>
              <a:buClr>
                <a:srgbClr val="017bc6"/>
              </a:buClr>
              <a:buFont typeface="Wingdings" charset="2"/>
              <a:buChar char=""/>
            </a:pPr>
            <a:r>
              <a:rPr b="0" lang="en-US" sz="1800" spc="-1" strike="noStrike">
                <a:solidFill>
                  <a:srgbClr val="000000"/>
                </a:solidFill>
                <a:latin typeface="Verdana"/>
              </a:rPr>
              <a:t>Third level</a:t>
            </a:r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  <a:p>
            <a:pPr lvl="3" marL="1260000" indent="-316440">
              <a:lnSpc>
                <a:spcPct val="90000"/>
              </a:lnSpc>
              <a:spcBef>
                <a:spcPts val="601"/>
              </a:spcBef>
              <a:buClr>
                <a:srgbClr val="017bc6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Verdana"/>
              </a:rPr>
              <a:t>Fourth level</a:t>
            </a:r>
            <a:endParaRPr b="0" lang="nl-NL" sz="1800" spc="-1" strike="noStrike">
              <a:solidFill>
                <a:srgbClr val="017bc6"/>
              </a:solidFill>
              <a:latin typeface="Verdana"/>
            </a:endParaRPr>
          </a:p>
          <a:p>
            <a:pPr lvl="4" marL="1576800" indent="-316440">
              <a:lnSpc>
                <a:spcPct val="90000"/>
              </a:lnSpc>
              <a:spcBef>
                <a:spcPts val="6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600" spc="-1" strike="noStrike">
                <a:solidFill>
                  <a:srgbClr val="017bc6"/>
                </a:solidFill>
                <a:latin typeface="Verdana"/>
              </a:rPr>
              <a:t>Fifth level</a:t>
            </a:r>
            <a:endParaRPr b="0" lang="nl-NL" sz="1600" spc="-1" strike="noStrike">
              <a:solidFill>
                <a:srgbClr val="017bc6"/>
              </a:solidFill>
              <a:latin typeface="Verdana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title"/>
          </p:nvPr>
        </p:nvSpPr>
        <p:spPr>
          <a:xfrm>
            <a:off x="635040" y="1051200"/>
            <a:ext cx="5003280" cy="947520"/>
          </a:xfrm>
          <a:prstGeom prst="rect">
            <a:avLst/>
          </a:prstGeom>
        </p:spPr>
        <p:txBody>
          <a:bodyPr anchor="b">
            <a:noAutofit/>
          </a:bodyPr>
          <a:p>
            <a:pPr>
              <a:lnSpc>
                <a:spcPct val="90000"/>
              </a:lnSpc>
            </a:pPr>
            <a:r>
              <a:rPr b="0" lang="en-US" sz="3600" spc="-1" strike="noStrike">
                <a:solidFill>
                  <a:srgbClr val="017bc6"/>
                </a:solidFill>
                <a:latin typeface="Verdana"/>
              </a:rPr>
              <a:t>Click to edit Master title style</a:t>
            </a:r>
            <a:endParaRPr b="0" lang="nl-NL" sz="3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6095880" y="-2520"/>
            <a:ext cx="6095520" cy="686088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Verdana"/>
              </a:rPr>
              <a:t>Click icon to add picture</a:t>
            </a:r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dt" idx="1"/>
          </p:nvPr>
        </p:nvSpPr>
        <p:spPr>
          <a:xfrm>
            <a:off x="635040" y="6543360"/>
            <a:ext cx="5003280" cy="263880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lnSpc>
                <a:spcPct val="100000"/>
              </a:lnSpc>
              <a:defRPr b="0" lang="nl-NL" sz="1050" spc="-1" strike="noStrike">
                <a:solidFill>
                  <a:srgbClr val="595959"/>
                </a:solidFill>
                <a:latin typeface="Verdana"/>
              </a:defRPr>
            </a:lvl1pPr>
          </a:lstStyle>
          <a:p>
            <a:pPr>
              <a:lnSpc>
                <a:spcPct val="100000"/>
              </a:lnSpc>
            </a:pPr>
            <a:r>
              <a:rPr b="0" lang="nl-NL" sz="1050" spc="-1" strike="noStrike">
                <a:solidFill>
                  <a:srgbClr val="595959"/>
                </a:solidFill>
                <a:latin typeface="Verdana"/>
              </a:rPr>
              <a:t>&lt;date/time&gt;</a:t>
            </a:r>
            <a:endParaRPr b="0" lang="en-GB" sz="1050" spc="-1" strike="noStrike">
              <a:latin typeface="Calibri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ftr" idx="2"/>
          </p:nvPr>
        </p:nvSpPr>
        <p:spPr>
          <a:xfrm>
            <a:off x="635040" y="6221520"/>
            <a:ext cx="5003280" cy="32184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b="0" lang="nl-NL" sz="1050" spc="-1" strike="noStrike">
                <a:solidFill>
                  <a:srgbClr val="595959"/>
                </a:solidFill>
                <a:latin typeface="Verdana"/>
              </a:defRPr>
            </a:lvl1pPr>
          </a:lstStyle>
          <a:p>
            <a:pPr>
              <a:lnSpc>
                <a:spcPct val="100000"/>
              </a:lnSpc>
            </a:pPr>
            <a:r>
              <a:rPr b="0" lang="nl-NL" sz="1050" spc="-1" strike="noStrike">
                <a:solidFill>
                  <a:srgbClr val="595959"/>
                </a:solidFill>
                <a:latin typeface="Verdana"/>
              </a:rPr>
              <a:t>&lt;footer&gt;</a:t>
            </a:r>
            <a:endParaRPr b="0" lang="en-GB" sz="1050" spc="-1" strike="noStrike">
              <a:latin typeface="Calibri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sldNum" idx="3"/>
          </p:nvPr>
        </p:nvSpPr>
        <p:spPr>
          <a:xfrm>
            <a:off x="6553080" y="6221520"/>
            <a:ext cx="5005080" cy="321840"/>
          </a:xfrm>
          <a:prstGeom prst="rect">
            <a:avLst/>
          </a:prstGeom>
        </p:spPr>
        <p:txBody>
          <a:bodyPr rIns="0" anchor="b">
            <a:noAutofit/>
          </a:bodyPr>
          <a:lstStyle>
            <a:lvl1pPr algn="r">
              <a:lnSpc>
                <a:spcPct val="100000"/>
              </a:lnSpc>
              <a:defRPr b="0" lang="nl-NL" sz="1050" spc="-1" strike="noStrike">
                <a:solidFill>
                  <a:srgbClr val="595959"/>
                </a:solidFill>
                <a:latin typeface="Verdana"/>
              </a:defRPr>
            </a:lvl1pPr>
          </a:lstStyle>
          <a:p>
            <a:pPr algn="r">
              <a:lnSpc>
                <a:spcPct val="100000"/>
              </a:lnSpc>
            </a:pPr>
            <a:fld id="{A1EADD6D-BBD8-4FA3-9A02-101535CCDA7A}" type="slidenum">
              <a:rPr b="0" lang="nl-NL" sz="1050" spc="-1" strike="noStrike">
                <a:solidFill>
                  <a:srgbClr val="595959"/>
                </a:solidFill>
                <a:latin typeface="Verdana"/>
              </a:rPr>
              <a:t>&lt;number&gt;</a:t>
            </a:fld>
            <a:endParaRPr b="0" lang="en-GB" sz="1050" spc="-1" strike="noStrike"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Afbeelding 11" descr=""/>
          <p:cNvPicPr/>
          <p:nvPr/>
        </p:nvPicPr>
        <p:blipFill>
          <a:blip r:embed="rId2"/>
          <a:stretch/>
        </p:blipFill>
        <p:spPr>
          <a:xfrm>
            <a:off x="-3240" y="0"/>
            <a:ext cx="12197880" cy="1066320"/>
          </a:xfrm>
          <a:prstGeom prst="rect">
            <a:avLst/>
          </a:prstGeom>
          <a:ln>
            <a:noFill/>
          </a:ln>
        </p:spPr>
      </p:pic>
      <p:sp>
        <p:nvSpPr>
          <p:cNvPr id="86" name="PlaceHolder 1"/>
          <p:cNvSpPr>
            <a:spLocks noGrp="1"/>
          </p:cNvSpPr>
          <p:nvPr>
            <p:ph type="body"/>
          </p:nvPr>
        </p:nvSpPr>
        <p:spPr>
          <a:xfrm>
            <a:off x="635040" y="2276640"/>
            <a:ext cx="5225760" cy="3944520"/>
          </a:xfrm>
          <a:prstGeom prst="rect">
            <a:avLst/>
          </a:prstGeom>
        </p:spPr>
        <p:txBody>
          <a:bodyPr>
            <a:noAutofit/>
          </a:bodyPr>
          <a:p>
            <a:pPr marL="316800" indent="-316440">
              <a:lnSpc>
                <a:spcPct val="90000"/>
              </a:lnSpc>
              <a:spcBef>
                <a:spcPts val="1199"/>
              </a:spcBef>
              <a:buClr>
                <a:srgbClr val="017bc6"/>
              </a:buClr>
              <a:buSzPct val="80000"/>
              <a:buFont typeface="Verdana"/>
              <a:buChar char="›"/>
            </a:pPr>
            <a:r>
              <a:rPr b="0" lang="en-US" sz="2400" spc="-1" strike="noStrike">
                <a:solidFill>
                  <a:srgbClr val="000000"/>
                </a:solidFill>
                <a:latin typeface="Verdana"/>
              </a:rPr>
              <a:t>Click to edit Master text styles</a:t>
            </a:r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644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2000" spc="-1" strike="noStrike">
                <a:solidFill>
                  <a:srgbClr val="000000"/>
                </a:solidFill>
                <a:latin typeface="Verdana"/>
              </a:rPr>
              <a:t>Second level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2" marL="946800" indent="-316440">
              <a:lnSpc>
                <a:spcPct val="90000"/>
              </a:lnSpc>
              <a:spcBef>
                <a:spcPts val="799"/>
              </a:spcBef>
              <a:buClr>
                <a:srgbClr val="017bc6"/>
              </a:buClr>
              <a:buFont typeface="Wingdings" charset="2"/>
              <a:buChar char=""/>
            </a:pPr>
            <a:r>
              <a:rPr b="0" lang="en-US" sz="1800" spc="-1" strike="noStrike">
                <a:solidFill>
                  <a:srgbClr val="000000"/>
                </a:solidFill>
                <a:latin typeface="Verdana"/>
              </a:rPr>
              <a:t>Third level</a:t>
            </a:r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  <a:p>
            <a:pPr lvl="3" marL="1260000" indent="-316440">
              <a:lnSpc>
                <a:spcPct val="90000"/>
              </a:lnSpc>
              <a:spcBef>
                <a:spcPts val="601"/>
              </a:spcBef>
              <a:buClr>
                <a:srgbClr val="017bc6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Verdana"/>
              </a:rPr>
              <a:t>Fourth level</a:t>
            </a:r>
            <a:endParaRPr b="0" lang="nl-NL" sz="1800" spc="-1" strike="noStrike">
              <a:solidFill>
                <a:srgbClr val="017bc6"/>
              </a:solidFill>
              <a:latin typeface="Verdana"/>
            </a:endParaRPr>
          </a:p>
          <a:p>
            <a:pPr lvl="4" marL="1576800" indent="-316440">
              <a:lnSpc>
                <a:spcPct val="90000"/>
              </a:lnSpc>
              <a:spcBef>
                <a:spcPts val="6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600" spc="-1" strike="noStrike">
                <a:solidFill>
                  <a:srgbClr val="017bc6"/>
                </a:solidFill>
                <a:latin typeface="Verdana"/>
              </a:rPr>
              <a:t>Fifth level</a:t>
            </a:r>
            <a:endParaRPr b="0" lang="nl-NL" sz="1600" spc="-1" strike="noStrike">
              <a:solidFill>
                <a:srgbClr val="017bc6"/>
              </a:solidFill>
              <a:latin typeface="Verdana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6553080" y="2276640"/>
            <a:ext cx="5003640" cy="3944520"/>
          </a:xfrm>
          <a:prstGeom prst="rect">
            <a:avLst/>
          </a:prstGeom>
        </p:spPr>
        <p:txBody>
          <a:bodyPr>
            <a:noAutofit/>
          </a:bodyPr>
          <a:p>
            <a:pPr marL="316800" indent="-316440">
              <a:lnSpc>
                <a:spcPct val="90000"/>
              </a:lnSpc>
              <a:spcBef>
                <a:spcPts val="1199"/>
              </a:spcBef>
              <a:buClr>
                <a:srgbClr val="017bc6"/>
              </a:buClr>
              <a:buSzPct val="80000"/>
              <a:buFont typeface="Verdana"/>
              <a:buChar char="›"/>
            </a:pPr>
            <a:r>
              <a:rPr b="0" lang="en-US" sz="2400" spc="-1" strike="noStrike">
                <a:solidFill>
                  <a:srgbClr val="000000"/>
                </a:solidFill>
                <a:latin typeface="Verdana"/>
              </a:rPr>
              <a:t>Click to edit Master text styles</a:t>
            </a:r>
            <a:endParaRPr b="0" lang="nl-NL" sz="24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644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2000" spc="-1" strike="noStrike">
                <a:solidFill>
                  <a:srgbClr val="000000"/>
                </a:solidFill>
                <a:latin typeface="Verdana"/>
              </a:rPr>
              <a:t>Second level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2" marL="946800" indent="-316440">
              <a:lnSpc>
                <a:spcPct val="90000"/>
              </a:lnSpc>
              <a:spcBef>
                <a:spcPts val="799"/>
              </a:spcBef>
              <a:buClr>
                <a:srgbClr val="017bc6"/>
              </a:buClr>
              <a:buFont typeface="Wingdings" charset="2"/>
              <a:buChar char=""/>
            </a:pPr>
            <a:r>
              <a:rPr b="0" lang="en-US" sz="1800" spc="-1" strike="noStrike">
                <a:solidFill>
                  <a:srgbClr val="000000"/>
                </a:solidFill>
                <a:latin typeface="Verdana"/>
              </a:rPr>
              <a:t>Third level</a:t>
            </a:r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  <a:p>
            <a:pPr lvl="3" marL="1260000" indent="-316440">
              <a:lnSpc>
                <a:spcPct val="90000"/>
              </a:lnSpc>
              <a:spcBef>
                <a:spcPts val="601"/>
              </a:spcBef>
              <a:buClr>
                <a:srgbClr val="017bc6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Verdana"/>
              </a:rPr>
              <a:t>Fourth level</a:t>
            </a:r>
            <a:endParaRPr b="0" lang="nl-NL" sz="1800" spc="-1" strike="noStrike">
              <a:solidFill>
                <a:srgbClr val="017bc6"/>
              </a:solidFill>
              <a:latin typeface="Verdana"/>
            </a:endParaRPr>
          </a:p>
          <a:p>
            <a:pPr lvl="4" marL="1576800" indent="-316440">
              <a:lnSpc>
                <a:spcPct val="90000"/>
              </a:lnSpc>
              <a:spcBef>
                <a:spcPts val="6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600" spc="-1" strike="noStrike">
                <a:solidFill>
                  <a:srgbClr val="017bc6"/>
                </a:solidFill>
                <a:latin typeface="Verdana"/>
              </a:rPr>
              <a:t>Fifth level</a:t>
            </a:r>
            <a:endParaRPr b="0" lang="nl-NL" sz="1600" spc="-1" strike="noStrike">
              <a:solidFill>
                <a:srgbClr val="017bc6"/>
              </a:solidFill>
              <a:latin typeface="Verdana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title"/>
          </p:nvPr>
        </p:nvSpPr>
        <p:spPr>
          <a:xfrm>
            <a:off x="635040" y="1052640"/>
            <a:ext cx="10923120" cy="947520"/>
          </a:xfrm>
          <a:prstGeom prst="rect">
            <a:avLst/>
          </a:prstGeom>
        </p:spPr>
        <p:txBody>
          <a:bodyPr anchor="b">
            <a:noAutofit/>
          </a:bodyPr>
          <a:p>
            <a:pPr>
              <a:lnSpc>
                <a:spcPct val="90000"/>
              </a:lnSpc>
            </a:pPr>
            <a:r>
              <a:rPr b="0" lang="en-US" sz="3600" spc="-1" strike="noStrike">
                <a:solidFill>
                  <a:srgbClr val="017bc6"/>
                </a:solidFill>
                <a:latin typeface="Verdana"/>
              </a:rPr>
              <a:t>Click to edit Master title style</a:t>
            </a:r>
            <a:endParaRPr b="0" lang="nl-NL" sz="3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dt" idx="4"/>
          </p:nvPr>
        </p:nvSpPr>
        <p:spPr>
          <a:xfrm>
            <a:off x="635040" y="6543360"/>
            <a:ext cx="5003280" cy="263880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lnSpc>
                <a:spcPct val="100000"/>
              </a:lnSpc>
              <a:defRPr b="0" lang="nl-NL" sz="1050" spc="-1" strike="noStrike">
                <a:solidFill>
                  <a:srgbClr val="595959"/>
                </a:solidFill>
                <a:latin typeface="Verdana"/>
              </a:defRPr>
            </a:lvl1pPr>
          </a:lstStyle>
          <a:p>
            <a:pPr>
              <a:lnSpc>
                <a:spcPct val="100000"/>
              </a:lnSpc>
            </a:pPr>
            <a:r>
              <a:rPr b="0" lang="nl-NL" sz="1050" spc="-1" strike="noStrike">
                <a:solidFill>
                  <a:srgbClr val="595959"/>
                </a:solidFill>
                <a:latin typeface="Verdana"/>
              </a:rPr>
              <a:t>&lt;date/time&gt;</a:t>
            </a:r>
            <a:endParaRPr b="0" lang="en-GB" sz="1050" spc="-1" strike="noStrike">
              <a:latin typeface="Calibri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ftr" idx="5"/>
          </p:nvPr>
        </p:nvSpPr>
        <p:spPr>
          <a:xfrm>
            <a:off x="635040" y="6221520"/>
            <a:ext cx="5003280" cy="32184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b="0" lang="nl-NL" sz="1050" spc="-1" strike="noStrike">
                <a:solidFill>
                  <a:srgbClr val="595959"/>
                </a:solidFill>
                <a:latin typeface="Verdana"/>
              </a:defRPr>
            </a:lvl1pPr>
          </a:lstStyle>
          <a:p>
            <a:pPr>
              <a:lnSpc>
                <a:spcPct val="100000"/>
              </a:lnSpc>
            </a:pPr>
            <a:r>
              <a:rPr b="0" lang="nl-NL" sz="1050" spc="-1" strike="noStrike">
                <a:solidFill>
                  <a:srgbClr val="595959"/>
                </a:solidFill>
                <a:latin typeface="Verdana"/>
              </a:rPr>
              <a:t>&lt;footer&gt;</a:t>
            </a:r>
            <a:endParaRPr b="0" lang="en-GB" sz="1050" spc="-1" strike="noStrike">
              <a:latin typeface="Calibri"/>
            </a:endParaRPr>
          </a:p>
        </p:txBody>
      </p:sp>
      <p:sp>
        <p:nvSpPr>
          <p:cNvPr id="91" name="PlaceHolder 6"/>
          <p:cNvSpPr>
            <a:spLocks noGrp="1"/>
          </p:cNvSpPr>
          <p:nvPr>
            <p:ph type="sldNum" idx="6"/>
          </p:nvPr>
        </p:nvSpPr>
        <p:spPr>
          <a:xfrm>
            <a:off x="6553080" y="6221520"/>
            <a:ext cx="5005080" cy="321840"/>
          </a:xfrm>
          <a:prstGeom prst="rect">
            <a:avLst/>
          </a:prstGeom>
        </p:spPr>
        <p:txBody>
          <a:bodyPr rIns="0" anchor="b">
            <a:noAutofit/>
          </a:bodyPr>
          <a:lstStyle>
            <a:lvl1pPr algn="r">
              <a:lnSpc>
                <a:spcPct val="100000"/>
              </a:lnSpc>
              <a:defRPr b="0" lang="nl-NL" sz="1050" spc="-1" strike="noStrike">
                <a:solidFill>
                  <a:srgbClr val="595959"/>
                </a:solidFill>
                <a:latin typeface="Verdana"/>
              </a:defRPr>
            </a:lvl1pPr>
          </a:lstStyle>
          <a:p>
            <a:pPr algn="r">
              <a:lnSpc>
                <a:spcPct val="100000"/>
              </a:lnSpc>
            </a:pPr>
            <a:fld id="{2D68FFD2-0B3E-484D-B07B-E62523D95CB1}" type="slidenum">
              <a:rPr b="0" lang="nl-NL" sz="1050" spc="-1" strike="noStrike">
                <a:solidFill>
                  <a:srgbClr val="595959"/>
                </a:solidFill>
                <a:latin typeface="Verdana"/>
              </a:rPr>
              <a:t>&lt;number&gt;</a:t>
            </a:fld>
            <a:endParaRPr b="0" lang="en-GB" sz="1050" spc="-1" strike="noStrike"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hyperlink" Target="https://developer.dataplatform.knmi.nl/" TargetMode="Externa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hyperlink" Target="https://adaguc.knmi.nl/" TargetMode="Externa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hyperlink" Target="https://tinyurl.com/kdp-api-workshop" TargetMode="External"/><Relationship Id="rId2" Type="http://schemas.openxmlformats.org/officeDocument/2006/relationships/hyperlink" Target="https://developer.dataplatform.knmi.nl/register/" TargetMode="External"/><Relationship Id="rId3" Type="http://schemas.openxmlformats.org/officeDocument/2006/relationships/hyperlink" Target="https://www.postman.com/" TargetMode="External"/><Relationship Id="rId4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hyperlink" Target="mailto:opendata@knmi.nl" TargetMode="External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6556320" y="3427560"/>
            <a:ext cx="5003640" cy="2404440"/>
          </a:xfrm>
          <a:prstGeom prst="rect">
            <a:avLst/>
          </a:prstGeom>
          <a:noFill/>
          <a:ln>
            <a:noFill/>
          </a:ln>
        </p:spPr>
        <p:txBody>
          <a:bodyPr lIns="104400" rIns="90000" tIns="90000" bIns="46800">
            <a:normAutofit/>
          </a:bodyPr>
          <a:p>
            <a:pPr>
              <a:lnSpc>
                <a:spcPct val="90000"/>
              </a:lnSpc>
              <a:spcBef>
                <a:spcPts val="1199"/>
              </a:spcBef>
              <a:tabLst>
                <a:tab algn="l" pos="0"/>
              </a:tabLst>
            </a:pPr>
            <a:r>
              <a:rPr b="0" lang="nl-NL" sz="2400" spc="-1" strike="noStrike">
                <a:solidFill>
                  <a:srgbClr val="000000"/>
                </a:solidFill>
                <a:latin typeface="Verdana"/>
                <a:ea typeface="Verdana"/>
              </a:rPr>
              <a:t>Geospatial API</a:t>
            </a:r>
            <a:endParaRPr b="0" lang="en-GB" sz="2400" spc="-1" strike="noStrike">
              <a:latin typeface="Calibri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tabLst>
                <a:tab algn="l" pos="0"/>
              </a:tabLst>
            </a:pPr>
            <a:r>
              <a:rPr b="0" lang="nl-NL" sz="2400" spc="-1" strike="noStrike">
                <a:solidFill>
                  <a:srgbClr val="000000"/>
                </a:solidFill>
                <a:latin typeface="Verdana"/>
                <a:ea typeface="Verdana"/>
              </a:rPr>
              <a:t>23 november 2022</a:t>
            </a:r>
            <a:endParaRPr b="0" lang="en-GB" sz="2400" spc="-1" strike="noStrike">
              <a:latin typeface="Calibri"/>
            </a:endParaRPr>
          </a:p>
        </p:txBody>
      </p:sp>
      <p:sp>
        <p:nvSpPr>
          <p:cNvPr id="129" name="TextShape 2"/>
          <p:cNvSpPr txBox="1"/>
          <p:nvPr/>
        </p:nvSpPr>
        <p:spPr>
          <a:xfrm>
            <a:off x="6553080" y="5832000"/>
            <a:ext cx="5003640" cy="389160"/>
          </a:xfrm>
          <a:prstGeom prst="rect">
            <a:avLst/>
          </a:prstGeom>
          <a:noFill/>
          <a:ln>
            <a:noFill/>
          </a:ln>
        </p:spPr>
        <p:txBody>
          <a:bodyPr lIns="118800" anchor="b">
            <a:noAutofit/>
          </a:bodyPr>
          <a:p>
            <a:pPr>
              <a:lnSpc>
                <a:spcPct val="90000"/>
              </a:lnSpc>
              <a:spcBef>
                <a:spcPts val="1199"/>
              </a:spcBef>
              <a:tabLst>
                <a:tab algn="l" pos="0"/>
              </a:tabLst>
            </a:pPr>
            <a:endParaRPr b="0" lang="nl-NL" sz="1600" spc="-1" strike="noStrike">
              <a:solidFill>
                <a:srgbClr val="000000"/>
              </a:solidFill>
              <a:latin typeface="Verdana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tabLst>
                <a:tab algn="l" pos="0"/>
              </a:tabLst>
            </a:pPr>
            <a:endParaRPr b="0" lang="nl-NL" sz="1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0" name="TextShape 3"/>
          <p:cNvSpPr txBox="1"/>
          <p:nvPr/>
        </p:nvSpPr>
        <p:spPr>
          <a:xfrm>
            <a:off x="6554520" y="2023920"/>
            <a:ext cx="5003640" cy="1402920"/>
          </a:xfrm>
          <a:prstGeom prst="rect">
            <a:avLst/>
          </a:prstGeom>
          <a:noFill/>
          <a:ln>
            <a:noFill/>
          </a:ln>
        </p:spPr>
        <p:txBody>
          <a:bodyPr tIns="90000" bIns="90000" anchor="b">
            <a:noAutofit/>
          </a:bodyPr>
          <a:p>
            <a:pPr>
              <a:lnSpc>
                <a:spcPct val="9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Verdana"/>
              </a:rPr>
              <a:t>KNMI Data platform</a:t>
            </a:r>
            <a:endParaRPr b="0" lang="nl-NL" sz="3600" spc="-1" strike="noStrike">
              <a:solidFill>
                <a:srgbClr val="000000"/>
              </a:solidFill>
              <a:latin typeface="Verdan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206280" y="1959120"/>
            <a:ext cx="5156280" cy="39315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WMS serves georeferenced map images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KDP currently has 7 datasets that have a WMS endpoint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6 publicly available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Use “WMS” tag to find them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2" name="TextShape 2"/>
          <p:cNvSpPr txBox="1"/>
          <p:nvPr/>
        </p:nvSpPr>
        <p:spPr>
          <a:xfrm>
            <a:off x="410040" y="698760"/>
            <a:ext cx="5003280" cy="94752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3000"/>
          </a:bodyPr>
          <a:p>
            <a:pPr>
              <a:lnSpc>
                <a:spcPct val="90000"/>
              </a:lnSpc>
            </a:pPr>
            <a:r>
              <a:rPr b="0" lang="nl-NL" sz="3600" spc="-1" strike="noStrike">
                <a:solidFill>
                  <a:srgbClr val="017bc6"/>
                </a:solidFill>
                <a:latin typeface="RijksoverheidSansText"/>
              </a:rPr>
              <a:t>WMS datasets in KDP</a:t>
            </a:r>
            <a:endParaRPr b="0" lang="nl-NL" sz="3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3" name="TextShape 3"/>
          <p:cNvSpPr txBox="1"/>
          <p:nvPr/>
        </p:nvSpPr>
        <p:spPr>
          <a:xfrm>
            <a:off x="635040" y="6543360"/>
            <a:ext cx="5003280" cy="263880"/>
          </a:xfrm>
          <a:prstGeom prst="rect">
            <a:avLst/>
          </a:prstGeom>
          <a:noFill/>
          <a:ln>
            <a:noFill/>
          </a:ln>
        </p:spPr>
        <p:txBody>
          <a:bodyPr tIns="0">
            <a:noAutofit/>
          </a:bodyPr>
          <a:p>
            <a:pPr>
              <a:lnSpc>
                <a:spcPct val="100000"/>
              </a:lnSpc>
            </a:pPr>
            <a:fld id="{3C382B66-C75D-4B31-8446-E9C04C12DE13}" type="datetime3">
              <a:rPr b="0" lang="nl-NL" sz="1050" spc="-1" strike="noStrike">
                <a:solidFill>
                  <a:srgbClr val="595959"/>
                </a:solidFill>
                <a:latin typeface="RijksoverheidSansText"/>
              </a:rPr>
              <a:t>20 januari 2023</a:t>
            </a:fld>
            <a:endParaRPr b="0" lang="en-GB" sz="1050" spc="-1" strike="noStrike">
              <a:latin typeface="Calibri"/>
            </a:endParaRPr>
          </a:p>
        </p:txBody>
      </p:sp>
      <p:sp>
        <p:nvSpPr>
          <p:cNvPr id="134" name="TextShape 4"/>
          <p:cNvSpPr txBox="1"/>
          <p:nvPr/>
        </p:nvSpPr>
        <p:spPr>
          <a:xfrm>
            <a:off x="635040" y="6221520"/>
            <a:ext cx="5003280" cy="321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>
              <a:lnSpc>
                <a:spcPct val="100000"/>
              </a:lnSpc>
            </a:pPr>
            <a:r>
              <a:rPr b="0" lang="en-US" sz="1050" spc="-1" strike="noStrike">
                <a:solidFill>
                  <a:srgbClr val="595959"/>
                </a:solidFill>
                <a:latin typeface="RijksoverheidSansText"/>
              </a:rPr>
              <a:t>Koninklijk Nederlands Meteorologisch Instituut</a:t>
            </a:r>
            <a:endParaRPr b="0" lang="en-GB" sz="1050" spc="-1" strike="noStrike">
              <a:latin typeface="Calibri"/>
            </a:endParaRPr>
          </a:p>
        </p:txBody>
      </p:sp>
      <p:sp>
        <p:nvSpPr>
          <p:cNvPr id="135" name="TextShape 5"/>
          <p:cNvSpPr txBox="1"/>
          <p:nvPr/>
        </p:nvSpPr>
        <p:spPr>
          <a:xfrm>
            <a:off x="6553080" y="6221520"/>
            <a:ext cx="5005080" cy="321840"/>
          </a:xfrm>
          <a:prstGeom prst="rect">
            <a:avLst/>
          </a:prstGeom>
          <a:noFill/>
          <a:ln>
            <a:noFill/>
          </a:ln>
        </p:spPr>
        <p:txBody>
          <a:bodyPr rIns="0" anchor="b">
            <a:noAutofit/>
          </a:bodyPr>
          <a:p>
            <a:pPr algn="r">
              <a:lnSpc>
                <a:spcPct val="100000"/>
              </a:lnSpc>
            </a:pPr>
            <a:fld id="{2B8BEDAB-84B8-4E5F-B954-D6E9A9634D39}" type="slidenum">
              <a:rPr b="0" lang="nl-NL" sz="1050" spc="-1" strike="noStrike">
                <a:solidFill>
                  <a:srgbClr val="595959"/>
                </a:solidFill>
                <a:latin typeface="RijksoverheidSansText"/>
              </a:rPr>
              <a:t>2</a:t>
            </a:fld>
            <a:endParaRPr b="0" lang="en-GB" sz="1050" spc="-1" strike="noStrike">
              <a:latin typeface="Calibri"/>
            </a:endParaRPr>
          </a:p>
        </p:txBody>
      </p:sp>
      <p:sp>
        <p:nvSpPr>
          <p:cNvPr id="136" name="CustomShape 6"/>
          <p:cNvSpPr/>
          <p:nvPr/>
        </p:nvSpPr>
        <p:spPr>
          <a:xfrm>
            <a:off x="6095880" y="-2520"/>
            <a:ext cx="6095520" cy="6860880"/>
          </a:xfrm>
          <a:custGeom>
            <a:avLst/>
            <a:gdLst/>
            <a:ahLst/>
            <a:rect l="l" t="t" r="r" b="b"/>
            <a:pathLst>
              <a:path w="6096000" h="6861207">
                <a:moveTo>
                  <a:pt x="229238" y="0"/>
                </a:moveTo>
                <a:lnTo>
                  <a:pt x="6091238" y="0"/>
                </a:lnTo>
                <a:lnTo>
                  <a:pt x="6091238" y="2381"/>
                </a:lnTo>
                <a:lnTo>
                  <a:pt x="6096000" y="2381"/>
                </a:lnTo>
                <a:lnTo>
                  <a:pt x="6096000" y="6860381"/>
                </a:lnTo>
                <a:lnTo>
                  <a:pt x="6095999" y="6860381"/>
                </a:lnTo>
                <a:lnTo>
                  <a:pt x="3832225" y="6860381"/>
                </a:lnTo>
                <a:lnTo>
                  <a:pt x="232201" y="6860381"/>
                </a:lnTo>
                <a:lnTo>
                  <a:pt x="932" y="6861207"/>
                </a:lnTo>
                <a:cubicBezTo>
                  <a:pt x="621" y="6782932"/>
                  <a:pt x="311" y="6704656"/>
                  <a:pt x="0" y="6626381"/>
                </a:cubicBezTo>
                <a:lnTo>
                  <a:pt x="0" y="5488781"/>
                </a:lnTo>
                <a:lnTo>
                  <a:pt x="1" y="5488781"/>
                </a:lnTo>
                <a:lnTo>
                  <a:pt x="1" y="948531"/>
                </a:lnTo>
                <a:lnTo>
                  <a:pt x="1" y="711200"/>
                </a:lnTo>
                <a:lnTo>
                  <a:pt x="1" y="2381"/>
                </a:lnTo>
                <a:lnTo>
                  <a:pt x="2" y="2381"/>
                </a:lnTo>
                <a:lnTo>
                  <a:pt x="2" y="711994"/>
                </a:lnTo>
                <a:lnTo>
                  <a:pt x="233366" y="711994"/>
                </a:lnTo>
                <a:lnTo>
                  <a:pt x="233366" y="2381"/>
                </a:lnTo>
                <a:lnTo>
                  <a:pt x="229238" y="2381"/>
                </a:lnTo>
                <a:lnTo>
                  <a:pt x="229238" y="0"/>
                </a:lnTo>
                <a:close/>
              </a:path>
            </a:pathLst>
          </a:custGeom>
          <a:blipFill rotWithShape="0">
            <a:blip r:embed="rId1"/>
            <a:srcRect/>
            <a:stretch/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7" name="Picture 2" descr="Graphical user interface, text, application, email&#10;&#10;Description automatically generated"/>
          <p:cNvPicPr/>
          <p:nvPr/>
        </p:nvPicPr>
        <p:blipFill>
          <a:blip r:embed="rId2"/>
          <a:stretch/>
        </p:blipFill>
        <p:spPr>
          <a:xfrm>
            <a:off x="5765400" y="865080"/>
            <a:ext cx="6426000" cy="4960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206280" y="1959120"/>
            <a:ext cx="6095520" cy="39315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Each WMS dataset requires a dataset specific key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Register at </a:t>
            </a:r>
            <a:r>
              <a:rPr b="0" lang="en-GB" sz="2000" spc="-1" strike="noStrike" u="sng">
                <a:solidFill>
                  <a:srgbClr val="017bc6"/>
                </a:solidFill>
                <a:uFillTx/>
                <a:latin typeface="RijksoverheidSansText"/>
                <a:hlinkClick r:id="rId1"/>
              </a:rPr>
              <a:t>https://developer.dataplatform.knmi.nl/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Currently, WMS keys are assigned by hand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39" name="TextShape 2"/>
          <p:cNvSpPr txBox="1"/>
          <p:nvPr/>
        </p:nvSpPr>
        <p:spPr>
          <a:xfrm>
            <a:off x="410040" y="698760"/>
            <a:ext cx="5003280" cy="94752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3000"/>
          </a:bodyPr>
          <a:p>
            <a:pPr>
              <a:lnSpc>
                <a:spcPct val="90000"/>
              </a:lnSpc>
            </a:pPr>
            <a:r>
              <a:rPr b="0" lang="en-GB" sz="3600" spc="-1" strike="noStrike">
                <a:solidFill>
                  <a:srgbClr val="017bc6"/>
                </a:solidFill>
                <a:latin typeface="RijksoverheidSansText"/>
              </a:rPr>
              <a:t>Access to WMS datasets</a:t>
            </a:r>
            <a:endParaRPr b="0" lang="nl-NL" sz="3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40" name="TextShape 3"/>
          <p:cNvSpPr txBox="1"/>
          <p:nvPr/>
        </p:nvSpPr>
        <p:spPr>
          <a:xfrm>
            <a:off x="635040" y="6543360"/>
            <a:ext cx="5003280" cy="263880"/>
          </a:xfrm>
          <a:prstGeom prst="rect">
            <a:avLst/>
          </a:prstGeom>
          <a:noFill/>
          <a:ln>
            <a:noFill/>
          </a:ln>
        </p:spPr>
        <p:txBody>
          <a:bodyPr tIns="0">
            <a:noAutofit/>
          </a:bodyPr>
          <a:p>
            <a:pPr>
              <a:lnSpc>
                <a:spcPct val="100000"/>
              </a:lnSpc>
            </a:pPr>
            <a:fld id="{5F6D986F-92C1-4756-9ED0-819844394596}" type="datetime3">
              <a:rPr b="0" lang="nl-NL" sz="1050" spc="-1" strike="noStrike">
                <a:solidFill>
                  <a:srgbClr val="595959"/>
                </a:solidFill>
                <a:latin typeface="RijksoverheidSansText"/>
              </a:rPr>
              <a:t>20 januari 2023</a:t>
            </a:fld>
            <a:endParaRPr b="0" lang="en-GB" sz="1050" spc="-1" strike="noStrike">
              <a:latin typeface="Calibri"/>
            </a:endParaRPr>
          </a:p>
        </p:txBody>
      </p:sp>
      <p:sp>
        <p:nvSpPr>
          <p:cNvPr id="141" name="TextShape 4"/>
          <p:cNvSpPr txBox="1"/>
          <p:nvPr/>
        </p:nvSpPr>
        <p:spPr>
          <a:xfrm>
            <a:off x="635040" y="6221520"/>
            <a:ext cx="5003280" cy="321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>
              <a:lnSpc>
                <a:spcPct val="100000"/>
              </a:lnSpc>
            </a:pPr>
            <a:r>
              <a:rPr b="0" lang="en-US" sz="1050" spc="-1" strike="noStrike">
                <a:solidFill>
                  <a:srgbClr val="595959"/>
                </a:solidFill>
                <a:latin typeface="RijksoverheidSansText"/>
              </a:rPr>
              <a:t>Koninklijk Nederlands Meteorologisch Instituut</a:t>
            </a:r>
            <a:endParaRPr b="0" lang="en-GB" sz="1050" spc="-1" strike="noStrike">
              <a:latin typeface="Calibri"/>
            </a:endParaRPr>
          </a:p>
        </p:txBody>
      </p:sp>
      <p:sp>
        <p:nvSpPr>
          <p:cNvPr id="142" name="TextShape 5"/>
          <p:cNvSpPr txBox="1"/>
          <p:nvPr/>
        </p:nvSpPr>
        <p:spPr>
          <a:xfrm>
            <a:off x="6553080" y="6221520"/>
            <a:ext cx="5005080" cy="321840"/>
          </a:xfrm>
          <a:prstGeom prst="rect">
            <a:avLst/>
          </a:prstGeom>
          <a:noFill/>
          <a:ln>
            <a:noFill/>
          </a:ln>
        </p:spPr>
        <p:txBody>
          <a:bodyPr rIns="0" anchor="b">
            <a:noAutofit/>
          </a:bodyPr>
          <a:p>
            <a:pPr algn="r">
              <a:lnSpc>
                <a:spcPct val="100000"/>
              </a:lnSpc>
            </a:pPr>
            <a:fld id="{12B9BD8B-051C-4751-9342-6C4FD2AAFCE0}" type="slidenum">
              <a:rPr b="0" lang="nl-NL" sz="1050" spc="-1" strike="noStrike">
                <a:solidFill>
                  <a:srgbClr val="595959"/>
                </a:solidFill>
                <a:latin typeface="RijksoverheidSansText"/>
              </a:rPr>
              <a:t>3</a:t>
            </a:fld>
            <a:endParaRPr b="0" lang="en-GB" sz="1050" spc="-1" strike="noStrike">
              <a:latin typeface="Calibri"/>
            </a:endParaRPr>
          </a:p>
        </p:txBody>
      </p:sp>
      <p:sp>
        <p:nvSpPr>
          <p:cNvPr id="143" name="CustomShape 6"/>
          <p:cNvSpPr/>
          <p:nvPr/>
        </p:nvSpPr>
        <p:spPr>
          <a:xfrm>
            <a:off x="6095880" y="-2520"/>
            <a:ext cx="6095520" cy="6860880"/>
          </a:xfrm>
          <a:custGeom>
            <a:avLst/>
            <a:gdLst/>
            <a:ahLst/>
            <a:rect l="l" t="t" r="r" b="b"/>
            <a:pathLst>
              <a:path w="6096000" h="6861207">
                <a:moveTo>
                  <a:pt x="229238" y="0"/>
                </a:moveTo>
                <a:lnTo>
                  <a:pt x="6091238" y="0"/>
                </a:lnTo>
                <a:lnTo>
                  <a:pt x="6091238" y="2381"/>
                </a:lnTo>
                <a:lnTo>
                  <a:pt x="6096000" y="2381"/>
                </a:lnTo>
                <a:lnTo>
                  <a:pt x="6096000" y="6860381"/>
                </a:lnTo>
                <a:lnTo>
                  <a:pt x="6095999" y="6860381"/>
                </a:lnTo>
                <a:lnTo>
                  <a:pt x="3832225" y="6860381"/>
                </a:lnTo>
                <a:lnTo>
                  <a:pt x="232201" y="6860381"/>
                </a:lnTo>
                <a:lnTo>
                  <a:pt x="932" y="6861207"/>
                </a:lnTo>
                <a:cubicBezTo>
                  <a:pt x="621" y="6782932"/>
                  <a:pt x="311" y="6704656"/>
                  <a:pt x="0" y="6626381"/>
                </a:cubicBezTo>
                <a:lnTo>
                  <a:pt x="0" y="5488781"/>
                </a:lnTo>
                <a:lnTo>
                  <a:pt x="1" y="5488781"/>
                </a:lnTo>
                <a:lnTo>
                  <a:pt x="1" y="948531"/>
                </a:lnTo>
                <a:lnTo>
                  <a:pt x="1" y="711200"/>
                </a:lnTo>
                <a:lnTo>
                  <a:pt x="1" y="2381"/>
                </a:lnTo>
                <a:lnTo>
                  <a:pt x="2" y="2381"/>
                </a:lnTo>
                <a:lnTo>
                  <a:pt x="2" y="711994"/>
                </a:lnTo>
                <a:lnTo>
                  <a:pt x="233366" y="711994"/>
                </a:lnTo>
                <a:lnTo>
                  <a:pt x="233366" y="2381"/>
                </a:lnTo>
                <a:lnTo>
                  <a:pt x="229238" y="2381"/>
                </a:lnTo>
                <a:lnTo>
                  <a:pt x="229238" y="0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4" name="Picture 3" descr="Graphical user interface, text, application, email&#10;&#10;Description automatically generated"/>
          <p:cNvPicPr/>
          <p:nvPr/>
        </p:nvPicPr>
        <p:blipFill>
          <a:blip r:embed="rId3"/>
          <a:stretch/>
        </p:blipFill>
        <p:spPr>
          <a:xfrm>
            <a:off x="6095880" y="993240"/>
            <a:ext cx="6095520" cy="1600920"/>
          </a:xfrm>
          <a:prstGeom prst="rect">
            <a:avLst/>
          </a:prstGeom>
          <a:ln>
            <a:noFill/>
          </a:ln>
        </p:spPr>
      </p:pic>
      <p:pic>
        <p:nvPicPr>
          <p:cNvPr id="145" name="Picture 5" descr="Graphical user interface, application&#10;&#10;Description automatically generated"/>
          <p:cNvPicPr/>
          <p:nvPr/>
        </p:nvPicPr>
        <p:blipFill>
          <a:blip r:embed="rId4"/>
          <a:stretch/>
        </p:blipFill>
        <p:spPr>
          <a:xfrm>
            <a:off x="6169680" y="2679480"/>
            <a:ext cx="6021720" cy="22784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206280" y="1959120"/>
            <a:ext cx="6095520" cy="39315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WMS endpoints can be used with KNMI WMS viewer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 u="sng">
                <a:solidFill>
                  <a:srgbClr val="017bc6"/>
                </a:solidFill>
                <a:uFillTx/>
                <a:latin typeface="RijksoverheidSansText"/>
                <a:hlinkClick r:id="rId1"/>
              </a:rPr>
              <a:t>https://adaguc.knmi.nl/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47" name="TextShape 2"/>
          <p:cNvSpPr txBox="1"/>
          <p:nvPr/>
        </p:nvSpPr>
        <p:spPr>
          <a:xfrm>
            <a:off x="410040" y="698760"/>
            <a:ext cx="5003280" cy="94752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p>
            <a:pPr>
              <a:lnSpc>
                <a:spcPct val="90000"/>
              </a:lnSpc>
            </a:pPr>
            <a:r>
              <a:rPr b="0" lang="nl-NL" sz="3600" spc="-1" strike="noStrike">
                <a:solidFill>
                  <a:srgbClr val="017bc6"/>
                </a:solidFill>
                <a:latin typeface="RijksoverheidSansText"/>
              </a:rPr>
              <a:t>KNMI WMS viewer</a:t>
            </a:r>
            <a:endParaRPr b="0" lang="nl-NL" sz="3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48" name="TextShape 3"/>
          <p:cNvSpPr txBox="1"/>
          <p:nvPr/>
        </p:nvSpPr>
        <p:spPr>
          <a:xfrm>
            <a:off x="635040" y="6543360"/>
            <a:ext cx="5003280" cy="263880"/>
          </a:xfrm>
          <a:prstGeom prst="rect">
            <a:avLst/>
          </a:prstGeom>
          <a:noFill/>
          <a:ln>
            <a:noFill/>
          </a:ln>
        </p:spPr>
        <p:txBody>
          <a:bodyPr tIns="0">
            <a:noAutofit/>
          </a:bodyPr>
          <a:p>
            <a:pPr>
              <a:lnSpc>
                <a:spcPct val="100000"/>
              </a:lnSpc>
            </a:pPr>
            <a:fld id="{B756699C-B4BF-42D5-9DAA-A5D432924D1D}" type="datetime3">
              <a:rPr b="0" lang="nl-NL" sz="1050" spc="-1" strike="noStrike">
                <a:solidFill>
                  <a:srgbClr val="595959"/>
                </a:solidFill>
                <a:latin typeface="RijksoverheidSansText"/>
              </a:rPr>
              <a:t>20 januari 2023</a:t>
            </a:fld>
            <a:endParaRPr b="0" lang="en-GB" sz="1050" spc="-1" strike="noStrike">
              <a:latin typeface="Calibri"/>
            </a:endParaRPr>
          </a:p>
        </p:txBody>
      </p:sp>
      <p:sp>
        <p:nvSpPr>
          <p:cNvPr id="149" name="TextShape 4"/>
          <p:cNvSpPr txBox="1"/>
          <p:nvPr/>
        </p:nvSpPr>
        <p:spPr>
          <a:xfrm>
            <a:off x="635040" y="6221520"/>
            <a:ext cx="5003280" cy="321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>
              <a:lnSpc>
                <a:spcPct val="100000"/>
              </a:lnSpc>
            </a:pPr>
            <a:r>
              <a:rPr b="0" lang="en-US" sz="1050" spc="-1" strike="noStrike">
                <a:solidFill>
                  <a:srgbClr val="595959"/>
                </a:solidFill>
                <a:latin typeface="RijksoverheidSansText"/>
              </a:rPr>
              <a:t>Koninklijk Nederlands Meteorologisch Instituut</a:t>
            </a:r>
            <a:endParaRPr b="0" lang="en-GB" sz="1050" spc="-1" strike="noStrike">
              <a:latin typeface="Calibri"/>
            </a:endParaRPr>
          </a:p>
        </p:txBody>
      </p:sp>
      <p:sp>
        <p:nvSpPr>
          <p:cNvPr id="150" name="TextShape 5"/>
          <p:cNvSpPr txBox="1"/>
          <p:nvPr/>
        </p:nvSpPr>
        <p:spPr>
          <a:xfrm>
            <a:off x="6553080" y="6221520"/>
            <a:ext cx="5005080" cy="321840"/>
          </a:xfrm>
          <a:prstGeom prst="rect">
            <a:avLst/>
          </a:prstGeom>
          <a:noFill/>
          <a:ln>
            <a:noFill/>
          </a:ln>
        </p:spPr>
        <p:txBody>
          <a:bodyPr rIns="0" anchor="b">
            <a:noAutofit/>
          </a:bodyPr>
          <a:p>
            <a:pPr algn="r">
              <a:lnSpc>
                <a:spcPct val="100000"/>
              </a:lnSpc>
            </a:pPr>
            <a:fld id="{D5E160A5-4C1F-43BF-ABF3-AA2CEE2D698F}" type="slidenum">
              <a:rPr b="0" lang="nl-NL" sz="1050" spc="-1" strike="noStrike">
                <a:solidFill>
                  <a:srgbClr val="595959"/>
                </a:solidFill>
                <a:latin typeface="RijksoverheidSansText"/>
              </a:rPr>
              <a:t>&lt;number&gt;</a:t>
            </a:fld>
            <a:endParaRPr b="0" lang="en-GB" sz="1050" spc="-1" strike="noStrike">
              <a:latin typeface="Calibri"/>
            </a:endParaRPr>
          </a:p>
        </p:txBody>
      </p:sp>
      <p:sp>
        <p:nvSpPr>
          <p:cNvPr id="151" name="CustomShape 6"/>
          <p:cNvSpPr/>
          <p:nvPr/>
        </p:nvSpPr>
        <p:spPr>
          <a:xfrm>
            <a:off x="6095880" y="-2520"/>
            <a:ext cx="6095520" cy="6860880"/>
          </a:xfrm>
          <a:custGeom>
            <a:avLst/>
            <a:gdLst/>
            <a:ahLst/>
            <a:rect l="l" t="t" r="r" b="b"/>
            <a:pathLst>
              <a:path w="6096000" h="6861207">
                <a:moveTo>
                  <a:pt x="229238" y="0"/>
                </a:moveTo>
                <a:lnTo>
                  <a:pt x="6091238" y="0"/>
                </a:lnTo>
                <a:lnTo>
                  <a:pt x="6091238" y="2381"/>
                </a:lnTo>
                <a:lnTo>
                  <a:pt x="6096000" y="2381"/>
                </a:lnTo>
                <a:lnTo>
                  <a:pt x="6096000" y="6860381"/>
                </a:lnTo>
                <a:lnTo>
                  <a:pt x="6095999" y="6860381"/>
                </a:lnTo>
                <a:lnTo>
                  <a:pt x="3832225" y="6860381"/>
                </a:lnTo>
                <a:lnTo>
                  <a:pt x="232201" y="6860381"/>
                </a:lnTo>
                <a:lnTo>
                  <a:pt x="932" y="6861207"/>
                </a:lnTo>
                <a:cubicBezTo>
                  <a:pt x="621" y="6782932"/>
                  <a:pt x="311" y="6704656"/>
                  <a:pt x="0" y="6626381"/>
                </a:cubicBezTo>
                <a:lnTo>
                  <a:pt x="0" y="5488781"/>
                </a:lnTo>
                <a:lnTo>
                  <a:pt x="1" y="5488781"/>
                </a:lnTo>
                <a:lnTo>
                  <a:pt x="1" y="948531"/>
                </a:lnTo>
                <a:lnTo>
                  <a:pt x="1" y="711200"/>
                </a:lnTo>
                <a:lnTo>
                  <a:pt x="1" y="2381"/>
                </a:lnTo>
                <a:lnTo>
                  <a:pt x="2" y="2381"/>
                </a:lnTo>
                <a:lnTo>
                  <a:pt x="2" y="711994"/>
                </a:lnTo>
                <a:lnTo>
                  <a:pt x="233366" y="711994"/>
                </a:lnTo>
                <a:lnTo>
                  <a:pt x="233366" y="2381"/>
                </a:lnTo>
                <a:lnTo>
                  <a:pt x="229238" y="2381"/>
                </a:lnTo>
                <a:lnTo>
                  <a:pt x="229238" y="0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2" name="Picture 4" descr="Graphical user interface&#10;&#10;Description automatically generated"/>
          <p:cNvPicPr/>
          <p:nvPr/>
        </p:nvPicPr>
        <p:blipFill>
          <a:blip r:embed="rId3"/>
          <a:stretch/>
        </p:blipFill>
        <p:spPr>
          <a:xfrm>
            <a:off x="5756040" y="966960"/>
            <a:ext cx="6435720" cy="52149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Shape 1"/>
          <p:cNvSpPr txBox="1"/>
          <p:nvPr/>
        </p:nvSpPr>
        <p:spPr>
          <a:xfrm>
            <a:off x="206280" y="1959120"/>
            <a:ext cx="6095520" cy="39315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REST clients, e.g. Postman, Insomnia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Direct from code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Other WMS viewers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GB" sz="2000" spc="-1" strike="noStrike">
                <a:solidFill>
                  <a:srgbClr val="000000"/>
                </a:solidFill>
                <a:latin typeface="RijksoverheidSansText"/>
              </a:rPr>
              <a:t>Provide key as “Authorization” header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54" name="TextShape 2"/>
          <p:cNvSpPr txBox="1"/>
          <p:nvPr/>
        </p:nvSpPr>
        <p:spPr>
          <a:xfrm>
            <a:off x="410040" y="698760"/>
            <a:ext cx="5003280" cy="94752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p>
            <a:pPr>
              <a:lnSpc>
                <a:spcPct val="90000"/>
              </a:lnSpc>
            </a:pPr>
            <a:r>
              <a:rPr b="0" lang="nl-NL" sz="3600" spc="-1" strike="noStrike">
                <a:solidFill>
                  <a:srgbClr val="017bc6"/>
                </a:solidFill>
                <a:latin typeface="RijksoverheidSansText"/>
              </a:rPr>
              <a:t>Direct API usage</a:t>
            </a:r>
            <a:endParaRPr b="0" lang="nl-NL" sz="3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55" name="TextShape 3"/>
          <p:cNvSpPr txBox="1"/>
          <p:nvPr/>
        </p:nvSpPr>
        <p:spPr>
          <a:xfrm>
            <a:off x="635040" y="6543360"/>
            <a:ext cx="5003280" cy="263880"/>
          </a:xfrm>
          <a:prstGeom prst="rect">
            <a:avLst/>
          </a:prstGeom>
          <a:noFill/>
          <a:ln>
            <a:noFill/>
          </a:ln>
        </p:spPr>
        <p:txBody>
          <a:bodyPr tIns="0">
            <a:noAutofit/>
          </a:bodyPr>
          <a:p>
            <a:pPr>
              <a:lnSpc>
                <a:spcPct val="100000"/>
              </a:lnSpc>
            </a:pPr>
            <a:fld id="{F9F15739-310D-4FCA-8713-2A727C5FDEB8}" type="datetime3">
              <a:rPr b="0" lang="nl-NL" sz="1050" spc="-1" strike="noStrike">
                <a:solidFill>
                  <a:srgbClr val="595959"/>
                </a:solidFill>
                <a:latin typeface="RijksoverheidSansText"/>
              </a:rPr>
              <a:t>20 januari 2023</a:t>
            </a:fld>
            <a:endParaRPr b="0" lang="en-GB" sz="1050" spc="-1" strike="noStrike">
              <a:latin typeface="Calibri"/>
            </a:endParaRPr>
          </a:p>
        </p:txBody>
      </p:sp>
      <p:sp>
        <p:nvSpPr>
          <p:cNvPr id="156" name="TextShape 4"/>
          <p:cNvSpPr txBox="1"/>
          <p:nvPr/>
        </p:nvSpPr>
        <p:spPr>
          <a:xfrm>
            <a:off x="635040" y="6221520"/>
            <a:ext cx="5003280" cy="321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>
              <a:lnSpc>
                <a:spcPct val="100000"/>
              </a:lnSpc>
            </a:pPr>
            <a:r>
              <a:rPr b="0" lang="en-US" sz="1050" spc="-1" strike="noStrike">
                <a:solidFill>
                  <a:srgbClr val="595959"/>
                </a:solidFill>
                <a:latin typeface="RijksoverheidSansText"/>
              </a:rPr>
              <a:t>Koninklijk Nederlands Meteorologisch Instituut</a:t>
            </a:r>
            <a:endParaRPr b="0" lang="en-GB" sz="1050" spc="-1" strike="noStrike">
              <a:latin typeface="Calibri"/>
            </a:endParaRPr>
          </a:p>
        </p:txBody>
      </p:sp>
      <p:sp>
        <p:nvSpPr>
          <p:cNvPr id="157" name="TextShape 5"/>
          <p:cNvSpPr txBox="1"/>
          <p:nvPr/>
        </p:nvSpPr>
        <p:spPr>
          <a:xfrm>
            <a:off x="6553080" y="6221520"/>
            <a:ext cx="5005080" cy="321840"/>
          </a:xfrm>
          <a:prstGeom prst="rect">
            <a:avLst/>
          </a:prstGeom>
          <a:noFill/>
          <a:ln>
            <a:noFill/>
          </a:ln>
        </p:spPr>
        <p:txBody>
          <a:bodyPr rIns="0" anchor="b">
            <a:noAutofit/>
          </a:bodyPr>
          <a:p>
            <a:pPr algn="r">
              <a:lnSpc>
                <a:spcPct val="100000"/>
              </a:lnSpc>
            </a:pPr>
            <a:fld id="{0716197F-6992-4973-BC6A-C0FB565723FF}" type="slidenum">
              <a:rPr b="0" lang="nl-NL" sz="1050" spc="-1" strike="noStrike">
                <a:solidFill>
                  <a:srgbClr val="595959"/>
                </a:solidFill>
                <a:latin typeface="RijksoverheidSansText"/>
              </a:rPr>
              <a:t>&lt;number&gt;</a:t>
            </a:fld>
            <a:endParaRPr b="0" lang="en-GB" sz="1050" spc="-1" strike="noStrike">
              <a:latin typeface="Calibri"/>
            </a:endParaRPr>
          </a:p>
        </p:txBody>
      </p:sp>
      <p:sp>
        <p:nvSpPr>
          <p:cNvPr id="158" name="CustomShape 6"/>
          <p:cNvSpPr/>
          <p:nvPr/>
        </p:nvSpPr>
        <p:spPr>
          <a:xfrm>
            <a:off x="6095880" y="-2520"/>
            <a:ext cx="6095520" cy="6860880"/>
          </a:xfrm>
          <a:custGeom>
            <a:avLst/>
            <a:gdLst/>
            <a:ahLst/>
            <a:rect l="l" t="t" r="r" b="b"/>
            <a:pathLst>
              <a:path w="6096000" h="6861207">
                <a:moveTo>
                  <a:pt x="229238" y="0"/>
                </a:moveTo>
                <a:lnTo>
                  <a:pt x="6091238" y="0"/>
                </a:lnTo>
                <a:lnTo>
                  <a:pt x="6091238" y="2381"/>
                </a:lnTo>
                <a:lnTo>
                  <a:pt x="6096000" y="2381"/>
                </a:lnTo>
                <a:lnTo>
                  <a:pt x="6096000" y="6860381"/>
                </a:lnTo>
                <a:lnTo>
                  <a:pt x="6095999" y="6860381"/>
                </a:lnTo>
                <a:lnTo>
                  <a:pt x="3832225" y="6860381"/>
                </a:lnTo>
                <a:lnTo>
                  <a:pt x="232201" y="6860381"/>
                </a:lnTo>
                <a:lnTo>
                  <a:pt x="932" y="6861207"/>
                </a:lnTo>
                <a:cubicBezTo>
                  <a:pt x="621" y="6782932"/>
                  <a:pt x="311" y="6704656"/>
                  <a:pt x="0" y="6626381"/>
                </a:cubicBezTo>
                <a:lnTo>
                  <a:pt x="0" y="5488781"/>
                </a:lnTo>
                <a:lnTo>
                  <a:pt x="1" y="5488781"/>
                </a:lnTo>
                <a:lnTo>
                  <a:pt x="1" y="948531"/>
                </a:lnTo>
                <a:lnTo>
                  <a:pt x="1" y="711200"/>
                </a:lnTo>
                <a:lnTo>
                  <a:pt x="1" y="2381"/>
                </a:lnTo>
                <a:lnTo>
                  <a:pt x="2" y="2381"/>
                </a:lnTo>
                <a:lnTo>
                  <a:pt x="2" y="711994"/>
                </a:lnTo>
                <a:lnTo>
                  <a:pt x="233366" y="711994"/>
                </a:lnTo>
                <a:lnTo>
                  <a:pt x="233366" y="2381"/>
                </a:lnTo>
                <a:lnTo>
                  <a:pt x="229238" y="2381"/>
                </a:lnTo>
                <a:lnTo>
                  <a:pt x="229238" y="0"/>
                </a:lnTo>
                <a:close/>
              </a:path>
            </a:pathLst>
          </a:custGeom>
          <a:blipFill rotWithShape="0">
            <a:blip r:embed="rId1"/>
            <a:srcRect/>
            <a:stretch/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9" name="Picture 2" descr="Graphical user interface, text, application, email&#10;&#10;Description automatically generated"/>
          <p:cNvPicPr/>
          <p:nvPr/>
        </p:nvPicPr>
        <p:blipFill>
          <a:blip r:embed="rId2"/>
          <a:stretch/>
        </p:blipFill>
        <p:spPr>
          <a:xfrm>
            <a:off x="5413680" y="759600"/>
            <a:ext cx="6793920" cy="59169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Shape 1"/>
          <p:cNvSpPr txBox="1"/>
          <p:nvPr/>
        </p:nvSpPr>
        <p:spPr>
          <a:xfrm>
            <a:off x="635040" y="2276640"/>
            <a:ext cx="5225760" cy="39445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marL="316080" indent="-315720">
              <a:lnSpc>
                <a:spcPct val="90000"/>
              </a:lnSpc>
              <a:spcBef>
                <a:spcPts val="1199"/>
              </a:spcBef>
              <a:buClr>
                <a:srgbClr val="017bc6"/>
              </a:buClr>
              <a:buSzPct val="80000"/>
              <a:buFont typeface="Verdana"/>
              <a:buChar char="›"/>
            </a:pPr>
            <a:r>
              <a:rPr b="0" lang="en-US" sz="2000" spc="-1" strike="noStrike">
                <a:solidFill>
                  <a:srgbClr val="000000"/>
                </a:solidFill>
                <a:latin typeface="Verdana"/>
                <a:ea typeface="Verdana"/>
              </a:rPr>
              <a:t>Materials: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400" spc="-1" strike="noStrike" u="sng">
                <a:solidFill>
                  <a:srgbClr val="017bc6"/>
                </a:solidFill>
                <a:uFillTx/>
                <a:latin typeface="Verdana"/>
                <a:ea typeface="Verdana"/>
                <a:hlinkClick r:id="rId1"/>
              </a:rPr>
              <a:t>https://tinyurl.com/kdp-api-workshop</a:t>
            </a:r>
            <a:endParaRPr b="0" lang="nl-NL" sz="14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400" spc="-1" strike="noStrike">
                <a:solidFill>
                  <a:srgbClr val="000000"/>
                </a:solidFill>
                <a:latin typeface="Verdana"/>
                <a:ea typeface="Verdana"/>
              </a:rPr>
              <a:t>Click on observation-api</a:t>
            </a:r>
            <a:endParaRPr b="0" lang="nl-NL" sz="1400" spc="-1" strike="noStrike">
              <a:solidFill>
                <a:srgbClr val="000000"/>
              </a:solidFill>
              <a:latin typeface="Verdana"/>
            </a:endParaRPr>
          </a:p>
          <a:p>
            <a:pPr marL="316080" indent="-315720">
              <a:lnSpc>
                <a:spcPct val="90000"/>
              </a:lnSpc>
              <a:spcBef>
                <a:spcPts val="1199"/>
              </a:spcBef>
              <a:buClr>
                <a:srgbClr val="017bc6"/>
              </a:buClr>
              <a:buSzPct val="80000"/>
              <a:buFont typeface="Verdana"/>
              <a:buChar char="›"/>
            </a:pPr>
            <a:r>
              <a:rPr b="0" lang="en-US" sz="1800" spc="-1" strike="noStrike">
                <a:solidFill>
                  <a:srgbClr val="000000"/>
                </a:solidFill>
                <a:latin typeface="Verdana"/>
                <a:ea typeface="Verdana"/>
              </a:rPr>
              <a:t>Request API key</a:t>
            </a:r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400" spc="-1" strike="noStrike" u="sng">
                <a:solidFill>
                  <a:srgbClr val="017bc6"/>
                </a:solidFill>
                <a:uFillTx/>
                <a:latin typeface="Verdana"/>
                <a:ea typeface="Verdana"/>
                <a:hlinkClick r:id="rId2"/>
              </a:rPr>
              <a:t>https://developer.dataplatform.knmi.nl/register/</a:t>
            </a:r>
            <a:endParaRPr b="0" lang="nl-NL" sz="14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400" spc="-1" strike="noStrike">
                <a:solidFill>
                  <a:srgbClr val="000000"/>
                </a:solidFill>
                <a:latin typeface="Verdana"/>
                <a:ea typeface="Verdana"/>
              </a:rPr>
              <a:t>Request a key for the dataset of interest</a:t>
            </a:r>
            <a:endParaRPr b="0" lang="nl-NL" sz="1400" spc="-1" strike="noStrike">
              <a:solidFill>
                <a:srgbClr val="000000"/>
              </a:solidFill>
              <a:latin typeface="Verdana"/>
            </a:endParaRPr>
          </a:p>
          <a:p>
            <a:pPr marL="316080" indent="-315720">
              <a:lnSpc>
                <a:spcPct val="90000"/>
              </a:lnSpc>
              <a:spcBef>
                <a:spcPts val="1199"/>
              </a:spcBef>
              <a:buClr>
                <a:srgbClr val="017bc6"/>
              </a:buClr>
              <a:buSzPct val="80000"/>
              <a:buFont typeface="Verdana"/>
              <a:buChar char="›"/>
            </a:pPr>
            <a:r>
              <a:rPr b="0" lang="en-US" sz="1800" spc="-1" strike="noStrike">
                <a:solidFill>
                  <a:srgbClr val="000000"/>
                </a:solidFill>
                <a:latin typeface="Verdana"/>
                <a:ea typeface="Verdana"/>
              </a:rPr>
              <a:t>Software:</a:t>
            </a:r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400" spc="-1" strike="noStrike">
                <a:solidFill>
                  <a:srgbClr val="000000"/>
                </a:solidFill>
                <a:latin typeface="Verdana"/>
                <a:ea typeface="Verdana"/>
              </a:rPr>
              <a:t>Python3.8 (or later)</a:t>
            </a:r>
            <a:endParaRPr b="0" lang="nl-NL" sz="14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400" spc="-1" strike="noStrike">
                <a:solidFill>
                  <a:srgbClr val="000000"/>
                </a:solidFill>
                <a:latin typeface="Verdana"/>
                <a:ea typeface="Verdana"/>
              </a:rPr>
              <a:t>Postman (</a:t>
            </a:r>
            <a:r>
              <a:rPr b="0" lang="en-US" sz="1400" spc="-1" strike="noStrike" u="sng">
                <a:solidFill>
                  <a:srgbClr val="017bc6"/>
                </a:solidFill>
                <a:uFillTx/>
                <a:latin typeface="Verdana"/>
                <a:ea typeface="Verdana"/>
                <a:hlinkClick r:id="rId3"/>
              </a:rPr>
              <a:t>https://www.postman.com/</a:t>
            </a:r>
            <a:r>
              <a:rPr b="0" lang="en-US" sz="1400" spc="-1" strike="noStrike">
                <a:solidFill>
                  <a:srgbClr val="000000"/>
                </a:solidFill>
                <a:latin typeface="Verdana"/>
                <a:ea typeface="Verdana"/>
              </a:rPr>
              <a:t>)</a:t>
            </a:r>
            <a:endParaRPr b="0" lang="nl-NL" sz="1400" spc="-1" strike="noStrike">
              <a:solidFill>
                <a:srgbClr val="000000"/>
              </a:solidFill>
              <a:latin typeface="Verdana"/>
            </a:endParaRPr>
          </a:p>
          <a:p>
            <a:pPr marL="316800" indent="-315720">
              <a:lnSpc>
                <a:spcPct val="90000"/>
              </a:lnSpc>
              <a:spcBef>
                <a:spcPts val="1199"/>
              </a:spcBef>
              <a:buClr>
                <a:srgbClr val="017bc6"/>
              </a:buClr>
              <a:buSzPct val="80000"/>
              <a:buFont typeface="Verdana"/>
              <a:buChar char="›"/>
            </a:pPr>
            <a:r>
              <a:rPr b="0" lang="en-US" sz="1800" spc="-1" strike="noStrike">
                <a:solidFill>
                  <a:srgbClr val="000000"/>
                </a:solidFill>
                <a:latin typeface="Verdana"/>
                <a:ea typeface="Verdana"/>
              </a:rPr>
              <a:t>Specification:</a:t>
            </a:r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  <a:p>
            <a:pPr lvl="1" marL="63000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400" spc="-1" strike="noStrike">
                <a:solidFill>
                  <a:srgbClr val="000000"/>
                </a:solidFill>
                <a:latin typeface="Verdana"/>
                <a:ea typeface="Verdana"/>
              </a:rPr>
              <a:t>https://portal.ogc.org/files/?artifact_id=14416</a:t>
            </a:r>
            <a:endParaRPr b="0" lang="nl-NL" sz="1400" spc="-1" strike="noStrike">
              <a:solidFill>
                <a:srgbClr val="000000"/>
              </a:solidFill>
              <a:latin typeface="Verdana"/>
            </a:endParaRPr>
          </a:p>
          <a:p>
            <a:pPr marL="313560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endParaRPr b="0" lang="nl-NL" sz="1400" spc="-1" strike="noStrike">
              <a:solidFill>
                <a:srgbClr val="000000"/>
              </a:solidFill>
              <a:latin typeface="Verdana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tabLst>
                <a:tab algn="l" pos="0"/>
              </a:tabLst>
            </a:pPr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1" name="TextShape 2"/>
          <p:cNvSpPr txBox="1"/>
          <p:nvPr/>
        </p:nvSpPr>
        <p:spPr>
          <a:xfrm>
            <a:off x="6553080" y="2276640"/>
            <a:ext cx="5003640" cy="39445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90000"/>
              </a:lnSpc>
              <a:spcBef>
                <a:spcPts val="1199"/>
              </a:spcBef>
              <a:tabLst>
                <a:tab algn="l" pos="0"/>
              </a:tabLst>
            </a:pP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endParaRPr b="0" lang="nl-NL" sz="1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2" name="TextShape 3"/>
          <p:cNvSpPr txBox="1"/>
          <p:nvPr/>
        </p:nvSpPr>
        <p:spPr>
          <a:xfrm>
            <a:off x="635040" y="1052640"/>
            <a:ext cx="10923120" cy="94752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>
              <a:lnSpc>
                <a:spcPct val="90000"/>
              </a:lnSpc>
            </a:pPr>
            <a:r>
              <a:rPr b="0" lang="en-US" sz="3600" spc="-1" strike="noStrike">
                <a:solidFill>
                  <a:srgbClr val="017bc6"/>
                </a:solidFill>
                <a:latin typeface="Verdana"/>
                <a:ea typeface="Verdana"/>
              </a:rPr>
              <a:t>Getting started </a:t>
            </a:r>
            <a:endParaRPr b="0" lang="nl-NL" sz="3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3" name="CustomShape 4"/>
          <p:cNvSpPr/>
          <p:nvPr/>
        </p:nvSpPr>
        <p:spPr>
          <a:xfrm>
            <a:off x="6551280" y="1015920"/>
            <a:ext cx="10923120" cy="947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Koninklijk Nederlands Meteorologisch Instituut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664DCAD-2D79-43DF-8459-9CEA2CC5596E}" type="slidenum">
              <a:t>6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fld id="{DBFB3AAF-1A30-4894-BA96-507C0C117666}" type="datetime3">
              <a:t>Date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extShape 1"/>
          <p:cNvSpPr txBox="1"/>
          <p:nvPr/>
        </p:nvSpPr>
        <p:spPr>
          <a:xfrm>
            <a:off x="635040" y="2276640"/>
            <a:ext cx="5225760" cy="39445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marL="316080" indent="-315720">
              <a:lnSpc>
                <a:spcPct val="90000"/>
              </a:lnSpc>
              <a:spcBef>
                <a:spcPts val="1199"/>
              </a:spcBef>
              <a:buClr>
                <a:srgbClr val="017bc6"/>
              </a:buClr>
              <a:buSzPct val="80000"/>
              <a:buFont typeface="Verdana"/>
              <a:buChar char="›"/>
            </a:pPr>
            <a:r>
              <a:rPr b="0" lang="en-US" sz="2000" spc="-1" strike="noStrike">
                <a:solidFill>
                  <a:srgbClr val="000000"/>
                </a:solidFill>
                <a:latin typeface="Verdana"/>
                <a:ea typeface="Verdana"/>
              </a:rPr>
              <a:t>Make an animation of wins50 data</a:t>
            </a: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pPr lvl="1" marL="62928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400" spc="-1" strike="noStrike">
                <a:solidFill>
                  <a:srgbClr val="000000"/>
                </a:solidFill>
                <a:latin typeface="Verdana"/>
                <a:ea typeface="Verdana"/>
              </a:rPr>
              <a:t>Python?</a:t>
            </a:r>
            <a:endParaRPr b="0" lang="nl-NL" sz="1400" spc="-1" strike="noStrike">
              <a:solidFill>
                <a:srgbClr val="000000"/>
              </a:solidFill>
              <a:latin typeface="Verdana"/>
            </a:endParaRPr>
          </a:p>
          <a:p>
            <a:pPr lvl="1" marL="62928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400" spc="-1" strike="noStrike">
                <a:solidFill>
                  <a:srgbClr val="000000"/>
                </a:solidFill>
                <a:latin typeface="Verdana"/>
                <a:ea typeface="Verdana"/>
              </a:rPr>
              <a:t>Animated GIF?</a:t>
            </a:r>
            <a:endParaRPr b="0" lang="nl-NL" sz="1400" spc="-1" strike="noStrike">
              <a:solidFill>
                <a:srgbClr val="000000"/>
              </a:solidFill>
              <a:latin typeface="Verdana"/>
            </a:endParaRPr>
          </a:p>
          <a:p>
            <a:pPr lvl="1" marL="629280" indent="-315720">
              <a:lnSpc>
                <a:spcPct val="90000"/>
              </a:lnSpc>
              <a:spcBef>
                <a:spcPts val="1001"/>
              </a:spcBef>
              <a:buClr>
                <a:srgbClr val="017bc6"/>
              </a:buClr>
              <a:buFont typeface="Verdana"/>
              <a:buChar char="–"/>
            </a:pPr>
            <a:r>
              <a:rPr b="0" lang="en-US" sz="1400" spc="-1" strike="noStrike">
                <a:solidFill>
                  <a:srgbClr val="000000"/>
                </a:solidFill>
                <a:latin typeface="Verdana"/>
                <a:ea typeface="Verdana"/>
              </a:rPr>
              <a:t>imagio library</a:t>
            </a:r>
            <a:endParaRPr b="0" lang="nl-NL" sz="1400" spc="-1" strike="noStrike">
              <a:solidFill>
                <a:srgbClr val="000000"/>
              </a:solidFill>
              <a:latin typeface="Verdana"/>
            </a:endParaRPr>
          </a:p>
          <a:p>
            <a:pPr>
              <a:lnSpc>
                <a:spcPct val="90000"/>
              </a:lnSpc>
              <a:spcBef>
                <a:spcPts val="1199"/>
              </a:spcBef>
            </a:pPr>
            <a:endParaRPr b="0" lang="nl-NL" sz="18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5" name="TextShape 2"/>
          <p:cNvSpPr txBox="1"/>
          <p:nvPr/>
        </p:nvSpPr>
        <p:spPr>
          <a:xfrm>
            <a:off x="6553080" y="2276640"/>
            <a:ext cx="5003640" cy="39445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90000"/>
              </a:lnSpc>
              <a:spcBef>
                <a:spcPts val="1199"/>
              </a:spcBef>
              <a:tabLst>
                <a:tab algn="l" pos="0"/>
              </a:tabLst>
            </a:pPr>
            <a:endParaRPr b="0" lang="nl-NL" sz="2000" spc="-1" strike="noStrike">
              <a:solidFill>
                <a:srgbClr val="000000"/>
              </a:solidFill>
              <a:latin typeface="Verdana"/>
            </a:endParaRPr>
          </a:p>
          <a:p>
            <a:endParaRPr b="0" lang="nl-NL" sz="1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6" name="TextShape 3"/>
          <p:cNvSpPr txBox="1"/>
          <p:nvPr/>
        </p:nvSpPr>
        <p:spPr>
          <a:xfrm>
            <a:off x="635040" y="1052640"/>
            <a:ext cx="10923120" cy="94752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>
              <a:lnSpc>
                <a:spcPct val="90000"/>
              </a:lnSpc>
            </a:pPr>
            <a:r>
              <a:rPr b="0" lang="en-US" sz="3600" spc="-1" strike="noStrike">
                <a:solidFill>
                  <a:srgbClr val="017bc6"/>
                </a:solidFill>
                <a:latin typeface="Verdana"/>
                <a:ea typeface="Verdana"/>
              </a:rPr>
              <a:t>Possible exercise</a:t>
            </a:r>
            <a:endParaRPr b="0" lang="nl-NL" sz="3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7" name="CustomShape 4"/>
          <p:cNvSpPr/>
          <p:nvPr/>
        </p:nvSpPr>
        <p:spPr>
          <a:xfrm>
            <a:off x="6551280" y="1015920"/>
            <a:ext cx="10923120" cy="947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Koninklijk Nederlands Meteorologisch Instituut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44CF0BB-C90C-4210-90A5-6C398B65CE98}" type="slidenum">
              <a:t>7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fld id="{FCC62AD8-5104-4877-A676-48BC68776EA8}" type="datetime3">
              <a:t>Date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35040" y="1051200"/>
            <a:ext cx="5003280" cy="94752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p>
            <a:pPr>
              <a:lnSpc>
                <a:spcPct val="90000"/>
              </a:lnSpc>
            </a:pPr>
            <a:r>
              <a:rPr b="0" lang="nl-NL" sz="3600" spc="-1" strike="noStrike">
                <a:solidFill>
                  <a:srgbClr val="017bc6"/>
                </a:solidFill>
                <a:latin typeface="RijksoverheidSansText"/>
              </a:rPr>
              <a:t>Questions?</a:t>
            </a:r>
            <a:endParaRPr b="0" lang="nl-NL" sz="3600" spc="-1" strike="noStrike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69" name="TextShape 2"/>
          <p:cNvSpPr txBox="1"/>
          <p:nvPr/>
        </p:nvSpPr>
        <p:spPr>
          <a:xfrm>
            <a:off x="635040" y="6543360"/>
            <a:ext cx="5003280" cy="263880"/>
          </a:xfrm>
          <a:prstGeom prst="rect">
            <a:avLst/>
          </a:prstGeom>
          <a:noFill/>
          <a:ln>
            <a:noFill/>
          </a:ln>
        </p:spPr>
        <p:txBody>
          <a:bodyPr tIns="0">
            <a:noAutofit/>
          </a:bodyPr>
          <a:p>
            <a:pPr>
              <a:lnSpc>
                <a:spcPct val="100000"/>
              </a:lnSpc>
            </a:pPr>
            <a:fld id="{6D3D551C-5A79-4402-99C8-1DA4B15DB1DD}" type="datetime3">
              <a:rPr b="0" lang="nl-NL" sz="1050" spc="-1" strike="noStrike">
                <a:solidFill>
                  <a:srgbClr val="595959"/>
                </a:solidFill>
                <a:latin typeface="RijksoverheidSansText"/>
              </a:rPr>
              <a:t>20 januari 2023</a:t>
            </a:fld>
            <a:endParaRPr b="0" lang="en-GB" sz="1050" spc="-1" strike="noStrike">
              <a:latin typeface="Calibri"/>
            </a:endParaRPr>
          </a:p>
        </p:txBody>
      </p:sp>
      <p:sp>
        <p:nvSpPr>
          <p:cNvPr id="170" name="TextShape 3"/>
          <p:cNvSpPr txBox="1"/>
          <p:nvPr/>
        </p:nvSpPr>
        <p:spPr>
          <a:xfrm>
            <a:off x="635040" y="6221520"/>
            <a:ext cx="5003280" cy="321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>
              <a:lnSpc>
                <a:spcPct val="100000"/>
              </a:lnSpc>
            </a:pPr>
            <a:r>
              <a:rPr b="0" lang="en-US" sz="1050" spc="-1" strike="noStrike">
                <a:solidFill>
                  <a:srgbClr val="595959"/>
                </a:solidFill>
                <a:latin typeface="RijksoverheidSansText"/>
              </a:rPr>
              <a:t>Koninklijk Nederlands Meteorologisch Instituut</a:t>
            </a:r>
            <a:endParaRPr b="0" lang="en-GB" sz="1050" spc="-1" strike="noStrike">
              <a:latin typeface="Calibri"/>
            </a:endParaRPr>
          </a:p>
        </p:txBody>
      </p:sp>
      <p:sp>
        <p:nvSpPr>
          <p:cNvPr id="171" name="TextShape 4"/>
          <p:cNvSpPr txBox="1"/>
          <p:nvPr/>
        </p:nvSpPr>
        <p:spPr>
          <a:xfrm>
            <a:off x="6553080" y="6221520"/>
            <a:ext cx="5005080" cy="321840"/>
          </a:xfrm>
          <a:prstGeom prst="rect">
            <a:avLst/>
          </a:prstGeom>
          <a:noFill/>
          <a:ln>
            <a:noFill/>
          </a:ln>
        </p:spPr>
        <p:txBody>
          <a:bodyPr rIns="0" anchor="b">
            <a:noAutofit/>
          </a:bodyPr>
          <a:p>
            <a:pPr algn="r">
              <a:lnSpc>
                <a:spcPct val="100000"/>
              </a:lnSpc>
            </a:pPr>
            <a:fld id="{5CC984D2-892F-4179-8521-6749E1292398}" type="slidenum">
              <a:rPr b="0" lang="nl-NL" sz="1050" spc="-1" strike="noStrike">
                <a:solidFill>
                  <a:srgbClr val="595959"/>
                </a:solidFill>
                <a:latin typeface="RijksoverheidSansText"/>
              </a:rPr>
              <a:t>&lt;number&gt;</a:t>
            </a:fld>
            <a:endParaRPr b="0" lang="en-GB" sz="1050" spc="-1" strike="noStrike">
              <a:latin typeface="Calibri"/>
            </a:endParaRPr>
          </a:p>
        </p:txBody>
      </p:sp>
      <p:sp>
        <p:nvSpPr>
          <p:cNvPr id="172" name="CustomShape 5"/>
          <p:cNvSpPr/>
          <p:nvPr/>
        </p:nvSpPr>
        <p:spPr>
          <a:xfrm>
            <a:off x="6217920" y="8640"/>
            <a:ext cx="6095520" cy="6860880"/>
          </a:xfrm>
          <a:custGeom>
            <a:avLst/>
            <a:gdLst/>
            <a:ahLst/>
            <a:rect l="l" t="t" r="r" b="b"/>
            <a:pathLst>
              <a:path w="6096000" h="6861207">
                <a:moveTo>
                  <a:pt x="229238" y="0"/>
                </a:moveTo>
                <a:lnTo>
                  <a:pt x="6091238" y="0"/>
                </a:lnTo>
                <a:lnTo>
                  <a:pt x="6091238" y="2381"/>
                </a:lnTo>
                <a:lnTo>
                  <a:pt x="6096000" y="2381"/>
                </a:lnTo>
                <a:lnTo>
                  <a:pt x="6096000" y="6860381"/>
                </a:lnTo>
                <a:lnTo>
                  <a:pt x="6095999" y="6860381"/>
                </a:lnTo>
                <a:lnTo>
                  <a:pt x="3832225" y="6860381"/>
                </a:lnTo>
                <a:lnTo>
                  <a:pt x="232201" y="6860381"/>
                </a:lnTo>
                <a:lnTo>
                  <a:pt x="932" y="6861207"/>
                </a:lnTo>
                <a:cubicBezTo>
                  <a:pt x="621" y="6782932"/>
                  <a:pt x="311" y="6704656"/>
                  <a:pt x="0" y="6626381"/>
                </a:cubicBezTo>
                <a:lnTo>
                  <a:pt x="0" y="5488781"/>
                </a:lnTo>
                <a:lnTo>
                  <a:pt x="1" y="5488781"/>
                </a:lnTo>
                <a:lnTo>
                  <a:pt x="1" y="948531"/>
                </a:lnTo>
                <a:lnTo>
                  <a:pt x="1" y="711200"/>
                </a:lnTo>
                <a:lnTo>
                  <a:pt x="1" y="2381"/>
                </a:lnTo>
                <a:lnTo>
                  <a:pt x="2" y="2381"/>
                </a:lnTo>
                <a:lnTo>
                  <a:pt x="2" y="711994"/>
                </a:lnTo>
                <a:lnTo>
                  <a:pt x="233366" y="711994"/>
                </a:lnTo>
                <a:lnTo>
                  <a:pt x="233366" y="2381"/>
                </a:lnTo>
                <a:lnTo>
                  <a:pt x="229238" y="2381"/>
                </a:lnTo>
                <a:lnTo>
                  <a:pt x="229238" y="0"/>
                </a:lnTo>
                <a:close/>
              </a:path>
            </a:pathLst>
          </a:custGeom>
          <a:blipFill rotWithShape="0">
            <a:blip r:embed="rId1"/>
            <a:srcRect/>
            <a:stretch/>
          </a:blip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3" name="CustomShape 6"/>
          <p:cNvSpPr/>
          <p:nvPr/>
        </p:nvSpPr>
        <p:spPr>
          <a:xfrm>
            <a:off x="1566720" y="4428720"/>
            <a:ext cx="3140280" cy="1302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228600" anchor="ctr">
            <a:noAutofit/>
          </a:bodyPr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Verdana"/>
                <a:ea typeface="Verdana"/>
              </a:rPr>
              <a:t>Lukas Phaf</a:t>
            </a:r>
            <a:endParaRPr b="0" lang="en-GB" sz="1400" spc="-1" strike="noStrike"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Verdana"/>
                <a:ea typeface="Verdana"/>
              </a:rPr>
              <a:t>Software Engineer</a:t>
            </a:r>
            <a:endParaRPr b="0" lang="en-GB" sz="1400" spc="-1" strike="noStrike"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Verdana"/>
                <a:ea typeface="Verdana"/>
              </a:rPr>
              <a:t>KNMI Data Platform</a:t>
            </a:r>
            <a:endParaRPr b="0" lang="en-GB" sz="1400" spc="-1" strike="noStrike">
              <a:latin typeface="Calibri"/>
            </a:endParaRPr>
          </a:p>
          <a:p>
            <a:pPr>
              <a:lnSpc>
                <a:spcPct val="100000"/>
              </a:lnSpc>
            </a:pPr>
            <a:endParaRPr b="0" lang="en-GB" sz="1400" spc="-1" strike="noStrike"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en-US" sz="1400" spc="-1" strike="noStrike">
                <a:solidFill>
                  <a:srgbClr val="ffffff"/>
                </a:solidFill>
                <a:latin typeface="Verdana"/>
                <a:ea typeface="Verdana"/>
              </a:rPr>
              <a:t>lukas.phaf@knmi.nl</a:t>
            </a:r>
            <a:endParaRPr b="0" lang="en-GB" sz="1400" spc="-1" strike="noStrike">
              <a:latin typeface="Calibri"/>
            </a:endParaRPr>
          </a:p>
          <a:p>
            <a:pPr>
              <a:lnSpc>
                <a:spcPct val="100000"/>
              </a:lnSpc>
            </a:pPr>
            <a:endParaRPr b="0" lang="en-GB" sz="1400" spc="-1" strike="noStrike">
              <a:latin typeface="Calibri"/>
            </a:endParaRPr>
          </a:p>
        </p:txBody>
      </p:sp>
      <p:sp>
        <p:nvSpPr>
          <p:cNvPr id="174" name="CustomShape 7"/>
          <p:cNvSpPr/>
          <p:nvPr/>
        </p:nvSpPr>
        <p:spPr>
          <a:xfrm>
            <a:off x="1754640" y="2653200"/>
            <a:ext cx="4338360" cy="457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>
              <a:lnSpc>
                <a:spcPct val="100000"/>
              </a:lnSpc>
            </a:pPr>
            <a:r>
              <a:rPr b="0" lang="en-US" sz="2400" spc="-1" strike="noStrike" u="sng">
                <a:solidFill>
                  <a:srgbClr val="017bc6"/>
                </a:solidFill>
                <a:uFillTx/>
                <a:latin typeface="Verdana"/>
                <a:hlinkClick r:id="rId2"/>
              </a:rPr>
              <a:t>opendata@knmi.nl</a:t>
            </a:r>
            <a:endParaRPr b="0" lang="en-GB" sz="2400" spc="-1" strike="noStrike"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8ec9e7"/>
      </a:dk2>
      <a:lt2>
        <a:srgbClr val="edf7fb"/>
      </a:lt2>
      <a:accent1>
        <a:srgbClr val="017bc6"/>
      </a:accent1>
      <a:accent2>
        <a:srgbClr val="ffb612"/>
      </a:accent2>
      <a:accent3>
        <a:srgbClr val="42145f"/>
      </a:accent3>
      <a:accent4>
        <a:srgbClr val="00689a"/>
      </a:accent4>
      <a:accent5>
        <a:srgbClr val="663227"/>
      </a:accent5>
      <a:accent6>
        <a:srgbClr val="38870d"/>
      </a:accent6>
      <a:hlink>
        <a:srgbClr val="017bc6"/>
      </a:hlink>
      <a:folHlink>
        <a:srgbClr val="b2d6e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8ec9e7"/>
      </a:dk2>
      <a:lt2>
        <a:srgbClr val="edf7fb"/>
      </a:lt2>
      <a:accent1>
        <a:srgbClr val="017bc6"/>
      </a:accent1>
      <a:accent2>
        <a:srgbClr val="ffb612"/>
      </a:accent2>
      <a:accent3>
        <a:srgbClr val="42145f"/>
      </a:accent3>
      <a:accent4>
        <a:srgbClr val="00689a"/>
      </a:accent4>
      <a:accent5>
        <a:srgbClr val="663227"/>
      </a:accent5>
      <a:accent6>
        <a:srgbClr val="38870d"/>
      </a:accent6>
      <a:hlink>
        <a:srgbClr val="017bc6"/>
      </a:hlink>
      <a:folHlink>
        <a:srgbClr val="b2d6e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8ec9e7"/>
      </a:dk2>
      <a:lt2>
        <a:srgbClr val="edf7fb"/>
      </a:lt2>
      <a:accent1>
        <a:srgbClr val="017bc6"/>
      </a:accent1>
      <a:accent2>
        <a:srgbClr val="ffb612"/>
      </a:accent2>
      <a:accent3>
        <a:srgbClr val="42145f"/>
      </a:accent3>
      <a:accent4>
        <a:srgbClr val="00689a"/>
      </a:accent4>
      <a:accent5>
        <a:srgbClr val="663227"/>
      </a:accent5>
      <a:accent6>
        <a:srgbClr val="38870d"/>
      </a:accent6>
      <a:hlink>
        <a:srgbClr val="017bc6"/>
      </a:hlink>
      <a:folHlink>
        <a:srgbClr val="b2d6e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?>
<Relationships xmlns="http://schemas.openxmlformats.org/package/2006/relationships"><Relationship Id="rId1" Type="http://schemas.openxmlformats.org/officeDocument/2006/relationships/customXmlProps" Target="itemProps1.xml"/>
</Relationships>
</file>

<file path=customXml/_rels/item2.xml.rels><?xml version="1.0" encoding="UTF-8"?>
<Relationships xmlns="http://schemas.openxmlformats.org/package/2006/relationships"><Relationship Id="rId1" Type="http://schemas.openxmlformats.org/officeDocument/2006/relationships/customXmlProps" Target="itemProps2.xml"/>
</Relationships>
</file>

<file path=customXml/_rels/item3.xml.rels><?xml version="1.0" encoding="UTF-8"?>
<Relationships xmlns="http://schemas.openxmlformats.org/package/2006/relationships"><Relationship Id="rId1" Type="http://schemas.openxmlformats.org/officeDocument/2006/relationships/customXmlProps" Target="itemProps3.xml"/>
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C93370C3827840A4F609E5BD3D904F" ma:contentTypeVersion="0" ma:contentTypeDescription="Een nieuw document maken." ma:contentTypeScope="" ma:versionID="293ca5b32a79d1763ed90f428767299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978a156f712f99d6452530788f7ffe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F61EC1-E726-4D6C-B2B2-318BBE1624EF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0F9B8EB-73A8-4660-BA2A-694E16B27776}">
  <ds:schemaRefs>
    <ds:schemaRef ds:uri="http://purl.org/dc/elements/1.1/"/>
    <ds:schemaRef ds:uri="http://purl.org/dc/terms/"/>
    <ds:schemaRef ds:uri="http://schemas.microsoft.com/internal/obd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1C49096-7255-438F-87E2-8B283B85083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KNMI sjabloon voor Powerpoint NL breedbeeld</Template>
  <TotalTime>134</TotalTime>
  <Application>Collabora_Office/6.4.10.60$Linux_X86_64 LibreOffice_project/49f8a7333bddceb3b8bd18d81ff593fa39f5a437</Application>
  <Words>265</Words>
  <Paragraphs>66</Paragraphs>
  <Company>SSC-Campus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2022-06-16T10:01:37Z</dcterms:created>
  <dc:creator>Lankamp, Ben (KNMI)</dc:creator>
  <dc:description/>
  <dc:language>en-GB</dc:language>
  <cp:lastModifiedBy/>
  <dcterms:modified xsi:type="dcterms:W3CDTF">2023-01-20T16:51:56Z</dcterms:modified>
  <cp:revision>5</cp:revision>
  <dc:subject/>
  <dc:title>KNMI API’s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SSC-Campus</vt:lpwstr>
  </property>
  <property fmtid="{D5CDD505-2E9C-101B-9397-08002B2CF9AE}" pid="4" name="ContentTypeId">
    <vt:lpwstr>0x010100DCC93370C3827840A4F609E5BD3D904F</vt:lpwstr>
  </property>
  <property fmtid="{D5CDD505-2E9C-101B-9397-08002B2CF9AE}" pid="5" name="HiddenSlides">
    <vt:i4>0</vt:i4>
  </property>
  <property fmtid="{D5CDD505-2E9C-101B-9397-08002B2CF9AE}" pid="6" name="HyperlinksChanged">
    <vt:bool>0</vt:bool>
  </property>
  <property fmtid="{D5CDD505-2E9C-101B-9397-08002B2CF9AE}" pid="7" name="LinksUpToDate">
    <vt:bool>0</vt:bool>
  </property>
  <property fmtid="{D5CDD505-2E9C-101B-9397-08002B2CF9AE}" pid="8" name="MMClips">
    <vt:i4>0</vt:i4>
  </property>
  <property fmtid="{D5CDD505-2E9C-101B-9397-08002B2CF9AE}" pid="9" name="Notes">
    <vt:i4>0</vt:i4>
  </property>
  <property fmtid="{D5CDD505-2E9C-101B-9397-08002B2CF9AE}" pid="10" name="PresentationFormat">
    <vt:lpwstr>Widescreen</vt:lpwstr>
  </property>
  <property fmtid="{D5CDD505-2E9C-101B-9397-08002B2CF9AE}" pid="11" name="ScaleCrop">
    <vt:bool>0</vt:bool>
  </property>
  <property fmtid="{D5CDD505-2E9C-101B-9397-08002B2CF9AE}" pid="12" name="ShareDoc">
    <vt:bool>0</vt:bool>
  </property>
  <property fmtid="{D5CDD505-2E9C-101B-9397-08002B2CF9AE}" pid="13" name="Slides">
    <vt:i4>8</vt:i4>
  </property>
</Properties>
</file>