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4"/>
    <p:sldMasterId id="2147483668" r:id="rId5"/>
  </p:sldMasterIdLst>
  <p:notesMasterIdLst>
    <p:notesMasterId r:id="rId23"/>
  </p:notesMasterIdLst>
  <p:handoutMasterIdLst>
    <p:handoutMasterId r:id="rId24"/>
  </p:handoutMasterIdLst>
  <p:sldIdLst>
    <p:sldId id="256" r:id="rId6"/>
    <p:sldId id="346" r:id="rId7"/>
    <p:sldId id="602" r:id="rId8"/>
    <p:sldId id="603" r:id="rId9"/>
    <p:sldId id="604" r:id="rId10"/>
    <p:sldId id="584" r:id="rId11"/>
    <p:sldId id="605" r:id="rId12"/>
    <p:sldId id="267" r:id="rId13"/>
    <p:sldId id="606" r:id="rId14"/>
    <p:sldId id="607" r:id="rId15"/>
    <p:sldId id="608" r:id="rId16"/>
    <p:sldId id="609" r:id="rId17"/>
    <p:sldId id="610" r:id="rId18"/>
    <p:sldId id="611" r:id="rId19"/>
    <p:sldId id="612" r:id="rId20"/>
    <p:sldId id="613" r:id="rId21"/>
    <p:sldId id="271" r:id="rId22"/>
  </p:sldIdLst>
  <p:sldSz cx="11520488" cy="6480175"/>
  <p:notesSz cx="6858000" cy="9144000"/>
  <p:defaultTextStyle>
    <a:defPPr>
      <a:defRPr lang="nl-NL"/>
    </a:defPPr>
    <a:lvl1pPr marL="0" algn="l" defTabSz="502697" rtl="0" eaLnBrk="1" latinLnBrk="0" hangingPunct="1">
      <a:defRPr sz="989" kern="1200">
        <a:solidFill>
          <a:schemeClr val="tx1"/>
        </a:solidFill>
        <a:latin typeface="+mn-lt"/>
        <a:ea typeface="+mn-ea"/>
        <a:cs typeface="+mn-cs"/>
      </a:defRPr>
    </a:lvl1pPr>
    <a:lvl2pPr marL="251348" algn="l" defTabSz="502697" rtl="0" eaLnBrk="1" latinLnBrk="0" hangingPunct="1">
      <a:defRPr sz="989" kern="1200">
        <a:solidFill>
          <a:schemeClr val="tx1"/>
        </a:solidFill>
        <a:latin typeface="+mn-lt"/>
        <a:ea typeface="+mn-ea"/>
        <a:cs typeface="+mn-cs"/>
      </a:defRPr>
    </a:lvl2pPr>
    <a:lvl3pPr marL="502697" algn="l" defTabSz="502697" rtl="0" eaLnBrk="1" latinLnBrk="0" hangingPunct="1">
      <a:defRPr sz="989" kern="1200">
        <a:solidFill>
          <a:schemeClr val="tx1"/>
        </a:solidFill>
        <a:latin typeface="+mn-lt"/>
        <a:ea typeface="+mn-ea"/>
        <a:cs typeface="+mn-cs"/>
      </a:defRPr>
    </a:lvl3pPr>
    <a:lvl4pPr marL="754045" algn="l" defTabSz="502697" rtl="0" eaLnBrk="1" latinLnBrk="0" hangingPunct="1">
      <a:defRPr sz="989" kern="1200">
        <a:solidFill>
          <a:schemeClr val="tx1"/>
        </a:solidFill>
        <a:latin typeface="+mn-lt"/>
        <a:ea typeface="+mn-ea"/>
        <a:cs typeface="+mn-cs"/>
      </a:defRPr>
    </a:lvl4pPr>
    <a:lvl5pPr marL="1005393" algn="l" defTabSz="502697" rtl="0" eaLnBrk="1" latinLnBrk="0" hangingPunct="1">
      <a:defRPr sz="989" kern="1200">
        <a:solidFill>
          <a:schemeClr val="tx1"/>
        </a:solidFill>
        <a:latin typeface="+mn-lt"/>
        <a:ea typeface="+mn-ea"/>
        <a:cs typeface="+mn-cs"/>
      </a:defRPr>
    </a:lvl5pPr>
    <a:lvl6pPr marL="1256743" algn="l" defTabSz="502697" rtl="0" eaLnBrk="1" latinLnBrk="0" hangingPunct="1">
      <a:defRPr sz="989" kern="1200">
        <a:solidFill>
          <a:schemeClr val="tx1"/>
        </a:solidFill>
        <a:latin typeface="+mn-lt"/>
        <a:ea typeface="+mn-ea"/>
        <a:cs typeface="+mn-cs"/>
      </a:defRPr>
    </a:lvl6pPr>
    <a:lvl7pPr marL="1508091" algn="l" defTabSz="502697" rtl="0" eaLnBrk="1" latinLnBrk="0" hangingPunct="1">
      <a:defRPr sz="989" kern="1200">
        <a:solidFill>
          <a:schemeClr val="tx1"/>
        </a:solidFill>
        <a:latin typeface="+mn-lt"/>
        <a:ea typeface="+mn-ea"/>
        <a:cs typeface="+mn-cs"/>
      </a:defRPr>
    </a:lvl7pPr>
    <a:lvl8pPr marL="1759439" algn="l" defTabSz="502697" rtl="0" eaLnBrk="1" latinLnBrk="0" hangingPunct="1">
      <a:defRPr sz="989" kern="1200">
        <a:solidFill>
          <a:schemeClr val="tx1"/>
        </a:solidFill>
        <a:latin typeface="+mn-lt"/>
        <a:ea typeface="+mn-ea"/>
        <a:cs typeface="+mn-cs"/>
      </a:defRPr>
    </a:lvl8pPr>
    <a:lvl9pPr marL="2010788" algn="l" defTabSz="502697" rtl="0" eaLnBrk="1" latinLnBrk="0" hangingPunct="1">
      <a:defRPr sz="98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1" userDrawn="1">
          <p15:clr>
            <a:srgbClr val="A4A3A4"/>
          </p15:clr>
        </p15:guide>
        <p15:guide id="2" pos="362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CBE9C0-7EA5-4FF3-804C-702AA0CEE7E8}" v="3" dt="2020-09-01T14:00:59.741"/>
    <p1510:client id="{78D470B9-DC88-4644-A383-3BA896A25CD2}" v="5" dt="2020-10-29T18:11:14.8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3988" autoAdjust="0"/>
  </p:normalViewPr>
  <p:slideViewPr>
    <p:cSldViewPr snapToGrid="0" showGuides="1">
      <p:cViewPr varScale="1">
        <p:scale>
          <a:sx n="67" d="100"/>
          <a:sy n="67" d="100"/>
        </p:scale>
        <p:origin x="1435" y="53"/>
      </p:cViewPr>
      <p:guideLst>
        <p:guide orient="horz" pos="2041"/>
        <p:guide pos="3629"/>
      </p:guideLst>
    </p:cSldViewPr>
  </p:slideViewPr>
  <p:notesTextViewPr>
    <p:cViewPr>
      <p:scale>
        <a:sx n="1" d="1"/>
        <a:sy n="1" d="1"/>
      </p:scale>
      <p:origin x="0" y="0"/>
    </p:cViewPr>
  </p:notesTextViewPr>
  <p:notesViewPr>
    <p:cSldViewPr snapToGrid="0">
      <p:cViewPr varScale="1">
        <p:scale>
          <a:sx n="80" d="100"/>
          <a:sy n="80" d="100"/>
        </p:scale>
        <p:origin x="391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pster-den Otter, D. (BMS)" userId="S::d.denotter_utwente.nl#ext#@avans.onmicrosoft.com::e03635da-dbb6-4965-bb78-7a38581e2551" providerId="AD" clId="Web-{78D470B9-DC88-4644-A383-3BA896A25CD2}"/>
    <pc:docChg chg="modSld">
      <pc:chgData name="Hopster-den Otter, D. (BMS)" userId="S::d.denotter_utwente.nl#ext#@avans.onmicrosoft.com::e03635da-dbb6-4965-bb78-7a38581e2551" providerId="AD" clId="Web-{78D470B9-DC88-4644-A383-3BA896A25CD2}" dt="2020-10-29T18:11:14.836" v="4" actId="20577"/>
      <pc:docMkLst>
        <pc:docMk/>
      </pc:docMkLst>
      <pc:sldChg chg="modSp">
        <pc:chgData name="Hopster-den Otter, D. (BMS)" userId="S::d.denotter_utwente.nl#ext#@avans.onmicrosoft.com::e03635da-dbb6-4965-bb78-7a38581e2551" providerId="AD" clId="Web-{78D470B9-DC88-4644-A383-3BA896A25CD2}" dt="2020-10-29T18:11:14.836" v="3" actId="20577"/>
        <pc:sldMkLst>
          <pc:docMk/>
          <pc:sldMk cId="2103608407" sldId="586"/>
        </pc:sldMkLst>
        <pc:spChg chg="mod">
          <ac:chgData name="Hopster-den Otter, D. (BMS)" userId="S::d.denotter_utwente.nl#ext#@avans.onmicrosoft.com::e03635da-dbb6-4965-bb78-7a38581e2551" providerId="AD" clId="Web-{78D470B9-DC88-4644-A383-3BA896A25CD2}" dt="2020-10-29T18:11:14.836" v="3" actId="20577"/>
          <ac:spMkLst>
            <pc:docMk/>
            <pc:sldMk cId="2103608407" sldId="586"/>
            <ac:spMk id="3" creationId="{6F4678F0-4803-4EF3-94F7-01A72D6D46DD}"/>
          </ac:spMkLst>
        </pc:spChg>
      </pc:sldChg>
    </pc:docChg>
  </pc:docChgLst>
  <pc:docChgLst>
    <pc:chgData name="Hopster-den Otter, D. (BMS)" userId="S::d.denotter_utwente.nl#ext#@avans.onmicrosoft.com::e03635da-dbb6-4965-bb78-7a38581e2551" providerId="AD" clId="Web-{52CBE9C0-7EA5-4FF3-804C-702AA0CEE7E8}"/>
    <pc:docChg chg="modSld">
      <pc:chgData name="Hopster-den Otter, D. (BMS)" userId="S::d.denotter_utwente.nl#ext#@avans.onmicrosoft.com::e03635da-dbb6-4965-bb78-7a38581e2551" providerId="AD" clId="Web-{52CBE9C0-7EA5-4FF3-804C-702AA0CEE7E8}" dt="2020-09-01T14:00:58.272" v="1" actId="20577"/>
      <pc:docMkLst>
        <pc:docMk/>
      </pc:docMkLst>
      <pc:sldChg chg="modSp">
        <pc:chgData name="Hopster-den Otter, D. (BMS)" userId="S::d.denotter_utwente.nl#ext#@avans.onmicrosoft.com::e03635da-dbb6-4965-bb78-7a38581e2551" providerId="AD" clId="Web-{52CBE9C0-7EA5-4FF3-804C-702AA0CEE7E8}" dt="2020-09-01T14:00:58.272" v="0" actId="20577"/>
        <pc:sldMkLst>
          <pc:docMk/>
          <pc:sldMk cId="2527025944" sldId="601"/>
        </pc:sldMkLst>
        <pc:spChg chg="mod">
          <ac:chgData name="Hopster-den Otter, D. (BMS)" userId="S::d.denotter_utwente.nl#ext#@avans.onmicrosoft.com::e03635da-dbb6-4965-bb78-7a38581e2551" providerId="AD" clId="Web-{52CBE9C0-7EA5-4FF3-804C-702AA0CEE7E8}" dt="2020-09-01T14:00:58.272" v="0" actId="20577"/>
          <ac:spMkLst>
            <pc:docMk/>
            <pc:sldMk cId="2527025944" sldId="601"/>
            <ac:spMk id="3" creationId="{047BA71A-7D53-4426-93F9-5530A96C3CA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49C6342F-8A37-41EC-A688-72A5A4BA0C7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5FD2254A-F78C-4762-8CF1-4DA70B23F9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0054CFC-BAB7-4A9F-9D65-405C6616ABBB}" type="datetimeFigureOut">
              <a:rPr lang="nl-NL" smtClean="0"/>
              <a:t>4-1-2021</a:t>
            </a:fld>
            <a:endParaRPr lang="nl-NL"/>
          </a:p>
        </p:txBody>
      </p:sp>
      <p:sp>
        <p:nvSpPr>
          <p:cNvPr id="4" name="Tijdelijke aanduiding voor voettekst 3">
            <a:extLst>
              <a:ext uri="{FF2B5EF4-FFF2-40B4-BE49-F238E27FC236}">
                <a16:creationId xmlns:a16="http://schemas.microsoft.com/office/drawing/2014/main" id="{8F06211A-CF77-48BB-ABD3-B24B6408CD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2D0661F1-6F27-460A-9614-FFBC3F389C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E72619A-12AB-4A91-8A49-F6EF5FCE2EB1}" type="slidenum">
              <a:rPr lang="nl-NL" smtClean="0"/>
              <a:t>‹nr.›</a:t>
            </a:fld>
            <a:endParaRPr lang="nl-NL"/>
          </a:p>
        </p:txBody>
      </p:sp>
    </p:spTree>
    <p:extLst>
      <p:ext uri="{BB962C8B-B14F-4D97-AF65-F5344CB8AC3E}">
        <p14:creationId xmlns:p14="http://schemas.microsoft.com/office/powerpoint/2010/main" val="25726001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mn-lt"/>
              </a:defRPr>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mn-lt"/>
              </a:defRPr>
            </a:lvl1pPr>
          </a:lstStyle>
          <a:p>
            <a:fld id="{F7E3B58D-361B-4837-84B9-18D71FD99E2F}" type="datetimeFigureOut">
              <a:rPr lang="nl-NL" smtClean="0"/>
              <a:pPr/>
              <a:t>4-1-2021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mn-lt"/>
              </a:defRPr>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mn-lt"/>
              </a:defRPr>
            </a:lvl1pPr>
          </a:lstStyle>
          <a:p>
            <a:fld id="{DE48BA3D-0680-485F-9882-A8DAC8FEA35A}" type="slidenum">
              <a:rPr lang="nl-NL" smtClean="0"/>
              <a:pPr/>
              <a:t>‹nr.›</a:t>
            </a:fld>
            <a:endParaRPr lang="nl-NL"/>
          </a:p>
        </p:txBody>
      </p:sp>
    </p:spTree>
    <p:extLst>
      <p:ext uri="{BB962C8B-B14F-4D97-AF65-F5344CB8AC3E}">
        <p14:creationId xmlns:p14="http://schemas.microsoft.com/office/powerpoint/2010/main" val="1934238153"/>
      </p:ext>
    </p:extLst>
  </p:cSld>
  <p:clrMap bg1="lt1" tx1="dk1" bg2="lt2" tx2="dk2" accent1="accent1" accent2="accent2" accent3="accent3" accent4="accent4" accent5="accent5" accent6="accent6" hlink="hlink" folHlink="folHlink"/>
  <p:notesStyle>
    <a:lvl1pPr marL="0" algn="l" defTabSz="502697" rtl="0" eaLnBrk="1" latinLnBrk="0" hangingPunct="1">
      <a:defRPr sz="660" kern="1200">
        <a:solidFill>
          <a:schemeClr val="tx1"/>
        </a:solidFill>
        <a:latin typeface="+mn-lt"/>
        <a:ea typeface="+mn-ea"/>
        <a:cs typeface="+mn-cs"/>
      </a:defRPr>
    </a:lvl1pPr>
    <a:lvl2pPr marL="251348" algn="l" defTabSz="502697" rtl="0" eaLnBrk="1" latinLnBrk="0" hangingPunct="1">
      <a:defRPr sz="660" kern="1200">
        <a:solidFill>
          <a:schemeClr val="tx1"/>
        </a:solidFill>
        <a:latin typeface="+mn-lt"/>
        <a:ea typeface="+mn-ea"/>
        <a:cs typeface="+mn-cs"/>
      </a:defRPr>
    </a:lvl2pPr>
    <a:lvl3pPr marL="502697" algn="l" defTabSz="502697" rtl="0" eaLnBrk="1" latinLnBrk="0" hangingPunct="1">
      <a:defRPr sz="660" kern="1200">
        <a:solidFill>
          <a:schemeClr val="tx1"/>
        </a:solidFill>
        <a:latin typeface="+mn-lt"/>
        <a:ea typeface="+mn-ea"/>
        <a:cs typeface="+mn-cs"/>
      </a:defRPr>
    </a:lvl3pPr>
    <a:lvl4pPr marL="754045" algn="l" defTabSz="502697" rtl="0" eaLnBrk="1" latinLnBrk="0" hangingPunct="1">
      <a:defRPr sz="660" kern="1200">
        <a:solidFill>
          <a:schemeClr val="tx1"/>
        </a:solidFill>
        <a:latin typeface="+mn-lt"/>
        <a:ea typeface="+mn-ea"/>
        <a:cs typeface="+mn-cs"/>
      </a:defRPr>
    </a:lvl4pPr>
    <a:lvl5pPr marL="1005393" algn="l" defTabSz="502697" rtl="0" eaLnBrk="1" latinLnBrk="0" hangingPunct="1">
      <a:defRPr sz="660" kern="1200">
        <a:solidFill>
          <a:schemeClr val="tx1"/>
        </a:solidFill>
        <a:latin typeface="+mn-lt"/>
        <a:ea typeface="+mn-ea"/>
        <a:cs typeface="+mn-cs"/>
      </a:defRPr>
    </a:lvl5pPr>
    <a:lvl6pPr marL="1256743" algn="l" defTabSz="502697" rtl="0" eaLnBrk="1" latinLnBrk="0" hangingPunct="1">
      <a:defRPr sz="660" kern="1200">
        <a:solidFill>
          <a:schemeClr val="tx1"/>
        </a:solidFill>
        <a:latin typeface="+mn-lt"/>
        <a:ea typeface="+mn-ea"/>
        <a:cs typeface="+mn-cs"/>
      </a:defRPr>
    </a:lvl6pPr>
    <a:lvl7pPr marL="1508091" algn="l" defTabSz="502697" rtl="0" eaLnBrk="1" latinLnBrk="0" hangingPunct="1">
      <a:defRPr sz="660" kern="1200">
        <a:solidFill>
          <a:schemeClr val="tx1"/>
        </a:solidFill>
        <a:latin typeface="+mn-lt"/>
        <a:ea typeface="+mn-ea"/>
        <a:cs typeface="+mn-cs"/>
      </a:defRPr>
    </a:lvl7pPr>
    <a:lvl8pPr marL="1759439" algn="l" defTabSz="502697" rtl="0" eaLnBrk="1" latinLnBrk="0" hangingPunct="1">
      <a:defRPr sz="660" kern="1200">
        <a:solidFill>
          <a:schemeClr val="tx1"/>
        </a:solidFill>
        <a:latin typeface="+mn-lt"/>
        <a:ea typeface="+mn-ea"/>
        <a:cs typeface="+mn-cs"/>
      </a:defRPr>
    </a:lvl8pPr>
    <a:lvl9pPr marL="2010788" algn="l" defTabSz="502697" rtl="0" eaLnBrk="1" latinLnBrk="0" hangingPunct="1">
      <a:defRPr sz="66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2</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49855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11</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62228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12</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175404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13</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74764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14</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249119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15</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68703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16</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84989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DE48BA3D-0680-485F-9882-A8DAC8FEA35A}" type="slidenum">
              <a:rPr lang="nl-NL" smtClean="0"/>
              <a:pPr/>
              <a:t>17</a:t>
            </a:fld>
            <a:endParaRPr lang="nl-NL"/>
          </a:p>
        </p:txBody>
      </p:sp>
    </p:spTree>
    <p:extLst>
      <p:ext uri="{BB962C8B-B14F-4D97-AF65-F5344CB8AC3E}">
        <p14:creationId xmlns:p14="http://schemas.microsoft.com/office/powerpoint/2010/main" val="316431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502697" rtl="0" eaLnBrk="1" fontAlgn="auto" latinLnBrk="0" hangingPunct="1">
              <a:lnSpc>
                <a:spcPct val="100000"/>
              </a:lnSpc>
              <a:spcBef>
                <a:spcPts val="0"/>
              </a:spcBef>
              <a:spcAft>
                <a:spcPts val="0"/>
              </a:spcAft>
              <a:buClrTx/>
              <a:buSzTx/>
              <a:buFontTx/>
              <a:buNone/>
              <a:tabLst/>
              <a:defRPr/>
            </a:pPr>
            <a:r>
              <a:rPr lang="en-US" sz="700" b="0" i="0" u="none" strike="noStrike" dirty="0" err="1">
                <a:solidFill>
                  <a:srgbClr val="000000"/>
                </a:solidFill>
                <a:effectLst/>
                <a:latin typeface="Calibri" panose="020F0502020204030204" pitchFamily="34" charset="0"/>
              </a:rPr>
              <a:t>Bespreek</a:t>
            </a:r>
            <a:r>
              <a:rPr lang="en-US" sz="700" b="0" i="0" u="none" strike="noStrike" dirty="0">
                <a:solidFill>
                  <a:srgbClr val="000000"/>
                </a:solidFill>
                <a:effectLst/>
                <a:latin typeface="Calibri" panose="020F0502020204030204" pitchFamily="34" charset="0"/>
              </a:rPr>
              <a:t> de </a:t>
            </a:r>
            <a:r>
              <a:rPr lang="en-US" sz="700" b="0" i="0" u="none" strike="noStrike" dirty="0" err="1">
                <a:solidFill>
                  <a:srgbClr val="000000"/>
                </a:solidFill>
                <a:effectLst/>
                <a:latin typeface="Calibri" panose="020F0502020204030204" pitchFamily="34" charset="0"/>
              </a:rPr>
              <a:t>leerdoelen</a:t>
            </a:r>
            <a:r>
              <a:rPr lang="en-US" sz="700" b="0" i="0" u="none" strike="noStrike" dirty="0">
                <a:solidFill>
                  <a:srgbClr val="000000"/>
                </a:solidFill>
                <a:effectLst/>
                <a:latin typeface="Calibri" panose="020F0502020204030204" pitchFamily="34" charset="0"/>
              </a:rPr>
              <a:t> en </a:t>
            </a:r>
            <a:r>
              <a:rPr lang="en-US" sz="700" b="0" i="0" u="none" strike="noStrike" dirty="0" err="1">
                <a:solidFill>
                  <a:srgbClr val="000000"/>
                </a:solidFill>
                <a:effectLst/>
                <a:latin typeface="Calibri" panose="020F0502020204030204" pitchFamily="34" charset="0"/>
              </a:rPr>
              <a:t>licht</a:t>
            </a:r>
            <a:r>
              <a:rPr lang="en-US" sz="700" b="0" i="0" u="none" strike="noStrike" dirty="0">
                <a:solidFill>
                  <a:srgbClr val="000000"/>
                </a:solidFill>
                <a:effectLst/>
                <a:latin typeface="Calibri" panose="020F0502020204030204" pitchFamily="34" charset="0"/>
              </a:rPr>
              <a:t> toe </a:t>
            </a:r>
            <a:r>
              <a:rPr lang="en-US" sz="700" b="0" i="0" u="none" strike="noStrike" dirty="0" err="1">
                <a:solidFill>
                  <a:srgbClr val="000000"/>
                </a:solidFill>
                <a:effectLst/>
                <a:latin typeface="Calibri" panose="020F0502020204030204" pitchFamily="34" charset="0"/>
              </a:rPr>
              <a:t>dat</a:t>
            </a:r>
            <a:r>
              <a:rPr lang="en-US" sz="700" b="0" i="0" u="none" strike="noStrike" dirty="0">
                <a:solidFill>
                  <a:srgbClr val="000000"/>
                </a:solidFill>
                <a:effectLst/>
                <a:latin typeface="Calibri" panose="020F0502020204030204" pitchFamily="34" charset="0"/>
              </a:rPr>
              <a:t> de </a:t>
            </a:r>
            <a:r>
              <a:rPr lang="en-US" sz="700" b="0" i="0" u="none" strike="noStrike" dirty="0" err="1">
                <a:solidFill>
                  <a:srgbClr val="000000"/>
                </a:solidFill>
                <a:effectLst/>
                <a:latin typeface="Calibri" panose="020F0502020204030204" pitchFamily="34" charset="0"/>
              </a:rPr>
              <a:t>leerdoelen</a:t>
            </a:r>
            <a:r>
              <a:rPr lang="en-US" sz="700" b="0" i="0" u="none" strike="noStrike" dirty="0">
                <a:solidFill>
                  <a:srgbClr val="000000"/>
                </a:solidFill>
                <a:effectLst/>
                <a:latin typeface="Calibri" panose="020F0502020204030204" pitchFamily="34" charset="0"/>
              </a:rPr>
              <a:t> </a:t>
            </a:r>
            <a:r>
              <a:rPr lang="en-US" sz="700" b="0" i="0" u="none" strike="noStrike" dirty="0" err="1">
                <a:solidFill>
                  <a:srgbClr val="000000"/>
                </a:solidFill>
                <a:effectLst/>
                <a:latin typeface="Calibri" panose="020F0502020204030204" pitchFamily="34" charset="0"/>
              </a:rPr>
              <a:t>nog</a:t>
            </a:r>
            <a:r>
              <a:rPr lang="en-US" sz="700" b="0" i="0" u="none" strike="noStrike" dirty="0">
                <a:solidFill>
                  <a:srgbClr val="000000"/>
                </a:solidFill>
                <a:effectLst/>
                <a:latin typeface="Calibri" panose="020F0502020204030204" pitchFamily="34" charset="0"/>
              </a:rPr>
              <a:t> </a:t>
            </a:r>
            <a:r>
              <a:rPr lang="en-US" sz="700" b="0" i="0" u="none" strike="noStrike" dirty="0" err="1">
                <a:solidFill>
                  <a:srgbClr val="000000"/>
                </a:solidFill>
                <a:effectLst/>
                <a:latin typeface="Calibri" panose="020F0502020204030204" pitchFamily="34" charset="0"/>
              </a:rPr>
              <a:t>niet</a:t>
            </a:r>
            <a:r>
              <a:rPr lang="en-US" sz="700" b="0" i="0" u="none" strike="noStrike" dirty="0">
                <a:solidFill>
                  <a:srgbClr val="000000"/>
                </a:solidFill>
                <a:effectLst/>
                <a:latin typeface="Calibri" panose="020F0502020204030204" pitchFamily="34" charset="0"/>
              </a:rPr>
              <a:t> </a:t>
            </a:r>
            <a:r>
              <a:rPr lang="en-US" sz="700" b="0" i="0" u="none" strike="noStrike" dirty="0" err="1">
                <a:solidFill>
                  <a:srgbClr val="000000"/>
                </a:solidFill>
                <a:effectLst/>
                <a:latin typeface="Calibri" panose="020F0502020204030204" pitchFamily="34" charset="0"/>
              </a:rPr>
              <a:t>voldoende</a:t>
            </a:r>
            <a:r>
              <a:rPr lang="en-US" sz="700" b="0" i="0" u="none" strike="noStrike" dirty="0">
                <a:solidFill>
                  <a:srgbClr val="000000"/>
                </a:solidFill>
                <a:effectLst/>
                <a:latin typeface="Calibri" panose="020F0502020204030204" pitchFamily="34" charset="0"/>
              </a:rPr>
              <a:t> </a:t>
            </a:r>
            <a:r>
              <a:rPr lang="en-US" sz="700" b="0" i="0" u="none" strike="noStrike" dirty="0" err="1">
                <a:solidFill>
                  <a:srgbClr val="000000"/>
                </a:solidFill>
                <a:effectLst/>
                <a:latin typeface="Calibri" panose="020F0502020204030204" pitchFamily="34" charset="0"/>
              </a:rPr>
              <a:t>zijn</a:t>
            </a:r>
            <a:r>
              <a:rPr lang="en-US" sz="700" b="0" i="0" u="none" strike="noStrike" dirty="0">
                <a:solidFill>
                  <a:srgbClr val="000000"/>
                </a:solidFill>
                <a:effectLst/>
                <a:latin typeface="Calibri" panose="020F0502020204030204" pitchFamily="34" charset="0"/>
              </a:rPr>
              <a:t>. </a:t>
            </a:r>
            <a:r>
              <a:rPr lang="en-US" sz="700" b="0" i="0" u="none" strike="noStrike" dirty="0" err="1">
                <a:solidFill>
                  <a:srgbClr val="000000"/>
                </a:solidFill>
                <a:effectLst/>
                <a:latin typeface="Calibri" panose="020F0502020204030204" pitchFamily="34" charset="0"/>
              </a:rPr>
              <a:t>Er</a:t>
            </a:r>
            <a:r>
              <a:rPr lang="en-US" sz="700" b="0" i="0" u="none" strike="noStrike" dirty="0">
                <a:solidFill>
                  <a:srgbClr val="000000"/>
                </a:solidFill>
                <a:effectLst/>
                <a:latin typeface="Calibri" panose="020F0502020204030204" pitchFamily="34" charset="0"/>
              </a:rPr>
              <a:t> </a:t>
            </a:r>
            <a:r>
              <a:rPr lang="en-US" sz="700" b="0" i="0" u="none" strike="noStrike" dirty="0" err="1">
                <a:solidFill>
                  <a:srgbClr val="000000"/>
                </a:solidFill>
                <a:effectLst/>
                <a:latin typeface="Calibri" panose="020F0502020204030204" pitchFamily="34" charset="0"/>
              </a:rPr>
              <a:t>zijn</a:t>
            </a:r>
            <a:r>
              <a:rPr lang="en-US" sz="700" b="0" i="0" u="none" strike="noStrike" dirty="0">
                <a:solidFill>
                  <a:srgbClr val="000000"/>
                </a:solidFill>
                <a:effectLst/>
                <a:latin typeface="Calibri" panose="020F0502020204030204" pitchFamily="34" charset="0"/>
              </a:rPr>
              <a:t> </a:t>
            </a:r>
            <a:r>
              <a:rPr lang="en-US" sz="700" b="0" i="0" u="none" strike="noStrike" dirty="0" err="1">
                <a:solidFill>
                  <a:srgbClr val="000000"/>
                </a:solidFill>
                <a:effectLst/>
                <a:latin typeface="Calibri" panose="020F0502020204030204" pitchFamily="34" charset="0"/>
              </a:rPr>
              <a:t>ook</a:t>
            </a:r>
            <a:r>
              <a:rPr lang="en-US" sz="700" b="0" i="0" u="none" strike="noStrike" dirty="0">
                <a:solidFill>
                  <a:srgbClr val="000000"/>
                </a:solidFill>
                <a:effectLst/>
                <a:latin typeface="Calibri" panose="020F0502020204030204" pitchFamily="34" charset="0"/>
              </a:rPr>
              <a:t> </a:t>
            </a:r>
            <a:r>
              <a:rPr lang="en-US" sz="700" b="0" i="0" u="none" strike="noStrike" dirty="0" err="1">
                <a:solidFill>
                  <a:srgbClr val="000000"/>
                </a:solidFill>
                <a:effectLst/>
                <a:latin typeface="Calibri" panose="020F0502020204030204" pitchFamily="34" charset="0"/>
              </a:rPr>
              <a:t>succescriteria</a:t>
            </a:r>
            <a:r>
              <a:rPr lang="en-US" sz="700" b="0" i="0" u="none" strike="noStrike" dirty="0">
                <a:solidFill>
                  <a:srgbClr val="000000"/>
                </a:solidFill>
                <a:effectLst/>
                <a:latin typeface="Calibri" panose="020F0502020204030204" pitchFamily="34" charset="0"/>
              </a:rPr>
              <a:t> </a:t>
            </a:r>
            <a:r>
              <a:rPr lang="en-US" sz="700" b="0" i="0" u="none" strike="noStrike" dirty="0" err="1">
                <a:solidFill>
                  <a:srgbClr val="000000"/>
                </a:solidFill>
                <a:effectLst/>
                <a:latin typeface="Calibri" panose="020F0502020204030204" pitchFamily="34" charset="0"/>
              </a:rPr>
              <a:t>nodig</a:t>
            </a:r>
            <a:r>
              <a:rPr lang="en-US" sz="700" b="0" i="0" u="none" strike="noStrike" dirty="0">
                <a:solidFill>
                  <a:srgbClr val="000000"/>
                </a:solidFill>
                <a:effectLst/>
                <a:latin typeface="Calibri" panose="020F0502020204030204" pitchFamily="34" charset="0"/>
              </a:rPr>
              <a:t> </a:t>
            </a:r>
            <a:r>
              <a:rPr lang="en-US" sz="700" b="0" i="0" u="none" strike="noStrike" dirty="0" err="1">
                <a:solidFill>
                  <a:srgbClr val="000000"/>
                </a:solidFill>
                <a:effectLst/>
                <a:latin typeface="Calibri" panose="020F0502020204030204" pitchFamily="34" charset="0"/>
              </a:rPr>
              <a:t>zodat</a:t>
            </a:r>
            <a:r>
              <a:rPr lang="en-US" sz="700" b="0" i="0" u="none" strike="noStrike" dirty="0">
                <a:solidFill>
                  <a:srgbClr val="000000"/>
                </a:solidFill>
                <a:effectLst/>
                <a:latin typeface="Calibri" panose="020F0502020204030204" pitchFamily="34" charset="0"/>
              </a:rPr>
              <a:t> je </a:t>
            </a:r>
            <a:r>
              <a:rPr lang="en-US" sz="700" b="0" i="0" u="none" strike="noStrike" dirty="0" err="1">
                <a:solidFill>
                  <a:srgbClr val="000000"/>
                </a:solidFill>
                <a:effectLst/>
                <a:latin typeface="Calibri" panose="020F0502020204030204" pitchFamily="34" charset="0"/>
              </a:rPr>
              <a:t>weet</a:t>
            </a:r>
            <a:r>
              <a:rPr lang="en-US" sz="700" b="0" i="0" u="none" strike="noStrike" dirty="0">
                <a:solidFill>
                  <a:srgbClr val="000000"/>
                </a:solidFill>
                <a:effectLst/>
                <a:latin typeface="Calibri" panose="020F0502020204030204" pitchFamily="34" charset="0"/>
              </a:rPr>
              <a:t> hoe success </a:t>
            </a:r>
            <a:r>
              <a:rPr lang="en-US" sz="700" b="0" i="0" u="none" strike="noStrike" dirty="0" err="1">
                <a:solidFill>
                  <a:srgbClr val="000000"/>
                </a:solidFill>
                <a:effectLst/>
                <a:latin typeface="Calibri" panose="020F0502020204030204" pitchFamily="34" charset="0"/>
              </a:rPr>
              <a:t>eruit</a:t>
            </a:r>
            <a:r>
              <a:rPr lang="en-US" sz="700" b="0" i="0" u="none" strike="noStrike" dirty="0">
                <a:solidFill>
                  <a:srgbClr val="000000"/>
                </a:solidFill>
                <a:effectLst/>
                <a:latin typeface="Calibri" panose="020F0502020204030204" pitchFamily="34" charset="0"/>
              </a:rPr>
              <a:t> </a:t>
            </a:r>
            <a:r>
              <a:rPr lang="en-US" sz="700" b="0" i="0" u="none" strike="noStrike" dirty="0" err="1">
                <a:solidFill>
                  <a:srgbClr val="000000"/>
                </a:solidFill>
                <a:effectLst/>
                <a:latin typeface="Calibri" panose="020F0502020204030204" pitchFamily="34" charset="0"/>
              </a:rPr>
              <a:t>ziet</a:t>
            </a:r>
            <a:r>
              <a:rPr lang="en-US" sz="700" b="0" i="0" u="none" strike="noStrike" dirty="0">
                <a:solidFill>
                  <a:srgbClr val="000000"/>
                </a:solidFill>
                <a:effectLst/>
                <a:latin typeface="Calibri" panose="020F0502020204030204" pitchFamily="34" charset="0"/>
              </a:rPr>
              <a:t> en </a:t>
            </a:r>
            <a:r>
              <a:rPr lang="en-US" sz="700" b="0" i="0" u="none" strike="noStrike" dirty="0" err="1">
                <a:solidFill>
                  <a:srgbClr val="000000"/>
                </a:solidFill>
                <a:effectLst/>
                <a:latin typeface="Calibri" panose="020F0502020204030204" pitchFamily="34" charset="0"/>
              </a:rPr>
              <a:t>waar</a:t>
            </a:r>
            <a:r>
              <a:rPr lang="en-US" sz="700" b="0" i="0" u="none" strike="noStrike" dirty="0">
                <a:solidFill>
                  <a:srgbClr val="000000"/>
                </a:solidFill>
                <a:effectLst/>
                <a:latin typeface="Calibri" panose="020F0502020204030204" pitchFamily="34" charset="0"/>
              </a:rPr>
              <a:t> je </a:t>
            </a:r>
            <a:r>
              <a:rPr lang="en-US" sz="700" b="0" i="0" u="none" strike="noStrike" dirty="0" err="1">
                <a:solidFill>
                  <a:srgbClr val="000000"/>
                </a:solidFill>
                <a:effectLst/>
                <a:latin typeface="Calibri" panose="020F0502020204030204" pitchFamily="34" charset="0"/>
              </a:rPr>
              <a:t>naar</a:t>
            </a:r>
            <a:r>
              <a:rPr lang="en-US" sz="700" b="0" i="0" u="none" strike="noStrike" dirty="0">
                <a:solidFill>
                  <a:srgbClr val="000000"/>
                </a:solidFill>
                <a:effectLst/>
                <a:latin typeface="Calibri" panose="020F0502020204030204" pitchFamily="34" charset="0"/>
              </a:rPr>
              <a:t> toe </a:t>
            </a:r>
            <a:r>
              <a:rPr lang="en-US" sz="700" b="0" i="0" u="none" strike="noStrike" dirty="0" err="1">
                <a:solidFill>
                  <a:srgbClr val="000000"/>
                </a:solidFill>
                <a:effectLst/>
                <a:latin typeface="Calibri" panose="020F0502020204030204" pitchFamily="34" charset="0"/>
              </a:rPr>
              <a:t>werkt</a:t>
            </a:r>
            <a:r>
              <a:rPr lang="en-US" sz="700" b="0" i="0" u="none" strike="noStrike" dirty="0">
                <a:solidFill>
                  <a:srgbClr val="000000"/>
                </a:solidFill>
                <a:effectLst/>
                <a:latin typeface="Calibri" panose="020F0502020204030204" pitchFamily="34" charset="0"/>
              </a:rPr>
              <a:t>. </a:t>
            </a:r>
            <a:endParaRPr lang="nl-NL"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3</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9332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4</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4552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5</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8334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Deze</a:t>
            </a:r>
            <a:r>
              <a:rPr lang="en-US" dirty="0"/>
              <a:t> </a:t>
            </a:r>
            <a:r>
              <a:rPr lang="en-US" dirty="0" err="1"/>
              <a:t>bijeenkomst</a:t>
            </a:r>
            <a:r>
              <a:rPr lang="en-US" dirty="0"/>
              <a:t> start met </a:t>
            </a:r>
            <a:r>
              <a:rPr lang="en-US" dirty="0" err="1"/>
              <a:t>een</a:t>
            </a:r>
            <a:r>
              <a:rPr lang="en-US" dirty="0"/>
              <a:t> </a:t>
            </a:r>
            <a:r>
              <a:rPr lang="en-US" dirty="0" err="1"/>
              <a:t>reflectie</a:t>
            </a:r>
            <a:r>
              <a:rPr lang="en-US" dirty="0"/>
              <a:t> op wat de </a:t>
            </a:r>
            <a:r>
              <a:rPr lang="en-US" dirty="0" err="1"/>
              <a:t>docenten</a:t>
            </a:r>
            <a:r>
              <a:rPr lang="en-US" dirty="0"/>
              <a:t> </a:t>
            </a:r>
            <a:r>
              <a:rPr lang="en-US" dirty="0" err="1"/>
              <a:t>hebben</a:t>
            </a:r>
            <a:r>
              <a:rPr lang="en-US" dirty="0"/>
              <a:t> </a:t>
            </a:r>
            <a:r>
              <a:rPr lang="en-US" dirty="0" err="1"/>
              <a:t>geleerd</a:t>
            </a:r>
            <a:r>
              <a:rPr lang="en-US" dirty="0"/>
              <a:t> </a:t>
            </a:r>
            <a:r>
              <a:rPr lang="en-US" dirty="0" err="1"/>
              <a:t>tijdens</a:t>
            </a:r>
            <a:r>
              <a:rPr lang="en-US" dirty="0"/>
              <a:t> de </a:t>
            </a:r>
            <a:r>
              <a:rPr lang="en-US" dirty="0" err="1"/>
              <a:t>proeftuin</a:t>
            </a:r>
            <a:r>
              <a:rPr lang="en-US" dirty="0"/>
              <a:t> </a:t>
            </a:r>
            <a:r>
              <a:rPr lang="en-US" dirty="0" err="1"/>
              <a:t>peerfeedback</a:t>
            </a:r>
            <a:r>
              <a:rPr lang="en-US" dirty="0"/>
              <a:t>.</a:t>
            </a:r>
          </a:p>
          <a:p>
            <a:r>
              <a:rPr lang="en-US" dirty="0"/>
              <a:t>De </a:t>
            </a:r>
            <a:r>
              <a:rPr lang="en-US" dirty="0" err="1"/>
              <a:t>volgende</a:t>
            </a:r>
            <a:r>
              <a:rPr lang="en-US" dirty="0"/>
              <a:t> sheets </a:t>
            </a:r>
            <a:r>
              <a:rPr lang="en-US" dirty="0" err="1"/>
              <a:t>bevatten</a:t>
            </a:r>
            <a:r>
              <a:rPr lang="en-US" dirty="0"/>
              <a:t> </a:t>
            </a:r>
            <a:r>
              <a:rPr lang="en-US" dirty="0" err="1"/>
              <a:t>een</a:t>
            </a:r>
            <a:r>
              <a:rPr lang="en-US" dirty="0"/>
              <a:t> </a:t>
            </a:r>
            <a:r>
              <a:rPr lang="en-US" dirty="0" err="1"/>
              <a:t>reflectieopdracht</a:t>
            </a:r>
            <a:r>
              <a:rPr lang="en-US" dirty="0"/>
              <a:t> </a:t>
            </a:r>
            <a:r>
              <a:rPr lang="en-US" dirty="0" err="1"/>
              <a:t>en</a:t>
            </a:r>
            <a:r>
              <a:rPr lang="en-US" dirty="0"/>
              <a:t> de </a:t>
            </a:r>
            <a:r>
              <a:rPr lang="en-US" dirty="0" err="1"/>
              <a:t>leerdoelen</a:t>
            </a:r>
            <a:r>
              <a:rPr lang="en-US" dirty="0"/>
              <a:t>/</a:t>
            </a:r>
            <a:r>
              <a:rPr lang="en-US" dirty="0" err="1"/>
              <a:t>succescriteria</a:t>
            </a:r>
            <a:r>
              <a:rPr lang="en-US" dirty="0"/>
              <a:t>. </a:t>
            </a:r>
            <a:r>
              <a:rPr lang="en-US" dirty="0" err="1"/>
              <a:t>Deze</a:t>
            </a:r>
            <a:r>
              <a:rPr lang="en-US" dirty="0"/>
              <a:t> </a:t>
            </a:r>
            <a:r>
              <a:rPr lang="en-US" dirty="0" err="1"/>
              <a:t>kunt</a:t>
            </a:r>
            <a:r>
              <a:rPr lang="en-US" dirty="0"/>
              <a:t> u </a:t>
            </a:r>
            <a:r>
              <a:rPr lang="en-US" dirty="0" err="1"/>
              <a:t>kort</a:t>
            </a:r>
            <a:r>
              <a:rPr lang="en-US" dirty="0"/>
              <a:t> </a:t>
            </a:r>
            <a:r>
              <a:rPr lang="en-US" dirty="0" err="1"/>
              <a:t>herhalen</a:t>
            </a:r>
            <a:r>
              <a:rPr lang="en-US" dirty="0"/>
              <a:t>. </a:t>
            </a:r>
            <a:endParaRPr lang="nl-NL" dirty="0"/>
          </a:p>
        </p:txBody>
      </p:sp>
      <p:sp>
        <p:nvSpPr>
          <p:cNvPr id="4" name="Slide Number Placeholder 3"/>
          <p:cNvSpPr>
            <a:spLocks noGrp="1"/>
          </p:cNvSpPr>
          <p:nvPr>
            <p:ph type="sldNum" sz="quarter" idx="5"/>
          </p:nvPr>
        </p:nvSpPr>
        <p:spPr/>
        <p:txBody>
          <a:bodyPr/>
          <a:lstStyle/>
          <a:p>
            <a:fld id="{DE48BA3D-0680-485F-9882-A8DAC8FEA35A}" type="slidenum">
              <a:rPr lang="nl-NL" smtClean="0"/>
              <a:pPr/>
              <a:t>6</a:t>
            </a:fld>
            <a:endParaRPr lang="nl-NL"/>
          </a:p>
        </p:txBody>
      </p:sp>
    </p:spTree>
    <p:extLst>
      <p:ext uri="{BB962C8B-B14F-4D97-AF65-F5344CB8AC3E}">
        <p14:creationId xmlns:p14="http://schemas.microsoft.com/office/powerpoint/2010/main" val="2345420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Monitor de mate </a:t>
            </a:r>
            <a:r>
              <a:rPr lang="en-US" dirty="0" err="1"/>
              <a:t>waarin</a:t>
            </a:r>
            <a:r>
              <a:rPr lang="en-US" dirty="0"/>
              <a:t> de </a:t>
            </a:r>
            <a:r>
              <a:rPr lang="en-US" dirty="0" err="1"/>
              <a:t>docenten</a:t>
            </a:r>
            <a:r>
              <a:rPr lang="en-US" dirty="0"/>
              <a:t> </a:t>
            </a:r>
            <a:r>
              <a:rPr lang="en-US" dirty="0" err="1"/>
              <a:t>elementen</a:t>
            </a:r>
            <a:r>
              <a:rPr lang="en-US" dirty="0"/>
              <a:t> </a:t>
            </a:r>
            <a:r>
              <a:rPr lang="en-US" dirty="0" err="1"/>
              <a:t>benoemen</a:t>
            </a:r>
            <a:r>
              <a:rPr lang="en-US" dirty="0"/>
              <a:t> over: </a:t>
            </a:r>
          </a:p>
          <a:p>
            <a:r>
              <a:rPr lang="en-US" dirty="0" err="1"/>
              <a:t>Proces</a:t>
            </a:r>
            <a:r>
              <a:rPr lang="en-US" dirty="0"/>
              <a:t> van feedback </a:t>
            </a:r>
            <a:r>
              <a:rPr lang="en-US" dirty="0" err="1"/>
              <a:t>geven</a:t>
            </a:r>
            <a:r>
              <a:rPr lang="en-US" dirty="0"/>
              <a:t> </a:t>
            </a:r>
          </a:p>
          <a:p>
            <a:r>
              <a:rPr lang="en-US" dirty="0" err="1"/>
              <a:t>Proces</a:t>
            </a:r>
            <a:r>
              <a:rPr lang="en-US" dirty="0"/>
              <a:t> van feedback </a:t>
            </a:r>
            <a:r>
              <a:rPr lang="en-US" dirty="0" err="1"/>
              <a:t>ontvangen</a:t>
            </a:r>
            <a:endParaRPr lang="en-US" dirty="0"/>
          </a:p>
          <a:p>
            <a:r>
              <a:rPr lang="en-US" dirty="0" err="1"/>
              <a:t>Leeropbrengst</a:t>
            </a:r>
            <a:r>
              <a:rPr lang="en-US" dirty="0"/>
              <a:t> van feedback </a:t>
            </a:r>
            <a:r>
              <a:rPr lang="en-US" dirty="0" err="1"/>
              <a:t>geven</a:t>
            </a:r>
            <a:endParaRPr lang="en-US" dirty="0"/>
          </a:p>
          <a:p>
            <a:r>
              <a:rPr lang="en-US" dirty="0" err="1"/>
              <a:t>Leeropbrengst</a:t>
            </a:r>
            <a:r>
              <a:rPr lang="en-US" dirty="0"/>
              <a:t> van feedback </a:t>
            </a:r>
            <a:r>
              <a:rPr lang="en-US" dirty="0" err="1"/>
              <a:t>ontvangen</a:t>
            </a:r>
            <a:endParaRPr lang="en-US" dirty="0"/>
          </a:p>
          <a:p>
            <a:r>
              <a:rPr lang="en-US" dirty="0" err="1"/>
              <a:t>Praktische</a:t>
            </a:r>
            <a:r>
              <a:rPr lang="en-US" dirty="0"/>
              <a:t> </a:t>
            </a:r>
            <a:r>
              <a:rPr lang="en-US" dirty="0" err="1"/>
              <a:t>evaluatie</a:t>
            </a:r>
            <a:r>
              <a:rPr lang="en-US" dirty="0"/>
              <a:t> (tools, </a:t>
            </a:r>
            <a:r>
              <a:rPr lang="en-US" dirty="0" err="1"/>
              <a:t>tijd</a:t>
            </a:r>
            <a:r>
              <a:rPr lang="en-US" dirty="0"/>
              <a:t>, </a:t>
            </a:r>
            <a:r>
              <a:rPr lang="en-US" dirty="0" err="1"/>
              <a:t>faciliteiten</a:t>
            </a:r>
            <a:r>
              <a:rPr lang="en-US" dirty="0"/>
              <a:t>, </a:t>
            </a:r>
            <a:r>
              <a:rPr lang="en-US" dirty="0" err="1"/>
              <a:t>mogelijkheden</a:t>
            </a:r>
            <a:r>
              <a:rPr lang="en-US" dirty="0"/>
              <a:t>)</a:t>
            </a:r>
          </a:p>
          <a:p>
            <a:r>
              <a:rPr lang="en-US" dirty="0" err="1"/>
              <a:t>Gemaakte</a:t>
            </a:r>
            <a:r>
              <a:rPr lang="en-US" dirty="0"/>
              <a:t> </a:t>
            </a:r>
            <a:r>
              <a:rPr lang="en-US" dirty="0" err="1"/>
              <a:t>ontwerpkeuzes</a:t>
            </a:r>
            <a:endParaRPr lang="en-US"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7</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43737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 </a:t>
            </a:r>
            <a:r>
              <a:rPr lang="en-US" dirty="0" err="1"/>
              <a:t>volgende</a:t>
            </a:r>
            <a:r>
              <a:rPr lang="en-US" dirty="0"/>
              <a:t> slides </a:t>
            </a:r>
            <a:r>
              <a:rPr lang="en-US" dirty="0" err="1"/>
              <a:t>bevatten</a:t>
            </a:r>
            <a:r>
              <a:rPr lang="en-US" dirty="0"/>
              <a:t> de </a:t>
            </a:r>
            <a:r>
              <a:rPr lang="en-US" dirty="0" err="1"/>
              <a:t>evaluatie</a:t>
            </a:r>
            <a:r>
              <a:rPr lang="en-US" dirty="0"/>
              <a:t> van de </a:t>
            </a:r>
            <a:r>
              <a:rPr lang="en-US" dirty="0" err="1"/>
              <a:t>proeftuin</a:t>
            </a:r>
            <a:r>
              <a:rPr lang="en-US" dirty="0"/>
              <a:t> </a:t>
            </a:r>
            <a:r>
              <a:rPr lang="en-US" dirty="0" err="1"/>
              <a:t>voor</a:t>
            </a:r>
            <a:r>
              <a:rPr lang="en-US" dirty="0"/>
              <a:t> het </a:t>
            </a:r>
            <a:r>
              <a:rPr lang="en-US" dirty="0" err="1"/>
              <a:t>Versnellingsplan</a:t>
            </a:r>
            <a:r>
              <a:rPr lang="en-US" dirty="0"/>
              <a:t> </a:t>
            </a:r>
            <a:r>
              <a:rPr lang="en-US" dirty="0" err="1"/>
              <a:t>Onderwijsinnovatie</a:t>
            </a:r>
            <a:r>
              <a:rPr lang="en-US" dirty="0"/>
              <a:t> met ICT. </a:t>
            </a:r>
            <a:r>
              <a:rPr lang="en-US" dirty="0" err="1"/>
              <a:t>Zie</a:t>
            </a:r>
            <a:r>
              <a:rPr lang="en-US" dirty="0"/>
              <a:t> </a:t>
            </a:r>
            <a:r>
              <a:rPr lang="en-US" dirty="0" err="1"/>
              <a:t>hiervoor</a:t>
            </a:r>
            <a:r>
              <a:rPr lang="en-US" dirty="0"/>
              <a:t> </a:t>
            </a:r>
            <a:r>
              <a:rPr lang="en-US" dirty="0" err="1"/>
              <a:t>ook</a:t>
            </a:r>
            <a:r>
              <a:rPr lang="en-US" dirty="0"/>
              <a:t> het </a:t>
            </a:r>
            <a:r>
              <a:rPr lang="en-US" dirty="0" err="1"/>
              <a:t>werkpakket</a:t>
            </a:r>
            <a:r>
              <a:rPr lang="en-US" dirty="0"/>
              <a:t> </a:t>
            </a:r>
            <a:r>
              <a:rPr lang="en-US" dirty="0" err="1"/>
              <a:t>voor</a:t>
            </a:r>
            <a:r>
              <a:rPr lang="en-US" dirty="0"/>
              <a:t> </a:t>
            </a:r>
            <a:r>
              <a:rPr lang="en-US" dirty="0" err="1"/>
              <a:t>meer</a:t>
            </a:r>
            <a:r>
              <a:rPr lang="en-US" dirty="0"/>
              <a:t> </a:t>
            </a:r>
            <a:r>
              <a:rPr lang="en-US" dirty="0" err="1"/>
              <a:t>uitleg</a:t>
            </a:r>
            <a:r>
              <a:rPr lang="en-US" dirty="0"/>
              <a:t>. Het is </a:t>
            </a:r>
            <a:r>
              <a:rPr lang="en-US" dirty="0" err="1"/>
              <a:t>mogelijk</a:t>
            </a:r>
            <a:r>
              <a:rPr lang="en-US" dirty="0"/>
              <a:t> om </a:t>
            </a:r>
            <a:r>
              <a:rPr lang="en-US" dirty="0" err="1"/>
              <a:t>dit</a:t>
            </a:r>
            <a:r>
              <a:rPr lang="en-US" dirty="0"/>
              <a:t> </a:t>
            </a:r>
            <a:r>
              <a:rPr lang="en-US" dirty="0" err="1"/>
              <a:t>onderdeel</a:t>
            </a:r>
            <a:r>
              <a:rPr lang="en-US" dirty="0"/>
              <a:t> </a:t>
            </a:r>
            <a:r>
              <a:rPr lang="en-US" dirty="0" err="1"/>
              <a:t>te</a:t>
            </a:r>
            <a:r>
              <a:rPr lang="en-US" dirty="0"/>
              <a:t> laten </a:t>
            </a:r>
            <a:r>
              <a:rPr lang="en-US" dirty="0" err="1"/>
              <a:t>uitvoeren</a:t>
            </a:r>
            <a:r>
              <a:rPr lang="en-US" dirty="0"/>
              <a:t> door </a:t>
            </a:r>
            <a:r>
              <a:rPr lang="en-US" dirty="0" err="1"/>
              <a:t>één</a:t>
            </a:r>
            <a:r>
              <a:rPr lang="en-US" dirty="0"/>
              <a:t> van de </a:t>
            </a:r>
            <a:r>
              <a:rPr lang="en-US" dirty="0" err="1"/>
              <a:t>onderzoekers</a:t>
            </a:r>
            <a:r>
              <a:rPr lang="en-US" dirty="0"/>
              <a:t> van de Zone </a:t>
            </a:r>
            <a:r>
              <a:rPr lang="en-US" dirty="0" err="1"/>
              <a:t>Docentprofessionalisering</a:t>
            </a:r>
            <a:r>
              <a:rPr lang="en-US" dirty="0"/>
              <a:t>. Neem </a:t>
            </a:r>
            <a:r>
              <a:rPr lang="en-US" dirty="0" err="1"/>
              <a:t>hiervoor</a:t>
            </a:r>
            <a:r>
              <a:rPr lang="en-US" dirty="0"/>
              <a:t> contact op met </a:t>
            </a:r>
            <a:r>
              <a:rPr lang="en-US" dirty="0" err="1"/>
              <a:t>Marlies</a:t>
            </a:r>
            <a:r>
              <a:rPr lang="en-US" dirty="0"/>
              <a:t> ter Beek (m.terbeek@utwente.nl) </a:t>
            </a:r>
            <a:r>
              <a:rPr lang="en-US" dirty="0" err="1"/>
              <a:t>en</a:t>
            </a:r>
            <a:r>
              <a:rPr lang="en-US" dirty="0"/>
              <a:t>/of Dorien Hopster-den Otter (d.denotter@utwente.nl). </a:t>
            </a:r>
          </a:p>
          <a:p>
            <a:endParaRPr lang="nl-NL" dirty="0"/>
          </a:p>
        </p:txBody>
      </p:sp>
      <p:sp>
        <p:nvSpPr>
          <p:cNvPr id="4" name="Slide Number Placeholder 3"/>
          <p:cNvSpPr>
            <a:spLocks noGrp="1"/>
          </p:cNvSpPr>
          <p:nvPr>
            <p:ph type="sldNum" sz="quarter" idx="5"/>
          </p:nvPr>
        </p:nvSpPr>
        <p:spPr/>
        <p:txBody>
          <a:bodyPr/>
          <a:lstStyle/>
          <a:p>
            <a:fld id="{DE48BA3D-0680-485F-9882-A8DAC8FEA35A}" type="slidenum">
              <a:rPr lang="nl-NL" smtClean="0"/>
              <a:pPr/>
              <a:t>8</a:t>
            </a:fld>
            <a:endParaRPr lang="nl-NL"/>
          </a:p>
        </p:txBody>
      </p:sp>
    </p:spTree>
    <p:extLst>
      <p:ext uri="{BB962C8B-B14F-4D97-AF65-F5344CB8AC3E}">
        <p14:creationId xmlns:p14="http://schemas.microsoft.com/office/powerpoint/2010/main" val="1085042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9</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6302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10</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65927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1.png"/><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6" Type="http://schemas.openxmlformats.org/officeDocument/2006/relationships/image" Target="../media/image1.png"/><Relationship Id="rId5" Type="http://schemas.openxmlformats.org/officeDocument/2006/relationships/image" Target="../media/image5.pn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8FB599C0-7BBA-4FD4-BE20-185B0C04FD5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0"/>
            <a:ext cx="11520000" cy="4610100"/>
          </a:xfrm>
          <a:prstGeom prst="rect">
            <a:avLst/>
          </a:prstGeom>
        </p:spPr>
      </p:pic>
      <p:sp>
        <p:nvSpPr>
          <p:cNvPr id="9" name="Ondertitel 2">
            <a:extLst>
              <a:ext uri="{FF2B5EF4-FFF2-40B4-BE49-F238E27FC236}">
                <a16:creationId xmlns:a16="http://schemas.microsoft.com/office/drawing/2014/main" id="{AB3B2324-3100-4DED-93B6-5E41FD68EF30}"/>
              </a:ext>
            </a:extLst>
          </p:cNvPr>
          <p:cNvSpPr>
            <a:spLocks noGrp="1"/>
          </p:cNvSpPr>
          <p:nvPr>
            <p:ph type="subTitle" idx="1"/>
          </p:nvPr>
        </p:nvSpPr>
        <p:spPr>
          <a:xfrm>
            <a:off x="-180000" y="6300175"/>
            <a:ext cx="180000" cy="180000"/>
          </a:xfrm>
        </p:spPr>
        <p:txBody>
          <a:bodyPr>
            <a:normAutofit/>
          </a:bodyPr>
          <a:lstStyle>
            <a:lvl1pPr marL="0" indent="0" algn="ctr">
              <a:buNone/>
              <a:defRPr sz="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10" name="Titel 1">
            <a:extLst>
              <a:ext uri="{FF2B5EF4-FFF2-40B4-BE49-F238E27FC236}">
                <a16:creationId xmlns:a16="http://schemas.microsoft.com/office/drawing/2014/main" id="{1392677B-CB39-4E48-BA04-ED626FC06210}"/>
              </a:ext>
            </a:extLst>
          </p:cNvPr>
          <p:cNvSpPr>
            <a:spLocks noGrp="1"/>
          </p:cNvSpPr>
          <p:nvPr>
            <p:ph type="ctrTitle"/>
          </p:nvPr>
        </p:nvSpPr>
        <p:spPr>
          <a:xfrm>
            <a:off x="2046662" y="2613931"/>
            <a:ext cx="4633538" cy="1488169"/>
          </a:xfrm>
        </p:spPr>
        <p:txBody>
          <a:bodyPr anchor="t" anchorCtr="0">
            <a:noAutofit/>
          </a:bodyPr>
          <a:lstStyle>
            <a:lvl1pPr algn="l">
              <a:defRPr sz="2800" b="0">
                <a:solidFill>
                  <a:schemeClr val="bg1"/>
                </a:solidFill>
                <a:latin typeface="+mj-lt"/>
              </a:defRPr>
            </a:lvl1pPr>
          </a:lstStyle>
          <a:p>
            <a:r>
              <a:rPr lang="en-US"/>
              <a:t>Click to edit Master title style</a:t>
            </a:r>
            <a:endParaRPr lang="nl-NL" dirty="0"/>
          </a:p>
        </p:txBody>
      </p:sp>
      <p:sp>
        <p:nvSpPr>
          <p:cNvPr id="12" name="Tijdelijke aanduiding voor tekst 7">
            <a:extLst>
              <a:ext uri="{FF2B5EF4-FFF2-40B4-BE49-F238E27FC236}">
                <a16:creationId xmlns:a16="http://schemas.microsoft.com/office/drawing/2014/main" id="{41AFA734-8D2E-408E-9E70-FA6E7C78F6FD}"/>
              </a:ext>
            </a:extLst>
          </p:cNvPr>
          <p:cNvSpPr txBox="1">
            <a:spLocks/>
          </p:cNvSpPr>
          <p:nvPr userDrawn="1"/>
        </p:nvSpPr>
        <p:spPr>
          <a:xfrm>
            <a:off x="6493574" y="5373000"/>
            <a:ext cx="2963485" cy="269304"/>
          </a:xfrm>
          <a:prstGeom prst="rect">
            <a:avLst/>
          </a:prstGeom>
          <a:no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nl-NL" sz="1750" dirty="0"/>
              <a:t>docentprofessionalisering</a:t>
            </a:r>
          </a:p>
        </p:txBody>
      </p:sp>
      <p:grpSp>
        <p:nvGrpSpPr>
          <p:cNvPr id="11" name="Groep 10">
            <a:extLst>
              <a:ext uri="{FF2B5EF4-FFF2-40B4-BE49-F238E27FC236}">
                <a16:creationId xmlns:a16="http://schemas.microsoft.com/office/drawing/2014/main" id="{CB18ACBF-51F6-4961-9C59-8F3D84DF165A}"/>
              </a:ext>
            </a:extLst>
          </p:cNvPr>
          <p:cNvGrpSpPr/>
          <p:nvPr userDrawn="1"/>
        </p:nvGrpSpPr>
        <p:grpSpPr>
          <a:xfrm>
            <a:off x="-2400101" y="1834107"/>
            <a:ext cx="2280676" cy="2940113"/>
            <a:chOff x="-2172832" y="1897500"/>
            <a:chExt cx="2046443" cy="3111536"/>
          </a:xfrm>
        </p:grpSpPr>
        <p:sp>
          <p:nvSpPr>
            <p:cNvPr id="13" name="Toelichting 2">
              <a:extLst>
                <a:ext uri="{FF2B5EF4-FFF2-40B4-BE49-F238E27FC236}">
                  <a16:creationId xmlns:a16="http://schemas.microsoft.com/office/drawing/2014/main" id="{E57AE13C-8D4B-48D2-A434-457EA2F1C6CB}"/>
                </a:ext>
              </a:extLst>
            </p:cNvPr>
            <p:cNvSpPr txBox="1"/>
            <p:nvPr userDrawn="1"/>
          </p:nvSpPr>
          <p:spPr>
            <a:xfrm>
              <a:off x="-2172832" y="1897500"/>
              <a:ext cx="2046443" cy="2328908"/>
            </a:xfrm>
            <a:prstGeom prst="rect">
              <a:avLst/>
            </a:prstGeom>
            <a:noFill/>
          </p:spPr>
          <p:txBody>
            <a:bodyPr wrap="square" lIns="0" tIns="0" rIns="0" bIns="0" rtlCol="0">
              <a:spAutoFit/>
            </a:bodyPr>
            <a:lstStyle/>
            <a:p>
              <a:pPr>
                <a:lnSpc>
                  <a:spcPct val="100000"/>
                </a:lnSpc>
              </a:pPr>
              <a:r>
                <a:rPr lang="nl-NL" sz="1100" b="1" baseline="0" noProof="1">
                  <a:solidFill>
                    <a:schemeClr val="tx2"/>
                  </a:solidFill>
                  <a:latin typeface="+mn-lt"/>
                  <a:cs typeface="Calibri" panose="020F0502020204030204" pitchFamily="34" charset="0"/>
                </a:rPr>
                <a:t>Nieuwe dia</a:t>
              </a:r>
              <a:endParaRPr lang="nl-NL" sz="1100" baseline="0" noProof="1">
                <a:solidFill>
                  <a:schemeClr val="tx2"/>
                </a:solidFill>
                <a:latin typeface="+mn-lt"/>
                <a:cs typeface="Calibri" panose="020F0502020204030204" pitchFamily="34" charset="0"/>
              </a:endParaRPr>
            </a:p>
            <a:p>
              <a:pPr>
                <a:lnSpc>
                  <a:spcPct val="100000"/>
                </a:lnSpc>
              </a:pPr>
              <a:r>
                <a:rPr lang="nl-NL" sz="1100" baseline="0" noProof="1">
                  <a:solidFill>
                    <a:schemeClr val="tx1"/>
                  </a:solidFill>
                  <a:latin typeface="+mn-lt"/>
                  <a:cs typeface="Calibri" panose="020F0502020204030204" pitchFamily="34" charset="0"/>
                </a:rPr>
                <a:t>Klik op de </a:t>
              </a:r>
              <a:r>
                <a:rPr lang="nl-NL" sz="1100" b="1" baseline="0" noProof="1">
                  <a:solidFill>
                    <a:schemeClr val="tx1"/>
                  </a:solidFill>
                  <a:latin typeface="+mn-lt"/>
                  <a:cs typeface="Calibri" panose="020F0502020204030204" pitchFamily="34" charset="0"/>
                </a:rPr>
                <a:t>Start</a:t>
              </a:r>
              <a:r>
                <a:rPr lang="nl-NL" sz="1100" baseline="0" noProof="1">
                  <a:solidFill>
                    <a:schemeClr val="tx1"/>
                  </a:solidFill>
                  <a:latin typeface="+mn-lt"/>
                  <a:cs typeface="Calibri" panose="020F0502020204030204" pitchFamily="34" charset="0"/>
                </a:rPr>
                <a:t>-tab </a:t>
              </a:r>
              <a:r>
                <a:rPr lang="nl-NL" sz="1100" u="sng" baseline="0" noProof="1">
                  <a:solidFill>
                    <a:schemeClr val="tx1"/>
                  </a:solidFill>
                  <a:latin typeface="+mn-lt"/>
                  <a:cs typeface="Calibri" panose="020F0502020204030204" pitchFamily="34" charset="0"/>
                </a:rPr>
                <a:t>op het tekstje onder </a:t>
              </a:r>
              <a:r>
                <a:rPr lang="nl-NL" sz="1100" baseline="0" noProof="1">
                  <a:solidFill>
                    <a:schemeClr val="tx1"/>
                  </a:solidFill>
                  <a:latin typeface="+mn-lt"/>
                  <a:cs typeface="Calibri" panose="020F0502020204030204" pitchFamily="34" charset="0"/>
                </a:rPr>
                <a:t>het pictogram </a:t>
              </a:r>
              <a:r>
                <a:rPr lang="nl-NL" sz="1100" b="1" baseline="0" noProof="1">
                  <a:solidFill>
                    <a:schemeClr val="tx1"/>
                  </a:solidFill>
                  <a:latin typeface="+mn-lt"/>
                  <a:cs typeface="Calibri" panose="020F0502020204030204" pitchFamily="34" charset="0"/>
                </a:rPr>
                <a:t>Nieuwe dia</a:t>
              </a:r>
              <a:r>
                <a:rPr lang="nl-NL" sz="1100" baseline="0" noProof="1">
                  <a:solidFill>
                    <a:schemeClr val="tx1"/>
                  </a:solidFill>
                  <a:latin typeface="+mn-lt"/>
                  <a:cs typeface="Calibri" panose="020F0502020204030204" pitchFamily="34" charset="0"/>
                </a:rPr>
                <a:t>:</a:t>
              </a: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1" baseline="0" noProof="1">
                <a:solidFill>
                  <a:schemeClr val="tx1"/>
                </a:solidFill>
                <a:latin typeface="+mn-lt"/>
                <a:cs typeface="Calibri" panose="020F0502020204030204" pitchFamily="34" charset="0"/>
              </a:endParaRPr>
            </a:p>
            <a:p>
              <a:pPr>
                <a:lnSpc>
                  <a:spcPct val="100000"/>
                </a:lnSpc>
              </a:pPr>
              <a:endParaRPr lang="nl-NL" sz="1100" b="1" baseline="0" noProof="1">
                <a:solidFill>
                  <a:schemeClr val="tx2"/>
                </a:solidFill>
                <a:latin typeface="+mn-lt"/>
                <a:cs typeface="Calibri" panose="020F0502020204030204" pitchFamily="34" charset="0"/>
              </a:endParaRPr>
            </a:p>
            <a:p>
              <a:pPr>
                <a:lnSpc>
                  <a:spcPct val="100000"/>
                </a:lnSpc>
              </a:pPr>
              <a:endParaRPr lang="nl-NL" sz="1100" b="1" baseline="0" noProof="1">
                <a:solidFill>
                  <a:schemeClr val="tx2"/>
                </a:solidFill>
                <a:latin typeface="+mn-lt"/>
                <a:cs typeface="Calibri" panose="020F0502020204030204" pitchFamily="34" charset="0"/>
              </a:endParaRPr>
            </a:p>
            <a:p>
              <a:pPr>
                <a:lnSpc>
                  <a:spcPct val="100000"/>
                </a:lnSpc>
              </a:pPr>
              <a:r>
                <a:rPr lang="nl-NL" sz="1100" b="1" baseline="0" noProof="1">
                  <a:solidFill>
                    <a:schemeClr val="tx2"/>
                  </a:solidFill>
                  <a:latin typeface="+mn-lt"/>
                  <a:cs typeface="Calibri" panose="020F0502020204030204" pitchFamily="34" charset="0"/>
                </a:rPr>
                <a:t>Andere indeling voor huidige dia</a:t>
              </a:r>
            </a:p>
            <a:p>
              <a:pPr>
                <a:lnSpc>
                  <a:spcPct val="100000"/>
                </a:lnSpc>
              </a:pPr>
              <a:r>
                <a:rPr lang="nl-NL" sz="1100" b="0" baseline="0" noProof="1">
                  <a:solidFill>
                    <a:schemeClr val="tx1"/>
                  </a:solidFill>
                  <a:latin typeface="+mn-lt"/>
                  <a:cs typeface="Calibri" panose="020F0502020204030204" pitchFamily="34" charset="0"/>
                </a:rPr>
                <a:t>Klik op de </a:t>
              </a:r>
              <a:r>
                <a:rPr lang="nl-NL" sz="1100" b="1" baseline="0" noProof="1">
                  <a:solidFill>
                    <a:schemeClr val="tx1"/>
                  </a:solidFill>
                  <a:latin typeface="+mn-lt"/>
                  <a:cs typeface="Calibri" panose="020F0502020204030204" pitchFamily="34" charset="0"/>
                </a:rPr>
                <a:t>Start</a:t>
              </a:r>
              <a:r>
                <a:rPr lang="nl-NL" sz="1100" b="0" baseline="0" noProof="1">
                  <a:solidFill>
                    <a:schemeClr val="tx1"/>
                  </a:solidFill>
                  <a:latin typeface="+mn-lt"/>
                  <a:cs typeface="Calibri" panose="020F0502020204030204" pitchFamily="34" charset="0"/>
                </a:rPr>
                <a:t>-tab op Indeling:</a:t>
              </a:r>
            </a:p>
          </p:txBody>
        </p:sp>
        <p:pic>
          <p:nvPicPr>
            <p:cNvPr id="14" name="Afbeelding 13">
              <a:extLst>
                <a:ext uri="{FF2B5EF4-FFF2-40B4-BE49-F238E27FC236}">
                  <a16:creationId xmlns:a16="http://schemas.microsoft.com/office/drawing/2014/main" id="{1C7F5596-1D8E-4EBB-8F70-C39832B2C8A0}"/>
                </a:ext>
              </a:extLst>
            </p:cNvPr>
            <p:cNvPicPr>
              <a:picLocks noChangeAspect="1"/>
            </p:cNvPicPr>
            <p:nvPr userDrawn="1"/>
          </p:nvPicPr>
          <p:blipFill>
            <a:blip r:embed="rId3"/>
            <a:stretch>
              <a:fillRect/>
            </a:stretch>
          </p:blipFill>
          <p:spPr>
            <a:xfrm>
              <a:off x="-1718975" y="2616530"/>
              <a:ext cx="514351" cy="914400"/>
            </a:xfrm>
            <a:prstGeom prst="rect">
              <a:avLst/>
            </a:prstGeom>
          </p:spPr>
        </p:pic>
        <p:sp>
          <p:nvSpPr>
            <p:cNvPr id="20" name="Pijl: links 19">
              <a:extLst>
                <a:ext uri="{FF2B5EF4-FFF2-40B4-BE49-F238E27FC236}">
                  <a16:creationId xmlns:a16="http://schemas.microsoft.com/office/drawing/2014/main" id="{B02E2601-EA26-46EB-BA88-F5C042B55AC5}"/>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100">
                <a:solidFill>
                  <a:schemeClr val="tx1"/>
                </a:solidFill>
              </a:endParaRPr>
            </a:p>
          </p:txBody>
        </p:sp>
        <p:pic>
          <p:nvPicPr>
            <p:cNvPr id="21" name="Afbeelding 20">
              <a:extLst>
                <a:ext uri="{FF2B5EF4-FFF2-40B4-BE49-F238E27FC236}">
                  <a16:creationId xmlns:a16="http://schemas.microsoft.com/office/drawing/2014/main" id="{EEDE89FB-55EA-42B1-AC02-1381F66EE6CA}"/>
                </a:ext>
              </a:extLst>
            </p:cNvPr>
            <p:cNvPicPr>
              <a:picLocks noChangeAspect="1"/>
            </p:cNvPicPr>
            <p:nvPr userDrawn="1"/>
          </p:nvPicPr>
          <p:blipFill>
            <a:blip r:embed="rId4"/>
            <a:stretch>
              <a:fillRect/>
            </a:stretch>
          </p:blipFill>
          <p:spPr>
            <a:xfrm>
              <a:off x="-1823083" y="4711856"/>
              <a:ext cx="1012945" cy="297180"/>
            </a:xfrm>
            <a:prstGeom prst="rect">
              <a:avLst/>
            </a:prstGeom>
          </p:spPr>
        </p:pic>
      </p:grpSp>
      <p:pic>
        <p:nvPicPr>
          <p:cNvPr id="16" name="Pointer" descr="Afbeelding met object, klok&#10;&#10;Automatisch gegenereerde beschrijving">
            <a:extLst>
              <a:ext uri="{FF2B5EF4-FFF2-40B4-BE49-F238E27FC236}">
                <a16:creationId xmlns:a16="http://schemas.microsoft.com/office/drawing/2014/main" id="{D05D143C-07F2-4F3C-ACA5-88CE36AF493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056488" y="448919"/>
            <a:ext cx="4464000" cy="3766225"/>
          </a:xfrm>
          <a:prstGeom prst="rect">
            <a:avLst/>
          </a:prstGeom>
        </p:spPr>
      </p:pic>
      <p:sp>
        <p:nvSpPr>
          <p:cNvPr id="17" name="Witte driehoek">
            <a:extLst>
              <a:ext uri="{FF2B5EF4-FFF2-40B4-BE49-F238E27FC236}">
                <a16:creationId xmlns:a16="http://schemas.microsoft.com/office/drawing/2014/main" id="{6177BBC9-35D3-4A9A-A1F9-142F14028705}"/>
              </a:ext>
            </a:extLst>
          </p:cNvPr>
          <p:cNvSpPr/>
          <p:nvPr userDrawn="1"/>
        </p:nvSpPr>
        <p:spPr>
          <a:xfrm rot="16200000">
            <a:off x="10596986" y="3817020"/>
            <a:ext cx="926309" cy="92069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Kleur driehoek">
            <a:extLst>
              <a:ext uri="{FF2B5EF4-FFF2-40B4-BE49-F238E27FC236}">
                <a16:creationId xmlns:a16="http://schemas.microsoft.com/office/drawing/2014/main" id="{2F82349C-C8A2-4DE3-890D-0DE8F23F9C06}"/>
              </a:ext>
            </a:extLst>
          </p:cNvPr>
          <p:cNvSpPr/>
          <p:nvPr userDrawn="1"/>
        </p:nvSpPr>
        <p:spPr>
          <a:xfrm rot="5400000">
            <a:off x="6045424" y="5331198"/>
            <a:ext cx="382452" cy="380133"/>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5" name="Logo">
            <a:extLst>
              <a:ext uri="{FF2B5EF4-FFF2-40B4-BE49-F238E27FC236}">
                <a16:creationId xmlns:a16="http://schemas.microsoft.com/office/drawing/2014/main" id="{1C46CA9E-D2AE-4399-9377-6C0260365CC9}"/>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b="22645"/>
          <a:stretch/>
        </p:blipFill>
        <p:spPr>
          <a:xfrm>
            <a:off x="-139701" y="4432301"/>
            <a:ext cx="5364000" cy="1600200"/>
          </a:xfrm>
          <a:prstGeom prst="rect">
            <a:avLst/>
          </a:prstGeom>
        </p:spPr>
      </p:pic>
    </p:spTree>
    <p:extLst>
      <p:ext uri="{BB962C8B-B14F-4D97-AF65-F5344CB8AC3E}">
        <p14:creationId xmlns:p14="http://schemas.microsoft.com/office/powerpoint/2010/main" val="991016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7297784" cy="375158"/>
          </a:xfrm>
        </p:spPr>
        <p:txBody>
          <a:bodyPr/>
          <a:lstStyle/>
          <a:p>
            <a:r>
              <a:rPr lang="en-US"/>
              <a:t>Click to edit Master title style</a:t>
            </a:r>
            <a:endParaRPr lang="nl-NL" dirty="0"/>
          </a:p>
        </p:txBody>
      </p:sp>
      <p:sp>
        <p:nvSpPr>
          <p:cNvPr id="3" name="Tijdelijke aanduiding voor inhoud 2">
            <a:extLst>
              <a:ext uri="{FF2B5EF4-FFF2-40B4-BE49-F238E27FC236}">
                <a16:creationId xmlns:a16="http://schemas.microsoft.com/office/drawing/2014/main" id="{9A4D82EB-A068-41A9-80F3-33E950159D34}"/>
              </a:ext>
            </a:extLst>
          </p:cNvPr>
          <p:cNvSpPr>
            <a:spLocks noGrp="1"/>
          </p:cNvSpPr>
          <p:nvPr>
            <p:ph idx="1"/>
          </p:nvPr>
        </p:nvSpPr>
        <p:spPr>
          <a:xfrm>
            <a:off x="1656000" y="2607038"/>
            <a:ext cx="7297784" cy="3143736"/>
          </a:xfrm>
        </p:spPr>
        <p:txBody>
          <a:bodyPr/>
          <a:lstStyle>
            <a:lvl1pPr marL="180000" indent="-180000">
              <a:defRPr/>
            </a:lvl1pPr>
            <a:lvl2pPr marL="360000" indent="-180000">
              <a:defRPr/>
            </a:lvl2pPr>
            <a:lvl3pPr marL="540000" indent="-180000">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grpSp>
        <p:nvGrpSpPr>
          <p:cNvPr id="4" name="Info">
            <a:extLst>
              <a:ext uri="{FF2B5EF4-FFF2-40B4-BE49-F238E27FC236}">
                <a16:creationId xmlns:a16="http://schemas.microsoft.com/office/drawing/2014/main" id="{8F666041-AE1D-4790-893C-CA54BB58B111}"/>
              </a:ext>
            </a:extLst>
          </p:cNvPr>
          <p:cNvGrpSpPr/>
          <p:nvPr userDrawn="1"/>
        </p:nvGrpSpPr>
        <p:grpSpPr>
          <a:xfrm>
            <a:off x="-2749208" y="1635988"/>
            <a:ext cx="2496105" cy="4726712"/>
            <a:chOff x="-2105890" y="1897502"/>
            <a:chExt cx="1979502" cy="5002302"/>
          </a:xfrm>
        </p:grpSpPr>
        <p:sp>
          <p:nvSpPr>
            <p:cNvPr id="5" name="Tekst">
              <a:extLst>
                <a:ext uri="{FF2B5EF4-FFF2-40B4-BE49-F238E27FC236}">
                  <a16:creationId xmlns:a16="http://schemas.microsoft.com/office/drawing/2014/main" id="{97E05038-CF34-4324-A446-7849213F5FE2}"/>
                </a:ext>
              </a:extLst>
            </p:cNvPr>
            <p:cNvSpPr txBox="1"/>
            <p:nvPr userDrawn="1"/>
          </p:nvSpPr>
          <p:spPr>
            <a:xfrm>
              <a:off x="-2105890" y="1897502"/>
              <a:ext cx="1979502" cy="4120376"/>
            </a:xfrm>
            <a:prstGeom prst="rect">
              <a:avLst/>
            </a:prstGeom>
            <a:noFill/>
          </p:spPr>
          <p:txBody>
            <a:bodyPr wrap="square" lIns="0" tIns="0" rIns="0" bIns="0" rtlCol="0">
              <a:spAutoFit/>
            </a:bodyPr>
            <a:lstStyle/>
            <a:p>
              <a:pPr>
                <a:lnSpc>
                  <a:spcPct val="100000"/>
                </a:lnSpc>
              </a:pPr>
              <a:r>
                <a:rPr lang="nl-NL" sz="1100" b="1" baseline="0" noProof="1">
                  <a:solidFill>
                    <a:schemeClr val="tx2"/>
                  </a:solidFill>
                  <a:latin typeface="+mn-lt"/>
                  <a:cs typeface="Calibri" panose="020F0502020204030204" pitchFamily="34" charset="0"/>
                </a:rPr>
                <a:t>Tekst opmaken</a:t>
              </a:r>
              <a:endParaRPr lang="nl-NL" sz="1100" baseline="0" noProof="1">
                <a:solidFill>
                  <a:schemeClr val="tx2"/>
                </a:solidFill>
                <a:latin typeface="+mn-lt"/>
                <a:cs typeface="Calibri" panose="020F0502020204030204" pitchFamily="34" charset="0"/>
              </a:endParaRPr>
            </a:p>
            <a:p>
              <a:pPr>
                <a:lnSpc>
                  <a:spcPct val="100000"/>
                </a:lnSpc>
              </a:pPr>
              <a:r>
                <a:rPr lang="nl-NL" sz="1100" baseline="0" noProof="1">
                  <a:solidFill>
                    <a:schemeClr val="tx1"/>
                  </a:solidFill>
                  <a:latin typeface="+mn-lt"/>
                  <a:cs typeface="Calibri" panose="020F0502020204030204" pitchFamily="34" charset="0"/>
                </a:rPr>
                <a:t>In tekstkaders zijn vijf opmaakstijlen ingesteld:</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Opsomming bullet</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Opsomming streepje</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Opsomming pijltje</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Platte tekst</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Tussenkopje</a:t>
              </a: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r>
                <a:rPr lang="nl-NL" sz="1100" baseline="0" noProof="1">
                  <a:solidFill>
                    <a:schemeClr val="tx1"/>
                  </a:solidFill>
                  <a:latin typeface="+mn-lt"/>
                  <a:cs typeface="Calibri" panose="020F0502020204030204" pitchFamily="34" charset="0"/>
                </a:rPr>
                <a:t>Je kiest een stijl door </a:t>
              </a:r>
              <a:r>
                <a:rPr lang="nl-NL" sz="1100" i="1" baseline="0" noProof="1">
                  <a:solidFill>
                    <a:schemeClr val="tx1"/>
                  </a:solidFill>
                  <a:latin typeface="+mn-lt"/>
                  <a:cs typeface="Calibri" panose="020F0502020204030204" pitchFamily="34" charset="0"/>
                </a:rPr>
                <a:t>aan het begin van een alinea </a:t>
              </a:r>
              <a:r>
                <a:rPr lang="nl-NL" sz="1100" baseline="0" noProof="1">
                  <a:solidFill>
                    <a:schemeClr val="tx1"/>
                  </a:solidFill>
                  <a:latin typeface="+mn-lt"/>
                  <a:cs typeface="Calibri" panose="020F0502020204030204" pitchFamily="34" charset="0"/>
                </a:rPr>
                <a:t>op </a:t>
              </a:r>
              <a:r>
                <a:rPr lang="nl-NL" sz="1100" b="1" baseline="0" noProof="1">
                  <a:solidFill>
                    <a:schemeClr val="tx1"/>
                  </a:solidFill>
                  <a:latin typeface="+mn-lt"/>
                  <a:cs typeface="Calibri" panose="020F0502020204030204" pitchFamily="34" charset="0"/>
                </a:rPr>
                <a:t>[Tab]</a:t>
              </a:r>
              <a:r>
                <a:rPr lang="nl-NL" sz="1100" baseline="0" noProof="1">
                  <a:solidFill>
                    <a:schemeClr val="tx1"/>
                  </a:solidFill>
                  <a:latin typeface="+mn-lt"/>
                  <a:cs typeface="Calibri" panose="020F0502020204030204" pitchFamily="34" charset="0"/>
                </a:rPr>
                <a:t> of </a:t>
              </a:r>
              <a:r>
                <a:rPr lang="nl-NL" sz="1100" b="1" baseline="0" noProof="1">
                  <a:solidFill>
                    <a:schemeClr val="tx1"/>
                  </a:solidFill>
                  <a:latin typeface="+mn-lt"/>
                  <a:cs typeface="Calibri" panose="020F0502020204030204" pitchFamily="34" charset="0"/>
                </a:rPr>
                <a:t>[Shift]+[Tab]</a:t>
              </a:r>
              <a:r>
                <a:rPr lang="nl-NL" sz="1100" baseline="0" noProof="1">
                  <a:solidFill>
                    <a:schemeClr val="tx1"/>
                  </a:solidFill>
                  <a:latin typeface="+mn-lt"/>
                  <a:cs typeface="Calibri" panose="020F0502020204030204" pitchFamily="34" charset="0"/>
                </a:rPr>
                <a:t> te drukken:</a:t>
              </a:r>
            </a:p>
            <a:p>
              <a:pPr marL="226863" indent="-226863">
                <a:lnSpc>
                  <a:spcPct val="100000"/>
                </a:lnSpc>
                <a:buFont typeface="Calibri" panose="020B0604020202020204" pitchFamily="34" charset="0"/>
                <a:buChar char="•"/>
              </a:pPr>
              <a:r>
                <a:rPr lang="nl-NL" sz="1100" baseline="0" noProof="1">
                  <a:solidFill>
                    <a:schemeClr val="tx1"/>
                  </a:solidFill>
                  <a:latin typeface="+mn-lt"/>
                  <a:cs typeface="Calibri" panose="020F0502020204030204" pitchFamily="34" charset="0"/>
                </a:rPr>
                <a:t>Met </a:t>
              </a:r>
              <a:r>
                <a:rPr lang="nl-NL" sz="1100" b="1" baseline="0" noProof="1">
                  <a:solidFill>
                    <a:schemeClr val="tx1"/>
                  </a:solidFill>
                  <a:latin typeface="+mn-lt"/>
                  <a:cs typeface="Calibri" panose="020F0502020204030204" pitchFamily="34" charset="0"/>
                </a:rPr>
                <a:t>[Tab]</a:t>
              </a:r>
              <a:r>
                <a:rPr lang="nl-NL" sz="1100" baseline="0" noProof="1">
                  <a:solidFill>
                    <a:schemeClr val="tx1"/>
                  </a:solidFill>
                  <a:latin typeface="+mn-lt"/>
                  <a:cs typeface="Calibri" panose="020F0502020204030204" pitchFamily="34" charset="0"/>
                </a:rPr>
                <a:t> kies je de </a:t>
              </a:r>
              <a:r>
                <a:rPr lang="nl-NL" sz="1100" u="sng" baseline="0" noProof="1">
                  <a:solidFill>
                    <a:schemeClr val="tx1"/>
                  </a:solidFill>
                  <a:latin typeface="+mn-lt"/>
                  <a:cs typeface="Calibri" panose="020F0502020204030204" pitchFamily="34" charset="0"/>
                </a:rPr>
                <a:t>volgende</a:t>
              </a:r>
              <a:r>
                <a:rPr lang="nl-NL" sz="1100" baseline="0" noProof="1">
                  <a:solidFill>
                    <a:schemeClr val="tx1"/>
                  </a:solidFill>
                  <a:latin typeface="+mn-lt"/>
                  <a:cs typeface="Calibri" panose="020F0502020204030204" pitchFamily="34" charset="0"/>
                </a:rPr>
                <a:t> tekststijl.</a:t>
              </a:r>
            </a:p>
            <a:p>
              <a:pPr marL="226863" indent="-226863">
                <a:lnSpc>
                  <a:spcPct val="100000"/>
                </a:lnSpc>
                <a:buFont typeface="Calibri" panose="020B0604020202020204" pitchFamily="34" charset="0"/>
                <a:buChar char="•"/>
              </a:pPr>
              <a:r>
                <a:rPr lang="nl-NL" sz="1100" baseline="0" noProof="1">
                  <a:solidFill>
                    <a:schemeClr val="tx1"/>
                  </a:solidFill>
                  <a:latin typeface="+mn-lt"/>
                  <a:cs typeface="Calibri" panose="020F0502020204030204" pitchFamily="34" charset="0"/>
                </a:rPr>
                <a:t>Met </a:t>
              </a:r>
              <a:r>
                <a:rPr lang="nl-NL" sz="1100" b="1" baseline="0" noProof="1">
                  <a:solidFill>
                    <a:schemeClr val="tx1"/>
                  </a:solidFill>
                  <a:latin typeface="+mn-lt"/>
                  <a:cs typeface="Calibri" panose="020F0502020204030204" pitchFamily="34" charset="0"/>
                </a:rPr>
                <a:t>[Shift]+[Tab]</a:t>
              </a:r>
              <a:r>
                <a:rPr lang="nl-NL" sz="1100" baseline="0" noProof="1">
                  <a:solidFill>
                    <a:schemeClr val="tx1"/>
                  </a:solidFill>
                  <a:latin typeface="+mn-lt"/>
                  <a:cs typeface="Calibri" panose="020F0502020204030204" pitchFamily="34" charset="0"/>
                </a:rPr>
                <a:t> kies je de </a:t>
              </a:r>
              <a:r>
                <a:rPr lang="nl-NL" sz="1100" u="sng" baseline="0" noProof="1">
                  <a:solidFill>
                    <a:schemeClr val="tx1"/>
                  </a:solidFill>
                  <a:latin typeface="+mn-lt"/>
                  <a:cs typeface="Calibri" panose="020F0502020204030204" pitchFamily="34" charset="0"/>
                </a:rPr>
                <a:t>vorige</a:t>
              </a:r>
              <a:r>
                <a:rPr lang="nl-NL" sz="1100" i="0" u="none" baseline="0" noProof="1">
                  <a:solidFill>
                    <a:schemeClr val="tx1"/>
                  </a:solidFill>
                  <a:latin typeface="+mn-lt"/>
                  <a:cs typeface="Calibri" panose="020F0502020204030204" pitchFamily="34" charset="0"/>
                </a:rPr>
                <a:t> tekststijl</a:t>
              </a:r>
            </a:p>
            <a:p>
              <a:pPr marL="0" indent="0">
                <a:lnSpc>
                  <a:spcPct val="100000"/>
                </a:lnSpc>
                <a:buFont typeface="Calibri" panose="020B0604020202020204" pitchFamily="34" charset="0"/>
                <a:buNone/>
              </a:pPr>
              <a:endParaRPr lang="nl-NL"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nl-NL" sz="1100" i="0" u="none" baseline="0" noProof="1">
                  <a:solidFill>
                    <a:schemeClr val="tx1"/>
                  </a:solidFill>
                  <a:latin typeface="+mn-lt"/>
                  <a:cs typeface="Calibri" panose="020F0502020204030204" pitchFamily="34" charset="0"/>
                </a:rPr>
                <a:t>Je kunt meerdere ‘sprongen’ tegelijk voor- of achteruit maken als je b.v. van niveau 1 naar niveau 4 wilt gaan. Je drukt dan aan het begin van een alinea meerdere keren op </a:t>
              </a:r>
              <a:r>
                <a:rPr lang="nl-NL" sz="1100" b="1" i="0" u="none" baseline="0" noProof="1">
                  <a:solidFill>
                    <a:schemeClr val="tx1"/>
                  </a:solidFill>
                  <a:latin typeface="+mn-lt"/>
                  <a:cs typeface="Calibri" panose="020F0502020204030204" pitchFamily="34" charset="0"/>
                </a:rPr>
                <a:t>[Tab]</a:t>
              </a:r>
              <a:r>
                <a:rPr lang="nl-NL" sz="1100" i="0" u="none" baseline="0" noProof="1">
                  <a:solidFill>
                    <a:schemeClr val="tx1"/>
                  </a:solidFill>
                  <a:latin typeface="+mn-lt"/>
                  <a:cs typeface="Calibri" panose="020F0502020204030204" pitchFamily="34" charset="0"/>
                </a:rPr>
                <a:t> of </a:t>
              </a:r>
              <a:r>
                <a:rPr lang="nl-NL" sz="1100" b="1" i="0" u="none" baseline="0" noProof="1">
                  <a:solidFill>
                    <a:schemeClr val="tx1"/>
                  </a:solidFill>
                  <a:latin typeface="+mn-lt"/>
                  <a:cs typeface="Calibri" panose="020F0502020204030204" pitchFamily="34" charset="0"/>
                </a:rPr>
                <a:t>[Shift]+[Tab].</a:t>
              </a:r>
            </a:p>
            <a:p>
              <a:pPr marL="0" indent="0">
                <a:lnSpc>
                  <a:spcPct val="100000"/>
                </a:lnSpc>
                <a:buFont typeface="Calibri" panose="020B0604020202020204" pitchFamily="34" charset="0"/>
                <a:buNone/>
              </a:pPr>
              <a:endParaRPr lang="nl-NL"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nl-NL" sz="1100" b="1" i="1" u="none" baseline="0" noProof="1">
                  <a:solidFill>
                    <a:schemeClr val="tx1"/>
                  </a:solidFill>
                  <a:latin typeface="+mn-lt"/>
                  <a:cs typeface="Calibri" panose="020F0502020204030204" pitchFamily="34" charset="0"/>
                </a:rPr>
                <a:t>Tip: </a:t>
              </a:r>
              <a:r>
                <a:rPr lang="nl-NL" sz="1100" b="0" i="1" u="none" baseline="0" noProof="1">
                  <a:solidFill>
                    <a:schemeClr val="tx1"/>
                  </a:solidFill>
                  <a:latin typeface="+mn-lt"/>
                  <a:cs typeface="Calibri" panose="020F0502020204030204" pitchFamily="34" charset="0"/>
                </a:rPr>
                <a:t>in plaats van de Tab-toets kun je ook deze knoppen gebruiken (op de Start-tab):</a:t>
              </a:r>
            </a:p>
          </p:txBody>
        </p:sp>
        <p:pic>
          <p:nvPicPr>
            <p:cNvPr id="6" name="Inspringen">
              <a:extLst>
                <a:ext uri="{FF2B5EF4-FFF2-40B4-BE49-F238E27FC236}">
                  <a16:creationId xmlns:a16="http://schemas.microsoft.com/office/drawing/2014/main" id="{5EB716DB-8BE7-4C07-80EA-BC92292EB8D2}"/>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2794815446"/>
      </p:ext>
    </p:extLst>
  </p:cSld>
  <p:clrMapOvr>
    <a:masterClrMapping/>
  </p:clrMapOvr>
  <p:extLst>
    <p:ext uri="{DCECCB84-F9BA-43D5-87BE-67443E8EF086}">
      <p15:sldGuideLst xmlns:p15="http://schemas.microsoft.com/office/powerpoint/2012/main">
        <p15:guide id="1" orient="horz" pos="2041">
          <p15:clr>
            <a:srgbClr val="FBAE40"/>
          </p15:clr>
        </p15:guide>
        <p15:guide id="2" pos="362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kst en fot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5149850" cy="375158"/>
          </a:xfrm>
        </p:spPr>
        <p:txBody>
          <a:bodyPr/>
          <a:lstStyle/>
          <a:p>
            <a:r>
              <a:rPr lang="en-US"/>
              <a:t>Click to edit Master title style</a:t>
            </a:r>
            <a:endParaRPr lang="nl-NL" dirty="0"/>
          </a:p>
        </p:txBody>
      </p:sp>
      <p:sp>
        <p:nvSpPr>
          <p:cNvPr id="5" name="Tijdelijke aanduiding voor tekst 4">
            <a:extLst>
              <a:ext uri="{FF2B5EF4-FFF2-40B4-BE49-F238E27FC236}">
                <a16:creationId xmlns:a16="http://schemas.microsoft.com/office/drawing/2014/main" id="{76C22EDB-735F-4FD7-A1DF-26FBA3DDB36A}"/>
              </a:ext>
            </a:extLst>
          </p:cNvPr>
          <p:cNvSpPr>
            <a:spLocks noGrp="1"/>
          </p:cNvSpPr>
          <p:nvPr>
            <p:ph type="body" sz="quarter" idx="11"/>
          </p:nvPr>
        </p:nvSpPr>
        <p:spPr>
          <a:xfrm>
            <a:off x="1655763" y="2605088"/>
            <a:ext cx="5149850" cy="3189287"/>
          </a:xfrm>
        </p:spPr>
        <p:txBody>
          <a:bodyPr/>
          <a:lstStyle>
            <a:lvl1pPr>
              <a:buClr>
                <a:schemeClr val="accent2"/>
              </a:buCl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10" name="Tijdelijke aanduiding voor afbeelding 9">
            <a:extLst>
              <a:ext uri="{FF2B5EF4-FFF2-40B4-BE49-F238E27FC236}">
                <a16:creationId xmlns:a16="http://schemas.microsoft.com/office/drawing/2014/main" id="{1D3B075B-6E1B-48A9-A29C-69102DB42F85}"/>
              </a:ext>
            </a:extLst>
          </p:cNvPr>
          <p:cNvSpPr>
            <a:spLocks noGrp="1"/>
          </p:cNvSpPr>
          <p:nvPr>
            <p:ph type="pic" sz="quarter" idx="12"/>
          </p:nvPr>
        </p:nvSpPr>
        <p:spPr>
          <a:xfrm>
            <a:off x="7038975" y="0"/>
            <a:ext cx="4481513" cy="6480175"/>
          </a:xfrm>
          <a:solidFill>
            <a:schemeClr val="bg1">
              <a:lumMod val="95000"/>
            </a:schemeClr>
          </a:solidFill>
        </p:spPr>
        <p:txBody>
          <a:bodyPr/>
          <a:lstStyle>
            <a:lvl1pPr marL="0" indent="0">
              <a:buNone/>
              <a:defRPr/>
            </a:lvl1pPr>
          </a:lstStyle>
          <a:p>
            <a:r>
              <a:rPr lang="en-US"/>
              <a:t>Click icon to add picture</a:t>
            </a:r>
            <a:endParaRPr lang="nl-NL" dirty="0"/>
          </a:p>
        </p:txBody>
      </p:sp>
      <p:sp>
        <p:nvSpPr>
          <p:cNvPr id="11" name="Rechthoek 10">
            <a:extLst>
              <a:ext uri="{FF2B5EF4-FFF2-40B4-BE49-F238E27FC236}">
                <a16:creationId xmlns:a16="http://schemas.microsoft.com/office/drawing/2014/main" id="{DC568622-9D0A-4CCF-A04F-D7C03FA933E6}"/>
              </a:ext>
            </a:extLst>
          </p:cNvPr>
          <p:cNvSpPr/>
          <p:nvPr userDrawn="1"/>
        </p:nvSpPr>
        <p:spPr>
          <a:xfrm>
            <a:off x="6805613" y="1339707"/>
            <a:ext cx="233362"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6" name="Info">
            <a:extLst>
              <a:ext uri="{FF2B5EF4-FFF2-40B4-BE49-F238E27FC236}">
                <a16:creationId xmlns:a16="http://schemas.microsoft.com/office/drawing/2014/main" id="{661DFC31-4E7D-4437-9213-13263CF6299C}"/>
              </a:ext>
            </a:extLst>
          </p:cNvPr>
          <p:cNvGrpSpPr/>
          <p:nvPr userDrawn="1"/>
        </p:nvGrpSpPr>
        <p:grpSpPr>
          <a:xfrm>
            <a:off x="-2749208" y="1635988"/>
            <a:ext cx="2496105" cy="4726712"/>
            <a:chOff x="-2105890" y="1897502"/>
            <a:chExt cx="1979502" cy="5002302"/>
          </a:xfrm>
        </p:grpSpPr>
        <p:sp>
          <p:nvSpPr>
            <p:cNvPr id="7" name="Tekst">
              <a:extLst>
                <a:ext uri="{FF2B5EF4-FFF2-40B4-BE49-F238E27FC236}">
                  <a16:creationId xmlns:a16="http://schemas.microsoft.com/office/drawing/2014/main" id="{D21127C4-310D-491F-BE62-1AFD81FCA0E3}"/>
                </a:ext>
              </a:extLst>
            </p:cNvPr>
            <p:cNvSpPr txBox="1"/>
            <p:nvPr userDrawn="1"/>
          </p:nvSpPr>
          <p:spPr>
            <a:xfrm>
              <a:off x="-2105890" y="1897502"/>
              <a:ext cx="1979502" cy="4120376"/>
            </a:xfrm>
            <a:prstGeom prst="rect">
              <a:avLst/>
            </a:prstGeom>
            <a:noFill/>
          </p:spPr>
          <p:txBody>
            <a:bodyPr wrap="square" lIns="0" tIns="0" rIns="0" bIns="0" rtlCol="0">
              <a:spAutoFit/>
            </a:bodyPr>
            <a:lstStyle/>
            <a:p>
              <a:pPr>
                <a:lnSpc>
                  <a:spcPct val="100000"/>
                </a:lnSpc>
              </a:pPr>
              <a:r>
                <a:rPr lang="nl-NL" sz="1100" b="1" baseline="0" noProof="1">
                  <a:solidFill>
                    <a:schemeClr val="tx2"/>
                  </a:solidFill>
                  <a:latin typeface="+mn-lt"/>
                  <a:cs typeface="Calibri" panose="020F0502020204030204" pitchFamily="34" charset="0"/>
                </a:rPr>
                <a:t>Tekst opmaken</a:t>
              </a:r>
              <a:endParaRPr lang="nl-NL" sz="1100" baseline="0" noProof="1">
                <a:solidFill>
                  <a:schemeClr val="tx2"/>
                </a:solidFill>
                <a:latin typeface="+mn-lt"/>
                <a:cs typeface="Calibri" panose="020F0502020204030204" pitchFamily="34" charset="0"/>
              </a:endParaRPr>
            </a:p>
            <a:p>
              <a:pPr>
                <a:lnSpc>
                  <a:spcPct val="100000"/>
                </a:lnSpc>
              </a:pPr>
              <a:r>
                <a:rPr lang="nl-NL" sz="1100" baseline="0" noProof="1">
                  <a:solidFill>
                    <a:schemeClr val="tx1"/>
                  </a:solidFill>
                  <a:latin typeface="+mn-lt"/>
                  <a:cs typeface="Calibri" panose="020F0502020204030204" pitchFamily="34" charset="0"/>
                </a:rPr>
                <a:t>In tekstkaders zijn vijf opmaakstijlen ingesteld:</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Opsomming bullet</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Opsomming streepje</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Opsomming pijltje</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Platte tekst</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Tussenkopje</a:t>
              </a: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r>
                <a:rPr lang="nl-NL" sz="1100" baseline="0" noProof="1">
                  <a:solidFill>
                    <a:schemeClr val="tx1"/>
                  </a:solidFill>
                  <a:latin typeface="+mn-lt"/>
                  <a:cs typeface="Calibri" panose="020F0502020204030204" pitchFamily="34" charset="0"/>
                </a:rPr>
                <a:t>Je kiest een stijl door </a:t>
              </a:r>
              <a:r>
                <a:rPr lang="nl-NL" sz="1100" i="1" baseline="0" noProof="1">
                  <a:solidFill>
                    <a:schemeClr val="tx1"/>
                  </a:solidFill>
                  <a:latin typeface="+mn-lt"/>
                  <a:cs typeface="Calibri" panose="020F0502020204030204" pitchFamily="34" charset="0"/>
                </a:rPr>
                <a:t>aan het begin van een alinea </a:t>
              </a:r>
              <a:r>
                <a:rPr lang="nl-NL" sz="1100" baseline="0" noProof="1">
                  <a:solidFill>
                    <a:schemeClr val="tx1"/>
                  </a:solidFill>
                  <a:latin typeface="+mn-lt"/>
                  <a:cs typeface="Calibri" panose="020F0502020204030204" pitchFamily="34" charset="0"/>
                </a:rPr>
                <a:t>op </a:t>
              </a:r>
              <a:r>
                <a:rPr lang="nl-NL" sz="1100" b="1" baseline="0" noProof="1">
                  <a:solidFill>
                    <a:schemeClr val="tx1"/>
                  </a:solidFill>
                  <a:latin typeface="+mn-lt"/>
                  <a:cs typeface="Calibri" panose="020F0502020204030204" pitchFamily="34" charset="0"/>
                </a:rPr>
                <a:t>[Tab]</a:t>
              </a:r>
              <a:r>
                <a:rPr lang="nl-NL" sz="1100" baseline="0" noProof="1">
                  <a:solidFill>
                    <a:schemeClr val="tx1"/>
                  </a:solidFill>
                  <a:latin typeface="+mn-lt"/>
                  <a:cs typeface="Calibri" panose="020F0502020204030204" pitchFamily="34" charset="0"/>
                </a:rPr>
                <a:t> of </a:t>
              </a:r>
              <a:r>
                <a:rPr lang="nl-NL" sz="1100" b="1" baseline="0" noProof="1">
                  <a:solidFill>
                    <a:schemeClr val="tx1"/>
                  </a:solidFill>
                  <a:latin typeface="+mn-lt"/>
                  <a:cs typeface="Calibri" panose="020F0502020204030204" pitchFamily="34" charset="0"/>
                </a:rPr>
                <a:t>[Shift]+[Tab]</a:t>
              </a:r>
              <a:r>
                <a:rPr lang="nl-NL" sz="1100" baseline="0" noProof="1">
                  <a:solidFill>
                    <a:schemeClr val="tx1"/>
                  </a:solidFill>
                  <a:latin typeface="+mn-lt"/>
                  <a:cs typeface="Calibri" panose="020F0502020204030204" pitchFamily="34" charset="0"/>
                </a:rPr>
                <a:t> te drukken:</a:t>
              </a:r>
            </a:p>
            <a:p>
              <a:pPr marL="226863" indent="-226863">
                <a:lnSpc>
                  <a:spcPct val="100000"/>
                </a:lnSpc>
                <a:buFont typeface="Calibri" panose="020B0604020202020204" pitchFamily="34" charset="0"/>
                <a:buChar char="•"/>
              </a:pPr>
              <a:r>
                <a:rPr lang="nl-NL" sz="1100" baseline="0" noProof="1">
                  <a:solidFill>
                    <a:schemeClr val="tx1"/>
                  </a:solidFill>
                  <a:latin typeface="+mn-lt"/>
                  <a:cs typeface="Calibri" panose="020F0502020204030204" pitchFamily="34" charset="0"/>
                </a:rPr>
                <a:t>Met </a:t>
              </a:r>
              <a:r>
                <a:rPr lang="nl-NL" sz="1100" b="1" baseline="0" noProof="1">
                  <a:solidFill>
                    <a:schemeClr val="tx1"/>
                  </a:solidFill>
                  <a:latin typeface="+mn-lt"/>
                  <a:cs typeface="Calibri" panose="020F0502020204030204" pitchFamily="34" charset="0"/>
                </a:rPr>
                <a:t>[Tab]</a:t>
              </a:r>
              <a:r>
                <a:rPr lang="nl-NL" sz="1100" baseline="0" noProof="1">
                  <a:solidFill>
                    <a:schemeClr val="tx1"/>
                  </a:solidFill>
                  <a:latin typeface="+mn-lt"/>
                  <a:cs typeface="Calibri" panose="020F0502020204030204" pitchFamily="34" charset="0"/>
                </a:rPr>
                <a:t> kies je de </a:t>
              </a:r>
              <a:r>
                <a:rPr lang="nl-NL" sz="1100" u="sng" baseline="0" noProof="1">
                  <a:solidFill>
                    <a:schemeClr val="tx1"/>
                  </a:solidFill>
                  <a:latin typeface="+mn-lt"/>
                  <a:cs typeface="Calibri" panose="020F0502020204030204" pitchFamily="34" charset="0"/>
                </a:rPr>
                <a:t>volgende</a:t>
              </a:r>
              <a:r>
                <a:rPr lang="nl-NL" sz="1100" baseline="0" noProof="1">
                  <a:solidFill>
                    <a:schemeClr val="tx1"/>
                  </a:solidFill>
                  <a:latin typeface="+mn-lt"/>
                  <a:cs typeface="Calibri" panose="020F0502020204030204" pitchFamily="34" charset="0"/>
                </a:rPr>
                <a:t> tekststijl.</a:t>
              </a:r>
            </a:p>
            <a:p>
              <a:pPr marL="226863" indent="-226863">
                <a:lnSpc>
                  <a:spcPct val="100000"/>
                </a:lnSpc>
                <a:buFont typeface="Calibri" panose="020B0604020202020204" pitchFamily="34" charset="0"/>
                <a:buChar char="•"/>
              </a:pPr>
              <a:r>
                <a:rPr lang="nl-NL" sz="1100" baseline="0" noProof="1">
                  <a:solidFill>
                    <a:schemeClr val="tx1"/>
                  </a:solidFill>
                  <a:latin typeface="+mn-lt"/>
                  <a:cs typeface="Calibri" panose="020F0502020204030204" pitchFamily="34" charset="0"/>
                </a:rPr>
                <a:t>Met </a:t>
              </a:r>
              <a:r>
                <a:rPr lang="nl-NL" sz="1100" b="1" baseline="0" noProof="1">
                  <a:solidFill>
                    <a:schemeClr val="tx1"/>
                  </a:solidFill>
                  <a:latin typeface="+mn-lt"/>
                  <a:cs typeface="Calibri" panose="020F0502020204030204" pitchFamily="34" charset="0"/>
                </a:rPr>
                <a:t>[Shift]+[Tab]</a:t>
              </a:r>
              <a:r>
                <a:rPr lang="nl-NL" sz="1100" baseline="0" noProof="1">
                  <a:solidFill>
                    <a:schemeClr val="tx1"/>
                  </a:solidFill>
                  <a:latin typeface="+mn-lt"/>
                  <a:cs typeface="Calibri" panose="020F0502020204030204" pitchFamily="34" charset="0"/>
                </a:rPr>
                <a:t> kies je de </a:t>
              </a:r>
              <a:r>
                <a:rPr lang="nl-NL" sz="1100" u="sng" baseline="0" noProof="1">
                  <a:solidFill>
                    <a:schemeClr val="tx1"/>
                  </a:solidFill>
                  <a:latin typeface="+mn-lt"/>
                  <a:cs typeface="Calibri" panose="020F0502020204030204" pitchFamily="34" charset="0"/>
                </a:rPr>
                <a:t>vorige</a:t>
              </a:r>
              <a:r>
                <a:rPr lang="nl-NL" sz="1100" i="0" u="none" baseline="0" noProof="1">
                  <a:solidFill>
                    <a:schemeClr val="tx1"/>
                  </a:solidFill>
                  <a:latin typeface="+mn-lt"/>
                  <a:cs typeface="Calibri" panose="020F0502020204030204" pitchFamily="34" charset="0"/>
                </a:rPr>
                <a:t> tekststijl</a:t>
              </a:r>
            </a:p>
            <a:p>
              <a:pPr marL="0" indent="0">
                <a:lnSpc>
                  <a:spcPct val="100000"/>
                </a:lnSpc>
                <a:buFont typeface="Calibri" panose="020B0604020202020204" pitchFamily="34" charset="0"/>
                <a:buNone/>
              </a:pPr>
              <a:endParaRPr lang="nl-NL"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nl-NL" sz="1100" i="0" u="none" baseline="0" noProof="1">
                  <a:solidFill>
                    <a:schemeClr val="tx1"/>
                  </a:solidFill>
                  <a:latin typeface="+mn-lt"/>
                  <a:cs typeface="Calibri" panose="020F0502020204030204" pitchFamily="34" charset="0"/>
                </a:rPr>
                <a:t>Je kunt meerdere ‘sprongen’ tegelijk voor- of achteruit maken als je b.v. van niveau 1 naar niveau 4 wilt gaan. Je drukt dan aan het begin van een alinea meerdere keren op </a:t>
              </a:r>
              <a:r>
                <a:rPr lang="nl-NL" sz="1100" b="1" i="0" u="none" baseline="0" noProof="1">
                  <a:solidFill>
                    <a:schemeClr val="tx1"/>
                  </a:solidFill>
                  <a:latin typeface="+mn-lt"/>
                  <a:cs typeface="Calibri" panose="020F0502020204030204" pitchFamily="34" charset="0"/>
                </a:rPr>
                <a:t>[Tab]</a:t>
              </a:r>
              <a:r>
                <a:rPr lang="nl-NL" sz="1100" i="0" u="none" baseline="0" noProof="1">
                  <a:solidFill>
                    <a:schemeClr val="tx1"/>
                  </a:solidFill>
                  <a:latin typeface="+mn-lt"/>
                  <a:cs typeface="Calibri" panose="020F0502020204030204" pitchFamily="34" charset="0"/>
                </a:rPr>
                <a:t> of </a:t>
              </a:r>
              <a:r>
                <a:rPr lang="nl-NL" sz="1100" b="1" i="0" u="none" baseline="0" noProof="1">
                  <a:solidFill>
                    <a:schemeClr val="tx1"/>
                  </a:solidFill>
                  <a:latin typeface="+mn-lt"/>
                  <a:cs typeface="Calibri" panose="020F0502020204030204" pitchFamily="34" charset="0"/>
                </a:rPr>
                <a:t>[Shift]+[Tab].</a:t>
              </a:r>
            </a:p>
            <a:p>
              <a:pPr marL="0" indent="0">
                <a:lnSpc>
                  <a:spcPct val="100000"/>
                </a:lnSpc>
                <a:buFont typeface="Calibri" panose="020B0604020202020204" pitchFamily="34" charset="0"/>
                <a:buNone/>
              </a:pPr>
              <a:endParaRPr lang="nl-NL"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nl-NL" sz="1100" b="1" i="1" u="none" baseline="0" noProof="1">
                  <a:solidFill>
                    <a:schemeClr val="tx1"/>
                  </a:solidFill>
                  <a:latin typeface="+mn-lt"/>
                  <a:cs typeface="Calibri" panose="020F0502020204030204" pitchFamily="34" charset="0"/>
                </a:rPr>
                <a:t>Tip: </a:t>
              </a:r>
              <a:r>
                <a:rPr lang="nl-NL" sz="1100" b="0" i="1" u="none" baseline="0" noProof="1">
                  <a:solidFill>
                    <a:schemeClr val="tx1"/>
                  </a:solidFill>
                  <a:latin typeface="+mn-lt"/>
                  <a:cs typeface="Calibri" panose="020F0502020204030204" pitchFamily="34" charset="0"/>
                </a:rPr>
                <a:t>in plaats van de Tab-toets kun je ook deze knoppen gebruiken (op de Start-tab):</a:t>
              </a:r>
            </a:p>
          </p:txBody>
        </p:sp>
        <p:pic>
          <p:nvPicPr>
            <p:cNvPr id="8" name="Inspringen">
              <a:extLst>
                <a:ext uri="{FF2B5EF4-FFF2-40B4-BE49-F238E27FC236}">
                  <a16:creationId xmlns:a16="http://schemas.microsoft.com/office/drawing/2014/main" id="{1D1E3B6C-14B8-439C-8777-4EEB66378B6B}"/>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1579691414"/>
      </p:ext>
    </p:extLst>
  </p:cSld>
  <p:clrMapOvr>
    <a:masterClrMapping/>
  </p:clrMapOvr>
  <p:extLst>
    <p:ext uri="{DCECCB84-F9BA-43D5-87BE-67443E8EF086}">
      <p15:sldGuideLst xmlns:p15="http://schemas.microsoft.com/office/powerpoint/2012/main">
        <p15:guide id="1" orient="horz" pos="2041">
          <p15:clr>
            <a:srgbClr val="FBAE40"/>
          </p15:clr>
        </p15:guide>
        <p15:guide id="2" pos="362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tx2"/>
                </a:solidFill>
                <a:latin typeface="+mj-lt"/>
              </a:defRPr>
            </a:lvl1pPr>
          </a:lstStyle>
          <a:p>
            <a:pPr lvl="0"/>
            <a:r>
              <a:rPr lang="nl-NL" dirty="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2032545" y="2447144"/>
            <a:ext cx="1862331" cy="1862331"/>
          </a:xfrm>
          <a:prstGeom prst="rect">
            <a:avLst/>
          </a:prstGeom>
        </p:spPr>
      </p:pic>
      <p:sp>
        <p:nvSpPr>
          <p:cNvPr id="11" name="Afdekking">
            <a:extLst>
              <a:ext uri="{FF2B5EF4-FFF2-40B4-BE49-F238E27FC236}">
                <a16:creationId xmlns:a16="http://schemas.microsoft.com/office/drawing/2014/main" id="{9BE54BB1-9644-4BAF-AD5F-E5F18928498A}"/>
              </a:ext>
            </a:extLst>
          </p:cNvPr>
          <p:cNvSpPr/>
          <p:nvPr userDrawn="1"/>
        </p:nvSpPr>
        <p:spPr>
          <a:xfrm>
            <a:off x="1165860" y="1165860"/>
            <a:ext cx="489903"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7576379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ussendia">
    <p:spTree>
      <p:nvGrpSpPr>
        <p:cNvPr id="1" name=""/>
        <p:cNvGrpSpPr/>
        <p:nvPr/>
      </p:nvGrpSpPr>
      <p:grpSpPr>
        <a:xfrm>
          <a:off x="0" y="0"/>
          <a:ext cx="0" cy="0"/>
          <a:chOff x="0" y="0"/>
          <a:chExt cx="0" cy="0"/>
        </a:xfrm>
      </p:grpSpPr>
      <p:pic>
        <p:nvPicPr>
          <p:cNvPr id="3" name="Achtergrond">
            <a:extLst>
              <a:ext uri="{FF2B5EF4-FFF2-40B4-BE49-F238E27FC236}">
                <a16:creationId xmlns:a16="http://schemas.microsoft.com/office/drawing/2014/main" id="{A1ECBB8B-8953-48CB-B5FA-9B22AF3B2B80}"/>
              </a:ext>
            </a:extLst>
          </p:cNvPr>
          <p:cNvPicPr>
            <a:picLocks noChangeAspect="1"/>
          </p:cNvPicPr>
          <p:nvPr userDrawn="1"/>
        </p:nvPicPr>
        <p:blipFill rotWithShape="1">
          <a:blip r:embed="rId2" cstate="hqprint">
            <a:extLst>
              <a:ext uri="{28A0092B-C50C-407E-A947-70E740481C1C}">
                <a14:useLocalDpi xmlns:a14="http://schemas.microsoft.com/office/drawing/2010/main" val="0"/>
              </a:ext>
            </a:extLst>
          </a:blip>
          <a:srcRect b="28848"/>
          <a:stretch/>
        </p:blipFill>
        <p:spPr>
          <a:xfrm>
            <a:off x="0" y="1"/>
            <a:ext cx="11520000" cy="4610100"/>
          </a:xfrm>
          <a:prstGeom prst="rect">
            <a:avLst/>
          </a:prstGeom>
        </p:spPr>
      </p:pic>
      <p:grpSp>
        <p:nvGrpSpPr>
          <p:cNvPr id="15" name="Groep 14">
            <a:extLst>
              <a:ext uri="{FF2B5EF4-FFF2-40B4-BE49-F238E27FC236}">
                <a16:creationId xmlns:a16="http://schemas.microsoft.com/office/drawing/2014/main" id="{50B04124-1E68-4203-A398-300DE8A9B0B3}"/>
              </a:ext>
            </a:extLst>
          </p:cNvPr>
          <p:cNvGrpSpPr/>
          <p:nvPr userDrawn="1"/>
        </p:nvGrpSpPr>
        <p:grpSpPr>
          <a:xfrm>
            <a:off x="-2400101" y="1834107"/>
            <a:ext cx="2280676" cy="2940113"/>
            <a:chOff x="-2172832" y="1897500"/>
            <a:chExt cx="2046443" cy="3111536"/>
          </a:xfrm>
        </p:grpSpPr>
        <p:sp>
          <p:nvSpPr>
            <p:cNvPr id="16" name="Toelichting 2">
              <a:extLst>
                <a:ext uri="{FF2B5EF4-FFF2-40B4-BE49-F238E27FC236}">
                  <a16:creationId xmlns:a16="http://schemas.microsoft.com/office/drawing/2014/main" id="{EF5FCD81-6E8D-44ED-B3BB-3D7A2722A3CE}"/>
                </a:ext>
              </a:extLst>
            </p:cNvPr>
            <p:cNvSpPr txBox="1"/>
            <p:nvPr userDrawn="1"/>
          </p:nvSpPr>
          <p:spPr>
            <a:xfrm>
              <a:off x="-2172832" y="1897500"/>
              <a:ext cx="2046443" cy="2328908"/>
            </a:xfrm>
            <a:prstGeom prst="rect">
              <a:avLst/>
            </a:prstGeom>
            <a:noFill/>
          </p:spPr>
          <p:txBody>
            <a:bodyPr wrap="square" lIns="0" tIns="0" rIns="0" bIns="0" rtlCol="0">
              <a:spAutoFit/>
            </a:bodyPr>
            <a:lstStyle/>
            <a:p>
              <a:pPr>
                <a:lnSpc>
                  <a:spcPct val="100000"/>
                </a:lnSpc>
              </a:pPr>
              <a:r>
                <a:rPr lang="nl-NL" sz="1100" b="1" baseline="0" noProof="1">
                  <a:solidFill>
                    <a:schemeClr val="tx2"/>
                  </a:solidFill>
                  <a:latin typeface="+mn-lt"/>
                  <a:cs typeface="Calibri" panose="020F0502020204030204" pitchFamily="34" charset="0"/>
                </a:rPr>
                <a:t>Nieuwe dia</a:t>
              </a:r>
              <a:endParaRPr lang="nl-NL" sz="1100" baseline="0" noProof="1">
                <a:solidFill>
                  <a:schemeClr val="tx2"/>
                </a:solidFill>
                <a:latin typeface="+mn-lt"/>
                <a:cs typeface="Calibri" panose="020F0502020204030204" pitchFamily="34" charset="0"/>
              </a:endParaRPr>
            </a:p>
            <a:p>
              <a:pPr>
                <a:lnSpc>
                  <a:spcPct val="100000"/>
                </a:lnSpc>
              </a:pPr>
              <a:r>
                <a:rPr lang="nl-NL" sz="1100" baseline="0" noProof="1">
                  <a:solidFill>
                    <a:schemeClr val="tx1"/>
                  </a:solidFill>
                  <a:latin typeface="+mn-lt"/>
                  <a:cs typeface="Calibri" panose="020F0502020204030204" pitchFamily="34" charset="0"/>
                </a:rPr>
                <a:t>Klik op de </a:t>
              </a:r>
              <a:r>
                <a:rPr lang="nl-NL" sz="1100" b="1" baseline="0" noProof="1">
                  <a:solidFill>
                    <a:schemeClr val="tx1"/>
                  </a:solidFill>
                  <a:latin typeface="+mn-lt"/>
                  <a:cs typeface="Calibri" panose="020F0502020204030204" pitchFamily="34" charset="0"/>
                </a:rPr>
                <a:t>Start</a:t>
              </a:r>
              <a:r>
                <a:rPr lang="nl-NL" sz="1100" baseline="0" noProof="1">
                  <a:solidFill>
                    <a:schemeClr val="tx1"/>
                  </a:solidFill>
                  <a:latin typeface="+mn-lt"/>
                  <a:cs typeface="Calibri" panose="020F0502020204030204" pitchFamily="34" charset="0"/>
                </a:rPr>
                <a:t>-tab </a:t>
              </a:r>
              <a:r>
                <a:rPr lang="nl-NL" sz="1100" u="sng" baseline="0" noProof="1">
                  <a:solidFill>
                    <a:schemeClr val="tx1"/>
                  </a:solidFill>
                  <a:latin typeface="+mn-lt"/>
                  <a:cs typeface="Calibri" panose="020F0502020204030204" pitchFamily="34" charset="0"/>
                </a:rPr>
                <a:t>op het tekstje onder </a:t>
              </a:r>
              <a:r>
                <a:rPr lang="nl-NL" sz="1100" baseline="0" noProof="1">
                  <a:solidFill>
                    <a:schemeClr val="tx1"/>
                  </a:solidFill>
                  <a:latin typeface="+mn-lt"/>
                  <a:cs typeface="Calibri" panose="020F0502020204030204" pitchFamily="34" charset="0"/>
                </a:rPr>
                <a:t>het pictogram </a:t>
              </a:r>
              <a:r>
                <a:rPr lang="nl-NL" sz="1100" b="1" baseline="0" noProof="1">
                  <a:solidFill>
                    <a:schemeClr val="tx1"/>
                  </a:solidFill>
                  <a:latin typeface="+mn-lt"/>
                  <a:cs typeface="Calibri" panose="020F0502020204030204" pitchFamily="34" charset="0"/>
                </a:rPr>
                <a:t>Nieuwe dia</a:t>
              </a:r>
              <a:r>
                <a:rPr lang="nl-NL" sz="1100" baseline="0" noProof="1">
                  <a:solidFill>
                    <a:schemeClr val="tx1"/>
                  </a:solidFill>
                  <a:latin typeface="+mn-lt"/>
                  <a:cs typeface="Calibri" panose="020F0502020204030204" pitchFamily="34" charset="0"/>
                </a:rPr>
                <a:t>:</a:t>
              </a: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1" baseline="0" noProof="1">
                <a:solidFill>
                  <a:schemeClr val="tx1"/>
                </a:solidFill>
                <a:latin typeface="+mn-lt"/>
                <a:cs typeface="Calibri" panose="020F0502020204030204" pitchFamily="34" charset="0"/>
              </a:endParaRPr>
            </a:p>
            <a:p>
              <a:pPr>
                <a:lnSpc>
                  <a:spcPct val="100000"/>
                </a:lnSpc>
              </a:pPr>
              <a:endParaRPr lang="nl-NL" sz="1100" b="1" baseline="0" noProof="1">
                <a:solidFill>
                  <a:schemeClr val="tx2"/>
                </a:solidFill>
                <a:latin typeface="+mn-lt"/>
                <a:cs typeface="Calibri" panose="020F0502020204030204" pitchFamily="34" charset="0"/>
              </a:endParaRPr>
            </a:p>
            <a:p>
              <a:pPr>
                <a:lnSpc>
                  <a:spcPct val="100000"/>
                </a:lnSpc>
              </a:pPr>
              <a:endParaRPr lang="nl-NL" sz="1100" b="1" baseline="0" noProof="1">
                <a:solidFill>
                  <a:schemeClr val="tx2"/>
                </a:solidFill>
                <a:latin typeface="+mn-lt"/>
                <a:cs typeface="Calibri" panose="020F0502020204030204" pitchFamily="34" charset="0"/>
              </a:endParaRPr>
            </a:p>
            <a:p>
              <a:pPr>
                <a:lnSpc>
                  <a:spcPct val="100000"/>
                </a:lnSpc>
              </a:pPr>
              <a:r>
                <a:rPr lang="nl-NL" sz="1100" b="1" baseline="0" noProof="1">
                  <a:solidFill>
                    <a:schemeClr val="tx2"/>
                  </a:solidFill>
                  <a:latin typeface="+mn-lt"/>
                  <a:cs typeface="Calibri" panose="020F0502020204030204" pitchFamily="34" charset="0"/>
                </a:rPr>
                <a:t>Andere indeling voor huidige dia</a:t>
              </a:r>
            </a:p>
            <a:p>
              <a:pPr>
                <a:lnSpc>
                  <a:spcPct val="100000"/>
                </a:lnSpc>
              </a:pPr>
              <a:r>
                <a:rPr lang="nl-NL" sz="1100" b="0" baseline="0" noProof="1">
                  <a:solidFill>
                    <a:schemeClr val="tx1"/>
                  </a:solidFill>
                  <a:latin typeface="+mn-lt"/>
                  <a:cs typeface="Calibri" panose="020F0502020204030204" pitchFamily="34" charset="0"/>
                </a:rPr>
                <a:t>Klik op de </a:t>
              </a:r>
              <a:r>
                <a:rPr lang="nl-NL" sz="1100" b="1" baseline="0" noProof="1">
                  <a:solidFill>
                    <a:schemeClr val="tx1"/>
                  </a:solidFill>
                  <a:latin typeface="+mn-lt"/>
                  <a:cs typeface="Calibri" panose="020F0502020204030204" pitchFamily="34" charset="0"/>
                </a:rPr>
                <a:t>Start</a:t>
              </a:r>
              <a:r>
                <a:rPr lang="nl-NL" sz="1100" b="0" baseline="0" noProof="1">
                  <a:solidFill>
                    <a:schemeClr val="tx1"/>
                  </a:solidFill>
                  <a:latin typeface="+mn-lt"/>
                  <a:cs typeface="Calibri" panose="020F0502020204030204" pitchFamily="34" charset="0"/>
                </a:rPr>
                <a:t>-tab op Indeling:</a:t>
              </a:r>
            </a:p>
          </p:txBody>
        </p:sp>
        <p:pic>
          <p:nvPicPr>
            <p:cNvPr id="17" name="Afbeelding 16">
              <a:extLst>
                <a:ext uri="{FF2B5EF4-FFF2-40B4-BE49-F238E27FC236}">
                  <a16:creationId xmlns:a16="http://schemas.microsoft.com/office/drawing/2014/main" id="{EC14DE48-4F0E-43EC-B736-6BEEB06E6521}"/>
                </a:ext>
              </a:extLst>
            </p:cNvPr>
            <p:cNvPicPr>
              <a:picLocks noChangeAspect="1"/>
            </p:cNvPicPr>
            <p:nvPr userDrawn="1"/>
          </p:nvPicPr>
          <p:blipFill>
            <a:blip r:embed="rId3"/>
            <a:stretch>
              <a:fillRect/>
            </a:stretch>
          </p:blipFill>
          <p:spPr>
            <a:xfrm>
              <a:off x="-1718975" y="2616530"/>
              <a:ext cx="514351" cy="914400"/>
            </a:xfrm>
            <a:prstGeom prst="rect">
              <a:avLst/>
            </a:prstGeom>
          </p:spPr>
        </p:pic>
        <p:sp>
          <p:nvSpPr>
            <p:cNvPr id="18" name="Pijl: links 17">
              <a:extLst>
                <a:ext uri="{FF2B5EF4-FFF2-40B4-BE49-F238E27FC236}">
                  <a16:creationId xmlns:a16="http://schemas.microsoft.com/office/drawing/2014/main" id="{BEFD3151-502C-4722-9080-A1720BC9EAF8}"/>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100">
                <a:solidFill>
                  <a:schemeClr val="tx1"/>
                </a:solidFill>
              </a:endParaRPr>
            </a:p>
          </p:txBody>
        </p:sp>
        <p:pic>
          <p:nvPicPr>
            <p:cNvPr id="19" name="Afbeelding 18">
              <a:extLst>
                <a:ext uri="{FF2B5EF4-FFF2-40B4-BE49-F238E27FC236}">
                  <a16:creationId xmlns:a16="http://schemas.microsoft.com/office/drawing/2014/main" id="{24130D00-8AA9-4DA1-8F00-36B2187743C9}"/>
                </a:ext>
              </a:extLst>
            </p:cNvPr>
            <p:cNvPicPr>
              <a:picLocks noChangeAspect="1"/>
            </p:cNvPicPr>
            <p:nvPr userDrawn="1"/>
          </p:nvPicPr>
          <p:blipFill>
            <a:blip r:embed="rId4"/>
            <a:stretch>
              <a:fillRect/>
            </a:stretch>
          </p:blipFill>
          <p:spPr>
            <a:xfrm>
              <a:off x="-1823083" y="4711856"/>
              <a:ext cx="1012945" cy="297180"/>
            </a:xfrm>
            <a:prstGeom prst="rect">
              <a:avLst/>
            </a:prstGeom>
          </p:spPr>
        </p:pic>
      </p:grpSp>
      <p:sp>
        <p:nvSpPr>
          <p:cNvPr id="10" name="Witte driehoek">
            <a:extLst>
              <a:ext uri="{FF2B5EF4-FFF2-40B4-BE49-F238E27FC236}">
                <a16:creationId xmlns:a16="http://schemas.microsoft.com/office/drawing/2014/main" id="{EEBFBB3B-0C46-4DB2-A6ED-A0F3E01B10B3}"/>
              </a:ext>
            </a:extLst>
          </p:cNvPr>
          <p:cNvSpPr/>
          <p:nvPr userDrawn="1"/>
        </p:nvSpPr>
        <p:spPr>
          <a:xfrm rot="16200000">
            <a:off x="10596986" y="3817020"/>
            <a:ext cx="926309" cy="92069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2" name="Logo">
            <a:extLst>
              <a:ext uri="{FF2B5EF4-FFF2-40B4-BE49-F238E27FC236}">
                <a16:creationId xmlns:a16="http://schemas.microsoft.com/office/drawing/2014/main" id="{B5788B6C-CB18-4F6D-96ED-9E4C470ABD3A}"/>
              </a:ext>
            </a:extLst>
          </p:cNvPr>
          <p:cNvPicPr>
            <a:picLocks noChangeAspect="1"/>
          </p:cNvPicPr>
          <p:nvPr userDrawn="1"/>
        </p:nvPicPr>
        <p:blipFill rotWithShape="1">
          <a:blip r:embed="rId5" cstate="hqprint">
            <a:extLst>
              <a:ext uri="{28A0092B-C50C-407E-A947-70E740481C1C}">
                <a14:useLocalDpi xmlns:a14="http://schemas.microsoft.com/office/drawing/2010/main" val="0"/>
              </a:ext>
            </a:extLst>
          </a:blip>
          <a:srcRect b="22645"/>
          <a:stretch/>
        </p:blipFill>
        <p:spPr>
          <a:xfrm>
            <a:off x="-139701" y="4432301"/>
            <a:ext cx="5364000" cy="1600200"/>
          </a:xfrm>
          <a:prstGeom prst="rect">
            <a:avLst/>
          </a:prstGeom>
        </p:spPr>
      </p:pic>
    </p:spTree>
    <p:extLst>
      <p:ext uri="{BB962C8B-B14F-4D97-AF65-F5344CB8AC3E}">
        <p14:creationId xmlns:p14="http://schemas.microsoft.com/office/powerpoint/2010/main" val="6975331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2">
    <p:spTree>
      <p:nvGrpSpPr>
        <p:cNvPr id="1" name=""/>
        <p:cNvGrpSpPr/>
        <p:nvPr/>
      </p:nvGrpSpPr>
      <p:grpSpPr>
        <a:xfrm>
          <a:off x="0" y="0"/>
          <a:ext cx="0" cy="0"/>
          <a:chOff x="0" y="0"/>
          <a:chExt cx="0" cy="0"/>
        </a:xfrm>
      </p:grpSpPr>
      <p:sp>
        <p:nvSpPr>
          <p:cNvPr id="3" name="Afdekking">
            <a:extLst>
              <a:ext uri="{FF2B5EF4-FFF2-40B4-BE49-F238E27FC236}">
                <a16:creationId xmlns:a16="http://schemas.microsoft.com/office/drawing/2014/main" id="{D6491848-5857-426F-A0E0-71CC9D8D068C}"/>
              </a:ext>
            </a:extLst>
          </p:cNvPr>
          <p:cNvSpPr/>
          <p:nvPr userDrawn="1"/>
        </p:nvSpPr>
        <p:spPr>
          <a:xfrm>
            <a:off x="1165860" y="1165860"/>
            <a:ext cx="2729017"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Achtergrond">
            <a:extLst>
              <a:ext uri="{FF2B5EF4-FFF2-40B4-BE49-F238E27FC236}">
                <a16:creationId xmlns:a16="http://schemas.microsoft.com/office/drawing/2014/main" id="{CCB6144E-F24A-419F-9D1F-07F9AA532BE4}"/>
              </a:ext>
            </a:extLst>
          </p:cNvPr>
          <p:cNvSpPr/>
          <p:nvPr userDrawn="1"/>
        </p:nvSpPr>
        <p:spPr>
          <a:xfrm>
            <a:off x="0" y="1409700"/>
            <a:ext cx="11520488" cy="50704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bg1"/>
                </a:solidFill>
                <a:latin typeface="+mj-lt"/>
              </a:defRPr>
            </a:lvl1pPr>
          </a:lstStyle>
          <a:p>
            <a:pPr lvl="0"/>
            <a:r>
              <a:rPr lang="nl-NL" dirty="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2032545" y="2446382"/>
            <a:ext cx="1862332" cy="1863856"/>
          </a:xfrm>
          <a:prstGeom prst="rect">
            <a:avLst/>
          </a:prstGeom>
        </p:spPr>
      </p:pic>
    </p:spTree>
    <p:extLst>
      <p:ext uri="{BB962C8B-B14F-4D97-AF65-F5344CB8AC3E}">
        <p14:creationId xmlns:p14="http://schemas.microsoft.com/office/powerpoint/2010/main" val="32064226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466143-2FFF-4BD0-93A0-618AAD36620E}"/>
              </a:ext>
            </a:extLst>
          </p:cNvPr>
          <p:cNvSpPr>
            <a:spLocks noGrp="1"/>
          </p:cNvSpPr>
          <p:nvPr>
            <p:ph type="title"/>
          </p:nvPr>
        </p:nvSpPr>
        <p:spPr/>
        <p:txBody>
          <a:bodyPr/>
          <a:lstStyle/>
          <a:p>
            <a:r>
              <a:rPr lang="en-US"/>
              <a:t>Click to edit Master title style</a:t>
            </a:r>
            <a:endParaRPr lang="nl-NL"/>
          </a:p>
        </p:txBody>
      </p:sp>
    </p:spTree>
    <p:extLst>
      <p:ext uri="{BB962C8B-B14F-4D97-AF65-F5344CB8AC3E}">
        <p14:creationId xmlns:p14="http://schemas.microsoft.com/office/powerpoint/2010/main" val="19021793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15251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7297784" cy="375158"/>
          </a:xfrm>
        </p:spPr>
        <p:txBody>
          <a:bodyPr/>
          <a:lstStyle/>
          <a:p>
            <a:r>
              <a:rPr lang="nl-NL"/>
              <a:t>Klik om stijl te bewerken</a:t>
            </a:r>
            <a:endParaRPr lang="nl-NL" dirty="0"/>
          </a:p>
        </p:txBody>
      </p:sp>
      <p:sp>
        <p:nvSpPr>
          <p:cNvPr id="3" name="Tijdelijke aanduiding voor inhoud 2">
            <a:extLst>
              <a:ext uri="{FF2B5EF4-FFF2-40B4-BE49-F238E27FC236}">
                <a16:creationId xmlns:a16="http://schemas.microsoft.com/office/drawing/2014/main" id="{9A4D82EB-A068-41A9-80F3-33E950159D34}"/>
              </a:ext>
            </a:extLst>
          </p:cNvPr>
          <p:cNvSpPr>
            <a:spLocks noGrp="1"/>
          </p:cNvSpPr>
          <p:nvPr>
            <p:ph idx="1"/>
          </p:nvPr>
        </p:nvSpPr>
        <p:spPr>
          <a:xfrm>
            <a:off x="1656000" y="2607038"/>
            <a:ext cx="7297784" cy="3143736"/>
          </a:xfrm>
        </p:spPr>
        <p:txBody>
          <a:bodyPr/>
          <a:lstStyle>
            <a:lvl1pPr marL="180000" indent="-180000">
              <a:defRPr/>
            </a:lvl1pPr>
            <a:lvl2pPr marL="360000" indent="-180000">
              <a:defRPr/>
            </a:lvl2pPr>
            <a:lvl3pPr marL="540000" indent="-180000">
              <a:defRPr/>
            </a:lvl3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8" name="Tijdelijke aanduiding voor tekst 7">
            <a:extLst>
              <a:ext uri="{FF2B5EF4-FFF2-40B4-BE49-F238E27FC236}">
                <a16:creationId xmlns:a16="http://schemas.microsoft.com/office/drawing/2014/main" id="{978D79FC-5281-4F61-9BAE-09B9E965CF54}"/>
              </a:ext>
            </a:extLst>
          </p:cNvPr>
          <p:cNvSpPr>
            <a:spLocks noGrp="1"/>
          </p:cNvSpPr>
          <p:nvPr>
            <p:ph type="body" sz="quarter" idx="10" hasCustomPrompt="1"/>
          </p:nvPr>
        </p:nvSpPr>
        <p:spPr>
          <a:xfrm>
            <a:off x="1655763" y="1271567"/>
            <a:ext cx="958129" cy="200055"/>
          </a:xfrm>
          <a:solidFill>
            <a:schemeClr val="bg1"/>
          </a:solidFill>
        </p:spPr>
        <p:txBody>
          <a:bodyPr wrap="none" rIns="144000" anchor="ctr" anchorCtr="0">
            <a:spAutoFit/>
          </a:bodyPr>
          <a:lstStyle>
            <a:lvl1pPr marL="0" indent="0">
              <a:lnSpc>
                <a:spcPct val="100000"/>
              </a:lnSpc>
              <a:buNone/>
              <a:defRPr sz="1300">
                <a:solidFill>
                  <a:schemeClr val="tx2"/>
                </a:solidFill>
                <a:latin typeface="Montserrat Light" panose="00000400000000000000" pitchFamily="2" charset="0"/>
              </a:defRPr>
            </a:lvl1pPr>
          </a:lstStyle>
          <a:p>
            <a:pPr lvl="0"/>
            <a:r>
              <a:rPr lang="nl-NL" dirty="0"/>
              <a:t>[zonetitel]</a:t>
            </a:r>
          </a:p>
        </p:txBody>
      </p:sp>
      <p:grpSp>
        <p:nvGrpSpPr>
          <p:cNvPr id="5" name="Info">
            <a:extLst>
              <a:ext uri="{FF2B5EF4-FFF2-40B4-BE49-F238E27FC236}">
                <a16:creationId xmlns:a16="http://schemas.microsoft.com/office/drawing/2014/main" id="{A68A2134-5BA4-490F-91FF-B8AEF48C907C}"/>
              </a:ext>
            </a:extLst>
          </p:cNvPr>
          <p:cNvGrpSpPr/>
          <p:nvPr userDrawn="1"/>
        </p:nvGrpSpPr>
        <p:grpSpPr>
          <a:xfrm>
            <a:off x="-2749208" y="1635988"/>
            <a:ext cx="2496105" cy="4726712"/>
            <a:chOff x="-2105890" y="1897502"/>
            <a:chExt cx="1979502" cy="5002302"/>
          </a:xfrm>
        </p:grpSpPr>
        <p:sp>
          <p:nvSpPr>
            <p:cNvPr id="6" name="Tekst">
              <a:extLst>
                <a:ext uri="{FF2B5EF4-FFF2-40B4-BE49-F238E27FC236}">
                  <a16:creationId xmlns:a16="http://schemas.microsoft.com/office/drawing/2014/main" id="{E151DC28-21D0-4687-8749-071757125CC1}"/>
                </a:ext>
              </a:extLst>
            </p:cNvPr>
            <p:cNvSpPr txBox="1"/>
            <p:nvPr userDrawn="1"/>
          </p:nvSpPr>
          <p:spPr>
            <a:xfrm>
              <a:off x="-2105890" y="1897502"/>
              <a:ext cx="1979502" cy="4120376"/>
            </a:xfrm>
            <a:prstGeom prst="rect">
              <a:avLst/>
            </a:prstGeom>
            <a:noFill/>
          </p:spPr>
          <p:txBody>
            <a:bodyPr wrap="square" lIns="0" tIns="0" rIns="0" bIns="0" rtlCol="0">
              <a:spAutoFit/>
            </a:bodyPr>
            <a:lstStyle/>
            <a:p>
              <a:pPr>
                <a:lnSpc>
                  <a:spcPct val="100000"/>
                </a:lnSpc>
              </a:pPr>
              <a:r>
                <a:rPr lang="nl-NL" sz="1100" b="1" baseline="0" noProof="1">
                  <a:solidFill>
                    <a:schemeClr val="tx2"/>
                  </a:solidFill>
                  <a:latin typeface="+mn-lt"/>
                  <a:cs typeface="Calibri" panose="020F0502020204030204" pitchFamily="34" charset="0"/>
                </a:rPr>
                <a:t>Tekst opmaken</a:t>
              </a:r>
              <a:endParaRPr lang="nl-NL" sz="1100" baseline="0" noProof="1">
                <a:solidFill>
                  <a:schemeClr val="tx2"/>
                </a:solidFill>
                <a:latin typeface="+mn-lt"/>
                <a:cs typeface="Calibri" panose="020F0502020204030204" pitchFamily="34" charset="0"/>
              </a:endParaRPr>
            </a:p>
            <a:p>
              <a:pPr>
                <a:lnSpc>
                  <a:spcPct val="100000"/>
                </a:lnSpc>
              </a:pPr>
              <a:r>
                <a:rPr lang="nl-NL" sz="1100" baseline="0" noProof="1">
                  <a:solidFill>
                    <a:schemeClr val="tx1"/>
                  </a:solidFill>
                  <a:latin typeface="+mn-lt"/>
                  <a:cs typeface="Calibri" panose="020F0502020204030204" pitchFamily="34" charset="0"/>
                </a:rPr>
                <a:t>In tekstkaders zijn vijf opmaakstijlen ingesteld:</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Opsomming bullet</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Opsomming streepje</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Opsomming pijltje</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Platte tekst</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Tussenkopje</a:t>
              </a: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r>
                <a:rPr lang="nl-NL" sz="1100" baseline="0" noProof="1">
                  <a:solidFill>
                    <a:schemeClr val="tx1"/>
                  </a:solidFill>
                  <a:latin typeface="+mn-lt"/>
                  <a:cs typeface="Calibri" panose="020F0502020204030204" pitchFamily="34" charset="0"/>
                </a:rPr>
                <a:t>Je kiest een stijl door </a:t>
              </a:r>
              <a:r>
                <a:rPr lang="nl-NL" sz="1100" i="1" baseline="0" noProof="1">
                  <a:solidFill>
                    <a:schemeClr val="tx1"/>
                  </a:solidFill>
                  <a:latin typeface="+mn-lt"/>
                  <a:cs typeface="Calibri" panose="020F0502020204030204" pitchFamily="34" charset="0"/>
                </a:rPr>
                <a:t>aan het begin van een alinea </a:t>
              </a:r>
              <a:r>
                <a:rPr lang="nl-NL" sz="1100" baseline="0" noProof="1">
                  <a:solidFill>
                    <a:schemeClr val="tx1"/>
                  </a:solidFill>
                  <a:latin typeface="+mn-lt"/>
                  <a:cs typeface="Calibri" panose="020F0502020204030204" pitchFamily="34" charset="0"/>
                </a:rPr>
                <a:t>op </a:t>
              </a:r>
              <a:r>
                <a:rPr lang="nl-NL" sz="1100" b="1" baseline="0" noProof="1">
                  <a:solidFill>
                    <a:schemeClr val="tx1"/>
                  </a:solidFill>
                  <a:latin typeface="+mn-lt"/>
                  <a:cs typeface="Calibri" panose="020F0502020204030204" pitchFamily="34" charset="0"/>
                </a:rPr>
                <a:t>[Tab]</a:t>
              </a:r>
              <a:r>
                <a:rPr lang="nl-NL" sz="1100" baseline="0" noProof="1">
                  <a:solidFill>
                    <a:schemeClr val="tx1"/>
                  </a:solidFill>
                  <a:latin typeface="+mn-lt"/>
                  <a:cs typeface="Calibri" panose="020F0502020204030204" pitchFamily="34" charset="0"/>
                </a:rPr>
                <a:t> of </a:t>
              </a:r>
              <a:r>
                <a:rPr lang="nl-NL" sz="1100" b="1" baseline="0" noProof="1">
                  <a:solidFill>
                    <a:schemeClr val="tx1"/>
                  </a:solidFill>
                  <a:latin typeface="+mn-lt"/>
                  <a:cs typeface="Calibri" panose="020F0502020204030204" pitchFamily="34" charset="0"/>
                </a:rPr>
                <a:t>[Shift]+[Tab]</a:t>
              </a:r>
              <a:r>
                <a:rPr lang="nl-NL" sz="1100" baseline="0" noProof="1">
                  <a:solidFill>
                    <a:schemeClr val="tx1"/>
                  </a:solidFill>
                  <a:latin typeface="+mn-lt"/>
                  <a:cs typeface="Calibri" panose="020F0502020204030204" pitchFamily="34" charset="0"/>
                </a:rPr>
                <a:t> te drukken:</a:t>
              </a:r>
            </a:p>
            <a:p>
              <a:pPr marL="226863" indent="-226863">
                <a:lnSpc>
                  <a:spcPct val="100000"/>
                </a:lnSpc>
                <a:buFont typeface="Calibri" panose="020B0604020202020204" pitchFamily="34" charset="0"/>
                <a:buChar char="•"/>
              </a:pPr>
              <a:r>
                <a:rPr lang="nl-NL" sz="1100" baseline="0" noProof="1">
                  <a:solidFill>
                    <a:schemeClr val="tx1"/>
                  </a:solidFill>
                  <a:latin typeface="+mn-lt"/>
                  <a:cs typeface="Calibri" panose="020F0502020204030204" pitchFamily="34" charset="0"/>
                </a:rPr>
                <a:t>Met </a:t>
              </a:r>
              <a:r>
                <a:rPr lang="nl-NL" sz="1100" b="1" baseline="0" noProof="1">
                  <a:solidFill>
                    <a:schemeClr val="tx1"/>
                  </a:solidFill>
                  <a:latin typeface="+mn-lt"/>
                  <a:cs typeface="Calibri" panose="020F0502020204030204" pitchFamily="34" charset="0"/>
                </a:rPr>
                <a:t>[Tab]</a:t>
              </a:r>
              <a:r>
                <a:rPr lang="nl-NL" sz="1100" baseline="0" noProof="1">
                  <a:solidFill>
                    <a:schemeClr val="tx1"/>
                  </a:solidFill>
                  <a:latin typeface="+mn-lt"/>
                  <a:cs typeface="Calibri" panose="020F0502020204030204" pitchFamily="34" charset="0"/>
                </a:rPr>
                <a:t> kies je de </a:t>
              </a:r>
              <a:r>
                <a:rPr lang="nl-NL" sz="1100" u="sng" baseline="0" noProof="1">
                  <a:solidFill>
                    <a:schemeClr val="tx1"/>
                  </a:solidFill>
                  <a:latin typeface="+mn-lt"/>
                  <a:cs typeface="Calibri" panose="020F0502020204030204" pitchFamily="34" charset="0"/>
                </a:rPr>
                <a:t>volgende</a:t>
              </a:r>
              <a:r>
                <a:rPr lang="nl-NL" sz="1100" baseline="0" noProof="1">
                  <a:solidFill>
                    <a:schemeClr val="tx1"/>
                  </a:solidFill>
                  <a:latin typeface="+mn-lt"/>
                  <a:cs typeface="Calibri" panose="020F0502020204030204" pitchFamily="34" charset="0"/>
                </a:rPr>
                <a:t> tekststijl.</a:t>
              </a:r>
            </a:p>
            <a:p>
              <a:pPr marL="226863" indent="-226863">
                <a:lnSpc>
                  <a:spcPct val="100000"/>
                </a:lnSpc>
                <a:buFont typeface="Calibri" panose="020B0604020202020204" pitchFamily="34" charset="0"/>
                <a:buChar char="•"/>
              </a:pPr>
              <a:r>
                <a:rPr lang="nl-NL" sz="1100" baseline="0" noProof="1">
                  <a:solidFill>
                    <a:schemeClr val="tx1"/>
                  </a:solidFill>
                  <a:latin typeface="+mn-lt"/>
                  <a:cs typeface="Calibri" panose="020F0502020204030204" pitchFamily="34" charset="0"/>
                </a:rPr>
                <a:t>Met </a:t>
              </a:r>
              <a:r>
                <a:rPr lang="nl-NL" sz="1100" b="1" baseline="0" noProof="1">
                  <a:solidFill>
                    <a:schemeClr val="tx1"/>
                  </a:solidFill>
                  <a:latin typeface="+mn-lt"/>
                  <a:cs typeface="Calibri" panose="020F0502020204030204" pitchFamily="34" charset="0"/>
                </a:rPr>
                <a:t>[Shift]+[Tab]</a:t>
              </a:r>
              <a:r>
                <a:rPr lang="nl-NL" sz="1100" baseline="0" noProof="1">
                  <a:solidFill>
                    <a:schemeClr val="tx1"/>
                  </a:solidFill>
                  <a:latin typeface="+mn-lt"/>
                  <a:cs typeface="Calibri" panose="020F0502020204030204" pitchFamily="34" charset="0"/>
                </a:rPr>
                <a:t> kies je de </a:t>
              </a:r>
              <a:r>
                <a:rPr lang="nl-NL" sz="1100" u="sng" baseline="0" noProof="1">
                  <a:solidFill>
                    <a:schemeClr val="tx1"/>
                  </a:solidFill>
                  <a:latin typeface="+mn-lt"/>
                  <a:cs typeface="Calibri" panose="020F0502020204030204" pitchFamily="34" charset="0"/>
                </a:rPr>
                <a:t>vorige</a:t>
              </a:r>
              <a:r>
                <a:rPr lang="nl-NL" sz="1100" i="0" u="none" baseline="0" noProof="1">
                  <a:solidFill>
                    <a:schemeClr val="tx1"/>
                  </a:solidFill>
                  <a:latin typeface="+mn-lt"/>
                  <a:cs typeface="Calibri" panose="020F0502020204030204" pitchFamily="34" charset="0"/>
                </a:rPr>
                <a:t> tekststijl</a:t>
              </a:r>
            </a:p>
            <a:p>
              <a:pPr marL="0" indent="0">
                <a:lnSpc>
                  <a:spcPct val="100000"/>
                </a:lnSpc>
                <a:buFont typeface="Calibri" panose="020B0604020202020204" pitchFamily="34" charset="0"/>
                <a:buNone/>
              </a:pPr>
              <a:endParaRPr lang="nl-NL"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nl-NL" sz="1100" i="0" u="none" baseline="0" noProof="1">
                  <a:solidFill>
                    <a:schemeClr val="tx1"/>
                  </a:solidFill>
                  <a:latin typeface="+mn-lt"/>
                  <a:cs typeface="Calibri" panose="020F0502020204030204" pitchFamily="34" charset="0"/>
                </a:rPr>
                <a:t>Je kunt meerdere ‘sprongen’ tegelijk voor- of achteruit maken als je b.v. van niveau 1 naar niveau 4 wilt gaan. Je drukt dan aan het begin van een alinea meerdere keren op </a:t>
              </a:r>
              <a:r>
                <a:rPr lang="nl-NL" sz="1100" b="1" i="0" u="none" baseline="0" noProof="1">
                  <a:solidFill>
                    <a:schemeClr val="tx1"/>
                  </a:solidFill>
                  <a:latin typeface="+mn-lt"/>
                  <a:cs typeface="Calibri" panose="020F0502020204030204" pitchFamily="34" charset="0"/>
                </a:rPr>
                <a:t>[Tab]</a:t>
              </a:r>
              <a:r>
                <a:rPr lang="nl-NL" sz="1100" i="0" u="none" baseline="0" noProof="1">
                  <a:solidFill>
                    <a:schemeClr val="tx1"/>
                  </a:solidFill>
                  <a:latin typeface="+mn-lt"/>
                  <a:cs typeface="Calibri" panose="020F0502020204030204" pitchFamily="34" charset="0"/>
                </a:rPr>
                <a:t> of </a:t>
              </a:r>
              <a:r>
                <a:rPr lang="nl-NL" sz="1100" b="1" i="0" u="none" baseline="0" noProof="1">
                  <a:solidFill>
                    <a:schemeClr val="tx1"/>
                  </a:solidFill>
                  <a:latin typeface="+mn-lt"/>
                  <a:cs typeface="Calibri" panose="020F0502020204030204" pitchFamily="34" charset="0"/>
                </a:rPr>
                <a:t>[Shift]+[Tab].</a:t>
              </a:r>
            </a:p>
            <a:p>
              <a:pPr marL="0" indent="0">
                <a:lnSpc>
                  <a:spcPct val="100000"/>
                </a:lnSpc>
                <a:buFont typeface="Calibri" panose="020B0604020202020204" pitchFamily="34" charset="0"/>
                <a:buNone/>
              </a:pPr>
              <a:endParaRPr lang="nl-NL"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nl-NL" sz="1100" b="1" i="1" u="none" baseline="0" noProof="1">
                  <a:solidFill>
                    <a:schemeClr val="tx1"/>
                  </a:solidFill>
                  <a:latin typeface="+mn-lt"/>
                  <a:cs typeface="Calibri" panose="020F0502020204030204" pitchFamily="34" charset="0"/>
                </a:rPr>
                <a:t>Tip: </a:t>
              </a:r>
              <a:r>
                <a:rPr lang="nl-NL" sz="1100" b="0" i="1" u="none" baseline="0" noProof="1">
                  <a:solidFill>
                    <a:schemeClr val="tx1"/>
                  </a:solidFill>
                  <a:latin typeface="+mn-lt"/>
                  <a:cs typeface="Calibri" panose="020F0502020204030204" pitchFamily="34" charset="0"/>
                </a:rPr>
                <a:t>in plaats van de Tab-toets kun je ook deze knoppen gebruiken (op de Start-tab):</a:t>
              </a:r>
            </a:p>
          </p:txBody>
        </p:sp>
        <p:pic>
          <p:nvPicPr>
            <p:cNvPr id="7" name="Inspringen">
              <a:extLst>
                <a:ext uri="{FF2B5EF4-FFF2-40B4-BE49-F238E27FC236}">
                  <a16:creationId xmlns:a16="http://schemas.microsoft.com/office/drawing/2014/main" id="{6C2FE7E4-3C90-4A45-B64A-7CA4071DFD44}"/>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834521329"/>
      </p:ext>
    </p:extLst>
  </p:cSld>
  <p:clrMapOvr>
    <a:masterClrMapping/>
  </p:clrMapOvr>
  <p:extLst>
    <p:ext uri="{DCECCB84-F9BA-43D5-87BE-67443E8EF086}">
      <p15:sldGuideLst xmlns:p15="http://schemas.microsoft.com/office/powerpoint/2012/main">
        <p15:guide id="1" orient="horz" pos="2041">
          <p15:clr>
            <a:srgbClr val="FBAE40"/>
          </p15:clr>
        </p15:guide>
        <p15:guide id="2" pos="362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7297784" cy="375158"/>
          </a:xfrm>
        </p:spPr>
        <p:txBody>
          <a:bodyPr/>
          <a:lstStyle/>
          <a:p>
            <a:r>
              <a:rPr lang="en-US"/>
              <a:t>Click to edit Master title style</a:t>
            </a:r>
            <a:endParaRPr lang="nl-NL" dirty="0"/>
          </a:p>
        </p:txBody>
      </p:sp>
      <p:sp>
        <p:nvSpPr>
          <p:cNvPr id="3" name="Tijdelijke aanduiding voor inhoud 2">
            <a:extLst>
              <a:ext uri="{FF2B5EF4-FFF2-40B4-BE49-F238E27FC236}">
                <a16:creationId xmlns:a16="http://schemas.microsoft.com/office/drawing/2014/main" id="{9A4D82EB-A068-41A9-80F3-33E950159D34}"/>
              </a:ext>
            </a:extLst>
          </p:cNvPr>
          <p:cNvSpPr>
            <a:spLocks noGrp="1"/>
          </p:cNvSpPr>
          <p:nvPr>
            <p:ph idx="1"/>
          </p:nvPr>
        </p:nvSpPr>
        <p:spPr>
          <a:xfrm>
            <a:off x="1656000" y="2607038"/>
            <a:ext cx="7297784" cy="3143736"/>
          </a:xfrm>
        </p:spPr>
        <p:txBody>
          <a:bodyPr/>
          <a:lstStyle>
            <a:lvl1pPr marL="180000" indent="-180000">
              <a:defRPr/>
            </a:lvl1pPr>
            <a:lvl2pPr marL="360000" indent="-180000">
              <a:defRPr/>
            </a:lvl2pPr>
            <a:lvl3pPr marL="540000" indent="-180000">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grpSp>
        <p:nvGrpSpPr>
          <p:cNvPr id="4" name="Info">
            <a:extLst>
              <a:ext uri="{FF2B5EF4-FFF2-40B4-BE49-F238E27FC236}">
                <a16:creationId xmlns:a16="http://schemas.microsoft.com/office/drawing/2014/main" id="{8F666041-AE1D-4790-893C-CA54BB58B111}"/>
              </a:ext>
            </a:extLst>
          </p:cNvPr>
          <p:cNvGrpSpPr/>
          <p:nvPr userDrawn="1"/>
        </p:nvGrpSpPr>
        <p:grpSpPr>
          <a:xfrm>
            <a:off x="-2749208" y="1635988"/>
            <a:ext cx="2496105" cy="4726712"/>
            <a:chOff x="-2105890" y="1897502"/>
            <a:chExt cx="1979502" cy="5002302"/>
          </a:xfrm>
        </p:grpSpPr>
        <p:sp>
          <p:nvSpPr>
            <p:cNvPr id="5" name="Tekst">
              <a:extLst>
                <a:ext uri="{FF2B5EF4-FFF2-40B4-BE49-F238E27FC236}">
                  <a16:creationId xmlns:a16="http://schemas.microsoft.com/office/drawing/2014/main" id="{97E05038-CF34-4324-A446-7849213F5FE2}"/>
                </a:ext>
              </a:extLst>
            </p:cNvPr>
            <p:cNvSpPr txBox="1"/>
            <p:nvPr userDrawn="1"/>
          </p:nvSpPr>
          <p:spPr>
            <a:xfrm>
              <a:off x="-2105890" y="1897502"/>
              <a:ext cx="1979502" cy="4120376"/>
            </a:xfrm>
            <a:prstGeom prst="rect">
              <a:avLst/>
            </a:prstGeom>
            <a:noFill/>
          </p:spPr>
          <p:txBody>
            <a:bodyPr wrap="square" lIns="0" tIns="0" rIns="0" bIns="0" rtlCol="0">
              <a:spAutoFit/>
            </a:bodyPr>
            <a:lstStyle/>
            <a:p>
              <a:pPr>
                <a:lnSpc>
                  <a:spcPct val="100000"/>
                </a:lnSpc>
              </a:pPr>
              <a:r>
                <a:rPr lang="nl-NL" sz="1100" b="1" baseline="0" noProof="1">
                  <a:solidFill>
                    <a:schemeClr val="tx2"/>
                  </a:solidFill>
                  <a:latin typeface="+mn-lt"/>
                  <a:cs typeface="Calibri" panose="020F0502020204030204" pitchFamily="34" charset="0"/>
                </a:rPr>
                <a:t>Tekst opmaken</a:t>
              </a:r>
              <a:endParaRPr lang="nl-NL" sz="1100" baseline="0" noProof="1">
                <a:solidFill>
                  <a:schemeClr val="tx2"/>
                </a:solidFill>
                <a:latin typeface="+mn-lt"/>
                <a:cs typeface="Calibri" panose="020F0502020204030204" pitchFamily="34" charset="0"/>
              </a:endParaRPr>
            </a:p>
            <a:p>
              <a:pPr>
                <a:lnSpc>
                  <a:spcPct val="100000"/>
                </a:lnSpc>
              </a:pPr>
              <a:r>
                <a:rPr lang="nl-NL" sz="1100" baseline="0" noProof="1">
                  <a:solidFill>
                    <a:schemeClr val="tx1"/>
                  </a:solidFill>
                  <a:latin typeface="+mn-lt"/>
                  <a:cs typeface="Calibri" panose="020F0502020204030204" pitchFamily="34" charset="0"/>
                </a:rPr>
                <a:t>In tekstkaders zijn vijf opmaakstijlen ingesteld:</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Opsomming bullet</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Opsomming streepje</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Opsomming pijltje</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Platte tekst</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Tussenkopje</a:t>
              </a: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r>
                <a:rPr lang="nl-NL" sz="1100" baseline="0" noProof="1">
                  <a:solidFill>
                    <a:schemeClr val="tx1"/>
                  </a:solidFill>
                  <a:latin typeface="+mn-lt"/>
                  <a:cs typeface="Calibri" panose="020F0502020204030204" pitchFamily="34" charset="0"/>
                </a:rPr>
                <a:t>Je kiest een stijl door </a:t>
              </a:r>
              <a:r>
                <a:rPr lang="nl-NL" sz="1100" i="1" baseline="0" noProof="1">
                  <a:solidFill>
                    <a:schemeClr val="tx1"/>
                  </a:solidFill>
                  <a:latin typeface="+mn-lt"/>
                  <a:cs typeface="Calibri" panose="020F0502020204030204" pitchFamily="34" charset="0"/>
                </a:rPr>
                <a:t>aan het begin van een alinea </a:t>
              </a:r>
              <a:r>
                <a:rPr lang="nl-NL" sz="1100" baseline="0" noProof="1">
                  <a:solidFill>
                    <a:schemeClr val="tx1"/>
                  </a:solidFill>
                  <a:latin typeface="+mn-lt"/>
                  <a:cs typeface="Calibri" panose="020F0502020204030204" pitchFamily="34" charset="0"/>
                </a:rPr>
                <a:t>op </a:t>
              </a:r>
              <a:r>
                <a:rPr lang="nl-NL" sz="1100" b="1" baseline="0" noProof="1">
                  <a:solidFill>
                    <a:schemeClr val="tx1"/>
                  </a:solidFill>
                  <a:latin typeface="+mn-lt"/>
                  <a:cs typeface="Calibri" panose="020F0502020204030204" pitchFamily="34" charset="0"/>
                </a:rPr>
                <a:t>[Tab]</a:t>
              </a:r>
              <a:r>
                <a:rPr lang="nl-NL" sz="1100" baseline="0" noProof="1">
                  <a:solidFill>
                    <a:schemeClr val="tx1"/>
                  </a:solidFill>
                  <a:latin typeface="+mn-lt"/>
                  <a:cs typeface="Calibri" panose="020F0502020204030204" pitchFamily="34" charset="0"/>
                </a:rPr>
                <a:t> of </a:t>
              </a:r>
              <a:r>
                <a:rPr lang="nl-NL" sz="1100" b="1" baseline="0" noProof="1">
                  <a:solidFill>
                    <a:schemeClr val="tx1"/>
                  </a:solidFill>
                  <a:latin typeface="+mn-lt"/>
                  <a:cs typeface="Calibri" panose="020F0502020204030204" pitchFamily="34" charset="0"/>
                </a:rPr>
                <a:t>[Shift]+[Tab]</a:t>
              </a:r>
              <a:r>
                <a:rPr lang="nl-NL" sz="1100" baseline="0" noProof="1">
                  <a:solidFill>
                    <a:schemeClr val="tx1"/>
                  </a:solidFill>
                  <a:latin typeface="+mn-lt"/>
                  <a:cs typeface="Calibri" panose="020F0502020204030204" pitchFamily="34" charset="0"/>
                </a:rPr>
                <a:t> te drukken:</a:t>
              </a:r>
            </a:p>
            <a:p>
              <a:pPr marL="226863" indent="-226863">
                <a:lnSpc>
                  <a:spcPct val="100000"/>
                </a:lnSpc>
                <a:buFont typeface="Calibri" panose="020B0604020202020204" pitchFamily="34" charset="0"/>
                <a:buChar char="•"/>
              </a:pPr>
              <a:r>
                <a:rPr lang="nl-NL" sz="1100" baseline="0" noProof="1">
                  <a:solidFill>
                    <a:schemeClr val="tx1"/>
                  </a:solidFill>
                  <a:latin typeface="+mn-lt"/>
                  <a:cs typeface="Calibri" panose="020F0502020204030204" pitchFamily="34" charset="0"/>
                </a:rPr>
                <a:t>Met </a:t>
              </a:r>
              <a:r>
                <a:rPr lang="nl-NL" sz="1100" b="1" baseline="0" noProof="1">
                  <a:solidFill>
                    <a:schemeClr val="tx1"/>
                  </a:solidFill>
                  <a:latin typeface="+mn-lt"/>
                  <a:cs typeface="Calibri" panose="020F0502020204030204" pitchFamily="34" charset="0"/>
                </a:rPr>
                <a:t>[Tab]</a:t>
              </a:r>
              <a:r>
                <a:rPr lang="nl-NL" sz="1100" baseline="0" noProof="1">
                  <a:solidFill>
                    <a:schemeClr val="tx1"/>
                  </a:solidFill>
                  <a:latin typeface="+mn-lt"/>
                  <a:cs typeface="Calibri" panose="020F0502020204030204" pitchFamily="34" charset="0"/>
                </a:rPr>
                <a:t> kies je de </a:t>
              </a:r>
              <a:r>
                <a:rPr lang="nl-NL" sz="1100" u="sng" baseline="0" noProof="1">
                  <a:solidFill>
                    <a:schemeClr val="tx1"/>
                  </a:solidFill>
                  <a:latin typeface="+mn-lt"/>
                  <a:cs typeface="Calibri" panose="020F0502020204030204" pitchFamily="34" charset="0"/>
                </a:rPr>
                <a:t>volgende</a:t>
              </a:r>
              <a:r>
                <a:rPr lang="nl-NL" sz="1100" baseline="0" noProof="1">
                  <a:solidFill>
                    <a:schemeClr val="tx1"/>
                  </a:solidFill>
                  <a:latin typeface="+mn-lt"/>
                  <a:cs typeface="Calibri" panose="020F0502020204030204" pitchFamily="34" charset="0"/>
                </a:rPr>
                <a:t> tekststijl.</a:t>
              </a:r>
            </a:p>
            <a:p>
              <a:pPr marL="226863" indent="-226863">
                <a:lnSpc>
                  <a:spcPct val="100000"/>
                </a:lnSpc>
                <a:buFont typeface="Calibri" panose="020B0604020202020204" pitchFamily="34" charset="0"/>
                <a:buChar char="•"/>
              </a:pPr>
              <a:r>
                <a:rPr lang="nl-NL" sz="1100" baseline="0" noProof="1">
                  <a:solidFill>
                    <a:schemeClr val="tx1"/>
                  </a:solidFill>
                  <a:latin typeface="+mn-lt"/>
                  <a:cs typeface="Calibri" panose="020F0502020204030204" pitchFamily="34" charset="0"/>
                </a:rPr>
                <a:t>Met </a:t>
              </a:r>
              <a:r>
                <a:rPr lang="nl-NL" sz="1100" b="1" baseline="0" noProof="1">
                  <a:solidFill>
                    <a:schemeClr val="tx1"/>
                  </a:solidFill>
                  <a:latin typeface="+mn-lt"/>
                  <a:cs typeface="Calibri" panose="020F0502020204030204" pitchFamily="34" charset="0"/>
                </a:rPr>
                <a:t>[Shift]+[Tab]</a:t>
              </a:r>
              <a:r>
                <a:rPr lang="nl-NL" sz="1100" baseline="0" noProof="1">
                  <a:solidFill>
                    <a:schemeClr val="tx1"/>
                  </a:solidFill>
                  <a:latin typeface="+mn-lt"/>
                  <a:cs typeface="Calibri" panose="020F0502020204030204" pitchFamily="34" charset="0"/>
                </a:rPr>
                <a:t> kies je de </a:t>
              </a:r>
              <a:r>
                <a:rPr lang="nl-NL" sz="1100" u="sng" baseline="0" noProof="1">
                  <a:solidFill>
                    <a:schemeClr val="tx1"/>
                  </a:solidFill>
                  <a:latin typeface="+mn-lt"/>
                  <a:cs typeface="Calibri" panose="020F0502020204030204" pitchFamily="34" charset="0"/>
                </a:rPr>
                <a:t>vorige</a:t>
              </a:r>
              <a:r>
                <a:rPr lang="nl-NL" sz="1100" i="0" u="none" baseline="0" noProof="1">
                  <a:solidFill>
                    <a:schemeClr val="tx1"/>
                  </a:solidFill>
                  <a:latin typeface="+mn-lt"/>
                  <a:cs typeface="Calibri" panose="020F0502020204030204" pitchFamily="34" charset="0"/>
                </a:rPr>
                <a:t> tekststijl</a:t>
              </a:r>
            </a:p>
            <a:p>
              <a:pPr marL="0" indent="0">
                <a:lnSpc>
                  <a:spcPct val="100000"/>
                </a:lnSpc>
                <a:buFont typeface="Calibri" panose="020B0604020202020204" pitchFamily="34" charset="0"/>
                <a:buNone/>
              </a:pPr>
              <a:endParaRPr lang="nl-NL"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nl-NL" sz="1100" i="0" u="none" baseline="0" noProof="1">
                  <a:solidFill>
                    <a:schemeClr val="tx1"/>
                  </a:solidFill>
                  <a:latin typeface="+mn-lt"/>
                  <a:cs typeface="Calibri" panose="020F0502020204030204" pitchFamily="34" charset="0"/>
                </a:rPr>
                <a:t>Je kunt meerdere ‘sprongen’ tegelijk voor- of achteruit maken als je b.v. van niveau 1 naar niveau 4 wilt gaan. Je drukt dan aan het begin van een alinea meerdere keren op </a:t>
              </a:r>
              <a:r>
                <a:rPr lang="nl-NL" sz="1100" b="1" i="0" u="none" baseline="0" noProof="1">
                  <a:solidFill>
                    <a:schemeClr val="tx1"/>
                  </a:solidFill>
                  <a:latin typeface="+mn-lt"/>
                  <a:cs typeface="Calibri" panose="020F0502020204030204" pitchFamily="34" charset="0"/>
                </a:rPr>
                <a:t>[Tab]</a:t>
              </a:r>
              <a:r>
                <a:rPr lang="nl-NL" sz="1100" i="0" u="none" baseline="0" noProof="1">
                  <a:solidFill>
                    <a:schemeClr val="tx1"/>
                  </a:solidFill>
                  <a:latin typeface="+mn-lt"/>
                  <a:cs typeface="Calibri" panose="020F0502020204030204" pitchFamily="34" charset="0"/>
                </a:rPr>
                <a:t> of </a:t>
              </a:r>
              <a:r>
                <a:rPr lang="nl-NL" sz="1100" b="1" i="0" u="none" baseline="0" noProof="1">
                  <a:solidFill>
                    <a:schemeClr val="tx1"/>
                  </a:solidFill>
                  <a:latin typeface="+mn-lt"/>
                  <a:cs typeface="Calibri" panose="020F0502020204030204" pitchFamily="34" charset="0"/>
                </a:rPr>
                <a:t>[Shift]+[Tab].</a:t>
              </a:r>
            </a:p>
            <a:p>
              <a:pPr marL="0" indent="0">
                <a:lnSpc>
                  <a:spcPct val="100000"/>
                </a:lnSpc>
                <a:buFont typeface="Calibri" panose="020B0604020202020204" pitchFamily="34" charset="0"/>
                <a:buNone/>
              </a:pPr>
              <a:endParaRPr lang="nl-NL"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nl-NL" sz="1100" b="1" i="1" u="none" baseline="0" noProof="1">
                  <a:solidFill>
                    <a:schemeClr val="tx1"/>
                  </a:solidFill>
                  <a:latin typeface="+mn-lt"/>
                  <a:cs typeface="Calibri" panose="020F0502020204030204" pitchFamily="34" charset="0"/>
                </a:rPr>
                <a:t>Tip: </a:t>
              </a:r>
              <a:r>
                <a:rPr lang="nl-NL" sz="1100" b="0" i="1" u="none" baseline="0" noProof="1">
                  <a:solidFill>
                    <a:schemeClr val="tx1"/>
                  </a:solidFill>
                  <a:latin typeface="+mn-lt"/>
                  <a:cs typeface="Calibri" panose="020F0502020204030204" pitchFamily="34" charset="0"/>
                </a:rPr>
                <a:t>in plaats van de Tab-toets kun je ook deze knoppen gebruiken (op de Start-tab):</a:t>
              </a:r>
            </a:p>
          </p:txBody>
        </p:sp>
        <p:pic>
          <p:nvPicPr>
            <p:cNvPr id="6" name="Inspringen">
              <a:extLst>
                <a:ext uri="{FF2B5EF4-FFF2-40B4-BE49-F238E27FC236}">
                  <a16:creationId xmlns:a16="http://schemas.microsoft.com/office/drawing/2014/main" id="{5EB716DB-8BE7-4C07-80EA-BC92292EB8D2}"/>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2214810138"/>
      </p:ext>
    </p:extLst>
  </p:cSld>
  <p:clrMapOvr>
    <a:masterClrMapping/>
  </p:clrMapOvr>
  <p:extLst>
    <p:ext uri="{DCECCB84-F9BA-43D5-87BE-67443E8EF086}">
      <p15:sldGuideLst xmlns:p15="http://schemas.microsoft.com/office/powerpoint/2012/main">
        <p15:guide id="1" orient="horz" pos="2041" userDrawn="1">
          <p15:clr>
            <a:srgbClr val="FBAE40"/>
          </p15:clr>
        </p15:guide>
        <p15:guide id="2" pos="362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kst en fot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5149850" cy="375158"/>
          </a:xfrm>
        </p:spPr>
        <p:txBody>
          <a:bodyPr/>
          <a:lstStyle/>
          <a:p>
            <a:r>
              <a:rPr lang="en-US"/>
              <a:t>Click to edit Master title style</a:t>
            </a:r>
            <a:endParaRPr lang="nl-NL" dirty="0"/>
          </a:p>
        </p:txBody>
      </p:sp>
      <p:sp>
        <p:nvSpPr>
          <p:cNvPr id="5" name="Tijdelijke aanduiding voor tekst 4">
            <a:extLst>
              <a:ext uri="{FF2B5EF4-FFF2-40B4-BE49-F238E27FC236}">
                <a16:creationId xmlns:a16="http://schemas.microsoft.com/office/drawing/2014/main" id="{76C22EDB-735F-4FD7-A1DF-26FBA3DDB36A}"/>
              </a:ext>
            </a:extLst>
          </p:cNvPr>
          <p:cNvSpPr>
            <a:spLocks noGrp="1"/>
          </p:cNvSpPr>
          <p:nvPr>
            <p:ph type="body" sz="quarter" idx="11"/>
          </p:nvPr>
        </p:nvSpPr>
        <p:spPr>
          <a:xfrm>
            <a:off x="1655763" y="2605088"/>
            <a:ext cx="5149850" cy="3189287"/>
          </a:xfrm>
        </p:spPr>
        <p:txBody>
          <a:bodyPr/>
          <a:lstStyle>
            <a:lvl1pPr>
              <a:buClr>
                <a:schemeClr val="accent2"/>
              </a:buCl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10" name="Tijdelijke aanduiding voor afbeelding 9">
            <a:extLst>
              <a:ext uri="{FF2B5EF4-FFF2-40B4-BE49-F238E27FC236}">
                <a16:creationId xmlns:a16="http://schemas.microsoft.com/office/drawing/2014/main" id="{1D3B075B-6E1B-48A9-A29C-69102DB42F85}"/>
              </a:ext>
            </a:extLst>
          </p:cNvPr>
          <p:cNvSpPr>
            <a:spLocks noGrp="1"/>
          </p:cNvSpPr>
          <p:nvPr>
            <p:ph type="pic" sz="quarter" idx="12"/>
          </p:nvPr>
        </p:nvSpPr>
        <p:spPr>
          <a:xfrm>
            <a:off x="7038975" y="0"/>
            <a:ext cx="4481513" cy="6480175"/>
          </a:xfrm>
          <a:solidFill>
            <a:schemeClr val="bg1">
              <a:lumMod val="95000"/>
            </a:schemeClr>
          </a:solidFill>
        </p:spPr>
        <p:txBody>
          <a:bodyPr/>
          <a:lstStyle>
            <a:lvl1pPr marL="0" indent="0">
              <a:buNone/>
              <a:defRPr/>
            </a:lvl1pPr>
          </a:lstStyle>
          <a:p>
            <a:r>
              <a:rPr lang="en-US"/>
              <a:t>Click icon to add picture</a:t>
            </a:r>
            <a:endParaRPr lang="nl-NL" dirty="0"/>
          </a:p>
        </p:txBody>
      </p:sp>
      <p:sp>
        <p:nvSpPr>
          <p:cNvPr id="11" name="Rechthoek 10">
            <a:extLst>
              <a:ext uri="{FF2B5EF4-FFF2-40B4-BE49-F238E27FC236}">
                <a16:creationId xmlns:a16="http://schemas.microsoft.com/office/drawing/2014/main" id="{DC568622-9D0A-4CCF-A04F-D7C03FA933E6}"/>
              </a:ext>
            </a:extLst>
          </p:cNvPr>
          <p:cNvSpPr/>
          <p:nvPr userDrawn="1"/>
        </p:nvSpPr>
        <p:spPr>
          <a:xfrm>
            <a:off x="6805613" y="1339707"/>
            <a:ext cx="233362"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6" name="Info">
            <a:extLst>
              <a:ext uri="{FF2B5EF4-FFF2-40B4-BE49-F238E27FC236}">
                <a16:creationId xmlns:a16="http://schemas.microsoft.com/office/drawing/2014/main" id="{661DFC31-4E7D-4437-9213-13263CF6299C}"/>
              </a:ext>
            </a:extLst>
          </p:cNvPr>
          <p:cNvGrpSpPr/>
          <p:nvPr userDrawn="1"/>
        </p:nvGrpSpPr>
        <p:grpSpPr>
          <a:xfrm>
            <a:off x="-2749208" y="1635988"/>
            <a:ext cx="2496105" cy="4726712"/>
            <a:chOff x="-2105890" y="1897502"/>
            <a:chExt cx="1979502" cy="5002302"/>
          </a:xfrm>
        </p:grpSpPr>
        <p:sp>
          <p:nvSpPr>
            <p:cNvPr id="7" name="Tekst">
              <a:extLst>
                <a:ext uri="{FF2B5EF4-FFF2-40B4-BE49-F238E27FC236}">
                  <a16:creationId xmlns:a16="http://schemas.microsoft.com/office/drawing/2014/main" id="{D21127C4-310D-491F-BE62-1AFD81FCA0E3}"/>
                </a:ext>
              </a:extLst>
            </p:cNvPr>
            <p:cNvSpPr txBox="1"/>
            <p:nvPr userDrawn="1"/>
          </p:nvSpPr>
          <p:spPr>
            <a:xfrm>
              <a:off x="-2105890" y="1897502"/>
              <a:ext cx="1979502" cy="4120376"/>
            </a:xfrm>
            <a:prstGeom prst="rect">
              <a:avLst/>
            </a:prstGeom>
            <a:noFill/>
          </p:spPr>
          <p:txBody>
            <a:bodyPr wrap="square" lIns="0" tIns="0" rIns="0" bIns="0" rtlCol="0">
              <a:spAutoFit/>
            </a:bodyPr>
            <a:lstStyle/>
            <a:p>
              <a:pPr>
                <a:lnSpc>
                  <a:spcPct val="100000"/>
                </a:lnSpc>
              </a:pPr>
              <a:r>
                <a:rPr lang="nl-NL" sz="1100" b="1" baseline="0" noProof="1">
                  <a:solidFill>
                    <a:schemeClr val="tx2"/>
                  </a:solidFill>
                  <a:latin typeface="+mn-lt"/>
                  <a:cs typeface="Calibri" panose="020F0502020204030204" pitchFamily="34" charset="0"/>
                </a:rPr>
                <a:t>Tekst opmaken</a:t>
              </a:r>
              <a:endParaRPr lang="nl-NL" sz="1100" baseline="0" noProof="1">
                <a:solidFill>
                  <a:schemeClr val="tx2"/>
                </a:solidFill>
                <a:latin typeface="+mn-lt"/>
                <a:cs typeface="Calibri" panose="020F0502020204030204" pitchFamily="34" charset="0"/>
              </a:endParaRPr>
            </a:p>
            <a:p>
              <a:pPr>
                <a:lnSpc>
                  <a:spcPct val="100000"/>
                </a:lnSpc>
              </a:pPr>
              <a:r>
                <a:rPr lang="nl-NL" sz="1100" baseline="0" noProof="1">
                  <a:solidFill>
                    <a:schemeClr val="tx1"/>
                  </a:solidFill>
                  <a:latin typeface="+mn-lt"/>
                  <a:cs typeface="Calibri" panose="020F0502020204030204" pitchFamily="34" charset="0"/>
                </a:rPr>
                <a:t>In tekstkaders zijn vijf opmaakstijlen ingesteld:</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Opsomming bullet</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Opsomming streepje</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Opsomming pijltje</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Platte tekst</a:t>
              </a:r>
            </a:p>
            <a:p>
              <a:pPr marL="294308" indent="-294308">
                <a:lnSpc>
                  <a:spcPct val="100000"/>
                </a:lnSpc>
                <a:buAutoNum type="arabicPeriod"/>
              </a:pPr>
              <a:r>
                <a:rPr lang="nl-NL" sz="1100" baseline="0" noProof="1">
                  <a:solidFill>
                    <a:schemeClr val="tx1"/>
                  </a:solidFill>
                  <a:latin typeface="+mn-lt"/>
                  <a:cs typeface="Calibri" panose="020F0502020204030204" pitchFamily="34" charset="0"/>
                </a:rPr>
                <a:t>Tussenkopje</a:t>
              </a: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r>
                <a:rPr lang="nl-NL" sz="1100" baseline="0" noProof="1">
                  <a:solidFill>
                    <a:schemeClr val="tx1"/>
                  </a:solidFill>
                  <a:latin typeface="+mn-lt"/>
                  <a:cs typeface="Calibri" panose="020F0502020204030204" pitchFamily="34" charset="0"/>
                </a:rPr>
                <a:t>Je kiest een stijl door </a:t>
              </a:r>
              <a:r>
                <a:rPr lang="nl-NL" sz="1100" i="1" baseline="0" noProof="1">
                  <a:solidFill>
                    <a:schemeClr val="tx1"/>
                  </a:solidFill>
                  <a:latin typeface="+mn-lt"/>
                  <a:cs typeface="Calibri" panose="020F0502020204030204" pitchFamily="34" charset="0"/>
                </a:rPr>
                <a:t>aan het begin van een alinea </a:t>
              </a:r>
              <a:r>
                <a:rPr lang="nl-NL" sz="1100" baseline="0" noProof="1">
                  <a:solidFill>
                    <a:schemeClr val="tx1"/>
                  </a:solidFill>
                  <a:latin typeface="+mn-lt"/>
                  <a:cs typeface="Calibri" panose="020F0502020204030204" pitchFamily="34" charset="0"/>
                </a:rPr>
                <a:t>op </a:t>
              </a:r>
              <a:r>
                <a:rPr lang="nl-NL" sz="1100" b="1" baseline="0" noProof="1">
                  <a:solidFill>
                    <a:schemeClr val="tx1"/>
                  </a:solidFill>
                  <a:latin typeface="+mn-lt"/>
                  <a:cs typeface="Calibri" panose="020F0502020204030204" pitchFamily="34" charset="0"/>
                </a:rPr>
                <a:t>[Tab]</a:t>
              </a:r>
              <a:r>
                <a:rPr lang="nl-NL" sz="1100" baseline="0" noProof="1">
                  <a:solidFill>
                    <a:schemeClr val="tx1"/>
                  </a:solidFill>
                  <a:latin typeface="+mn-lt"/>
                  <a:cs typeface="Calibri" panose="020F0502020204030204" pitchFamily="34" charset="0"/>
                </a:rPr>
                <a:t> of </a:t>
              </a:r>
              <a:r>
                <a:rPr lang="nl-NL" sz="1100" b="1" baseline="0" noProof="1">
                  <a:solidFill>
                    <a:schemeClr val="tx1"/>
                  </a:solidFill>
                  <a:latin typeface="+mn-lt"/>
                  <a:cs typeface="Calibri" panose="020F0502020204030204" pitchFamily="34" charset="0"/>
                </a:rPr>
                <a:t>[Shift]+[Tab]</a:t>
              </a:r>
              <a:r>
                <a:rPr lang="nl-NL" sz="1100" baseline="0" noProof="1">
                  <a:solidFill>
                    <a:schemeClr val="tx1"/>
                  </a:solidFill>
                  <a:latin typeface="+mn-lt"/>
                  <a:cs typeface="Calibri" panose="020F0502020204030204" pitchFamily="34" charset="0"/>
                </a:rPr>
                <a:t> te drukken:</a:t>
              </a:r>
            </a:p>
            <a:p>
              <a:pPr marL="226863" indent="-226863">
                <a:lnSpc>
                  <a:spcPct val="100000"/>
                </a:lnSpc>
                <a:buFont typeface="Calibri" panose="020B0604020202020204" pitchFamily="34" charset="0"/>
                <a:buChar char="•"/>
              </a:pPr>
              <a:r>
                <a:rPr lang="nl-NL" sz="1100" baseline="0" noProof="1">
                  <a:solidFill>
                    <a:schemeClr val="tx1"/>
                  </a:solidFill>
                  <a:latin typeface="+mn-lt"/>
                  <a:cs typeface="Calibri" panose="020F0502020204030204" pitchFamily="34" charset="0"/>
                </a:rPr>
                <a:t>Met </a:t>
              </a:r>
              <a:r>
                <a:rPr lang="nl-NL" sz="1100" b="1" baseline="0" noProof="1">
                  <a:solidFill>
                    <a:schemeClr val="tx1"/>
                  </a:solidFill>
                  <a:latin typeface="+mn-lt"/>
                  <a:cs typeface="Calibri" panose="020F0502020204030204" pitchFamily="34" charset="0"/>
                </a:rPr>
                <a:t>[Tab]</a:t>
              </a:r>
              <a:r>
                <a:rPr lang="nl-NL" sz="1100" baseline="0" noProof="1">
                  <a:solidFill>
                    <a:schemeClr val="tx1"/>
                  </a:solidFill>
                  <a:latin typeface="+mn-lt"/>
                  <a:cs typeface="Calibri" panose="020F0502020204030204" pitchFamily="34" charset="0"/>
                </a:rPr>
                <a:t> kies je de </a:t>
              </a:r>
              <a:r>
                <a:rPr lang="nl-NL" sz="1100" u="sng" baseline="0" noProof="1">
                  <a:solidFill>
                    <a:schemeClr val="tx1"/>
                  </a:solidFill>
                  <a:latin typeface="+mn-lt"/>
                  <a:cs typeface="Calibri" panose="020F0502020204030204" pitchFamily="34" charset="0"/>
                </a:rPr>
                <a:t>volgende</a:t>
              </a:r>
              <a:r>
                <a:rPr lang="nl-NL" sz="1100" baseline="0" noProof="1">
                  <a:solidFill>
                    <a:schemeClr val="tx1"/>
                  </a:solidFill>
                  <a:latin typeface="+mn-lt"/>
                  <a:cs typeface="Calibri" panose="020F0502020204030204" pitchFamily="34" charset="0"/>
                </a:rPr>
                <a:t> tekststijl.</a:t>
              </a:r>
            </a:p>
            <a:p>
              <a:pPr marL="226863" indent="-226863">
                <a:lnSpc>
                  <a:spcPct val="100000"/>
                </a:lnSpc>
                <a:buFont typeface="Calibri" panose="020B0604020202020204" pitchFamily="34" charset="0"/>
                <a:buChar char="•"/>
              </a:pPr>
              <a:r>
                <a:rPr lang="nl-NL" sz="1100" baseline="0" noProof="1">
                  <a:solidFill>
                    <a:schemeClr val="tx1"/>
                  </a:solidFill>
                  <a:latin typeface="+mn-lt"/>
                  <a:cs typeface="Calibri" panose="020F0502020204030204" pitchFamily="34" charset="0"/>
                </a:rPr>
                <a:t>Met </a:t>
              </a:r>
              <a:r>
                <a:rPr lang="nl-NL" sz="1100" b="1" baseline="0" noProof="1">
                  <a:solidFill>
                    <a:schemeClr val="tx1"/>
                  </a:solidFill>
                  <a:latin typeface="+mn-lt"/>
                  <a:cs typeface="Calibri" panose="020F0502020204030204" pitchFamily="34" charset="0"/>
                </a:rPr>
                <a:t>[Shift]+[Tab]</a:t>
              </a:r>
              <a:r>
                <a:rPr lang="nl-NL" sz="1100" baseline="0" noProof="1">
                  <a:solidFill>
                    <a:schemeClr val="tx1"/>
                  </a:solidFill>
                  <a:latin typeface="+mn-lt"/>
                  <a:cs typeface="Calibri" panose="020F0502020204030204" pitchFamily="34" charset="0"/>
                </a:rPr>
                <a:t> kies je de </a:t>
              </a:r>
              <a:r>
                <a:rPr lang="nl-NL" sz="1100" u="sng" baseline="0" noProof="1">
                  <a:solidFill>
                    <a:schemeClr val="tx1"/>
                  </a:solidFill>
                  <a:latin typeface="+mn-lt"/>
                  <a:cs typeface="Calibri" panose="020F0502020204030204" pitchFamily="34" charset="0"/>
                </a:rPr>
                <a:t>vorige</a:t>
              </a:r>
              <a:r>
                <a:rPr lang="nl-NL" sz="1100" i="0" u="none" baseline="0" noProof="1">
                  <a:solidFill>
                    <a:schemeClr val="tx1"/>
                  </a:solidFill>
                  <a:latin typeface="+mn-lt"/>
                  <a:cs typeface="Calibri" panose="020F0502020204030204" pitchFamily="34" charset="0"/>
                </a:rPr>
                <a:t> tekststijl</a:t>
              </a:r>
            </a:p>
            <a:p>
              <a:pPr marL="0" indent="0">
                <a:lnSpc>
                  <a:spcPct val="100000"/>
                </a:lnSpc>
                <a:buFont typeface="Calibri" panose="020B0604020202020204" pitchFamily="34" charset="0"/>
                <a:buNone/>
              </a:pPr>
              <a:endParaRPr lang="nl-NL"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nl-NL" sz="1100" i="0" u="none" baseline="0" noProof="1">
                  <a:solidFill>
                    <a:schemeClr val="tx1"/>
                  </a:solidFill>
                  <a:latin typeface="+mn-lt"/>
                  <a:cs typeface="Calibri" panose="020F0502020204030204" pitchFamily="34" charset="0"/>
                </a:rPr>
                <a:t>Je kunt meerdere ‘sprongen’ tegelijk voor- of achteruit maken als je b.v. van niveau 1 naar niveau 4 wilt gaan. Je drukt dan aan het begin van een alinea meerdere keren op </a:t>
              </a:r>
              <a:r>
                <a:rPr lang="nl-NL" sz="1100" b="1" i="0" u="none" baseline="0" noProof="1">
                  <a:solidFill>
                    <a:schemeClr val="tx1"/>
                  </a:solidFill>
                  <a:latin typeface="+mn-lt"/>
                  <a:cs typeface="Calibri" panose="020F0502020204030204" pitchFamily="34" charset="0"/>
                </a:rPr>
                <a:t>[Tab]</a:t>
              </a:r>
              <a:r>
                <a:rPr lang="nl-NL" sz="1100" i="0" u="none" baseline="0" noProof="1">
                  <a:solidFill>
                    <a:schemeClr val="tx1"/>
                  </a:solidFill>
                  <a:latin typeface="+mn-lt"/>
                  <a:cs typeface="Calibri" panose="020F0502020204030204" pitchFamily="34" charset="0"/>
                </a:rPr>
                <a:t> of </a:t>
              </a:r>
              <a:r>
                <a:rPr lang="nl-NL" sz="1100" b="1" i="0" u="none" baseline="0" noProof="1">
                  <a:solidFill>
                    <a:schemeClr val="tx1"/>
                  </a:solidFill>
                  <a:latin typeface="+mn-lt"/>
                  <a:cs typeface="Calibri" panose="020F0502020204030204" pitchFamily="34" charset="0"/>
                </a:rPr>
                <a:t>[Shift]+[Tab].</a:t>
              </a:r>
            </a:p>
            <a:p>
              <a:pPr marL="0" indent="0">
                <a:lnSpc>
                  <a:spcPct val="100000"/>
                </a:lnSpc>
                <a:buFont typeface="Calibri" panose="020B0604020202020204" pitchFamily="34" charset="0"/>
                <a:buNone/>
              </a:pPr>
              <a:endParaRPr lang="nl-NL"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nl-NL" sz="1100" b="1" i="1" u="none" baseline="0" noProof="1">
                  <a:solidFill>
                    <a:schemeClr val="tx1"/>
                  </a:solidFill>
                  <a:latin typeface="+mn-lt"/>
                  <a:cs typeface="Calibri" panose="020F0502020204030204" pitchFamily="34" charset="0"/>
                </a:rPr>
                <a:t>Tip: </a:t>
              </a:r>
              <a:r>
                <a:rPr lang="nl-NL" sz="1100" b="0" i="1" u="none" baseline="0" noProof="1">
                  <a:solidFill>
                    <a:schemeClr val="tx1"/>
                  </a:solidFill>
                  <a:latin typeface="+mn-lt"/>
                  <a:cs typeface="Calibri" panose="020F0502020204030204" pitchFamily="34" charset="0"/>
                </a:rPr>
                <a:t>in plaats van de Tab-toets kun je ook deze knoppen gebruiken (op de Start-tab):</a:t>
              </a:r>
            </a:p>
          </p:txBody>
        </p:sp>
        <p:pic>
          <p:nvPicPr>
            <p:cNvPr id="8" name="Inspringen">
              <a:extLst>
                <a:ext uri="{FF2B5EF4-FFF2-40B4-BE49-F238E27FC236}">
                  <a16:creationId xmlns:a16="http://schemas.microsoft.com/office/drawing/2014/main" id="{1D1E3B6C-14B8-439C-8777-4EEB66378B6B}"/>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2366147847"/>
      </p:ext>
    </p:extLst>
  </p:cSld>
  <p:clrMapOvr>
    <a:masterClrMapping/>
  </p:clrMapOvr>
  <p:extLst>
    <p:ext uri="{DCECCB84-F9BA-43D5-87BE-67443E8EF086}">
      <p15:sldGuideLst xmlns:p15="http://schemas.microsoft.com/office/powerpoint/2012/main">
        <p15:guide id="1" orient="horz" pos="2041">
          <p15:clr>
            <a:srgbClr val="FBAE40"/>
          </p15:clr>
        </p15:guide>
        <p15:guide id="2" pos="362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tx2"/>
                </a:solidFill>
                <a:latin typeface="+mj-lt"/>
              </a:defRPr>
            </a:lvl1pPr>
          </a:lstStyle>
          <a:p>
            <a:pPr lvl="0"/>
            <a:r>
              <a:rPr lang="nl-NL" dirty="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7144"/>
            <a:ext cx="1862331" cy="1862331"/>
          </a:xfrm>
          <a:prstGeom prst="rect">
            <a:avLst/>
          </a:prstGeom>
        </p:spPr>
      </p:pic>
      <p:sp>
        <p:nvSpPr>
          <p:cNvPr id="11" name="Afdekking">
            <a:extLst>
              <a:ext uri="{FF2B5EF4-FFF2-40B4-BE49-F238E27FC236}">
                <a16:creationId xmlns:a16="http://schemas.microsoft.com/office/drawing/2014/main" id="{9BE54BB1-9644-4BAF-AD5F-E5F18928498A}"/>
              </a:ext>
            </a:extLst>
          </p:cNvPr>
          <p:cNvSpPr/>
          <p:nvPr userDrawn="1"/>
        </p:nvSpPr>
        <p:spPr>
          <a:xfrm>
            <a:off x="1165860" y="1165860"/>
            <a:ext cx="489903"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977985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ussendia">
    <p:spTree>
      <p:nvGrpSpPr>
        <p:cNvPr id="1" name=""/>
        <p:cNvGrpSpPr/>
        <p:nvPr/>
      </p:nvGrpSpPr>
      <p:grpSpPr>
        <a:xfrm>
          <a:off x="0" y="0"/>
          <a:ext cx="0" cy="0"/>
          <a:chOff x="0" y="0"/>
          <a:chExt cx="0" cy="0"/>
        </a:xfrm>
      </p:grpSpPr>
      <p:pic>
        <p:nvPicPr>
          <p:cNvPr id="3" name="Achtergrond">
            <a:extLst>
              <a:ext uri="{FF2B5EF4-FFF2-40B4-BE49-F238E27FC236}">
                <a16:creationId xmlns:a16="http://schemas.microsoft.com/office/drawing/2014/main" id="{A1ECBB8B-8953-48CB-B5FA-9B22AF3B2B8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28848"/>
          <a:stretch/>
        </p:blipFill>
        <p:spPr>
          <a:xfrm>
            <a:off x="0" y="1"/>
            <a:ext cx="11520000" cy="4610100"/>
          </a:xfrm>
          <a:prstGeom prst="rect">
            <a:avLst/>
          </a:prstGeom>
        </p:spPr>
      </p:pic>
      <p:grpSp>
        <p:nvGrpSpPr>
          <p:cNvPr id="15" name="Groep 14">
            <a:extLst>
              <a:ext uri="{FF2B5EF4-FFF2-40B4-BE49-F238E27FC236}">
                <a16:creationId xmlns:a16="http://schemas.microsoft.com/office/drawing/2014/main" id="{50B04124-1E68-4203-A398-300DE8A9B0B3}"/>
              </a:ext>
            </a:extLst>
          </p:cNvPr>
          <p:cNvGrpSpPr/>
          <p:nvPr userDrawn="1"/>
        </p:nvGrpSpPr>
        <p:grpSpPr>
          <a:xfrm>
            <a:off x="-2400101" y="1834107"/>
            <a:ext cx="2280676" cy="2940113"/>
            <a:chOff x="-2172832" y="1897500"/>
            <a:chExt cx="2046443" cy="3111536"/>
          </a:xfrm>
        </p:grpSpPr>
        <p:sp>
          <p:nvSpPr>
            <p:cNvPr id="16" name="Toelichting 2">
              <a:extLst>
                <a:ext uri="{FF2B5EF4-FFF2-40B4-BE49-F238E27FC236}">
                  <a16:creationId xmlns:a16="http://schemas.microsoft.com/office/drawing/2014/main" id="{EF5FCD81-6E8D-44ED-B3BB-3D7A2722A3CE}"/>
                </a:ext>
              </a:extLst>
            </p:cNvPr>
            <p:cNvSpPr txBox="1"/>
            <p:nvPr userDrawn="1"/>
          </p:nvSpPr>
          <p:spPr>
            <a:xfrm>
              <a:off x="-2172832" y="1897500"/>
              <a:ext cx="2046443" cy="2328908"/>
            </a:xfrm>
            <a:prstGeom prst="rect">
              <a:avLst/>
            </a:prstGeom>
            <a:noFill/>
          </p:spPr>
          <p:txBody>
            <a:bodyPr wrap="square" lIns="0" tIns="0" rIns="0" bIns="0" rtlCol="0">
              <a:spAutoFit/>
            </a:bodyPr>
            <a:lstStyle/>
            <a:p>
              <a:pPr>
                <a:lnSpc>
                  <a:spcPct val="100000"/>
                </a:lnSpc>
              </a:pPr>
              <a:r>
                <a:rPr lang="nl-NL" sz="1100" b="1" baseline="0" noProof="1">
                  <a:solidFill>
                    <a:schemeClr val="tx2"/>
                  </a:solidFill>
                  <a:latin typeface="+mn-lt"/>
                  <a:cs typeface="Calibri" panose="020F0502020204030204" pitchFamily="34" charset="0"/>
                </a:rPr>
                <a:t>Nieuwe dia</a:t>
              </a:r>
              <a:endParaRPr lang="nl-NL" sz="1100" baseline="0" noProof="1">
                <a:solidFill>
                  <a:schemeClr val="tx2"/>
                </a:solidFill>
                <a:latin typeface="+mn-lt"/>
                <a:cs typeface="Calibri" panose="020F0502020204030204" pitchFamily="34" charset="0"/>
              </a:endParaRPr>
            </a:p>
            <a:p>
              <a:pPr>
                <a:lnSpc>
                  <a:spcPct val="100000"/>
                </a:lnSpc>
              </a:pPr>
              <a:r>
                <a:rPr lang="nl-NL" sz="1100" baseline="0" noProof="1">
                  <a:solidFill>
                    <a:schemeClr val="tx1"/>
                  </a:solidFill>
                  <a:latin typeface="+mn-lt"/>
                  <a:cs typeface="Calibri" panose="020F0502020204030204" pitchFamily="34" charset="0"/>
                </a:rPr>
                <a:t>Klik op de </a:t>
              </a:r>
              <a:r>
                <a:rPr lang="nl-NL" sz="1100" b="1" baseline="0" noProof="1">
                  <a:solidFill>
                    <a:schemeClr val="tx1"/>
                  </a:solidFill>
                  <a:latin typeface="+mn-lt"/>
                  <a:cs typeface="Calibri" panose="020F0502020204030204" pitchFamily="34" charset="0"/>
                </a:rPr>
                <a:t>Start</a:t>
              </a:r>
              <a:r>
                <a:rPr lang="nl-NL" sz="1100" baseline="0" noProof="1">
                  <a:solidFill>
                    <a:schemeClr val="tx1"/>
                  </a:solidFill>
                  <a:latin typeface="+mn-lt"/>
                  <a:cs typeface="Calibri" panose="020F0502020204030204" pitchFamily="34" charset="0"/>
                </a:rPr>
                <a:t>-tab </a:t>
              </a:r>
              <a:r>
                <a:rPr lang="nl-NL" sz="1100" u="sng" baseline="0" noProof="1">
                  <a:solidFill>
                    <a:schemeClr val="tx1"/>
                  </a:solidFill>
                  <a:latin typeface="+mn-lt"/>
                  <a:cs typeface="Calibri" panose="020F0502020204030204" pitchFamily="34" charset="0"/>
                </a:rPr>
                <a:t>op het tekstje onder </a:t>
              </a:r>
              <a:r>
                <a:rPr lang="nl-NL" sz="1100" baseline="0" noProof="1">
                  <a:solidFill>
                    <a:schemeClr val="tx1"/>
                  </a:solidFill>
                  <a:latin typeface="+mn-lt"/>
                  <a:cs typeface="Calibri" panose="020F0502020204030204" pitchFamily="34" charset="0"/>
                </a:rPr>
                <a:t>het pictogram </a:t>
              </a:r>
              <a:r>
                <a:rPr lang="nl-NL" sz="1100" b="1" baseline="0" noProof="1">
                  <a:solidFill>
                    <a:schemeClr val="tx1"/>
                  </a:solidFill>
                  <a:latin typeface="+mn-lt"/>
                  <a:cs typeface="Calibri" panose="020F0502020204030204" pitchFamily="34" charset="0"/>
                </a:rPr>
                <a:t>Nieuwe dia</a:t>
              </a:r>
              <a:r>
                <a:rPr lang="nl-NL" sz="1100" baseline="0" noProof="1">
                  <a:solidFill>
                    <a:schemeClr val="tx1"/>
                  </a:solidFill>
                  <a:latin typeface="+mn-lt"/>
                  <a:cs typeface="Calibri" panose="020F0502020204030204" pitchFamily="34" charset="0"/>
                </a:rPr>
                <a:t>:</a:t>
              </a: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1" baseline="0" noProof="1">
                <a:solidFill>
                  <a:schemeClr val="tx1"/>
                </a:solidFill>
                <a:latin typeface="+mn-lt"/>
                <a:cs typeface="Calibri" panose="020F0502020204030204" pitchFamily="34" charset="0"/>
              </a:endParaRPr>
            </a:p>
            <a:p>
              <a:pPr>
                <a:lnSpc>
                  <a:spcPct val="100000"/>
                </a:lnSpc>
              </a:pPr>
              <a:endParaRPr lang="nl-NL" sz="1100" b="1" baseline="0" noProof="1">
                <a:solidFill>
                  <a:schemeClr val="tx2"/>
                </a:solidFill>
                <a:latin typeface="+mn-lt"/>
                <a:cs typeface="Calibri" panose="020F0502020204030204" pitchFamily="34" charset="0"/>
              </a:endParaRPr>
            </a:p>
            <a:p>
              <a:pPr>
                <a:lnSpc>
                  <a:spcPct val="100000"/>
                </a:lnSpc>
              </a:pPr>
              <a:endParaRPr lang="nl-NL" sz="1100" b="1" baseline="0" noProof="1">
                <a:solidFill>
                  <a:schemeClr val="tx2"/>
                </a:solidFill>
                <a:latin typeface="+mn-lt"/>
                <a:cs typeface="Calibri" panose="020F0502020204030204" pitchFamily="34" charset="0"/>
              </a:endParaRPr>
            </a:p>
            <a:p>
              <a:pPr>
                <a:lnSpc>
                  <a:spcPct val="100000"/>
                </a:lnSpc>
              </a:pPr>
              <a:r>
                <a:rPr lang="nl-NL" sz="1100" b="1" baseline="0" noProof="1">
                  <a:solidFill>
                    <a:schemeClr val="tx2"/>
                  </a:solidFill>
                  <a:latin typeface="+mn-lt"/>
                  <a:cs typeface="Calibri" panose="020F0502020204030204" pitchFamily="34" charset="0"/>
                </a:rPr>
                <a:t>Andere indeling voor huidige dia</a:t>
              </a:r>
            </a:p>
            <a:p>
              <a:pPr>
                <a:lnSpc>
                  <a:spcPct val="100000"/>
                </a:lnSpc>
              </a:pPr>
              <a:r>
                <a:rPr lang="nl-NL" sz="1100" b="0" baseline="0" noProof="1">
                  <a:solidFill>
                    <a:schemeClr val="tx1"/>
                  </a:solidFill>
                  <a:latin typeface="+mn-lt"/>
                  <a:cs typeface="Calibri" panose="020F0502020204030204" pitchFamily="34" charset="0"/>
                </a:rPr>
                <a:t>Klik op de </a:t>
              </a:r>
              <a:r>
                <a:rPr lang="nl-NL" sz="1100" b="1" baseline="0" noProof="1">
                  <a:solidFill>
                    <a:schemeClr val="tx1"/>
                  </a:solidFill>
                  <a:latin typeface="+mn-lt"/>
                  <a:cs typeface="Calibri" panose="020F0502020204030204" pitchFamily="34" charset="0"/>
                </a:rPr>
                <a:t>Start</a:t>
              </a:r>
              <a:r>
                <a:rPr lang="nl-NL" sz="1100" b="0" baseline="0" noProof="1">
                  <a:solidFill>
                    <a:schemeClr val="tx1"/>
                  </a:solidFill>
                  <a:latin typeface="+mn-lt"/>
                  <a:cs typeface="Calibri" panose="020F0502020204030204" pitchFamily="34" charset="0"/>
                </a:rPr>
                <a:t>-tab op Indeling:</a:t>
              </a:r>
            </a:p>
          </p:txBody>
        </p:sp>
        <p:pic>
          <p:nvPicPr>
            <p:cNvPr id="17" name="Afbeelding 16">
              <a:extLst>
                <a:ext uri="{FF2B5EF4-FFF2-40B4-BE49-F238E27FC236}">
                  <a16:creationId xmlns:a16="http://schemas.microsoft.com/office/drawing/2014/main" id="{EC14DE48-4F0E-43EC-B736-6BEEB06E6521}"/>
                </a:ext>
              </a:extLst>
            </p:cNvPr>
            <p:cNvPicPr>
              <a:picLocks noChangeAspect="1"/>
            </p:cNvPicPr>
            <p:nvPr userDrawn="1"/>
          </p:nvPicPr>
          <p:blipFill>
            <a:blip r:embed="rId3"/>
            <a:stretch>
              <a:fillRect/>
            </a:stretch>
          </p:blipFill>
          <p:spPr>
            <a:xfrm>
              <a:off x="-1718975" y="2616530"/>
              <a:ext cx="514351" cy="914400"/>
            </a:xfrm>
            <a:prstGeom prst="rect">
              <a:avLst/>
            </a:prstGeom>
          </p:spPr>
        </p:pic>
        <p:sp>
          <p:nvSpPr>
            <p:cNvPr id="18" name="Pijl: links 17">
              <a:extLst>
                <a:ext uri="{FF2B5EF4-FFF2-40B4-BE49-F238E27FC236}">
                  <a16:creationId xmlns:a16="http://schemas.microsoft.com/office/drawing/2014/main" id="{BEFD3151-502C-4722-9080-A1720BC9EAF8}"/>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100">
                <a:solidFill>
                  <a:schemeClr val="tx1"/>
                </a:solidFill>
              </a:endParaRPr>
            </a:p>
          </p:txBody>
        </p:sp>
        <p:pic>
          <p:nvPicPr>
            <p:cNvPr id="19" name="Afbeelding 18">
              <a:extLst>
                <a:ext uri="{FF2B5EF4-FFF2-40B4-BE49-F238E27FC236}">
                  <a16:creationId xmlns:a16="http://schemas.microsoft.com/office/drawing/2014/main" id="{24130D00-8AA9-4DA1-8F00-36B2187743C9}"/>
                </a:ext>
              </a:extLst>
            </p:cNvPr>
            <p:cNvPicPr>
              <a:picLocks noChangeAspect="1"/>
            </p:cNvPicPr>
            <p:nvPr userDrawn="1"/>
          </p:nvPicPr>
          <p:blipFill>
            <a:blip r:embed="rId4"/>
            <a:stretch>
              <a:fillRect/>
            </a:stretch>
          </p:blipFill>
          <p:spPr>
            <a:xfrm>
              <a:off x="-1823083" y="4711856"/>
              <a:ext cx="1012945" cy="297180"/>
            </a:xfrm>
            <a:prstGeom prst="rect">
              <a:avLst/>
            </a:prstGeom>
          </p:spPr>
        </p:pic>
      </p:grpSp>
      <p:sp>
        <p:nvSpPr>
          <p:cNvPr id="10" name="Witte driehoek">
            <a:extLst>
              <a:ext uri="{FF2B5EF4-FFF2-40B4-BE49-F238E27FC236}">
                <a16:creationId xmlns:a16="http://schemas.microsoft.com/office/drawing/2014/main" id="{EEBFBB3B-0C46-4DB2-A6ED-A0F3E01B10B3}"/>
              </a:ext>
            </a:extLst>
          </p:cNvPr>
          <p:cNvSpPr/>
          <p:nvPr userDrawn="1"/>
        </p:nvSpPr>
        <p:spPr>
          <a:xfrm rot="16200000">
            <a:off x="10596986" y="3817020"/>
            <a:ext cx="926309" cy="92069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2" name="Logo">
            <a:extLst>
              <a:ext uri="{FF2B5EF4-FFF2-40B4-BE49-F238E27FC236}">
                <a16:creationId xmlns:a16="http://schemas.microsoft.com/office/drawing/2014/main" id="{B5788B6C-CB18-4F6D-96ED-9E4C470ABD3A}"/>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b="22645"/>
          <a:stretch/>
        </p:blipFill>
        <p:spPr>
          <a:xfrm>
            <a:off x="-139701" y="4432301"/>
            <a:ext cx="5364000" cy="1600200"/>
          </a:xfrm>
          <a:prstGeom prst="rect">
            <a:avLst/>
          </a:prstGeom>
        </p:spPr>
      </p:pic>
    </p:spTree>
    <p:extLst>
      <p:ext uri="{BB962C8B-B14F-4D97-AF65-F5344CB8AC3E}">
        <p14:creationId xmlns:p14="http://schemas.microsoft.com/office/powerpoint/2010/main" val="1918247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 2">
    <p:spTree>
      <p:nvGrpSpPr>
        <p:cNvPr id="1" name=""/>
        <p:cNvGrpSpPr/>
        <p:nvPr/>
      </p:nvGrpSpPr>
      <p:grpSpPr>
        <a:xfrm>
          <a:off x="0" y="0"/>
          <a:ext cx="0" cy="0"/>
          <a:chOff x="0" y="0"/>
          <a:chExt cx="0" cy="0"/>
        </a:xfrm>
      </p:grpSpPr>
      <p:sp>
        <p:nvSpPr>
          <p:cNvPr id="3" name="Afdekking">
            <a:extLst>
              <a:ext uri="{FF2B5EF4-FFF2-40B4-BE49-F238E27FC236}">
                <a16:creationId xmlns:a16="http://schemas.microsoft.com/office/drawing/2014/main" id="{D6491848-5857-426F-A0E0-71CC9D8D068C}"/>
              </a:ext>
            </a:extLst>
          </p:cNvPr>
          <p:cNvSpPr/>
          <p:nvPr userDrawn="1"/>
        </p:nvSpPr>
        <p:spPr>
          <a:xfrm>
            <a:off x="1165860" y="1165860"/>
            <a:ext cx="2729017"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Achtergrond">
            <a:extLst>
              <a:ext uri="{FF2B5EF4-FFF2-40B4-BE49-F238E27FC236}">
                <a16:creationId xmlns:a16="http://schemas.microsoft.com/office/drawing/2014/main" id="{CCB6144E-F24A-419F-9D1F-07F9AA532BE4}"/>
              </a:ext>
            </a:extLst>
          </p:cNvPr>
          <p:cNvSpPr/>
          <p:nvPr userDrawn="1"/>
        </p:nvSpPr>
        <p:spPr>
          <a:xfrm>
            <a:off x="0" y="1409700"/>
            <a:ext cx="11520488" cy="50704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bg1"/>
                </a:solidFill>
                <a:latin typeface="+mj-lt"/>
              </a:defRPr>
            </a:lvl1pPr>
          </a:lstStyle>
          <a:p>
            <a:pPr lvl="0"/>
            <a:r>
              <a:rPr lang="nl-NL" dirty="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6382"/>
            <a:ext cx="1862332" cy="1863856"/>
          </a:xfrm>
          <a:prstGeom prst="rect">
            <a:avLst/>
          </a:prstGeom>
        </p:spPr>
      </p:pic>
    </p:spTree>
    <p:extLst>
      <p:ext uri="{BB962C8B-B14F-4D97-AF65-F5344CB8AC3E}">
        <p14:creationId xmlns:p14="http://schemas.microsoft.com/office/powerpoint/2010/main" val="2569301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466143-2FFF-4BD0-93A0-618AAD36620E}"/>
              </a:ext>
            </a:extLst>
          </p:cNvPr>
          <p:cNvSpPr>
            <a:spLocks noGrp="1"/>
          </p:cNvSpPr>
          <p:nvPr>
            <p:ph type="title"/>
          </p:nvPr>
        </p:nvSpPr>
        <p:spPr/>
        <p:txBody>
          <a:bodyPr/>
          <a:lstStyle/>
          <a:p>
            <a:r>
              <a:rPr lang="en-US"/>
              <a:t>Click to edit Master title style</a:t>
            </a:r>
            <a:endParaRPr lang="nl-NL"/>
          </a:p>
        </p:txBody>
      </p:sp>
    </p:spTree>
    <p:extLst>
      <p:ext uri="{BB962C8B-B14F-4D97-AF65-F5344CB8AC3E}">
        <p14:creationId xmlns:p14="http://schemas.microsoft.com/office/powerpoint/2010/main" val="1819886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0951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8FB599C0-7BBA-4FD4-BE20-185B0C04FD5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0"/>
            <a:ext cx="11520000" cy="4610100"/>
          </a:xfrm>
          <a:prstGeom prst="rect">
            <a:avLst/>
          </a:prstGeom>
        </p:spPr>
      </p:pic>
      <p:sp>
        <p:nvSpPr>
          <p:cNvPr id="9" name="Ondertitel 2">
            <a:extLst>
              <a:ext uri="{FF2B5EF4-FFF2-40B4-BE49-F238E27FC236}">
                <a16:creationId xmlns:a16="http://schemas.microsoft.com/office/drawing/2014/main" id="{AB3B2324-3100-4DED-93B6-5E41FD68EF30}"/>
              </a:ext>
            </a:extLst>
          </p:cNvPr>
          <p:cNvSpPr>
            <a:spLocks noGrp="1"/>
          </p:cNvSpPr>
          <p:nvPr>
            <p:ph type="subTitle" idx="1"/>
          </p:nvPr>
        </p:nvSpPr>
        <p:spPr>
          <a:xfrm>
            <a:off x="-180000" y="6300175"/>
            <a:ext cx="180000" cy="180000"/>
          </a:xfrm>
        </p:spPr>
        <p:txBody>
          <a:bodyPr>
            <a:normAutofit/>
          </a:bodyPr>
          <a:lstStyle>
            <a:lvl1pPr marL="0" indent="0" algn="ctr">
              <a:buNone/>
              <a:defRPr sz="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10" name="Titel 1">
            <a:extLst>
              <a:ext uri="{FF2B5EF4-FFF2-40B4-BE49-F238E27FC236}">
                <a16:creationId xmlns:a16="http://schemas.microsoft.com/office/drawing/2014/main" id="{1392677B-CB39-4E48-BA04-ED626FC06210}"/>
              </a:ext>
            </a:extLst>
          </p:cNvPr>
          <p:cNvSpPr>
            <a:spLocks noGrp="1"/>
          </p:cNvSpPr>
          <p:nvPr>
            <p:ph type="ctrTitle"/>
          </p:nvPr>
        </p:nvSpPr>
        <p:spPr>
          <a:xfrm>
            <a:off x="2046662" y="2613931"/>
            <a:ext cx="4633538" cy="1488169"/>
          </a:xfrm>
        </p:spPr>
        <p:txBody>
          <a:bodyPr anchor="t" anchorCtr="0">
            <a:noAutofit/>
          </a:bodyPr>
          <a:lstStyle>
            <a:lvl1pPr algn="l">
              <a:defRPr sz="2800" b="0">
                <a:solidFill>
                  <a:schemeClr val="bg1"/>
                </a:solidFill>
                <a:latin typeface="+mj-lt"/>
              </a:defRPr>
            </a:lvl1pPr>
          </a:lstStyle>
          <a:p>
            <a:r>
              <a:rPr lang="en-US"/>
              <a:t>Click to edit Master title style</a:t>
            </a:r>
            <a:endParaRPr lang="nl-NL" dirty="0"/>
          </a:p>
        </p:txBody>
      </p:sp>
      <p:sp>
        <p:nvSpPr>
          <p:cNvPr id="12" name="Tijdelijke aanduiding voor tekst 7">
            <a:extLst>
              <a:ext uri="{FF2B5EF4-FFF2-40B4-BE49-F238E27FC236}">
                <a16:creationId xmlns:a16="http://schemas.microsoft.com/office/drawing/2014/main" id="{41AFA734-8D2E-408E-9E70-FA6E7C78F6FD}"/>
              </a:ext>
            </a:extLst>
          </p:cNvPr>
          <p:cNvSpPr txBox="1">
            <a:spLocks/>
          </p:cNvSpPr>
          <p:nvPr userDrawn="1"/>
        </p:nvSpPr>
        <p:spPr>
          <a:xfrm>
            <a:off x="6493574" y="5373000"/>
            <a:ext cx="2963485" cy="269304"/>
          </a:xfrm>
          <a:prstGeom prst="rect">
            <a:avLst/>
          </a:prstGeom>
          <a:no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nl-NL" sz="1750" dirty="0"/>
              <a:t>docentprofessionalisering</a:t>
            </a:r>
          </a:p>
        </p:txBody>
      </p:sp>
      <p:grpSp>
        <p:nvGrpSpPr>
          <p:cNvPr id="11" name="Groep 10">
            <a:extLst>
              <a:ext uri="{FF2B5EF4-FFF2-40B4-BE49-F238E27FC236}">
                <a16:creationId xmlns:a16="http://schemas.microsoft.com/office/drawing/2014/main" id="{CB18ACBF-51F6-4961-9C59-8F3D84DF165A}"/>
              </a:ext>
            </a:extLst>
          </p:cNvPr>
          <p:cNvGrpSpPr/>
          <p:nvPr userDrawn="1"/>
        </p:nvGrpSpPr>
        <p:grpSpPr>
          <a:xfrm>
            <a:off x="-2400101" y="1834107"/>
            <a:ext cx="2280676" cy="2940113"/>
            <a:chOff x="-2172832" y="1897500"/>
            <a:chExt cx="2046443" cy="3111536"/>
          </a:xfrm>
        </p:grpSpPr>
        <p:sp>
          <p:nvSpPr>
            <p:cNvPr id="13" name="Toelichting 2">
              <a:extLst>
                <a:ext uri="{FF2B5EF4-FFF2-40B4-BE49-F238E27FC236}">
                  <a16:creationId xmlns:a16="http://schemas.microsoft.com/office/drawing/2014/main" id="{E57AE13C-8D4B-48D2-A434-457EA2F1C6CB}"/>
                </a:ext>
              </a:extLst>
            </p:cNvPr>
            <p:cNvSpPr txBox="1"/>
            <p:nvPr userDrawn="1"/>
          </p:nvSpPr>
          <p:spPr>
            <a:xfrm>
              <a:off x="-2172832" y="1897500"/>
              <a:ext cx="2046443" cy="2328908"/>
            </a:xfrm>
            <a:prstGeom prst="rect">
              <a:avLst/>
            </a:prstGeom>
            <a:noFill/>
          </p:spPr>
          <p:txBody>
            <a:bodyPr wrap="square" lIns="0" tIns="0" rIns="0" bIns="0" rtlCol="0">
              <a:spAutoFit/>
            </a:bodyPr>
            <a:lstStyle/>
            <a:p>
              <a:pPr>
                <a:lnSpc>
                  <a:spcPct val="100000"/>
                </a:lnSpc>
              </a:pPr>
              <a:r>
                <a:rPr lang="nl-NL" sz="1100" b="1" baseline="0" noProof="1">
                  <a:solidFill>
                    <a:schemeClr val="tx2"/>
                  </a:solidFill>
                  <a:latin typeface="+mn-lt"/>
                  <a:cs typeface="Calibri" panose="020F0502020204030204" pitchFamily="34" charset="0"/>
                </a:rPr>
                <a:t>Nieuwe dia</a:t>
              </a:r>
              <a:endParaRPr lang="nl-NL" sz="1100" baseline="0" noProof="1">
                <a:solidFill>
                  <a:schemeClr val="tx2"/>
                </a:solidFill>
                <a:latin typeface="+mn-lt"/>
                <a:cs typeface="Calibri" panose="020F0502020204030204" pitchFamily="34" charset="0"/>
              </a:endParaRPr>
            </a:p>
            <a:p>
              <a:pPr>
                <a:lnSpc>
                  <a:spcPct val="100000"/>
                </a:lnSpc>
              </a:pPr>
              <a:r>
                <a:rPr lang="nl-NL" sz="1100" baseline="0" noProof="1">
                  <a:solidFill>
                    <a:schemeClr val="tx1"/>
                  </a:solidFill>
                  <a:latin typeface="+mn-lt"/>
                  <a:cs typeface="Calibri" panose="020F0502020204030204" pitchFamily="34" charset="0"/>
                </a:rPr>
                <a:t>Klik op de </a:t>
              </a:r>
              <a:r>
                <a:rPr lang="nl-NL" sz="1100" b="1" baseline="0" noProof="1">
                  <a:solidFill>
                    <a:schemeClr val="tx1"/>
                  </a:solidFill>
                  <a:latin typeface="+mn-lt"/>
                  <a:cs typeface="Calibri" panose="020F0502020204030204" pitchFamily="34" charset="0"/>
                </a:rPr>
                <a:t>Start</a:t>
              </a:r>
              <a:r>
                <a:rPr lang="nl-NL" sz="1100" baseline="0" noProof="1">
                  <a:solidFill>
                    <a:schemeClr val="tx1"/>
                  </a:solidFill>
                  <a:latin typeface="+mn-lt"/>
                  <a:cs typeface="Calibri" panose="020F0502020204030204" pitchFamily="34" charset="0"/>
                </a:rPr>
                <a:t>-tab </a:t>
              </a:r>
              <a:r>
                <a:rPr lang="nl-NL" sz="1100" u="sng" baseline="0" noProof="1">
                  <a:solidFill>
                    <a:schemeClr val="tx1"/>
                  </a:solidFill>
                  <a:latin typeface="+mn-lt"/>
                  <a:cs typeface="Calibri" panose="020F0502020204030204" pitchFamily="34" charset="0"/>
                </a:rPr>
                <a:t>op het tekstje onder </a:t>
              </a:r>
              <a:r>
                <a:rPr lang="nl-NL" sz="1100" baseline="0" noProof="1">
                  <a:solidFill>
                    <a:schemeClr val="tx1"/>
                  </a:solidFill>
                  <a:latin typeface="+mn-lt"/>
                  <a:cs typeface="Calibri" panose="020F0502020204030204" pitchFamily="34" charset="0"/>
                </a:rPr>
                <a:t>het pictogram </a:t>
              </a:r>
              <a:r>
                <a:rPr lang="nl-NL" sz="1100" b="1" baseline="0" noProof="1">
                  <a:solidFill>
                    <a:schemeClr val="tx1"/>
                  </a:solidFill>
                  <a:latin typeface="+mn-lt"/>
                  <a:cs typeface="Calibri" panose="020F0502020204030204" pitchFamily="34" charset="0"/>
                </a:rPr>
                <a:t>Nieuwe dia</a:t>
              </a:r>
              <a:r>
                <a:rPr lang="nl-NL" sz="1100" baseline="0" noProof="1">
                  <a:solidFill>
                    <a:schemeClr val="tx1"/>
                  </a:solidFill>
                  <a:latin typeface="+mn-lt"/>
                  <a:cs typeface="Calibri" panose="020F0502020204030204" pitchFamily="34" charset="0"/>
                </a:rPr>
                <a:t>:</a:t>
              </a: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aseline="0" noProof="1">
                <a:solidFill>
                  <a:schemeClr val="tx1"/>
                </a:solidFill>
                <a:latin typeface="+mn-lt"/>
                <a:cs typeface="Calibri" panose="020F0502020204030204" pitchFamily="34" charset="0"/>
              </a:endParaRPr>
            </a:p>
            <a:p>
              <a:pPr>
                <a:lnSpc>
                  <a:spcPct val="100000"/>
                </a:lnSpc>
              </a:pPr>
              <a:endParaRPr lang="nl-NL" sz="1100" b="1" baseline="0" noProof="1">
                <a:solidFill>
                  <a:schemeClr val="tx1"/>
                </a:solidFill>
                <a:latin typeface="+mn-lt"/>
                <a:cs typeface="Calibri" panose="020F0502020204030204" pitchFamily="34" charset="0"/>
              </a:endParaRPr>
            </a:p>
            <a:p>
              <a:pPr>
                <a:lnSpc>
                  <a:spcPct val="100000"/>
                </a:lnSpc>
              </a:pPr>
              <a:endParaRPr lang="nl-NL" sz="1100" b="1" baseline="0" noProof="1">
                <a:solidFill>
                  <a:schemeClr val="tx2"/>
                </a:solidFill>
                <a:latin typeface="+mn-lt"/>
                <a:cs typeface="Calibri" panose="020F0502020204030204" pitchFamily="34" charset="0"/>
              </a:endParaRPr>
            </a:p>
            <a:p>
              <a:pPr>
                <a:lnSpc>
                  <a:spcPct val="100000"/>
                </a:lnSpc>
              </a:pPr>
              <a:endParaRPr lang="nl-NL" sz="1100" b="1" baseline="0" noProof="1">
                <a:solidFill>
                  <a:schemeClr val="tx2"/>
                </a:solidFill>
                <a:latin typeface="+mn-lt"/>
                <a:cs typeface="Calibri" panose="020F0502020204030204" pitchFamily="34" charset="0"/>
              </a:endParaRPr>
            </a:p>
            <a:p>
              <a:pPr>
                <a:lnSpc>
                  <a:spcPct val="100000"/>
                </a:lnSpc>
              </a:pPr>
              <a:r>
                <a:rPr lang="nl-NL" sz="1100" b="1" baseline="0" noProof="1">
                  <a:solidFill>
                    <a:schemeClr val="tx2"/>
                  </a:solidFill>
                  <a:latin typeface="+mn-lt"/>
                  <a:cs typeface="Calibri" panose="020F0502020204030204" pitchFamily="34" charset="0"/>
                </a:rPr>
                <a:t>Andere indeling voor huidige dia</a:t>
              </a:r>
            </a:p>
            <a:p>
              <a:pPr>
                <a:lnSpc>
                  <a:spcPct val="100000"/>
                </a:lnSpc>
              </a:pPr>
              <a:r>
                <a:rPr lang="nl-NL" sz="1100" b="0" baseline="0" noProof="1">
                  <a:solidFill>
                    <a:schemeClr val="tx1"/>
                  </a:solidFill>
                  <a:latin typeface="+mn-lt"/>
                  <a:cs typeface="Calibri" panose="020F0502020204030204" pitchFamily="34" charset="0"/>
                </a:rPr>
                <a:t>Klik op de </a:t>
              </a:r>
              <a:r>
                <a:rPr lang="nl-NL" sz="1100" b="1" baseline="0" noProof="1">
                  <a:solidFill>
                    <a:schemeClr val="tx1"/>
                  </a:solidFill>
                  <a:latin typeface="+mn-lt"/>
                  <a:cs typeface="Calibri" panose="020F0502020204030204" pitchFamily="34" charset="0"/>
                </a:rPr>
                <a:t>Start</a:t>
              </a:r>
              <a:r>
                <a:rPr lang="nl-NL" sz="1100" b="0" baseline="0" noProof="1">
                  <a:solidFill>
                    <a:schemeClr val="tx1"/>
                  </a:solidFill>
                  <a:latin typeface="+mn-lt"/>
                  <a:cs typeface="Calibri" panose="020F0502020204030204" pitchFamily="34" charset="0"/>
                </a:rPr>
                <a:t>-tab op Indeling:</a:t>
              </a:r>
            </a:p>
          </p:txBody>
        </p:sp>
        <p:pic>
          <p:nvPicPr>
            <p:cNvPr id="14" name="Afbeelding 13">
              <a:extLst>
                <a:ext uri="{FF2B5EF4-FFF2-40B4-BE49-F238E27FC236}">
                  <a16:creationId xmlns:a16="http://schemas.microsoft.com/office/drawing/2014/main" id="{1C7F5596-1D8E-4EBB-8F70-C39832B2C8A0}"/>
                </a:ext>
              </a:extLst>
            </p:cNvPr>
            <p:cNvPicPr>
              <a:picLocks noChangeAspect="1"/>
            </p:cNvPicPr>
            <p:nvPr userDrawn="1"/>
          </p:nvPicPr>
          <p:blipFill>
            <a:blip r:embed="rId3"/>
            <a:stretch>
              <a:fillRect/>
            </a:stretch>
          </p:blipFill>
          <p:spPr>
            <a:xfrm>
              <a:off x="-1718975" y="2616530"/>
              <a:ext cx="514351" cy="914400"/>
            </a:xfrm>
            <a:prstGeom prst="rect">
              <a:avLst/>
            </a:prstGeom>
          </p:spPr>
        </p:pic>
        <p:sp>
          <p:nvSpPr>
            <p:cNvPr id="20" name="Pijl: links 19">
              <a:extLst>
                <a:ext uri="{FF2B5EF4-FFF2-40B4-BE49-F238E27FC236}">
                  <a16:creationId xmlns:a16="http://schemas.microsoft.com/office/drawing/2014/main" id="{B02E2601-EA26-46EB-BA88-F5C042B55AC5}"/>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100">
                <a:solidFill>
                  <a:schemeClr val="tx1"/>
                </a:solidFill>
              </a:endParaRPr>
            </a:p>
          </p:txBody>
        </p:sp>
        <p:pic>
          <p:nvPicPr>
            <p:cNvPr id="21" name="Afbeelding 20">
              <a:extLst>
                <a:ext uri="{FF2B5EF4-FFF2-40B4-BE49-F238E27FC236}">
                  <a16:creationId xmlns:a16="http://schemas.microsoft.com/office/drawing/2014/main" id="{EEDE89FB-55EA-42B1-AC02-1381F66EE6CA}"/>
                </a:ext>
              </a:extLst>
            </p:cNvPr>
            <p:cNvPicPr>
              <a:picLocks noChangeAspect="1"/>
            </p:cNvPicPr>
            <p:nvPr userDrawn="1"/>
          </p:nvPicPr>
          <p:blipFill>
            <a:blip r:embed="rId4"/>
            <a:stretch>
              <a:fillRect/>
            </a:stretch>
          </p:blipFill>
          <p:spPr>
            <a:xfrm>
              <a:off x="-1823083" y="4711856"/>
              <a:ext cx="1012945" cy="297180"/>
            </a:xfrm>
            <a:prstGeom prst="rect">
              <a:avLst/>
            </a:prstGeom>
          </p:spPr>
        </p:pic>
      </p:grpSp>
      <p:pic>
        <p:nvPicPr>
          <p:cNvPr id="16" name="Pointer" descr="Afbeelding met object, klok&#10;&#10;Automatisch gegenereerde beschrijving">
            <a:extLst>
              <a:ext uri="{FF2B5EF4-FFF2-40B4-BE49-F238E27FC236}">
                <a16:creationId xmlns:a16="http://schemas.microsoft.com/office/drawing/2014/main" id="{D05D143C-07F2-4F3C-ACA5-88CE36AF493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056488" y="448919"/>
            <a:ext cx="4464000" cy="3766225"/>
          </a:xfrm>
          <a:prstGeom prst="rect">
            <a:avLst/>
          </a:prstGeom>
        </p:spPr>
      </p:pic>
      <p:sp>
        <p:nvSpPr>
          <p:cNvPr id="17" name="Witte driehoek">
            <a:extLst>
              <a:ext uri="{FF2B5EF4-FFF2-40B4-BE49-F238E27FC236}">
                <a16:creationId xmlns:a16="http://schemas.microsoft.com/office/drawing/2014/main" id="{6177BBC9-35D3-4A9A-A1F9-142F14028705}"/>
              </a:ext>
            </a:extLst>
          </p:cNvPr>
          <p:cNvSpPr/>
          <p:nvPr userDrawn="1"/>
        </p:nvSpPr>
        <p:spPr>
          <a:xfrm rot="16200000">
            <a:off x="10596986" y="3817020"/>
            <a:ext cx="926309" cy="92069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Kleur driehoek">
            <a:extLst>
              <a:ext uri="{FF2B5EF4-FFF2-40B4-BE49-F238E27FC236}">
                <a16:creationId xmlns:a16="http://schemas.microsoft.com/office/drawing/2014/main" id="{2F82349C-C8A2-4DE3-890D-0DE8F23F9C06}"/>
              </a:ext>
            </a:extLst>
          </p:cNvPr>
          <p:cNvSpPr/>
          <p:nvPr userDrawn="1"/>
        </p:nvSpPr>
        <p:spPr>
          <a:xfrm rot="5400000">
            <a:off x="6045424" y="5331198"/>
            <a:ext cx="382452" cy="380133"/>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5" name="Logo">
            <a:extLst>
              <a:ext uri="{FF2B5EF4-FFF2-40B4-BE49-F238E27FC236}">
                <a16:creationId xmlns:a16="http://schemas.microsoft.com/office/drawing/2014/main" id="{1C46CA9E-D2AE-4399-9377-6C0260365CC9}"/>
              </a:ext>
            </a:extLst>
          </p:cNvPr>
          <p:cNvPicPr>
            <a:picLocks noChangeAspect="1"/>
          </p:cNvPicPr>
          <p:nvPr userDrawn="1"/>
        </p:nvPicPr>
        <p:blipFill rotWithShape="1">
          <a:blip r:embed="rId6" cstate="hqprint">
            <a:extLst>
              <a:ext uri="{28A0092B-C50C-407E-A947-70E740481C1C}">
                <a14:useLocalDpi xmlns:a14="http://schemas.microsoft.com/office/drawing/2010/main" val="0"/>
              </a:ext>
            </a:extLst>
          </a:blip>
          <a:srcRect b="22645"/>
          <a:stretch/>
        </p:blipFill>
        <p:spPr>
          <a:xfrm>
            <a:off x="-139701" y="4432301"/>
            <a:ext cx="5364000" cy="1600200"/>
          </a:xfrm>
          <a:prstGeom prst="rect">
            <a:avLst/>
          </a:prstGeom>
        </p:spPr>
      </p:pic>
    </p:spTree>
    <p:extLst>
      <p:ext uri="{BB962C8B-B14F-4D97-AF65-F5344CB8AC3E}">
        <p14:creationId xmlns:p14="http://schemas.microsoft.com/office/powerpoint/2010/main" val="2844580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image" Target="../media/image10.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image" Target="../media/image1.png"/><Relationship Id="rId5" Type="http://schemas.openxmlformats.org/officeDocument/2006/relationships/slideLayout" Target="../slideLayouts/slideLayout13.xml"/><Relationship Id="rId10" Type="http://schemas.openxmlformats.org/officeDocument/2006/relationships/theme" Target="../theme/theme2.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4DA64035-B49A-4536-A334-06A23F564E8C}"/>
              </a:ext>
            </a:extLst>
          </p:cNvPr>
          <p:cNvSpPr>
            <a:spLocks noGrp="1"/>
          </p:cNvSpPr>
          <p:nvPr>
            <p:ph type="body" idx="1"/>
          </p:nvPr>
        </p:nvSpPr>
        <p:spPr>
          <a:xfrm>
            <a:off x="1656000" y="2629263"/>
            <a:ext cx="7297784" cy="3143736"/>
          </a:xfrm>
          <a:prstGeom prst="rect">
            <a:avLst/>
          </a:prstGeom>
        </p:spPr>
        <p:txBody>
          <a:bodyPr vert="horz" lIns="0" tIns="0" rIns="0" bIns="0" rtlCol="0">
            <a:normAutofit/>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2" name="Tijdelijke aanduiding voor titel 1">
            <a:extLst>
              <a:ext uri="{FF2B5EF4-FFF2-40B4-BE49-F238E27FC236}">
                <a16:creationId xmlns:a16="http://schemas.microsoft.com/office/drawing/2014/main" id="{FB40F12D-8035-4195-930D-B791F468267A}"/>
              </a:ext>
            </a:extLst>
          </p:cNvPr>
          <p:cNvSpPr>
            <a:spLocks noGrp="1"/>
          </p:cNvSpPr>
          <p:nvPr>
            <p:ph type="title"/>
          </p:nvPr>
        </p:nvSpPr>
        <p:spPr>
          <a:xfrm>
            <a:off x="1656000" y="1957111"/>
            <a:ext cx="7297784" cy="375158"/>
          </a:xfrm>
          <a:prstGeom prst="rect">
            <a:avLst/>
          </a:prstGeom>
          <a:noFill/>
        </p:spPr>
        <p:txBody>
          <a:bodyPr vert="horz" wrap="square" lIns="0" tIns="0" rIns="0" bIns="0" rtlCol="0" anchor="t" anchorCtr="0">
            <a:noAutofit/>
          </a:bodyPr>
          <a:lstStyle/>
          <a:p>
            <a:r>
              <a:rPr lang="nl-NL" dirty="0"/>
              <a:t>Klik om stijl te bewerken</a:t>
            </a:r>
          </a:p>
        </p:txBody>
      </p:sp>
      <p:pic>
        <p:nvPicPr>
          <p:cNvPr id="14" name="Logo">
            <a:extLst>
              <a:ext uri="{FF2B5EF4-FFF2-40B4-BE49-F238E27FC236}">
                <a16:creationId xmlns:a16="http://schemas.microsoft.com/office/drawing/2014/main" id="{6FC5823B-16E2-4E7B-A2ED-7CE5D54D13F6}"/>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p:blipFill>
        <p:spPr>
          <a:xfrm>
            <a:off x="0" y="0"/>
            <a:ext cx="3951905" cy="1524067"/>
          </a:xfrm>
          <a:prstGeom prst="rect">
            <a:avLst/>
          </a:prstGeom>
        </p:spPr>
      </p:pic>
      <p:cxnSp>
        <p:nvCxnSpPr>
          <p:cNvPr id="16" name="Lijn">
            <a:extLst>
              <a:ext uri="{FF2B5EF4-FFF2-40B4-BE49-F238E27FC236}">
                <a16:creationId xmlns:a16="http://schemas.microsoft.com/office/drawing/2014/main" id="{9206F333-50D7-4A8A-B454-330000740675}"/>
              </a:ext>
            </a:extLst>
          </p:cNvPr>
          <p:cNvCxnSpPr/>
          <p:nvPr userDrawn="1"/>
        </p:nvCxnSpPr>
        <p:spPr>
          <a:xfrm>
            <a:off x="1656000" y="1413672"/>
            <a:ext cx="907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Tijdelijke aanduiding voor tekst 7">
            <a:extLst>
              <a:ext uri="{FF2B5EF4-FFF2-40B4-BE49-F238E27FC236}">
                <a16:creationId xmlns:a16="http://schemas.microsoft.com/office/drawing/2014/main" id="{A211C5D2-F8B0-43EB-A28F-C64E9F7CA645}"/>
              </a:ext>
            </a:extLst>
          </p:cNvPr>
          <p:cNvSpPr txBox="1">
            <a:spLocks/>
          </p:cNvSpPr>
          <p:nvPr userDrawn="1"/>
        </p:nvSpPr>
        <p:spPr>
          <a:xfrm>
            <a:off x="1655763" y="1271567"/>
            <a:ext cx="2235722" cy="200055"/>
          </a:xfrm>
          <a:prstGeom prst="rect">
            <a:avLst/>
          </a:prstGeom>
          <a:solidFill>
            <a:schemeClr val="bg1"/>
          </a:solid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nl-NL" dirty="0"/>
              <a:t>docentprofessionalisering</a:t>
            </a:r>
          </a:p>
        </p:txBody>
      </p:sp>
    </p:spTree>
    <p:extLst>
      <p:ext uri="{BB962C8B-B14F-4D97-AF65-F5344CB8AC3E}">
        <p14:creationId xmlns:p14="http://schemas.microsoft.com/office/powerpoint/2010/main" val="3514889891"/>
      </p:ext>
    </p:extLst>
  </p:cSld>
  <p:clrMap bg1="lt1" tx1="dk1" bg2="lt2" tx2="dk2" accent1="accent1" accent2="accent2" accent3="accent3" accent4="accent4" accent5="accent5" accent6="accent6" hlink="hlink" folHlink="folHlink"/>
  <p:sldLayoutIdLst>
    <p:sldLayoutId id="2147483659" r:id="rId1"/>
    <p:sldLayoutId id="2147483650" r:id="rId2"/>
    <p:sldLayoutId id="2147483656" r:id="rId3"/>
    <p:sldLayoutId id="2147483657" r:id="rId4"/>
    <p:sldLayoutId id="2147483649" r:id="rId5"/>
    <p:sldLayoutId id="2147483658" r:id="rId6"/>
    <p:sldLayoutId id="2147483654" r:id="rId7"/>
    <p:sldLayoutId id="2147483655" r:id="rId8"/>
  </p:sldLayoutIdLst>
  <p:txStyles>
    <p:titleStyle>
      <a:lvl1pPr algn="l" defTabSz="1177226" rtl="0" eaLnBrk="1" latinLnBrk="0" hangingPunct="1">
        <a:lnSpc>
          <a:spcPct val="100000"/>
        </a:lnSpc>
        <a:spcBef>
          <a:spcPct val="0"/>
        </a:spcBef>
        <a:buNone/>
        <a:defRPr sz="2650" b="1" kern="1200" cap="none" baseline="0">
          <a:solidFill>
            <a:schemeClr val="tx2"/>
          </a:solidFill>
          <a:latin typeface="+mj-lt"/>
          <a:ea typeface="+mj-ea"/>
          <a:cs typeface="+mj-cs"/>
        </a:defRPr>
      </a:lvl1pPr>
    </p:titleStyle>
    <p:body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p:bodyStyle>
    <p:otherStyle>
      <a:defPPr>
        <a:defRPr lang="nl-NL"/>
      </a:defPPr>
      <a:lvl1pPr marL="0" algn="l" defTabSz="1177226" rtl="0" eaLnBrk="1" latinLnBrk="0" hangingPunct="1">
        <a:defRPr sz="2317" kern="1200">
          <a:solidFill>
            <a:schemeClr val="tx1"/>
          </a:solidFill>
          <a:latin typeface="+mn-lt"/>
          <a:ea typeface="+mn-ea"/>
          <a:cs typeface="+mn-cs"/>
        </a:defRPr>
      </a:lvl1pPr>
      <a:lvl2pPr marL="588614" algn="l" defTabSz="1177226" rtl="0" eaLnBrk="1" latinLnBrk="0" hangingPunct="1">
        <a:defRPr sz="2317" kern="1200">
          <a:solidFill>
            <a:schemeClr val="tx1"/>
          </a:solidFill>
          <a:latin typeface="+mn-lt"/>
          <a:ea typeface="+mn-ea"/>
          <a:cs typeface="+mn-cs"/>
        </a:defRPr>
      </a:lvl2pPr>
      <a:lvl3pPr marL="1177226" algn="l" defTabSz="1177226" rtl="0" eaLnBrk="1" latinLnBrk="0" hangingPunct="1">
        <a:defRPr sz="2317" kern="1200">
          <a:solidFill>
            <a:schemeClr val="tx1"/>
          </a:solidFill>
          <a:latin typeface="+mn-lt"/>
          <a:ea typeface="+mn-ea"/>
          <a:cs typeface="+mn-cs"/>
        </a:defRPr>
      </a:lvl3pPr>
      <a:lvl4pPr marL="1765840" algn="l" defTabSz="1177226" rtl="0" eaLnBrk="1" latinLnBrk="0" hangingPunct="1">
        <a:defRPr sz="2317" kern="1200">
          <a:solidFill>
            <a:schemeClr val="tx1"/>
          </a:solidFill>
          <a:latin typeface="+mn-lt"/>
          <a:ea typeface="+mn-ea"/>
          <a:cs typeface="+mn-cs"/>
        </a:defRPr>
      </a:lvl4pPr>
      <a:lvl5pPr marL="2354456" algn="l" defTabSz="1177226" rtl="0" eaLnBrk="1" latinLnBrk="0" hangingPunct="1">
        <a:defRPr sz="2317" kern="1200">
          <a:solidFill>
            <a:schemeClr val="tx1"/>
          </a:solidFill>
          <a:latin typeface="+mn-lt"/>
          <a:ea typeface="+mn-ea"/>
          <a:cs typeface="+mn-cs"/>
        </a:defRPr>
      </a:lvl5pPr>
      <a:lvl6pPr marL="2943068" algn="l" defTabSz="1177226" rtl="0" eaLnBrk="1" latinLnBrk="0" hangingPunct="1">
        <a:defRPr sz="2317" kern="1200">
          <a:solidFill>
            <a:schemeClr val="tx1"/>
          </a:solidFill>
          <a:latin typeface="+mn-lt"/>
          <a:ea typeface="+mn-ea"/>
          <a:cs typeface="+mn-cs"/>
        </a:defRPr>
      </a:lvl6pPr>
      <a:lvl7pPr marL="3531681" algn="l" defTabSz="1177226" rtl="0" eaLnBrk="1" latinLnBrk="0" hangingPunct="1">
        <a:defRPr sz="2317" kern="1200">
          <a:solidFill>
            <a:schemeClr val="tx1"/>
          </a:solidFill>
          <a:latin typeface="+mn-lt"/>
          <a:ea typeface="+mn-ea"/>
          <a:cs typeface="+mn-cs"/>
        </a:defRPr>
      </a:lvl7pPr>
      <a:lvl8pPr marL="4120297" algn="l" defTabSz="1177226" rtl="0" eaLnBrk="1" latinLnBrk="0" hangingPunct="1">
        <a:defRPr sz="2317" kern="1200">
          <a:solidFill>
            <a:schemeClr val="tx1"/>
          </a:solidFill>
          <a:latin typeface="+mn-lt"/>
          <a:ea typeface="+mn-ea"/>
          <a:cs typeface="+mn-cs"/>
        </a:defRPr>
      </a:lvl8pPr>
      <a:lvl9pPr marL="4708909" algn="l" defTabSz="1177226" rtl="0" eaLnBrk="1" latinLnBrk="0" hangingPunct="1">
        <a:defRPr sz="231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041" userDrawn="1">
          <p15:clr>
            <a:srgbClr val="F26B43"/>
          </p15:clr>
        </p15:guide>
        <p15:guide id="2" pos="1043"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4DA64035-B49A-4536-A334-06A23F564E8C}"/>
              </a:ext>
            </a:extLst>
          </p:cNvPr>
          <p:cNvSpPr>
            <a:spLocks noGrp="1"/>
          </p:cNvSpPr>
          <p:nvPr>
            <p:ph type="body" idx="1"/>
          </p:nvPr>
        </p:nvSpPr>
        <p:spPr>
          <a:xfrm>
            <a:off x="1656000" y="2629263"/>
            <a:ext cx="7297784" cy="3143736"/>
          </a:xfrm>
          <a:prstGeom prst="rect">
            <a:avLst/>
          </a:prstGeom>
        </p:spPr>
        <p:txBody>
          <a:bodyPr vert="horz" lIns="0" tIns="0" rIns="0" bIns="0" rtlCol="0">
            <a:normAutofit/>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2" name="Tijdelijke aanduiding voor titel 1">
            <a:extLst>
              <a:ext uri="{FF2B5EF4-FFF2-40B4-BE49-F238E27FC236}">
                <a16:creationId xmlns:a16="http://schemas.microsoft.com/office/drawing/2014/main" id="{FB40F12D-8035-4195-930D-B791F468267A}"/>
              </a:ext>
            </a:extLst>
          </p:cNvPr>
          <p:cNvSpPr>
            <a:spLocks noGrp="1"/>
          </p:cNvSpPr>
          <p:nvPr>
            <p:ph type="title"/>
          </p:nvPr>
        </p:nvSpPr>
        <p:spPr>
          <a:xfrm>
            <a:off x="1656000" y="1957111"/>
            <a:ext cx="7297784" cy="375158"/>
          </a:xfrm>
          <a:prstGeom prst="rect">
            <a:avLst/>
          </a:prstGeom>
          <a:noFill/>
        </p:spPr>
        <p:txBody>
          <a:bodyPr vert="horz" wrap="square" lIns="0" tIns="0" rIns="0" bIns="0" rtlCol="0" anchor="t" anchorCtr="0">
            <a:noAutofit/>
          </a:bodyPr>
          <a:lstStyle/>
          <a:p>
            <a:r>
              <a:rPr lang="nl-NL" dirty="0"/>
              <a:t>Klik om stijl te bewerken</a:t>
            </a:r>
          </a:p>
        </p:txBody>
      </p:sp>
      <p:pic>
        <p:nvPicPr>
          <p:cNvPr id="14" name="Logo">
            <a:extLst>
              <a:ext uri="{FF2B5EF4-FFF2-40B4-BE49-F238E27FC236}">
                <a16:creationId xmlns:a16="http://schemas.microsoft.com/office/drawing/2014/main" id="{6FC5823B-16E2-4E7B-A2ED-7CE5D54D13F6}"/>
              </a:ext>
            </a:extLst>
          </p:cNvPr>
          <p:cNvPicPr>
            <a:picLocks noChangeAspect="1"/>
          </p:cNvPicPr>
          <p:nvPr userDrawn="1"/>
        </p:nvPicPr>
        <p:blipFill>
          <a:blip r:embed="rId11" cstate="hqprint">
            <a:extLst>
              <a:ext uri="{28A0092B-C50C-407E-A947-70E740481C1C}">
                <a14:useLocalDpi xmlns:a14="http://schemas.microsoft.com/office/drawing/2010/main" val="0"/>
              </a:ext>
            </a:extLst>
          </a:blip>
          <a:srcRect/>
          <a:stretch/>
        </p:blipFill>
        <p:spPr>
          <a:xfrm>
            <a:off x="0" y="0"/>
            <a:ext cx="3951905" cy="1524067"/>
          </a:xfrm>
          <a:prstGeom prst="rect">
            <a:avLst/>
          </a:prstGeom>
        </p:spPr>
      </p:pic>
      <p:cxnSp>
        <p:nvCxnSpPr>
          <p:cNvPr id="16" name="Lijn">
            <a:extLst>
              <a:ext uri="{FF2B5EF4-FFF2-40B4-BE49-F238E27FC236}">
                <a16:creationId xmlns:a16="http://schemas.microsoft.com/office/drawing/2014/main" id="{9206F333-50D7-4A8A-B454-330000740675}"/>
              </a:ext>
            </a:extLst>
          </p:cNvPr>
          <p:cNvCxnSpPr/>
          <p:nvPr userDrawn="1"/>
        </p:nvCxnSpPr>
        <p:spPr>
          <a:xfrm>
            <a:off x="1656000" y="1413672"/>
            <a:ext cx="907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Tijdelijke aanduiding voor tekst 7">
            <a:extLst>
              <a:ext uri="{FF2B5EF4-FFF2-40B4-BE49-F238E27FC236}">
                <a16:creationId xmlns:a16="http://schemas.microsoft.com/office/drawing/2014/main" id="{A211C5D2-F8B0-43EB-A28F-C64E9F7CA645}"/>
              </a:ext>
            </a:extLst>
          </p:cNvPr>
          <p:cNvSpPr txBox="1">
            <a:spLocks/>
          </p:cNvSpPr>
          <p:nvPr userDrawn="1"/>
        </p:nvSpPr>
        <p:spPr>
          <a:xfrm>
            <a:off x="1655763" y="1271567"/>
            <a:ext cx="2235722" cy="200055"/>
          </a:xfrm>
          <a:prstGeom prst="rect">
            <a:avLst/>
          </a:prstGeom>
          <a:solidFill>
            <a:schemeClr val="bg1"/>
          </a:solid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nl-NL" dirty="0"/>
              <a:t>docentprofessionalisering</a:t>
            </a:r>
          </a:p>
        </p:txBody>
      </p:sp>
      <p:pic>
        <p:nvPicPr>
          <p:cNvPr id="4" name="Afbeelding 3">
            <a:extLst>
              <a:ext uri="{FF2B5EF4-FFF2-40B4-BE49-F238E27FC236}">
                <a16:creationId xmlns:a16="http://schemas.microsoft.com/office/drawing/2014/main" id="{5443113C-9D14-456E-9340-3F6A6295D659}"/>
              </a:ext>
            </a:extLst>
          </p:cNvPr>
          <p:cNvPicPr>
            <a:picLocks noChangeAspect="1"/>
          </p:cNvPicPr>
          <p:nvPr userDrawn="1"/>
        </p:nvPicPr>
        <p:blipFill>
          <a:blip r:embed="rId12"/>
          <a:stretch>
            <a:fillRect/>
          </a:stretch>
        </p:blipFill>
        <p:spPr>
          <a:xfrm>
            <a:off x="1518735" y="1239921"/>
            <a:ext cx="3401863" cy="347502"/>
          </a:xfrm>
          <a:prstGeom prst="rect">
            <a:avLst/>
          </a:prstGeom>
        </p:spPr>
      </p:pic>
    </p:spTree>
    <p:extLst>
      <p:ext uri="{BB962C8B-B14F-4D97-AF65-F5344CB8AC3E}">
        <p14:creationId xmlns:p14="http://schemas.microsoft.com/office/powerpoint/2010/main" val="698440805"/>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Lst>
  <p:txStyles>
    <p:titleStyle>
      <a:lvl1pPr algn="l" defTabSz="1177226" rtl="0" eaLnBrk="1" latinLnBrk="0" hangingPunct="1">
        <a:lnSpc>
          <a:spcPct val="100000"/>
        </a:lnSpc>
        <a:spcBef>
          <a:spcPct val="0"/>
        </a:spcBef>
        <a:buNone/>
        <a:defRPr sz="2650" b="1" kern="1200" cap="none" baseline="0">
          <a:solidFill>
            <a:schemeClr val="tx2"/>
          </a:solidFill>
          <a:latin typeface="+mj-lt"/>
          <a:ea typeface="+mj-ea"/>
          <a:cs typeface="+mj-cs"/>
        </a:defRPr>
      </a:lvl1pPr>
    </p:titleStyle>
    <p:body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p:bodyStyle>
    <p:otherStyle>
      <a:defPPr>
        <a:defRPr lang="nl-NL"/>
      </a:defPPr>
      <a:lvl1pPr marL="0" algn="l" defTabSz="1177226" rtl="0" eaLnBrk="1" latinLnBrk="0" hangingPunct="1">
        <a:defRPr sz="2317" kern="1200">
          <a:solidFill>
            <a:schemeClr val="tx1"/>
          </a:solidFill>
          <a:latin typeface="+mn-lt"/>
          <a:ea typeface="+mn-ea"/>
          <a:cs typeface="+mn-cs"/>
        </a:defRPr>
      </a:lvl1pPr>
      <a:lvl2pPr marL="588614" algn="l" defTabSz="1177226" rtl="0" eaLnBrk="1" latinLnBrk="0" hangingPunct="1">
        <a:defRPr sz="2317" kern="1200">
          <a:solidFill>
            <a:schemeClr val="tx1"/>
          </a:solidFill>
          <a:latin typeface="+mn-lt"/>
          <a:ea typeface="+mn-ea"/>
          <a:cs typeface="+mn-cs"/>
        </a:defRPr>
      </a:lvl2pPr>
      <a:lvl3pPr marL="1177226" algn="l" defTabSz="1177226" rtl="0" eaLnBrk="1" latinLnBrk="0" hangingPunct="1">
        <a:defRPr sz="2317" kern="1200">
          <a:solidFill>
            <a:schemeClr val="tx1"/>
          </a:solidFill>
          <a:latin typeface="+mn-lt"/>
          <a:ea typeface="+mn-ea"/>
          <a:cs typeface="+mn-cs"/>
        </a:defRPr>
      </a:lvl3pPr>
      <a:lvl4pPr marL="1765840" algn="l" defTabSz="1177226" rtl="0" eaLnBrk="1" latinLnBrk="0" hangingPunct="1">
        <a:defRPr sz="2317" kern="1200">
          <a:solidFill>
            <a:schemeClr val="tx1"/>
          </a:solidFill>
          <a:latin typeface="+mn-lt"/>
          <a:ea typeface="+mn-ea"/>
          <a:cs typeface="+mn-cs"/>
        </a:defRPr>
      </a:lvl4pPr>
      <a:lvl5pPr marL="2354456" algn="l" defTabSz="1177226" rtl="0" eaLnBrk="1" latinLnBrk="0" hangingPunct="1">
        <a:defRPr sz="2317" kern="1200">
          <a:solidFill>
            <a:schemeClr val="tx1"/>
          </a:solidFill>
          <a:latin typeface="+mn-lt"/>
          <a:ea typeface="+mn-ea"/>
          <a:cs typeface="+mn-cs"/>
        </a:defRPr>
      </a:lvl5pPr>
      <a:lvl6pPr marL="2943068" algn="l" defTabSz="1177226" rtl="0" eaLnBrk="1" latinLnBrk="0" hangingPunct="1">
        <a:defRPr sz="2317" kern="1200">
          <a:solidFill>
            <a:schemeClr val="tx1"/>
          </a:solidFill>
          <a:latin typeface="+mn-lt"/>
          <a:ea typeface="+mn-ea"/>
          <a:cs typeface="+mn-cs"/>
        </a:defRPr>
      </a:lvl6pPr>
      <a:lvl7pPr marL="3531681" algn="l" defTabSz="1177226" rtl="0" eaLnBrk="1" latinLnBrk="0" hangingPunct="1">
        <a:defRPr sz="2317" kern="1200">
          <a:solidFill>
            <a:schemeClr val="tx1"/>
          </a:solidFill>
          <a:latin typeface="+mn-lt"/>
          <a:ea typeface="+mn-ea"/>
          <a:cs typeface="+mn-cs"/>
        </a:defRPr>
      </a:lvl7pPr>
      <a:lvl8pPr marL="4120297" algn="l" defTabSz="1177226" rtl="0" eaLnBrk="1" latinLnBrk="0" hangingPunct="1">
        <a:defRPr sz="2317" kern="1200">
          <a:solidFill>
            <a:schemeClr val="tx1"/>
          </a:solidFill>
          <a:latin typeface="+mn-lt"/>
          <a:ea typeface="+mn-ea"/>
          <a:cs typeface="+mn-cs"/>
        </a:defRPr>
      </a:lvl8pPr>
      <a:lvl9pPr marL="4708909" algn="l" defTabSz="1177226" rtl="0" eaLnBrk="1" latinLnBrk="0" hangingPunct="1">
        <a:defRPr sz="231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041">
          <p15:clr>
            <a:srgbClr val="F26B43"/>
          </p15:clr>
        </p15:guide>
        <p15:guide id="2" pos="1043">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9.xml"/><Relationship Id="rId1" Type="http://schemas.openxmlformats.org/officeDocument/2006/relationships/slideLayout" Target="../slideLayouts/slideLayout17.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hyperlink" Target="https://tinyurl.com/PFlecturer" TargetMode="External"/><Relationship Id="rId2" Type="http://schemas.openxmlformats.org/officeDocument/2006/relationships/notesSlide" Target="../notesSlides/notesSlide13.xml"/><Relationship Id="rId1" Type="http://schemas.openxmlformats.org/officeDocument/2006/relationships/slideLayout" Target="../slideLayouts/slideLayout1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hyperlink" Target="https://tinyurl.com/PFdocent"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tinyurl.com/PFEtrainer" TargetMode="External"/><Relationship Id="rId2" Type="http://schemas.openxmlformats.org/officeDocument/2006/relationships/notesSlide" Target="../notesSlides/notesSlide14.xml"/><Relationship Id="rId1" Type="http://schemas.openxmlformats.org/officeDocument/2006/relationships/slideLayout" Target="../slideLayouts/slideLayout1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hyperlink" Target="https://tinyurl.com/PFdocent"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tinyurl.com/PFEstudent" TargetMode="External"/><Relationship Id="rId2" Type="http://schemas.openxmlformats.org/officeDocument/2006/relationships/notesSlide" Target="../notesSlides/notesSlide15.xml"/><Relationship Id="rId1" Type="http://schemas.openxmlformats.org/officeDocument/2006/relationships/slideLayout" Target="../slideLayouts/slideLayout17.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hyperlink" Target="https://tinyurl.com/PFNstudent"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7.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915CECF0-3988-4961-8213-7A4BD74CE9E0}"/>
              </a:ext>
            </a:extLst>
          </p:cNvPr>
          <p:cNvSpPr>
            <a:spLocks noGrp="1"/>
          </p:cNvSpPr>
          <p:nvPr>
            <p:ph type="subTitle" idx="1"/>
          </p:nvPr>
        </p:nvSpPr>
        <p:spPr/>
        <p:txBody>
          <a:bodyPr/>
          <a:lstStyle/>
          <a:p>
            <a:endParaRPr lang="nl-NL"/>
          </a:p>
        </p:txBody>
      </p:sp>
      <p:sp>
        <p:nvSpPr>
          <p:cNvPr id="3" name="Title 2">
            <a:extLst>
              <a:ext uri="{FF2B5EF4-FFF2-40B4-BE49-F238E27FC236}">
                <a16:creationId xmlns:a16="http://schemas.microsoft.com/office/drawing/2014/main" id="{FEC3AD8D-94EC-42FD-9631-2886932D5501}"/>
              </a:ext>
            </a:extLst>
          </p:cNvPr>
          <p:cNvSpPr>
            <a:spLocks noGrp="1"/>
          </p:cNvSpPr>
          <p:nvPr>
            <p:ph type="ctrTitle"/>
          </p:nvPr>
        </p:nvSpPr>
        <p:spPr/>
        <p:txBody>
          <a:bodyPr/>
          <a:lstStyle/>
          <a:p>
            <a:r>
              <a:rPr lang="en-US" sz="2800" dirty="0"/>
              <a:t>(</a:t>
            </a:r>
            <a:r>
              <a:rPr lang="en-US" sz="2800" dirty="0" err="1"/>
              <a:t>Digitale</a:t>
            </a:r>
            <a:r>
              <a:rPr lang="en-US" sz="2800" dirty="0"/>
              <a:t>) </a:t>
            </a:r>
            <a:r>
              <a:rPr lang="en-US" sz="2800" dirty="0" err="1"/>
              <a:t>Peerfeedback</a:t>
            </a:r>
            <a:r>
              <a:rPr lang="en-US" sz="2800" dirty="0"/>
              <a:t> </a:t>
            </a:r>
            <a:br>
              <a:rPr lang="en-US" sz="2800" dirty="0"/>
            </a:br>
            <a:r>
              <a:rPr lang="en-US" sz="2800" dirty="0"/>
              <a:t>in het </a:t>
            </a:r>
            <a:r>
              <a:rPr lang="en-US" sz="2800" dirty="0" err="1"/>
              <a:t>hoger</a:t>
            </a:r>
            <a:r>
              <a:rPr lang="en-US" sz="2800" dirty="0"/>
              <a:t> </a:t>
            </a:r>
            <a:r>
              <a:rPr lang="en-US" sz="2800" dirty="0" err="1"/>
              <a:t>onderwijs</a:t>
            </a:r>
            <a:endParaRPr lang="nl-NL" dirty="0"/>
          </a:p>
        </p:txBody>
      </p:sp>
    </p:spTree>
    <p:extLst>
      <p:ext uri="{BB962C8B-B14F-4D97-AF65-F5344CB8AC3E}">
        <p14:creationId xmlns:p14="http://schemas.microsoft.com/office/powerpoint/2010/main" val="25712360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604F9-E44E-455E-AB11-79F7CD3FBEB1}"/>
              </a:ext>
            </a:extLst>
          </p:cNvPr>
          <p:cNvSpPr>
            <a:spLocks noGrp="1"/>
          </p:cNvSpPr>
          <p:nvPr>
            <p:ph type="title"/>
          </p:nvPr>
        </p:nvSpPr>
        <p:spPr>
          <a:xfrm>
            <a:off x="1655763" y="1793526"/>
            <a:ext cx="7297784" cy="375158"/>
          </a:xfrm>
        </p:spPr>
        <p:txBody>
          <a:bodyPr/>
          <a:lstStyle/>
          <a:p>
            <a:r>
              <a:rPr lang="nl-NL" dirty="0">
                <a:solidFill>
                  <a:schemeClr val="accent5"/>
                </a:solidFill>
              </a:rPr>
              <a:t>De versnellingszone</a:t>
            </a:r>
            <a:endParaRPr lang="nl-NL" dirty="0"/>
          </a:p>
        </p:txBody>
      </p:sp>
      <p:sp>
        <p:nvSpPr>
          <p:cNvPr id="4" name="Tijdelijke aanduiding voor inhoud 2">
            <a:extLst>
              <a:ext uri="{FF2B5EF4-FFF2-40B4-BE49-F238E27FC236}">
                <a16:creationId xmlns:a16="http://schemas.microsoft.com/office/drawing/2014/main" id="{57B5A0D4-291B-4A8D-8FF9-6013F1B76096}"/>
              </a:ext>
            </a:extLst>
          </p:cNvPr>
          <p:cNvSpPr txBox="1">
            <a:spLocks/>
          </p:cNvSpPr>
          <p:nvPr/>
        </p:nvSpPr>
        <p:spPr>
          <a:xfrm>
            <a:off x="1655763" y="2389868"/>
            <a:ext cx="8009208" cy="314373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pPr marL="0" indent="0">
              <a:buFont typeface="Calibri" panose="020B0604020202020204" pitchFamily="34" charset="0"/>
              <a:buNone/>
            </a:pPr>
            <a:r>
              <a:rPr lang="nl-NL" sz="1800" dirty="0"/>
              <a:t>19 instellingen (12 hbo en 7 wo)</a:t>
            </a:r>
          </a:p>
          <a:p>
            <a:pPr marL="0" indent="0">
              <a:buFont typeface="Calibri" panose="020B0604020202020204" pitchFamily="34" charset="0"/>
              <a:buNone/>
            </a:pPr>
            <a:endParaRPr lang="nl-NL" dirty="0">
              <a:solidFill>
                <a:schemeClr val="accent2"/>
              </a:solidFill>
            </a:endParaRPr>
          </a:p>
        </p:txBody>
      </p:sp>
      <p:sp>
        <p:nvSpPr>
          <p:cNvPr id="7" name="Tijdelijke aanduiding voor inhoud 2">
            <a:extLst>
              <a:ext uri="{FF2B5EF4-FFF2-40B4-BE49-F238E27FC236}">
                <a16:creationId xmlns:a16="http://schemas.microsoft.com/office/drawing/2014/main" id="{EE2FB4DA-5921-41A5-83F7-02800BDF1A39}"/>
              </a:ext>
            </a:extLst>
          </p:cNvPr>
          <p:cNvSpPr txBox="1">
            <a:spLocks/>
          </p:cNvSpPr>
          <p:nvPr/>
        </p:nvSpPr>
        <p:spPr>
          <a:xfrm>
            <a:off x="3756313" y="3756299"/>
            <a:ext cx="6473537" cy="222825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pPr marL="0" indent="0">
              <a:buFont typeface="Calibri" panose="020B0604020202020204" pitchFamily="34" charset="0"/>
              <a:buNone/>
            </a:pPr>
            <a:r>
              <a:rPr lang="nl-NL" sz="1800" b="1" dirty="0">
                <a:solidFill>
                  <a:schemeClr val="accent5"/>
                </a:solidFill>
              </a:rPr>
              <a:t>Doel</a:t>
            </a:r>
            <a:br>
              <a:rPr lang="nl-NL" sz="1800" dirty="0"/>
            </a:br>
            <a:r>
              <a:rPr lang="nl-NL" sz="1800" dirty="0"/>
              <a:t>Alle opleidingen in het hoger onderwijs stellen docenten in de gelegenheid om ICT in het onderwijs in te zetten, zodanig dat het leidt tot een versnelling van onderwijsinnovatie  en daarmee een verbetering van de kwaliteit  van het onderwijs.</a:t>
            </a:r>
          </a:p>
          <a:p>
            <a:pPr marL="0" indent="0">
              <a:buFont typeface="Calibri" panose="020B0604020202020204" pitchFamily="34" charset="0"/>
              <a:buNone/>
            </a:pPr>
            <a:endParaRPr lang="nl-NL" dirty="0">
              <a:solidFill>
                <a:schemeClr val="accent2"/>
              </a:solidFill>
            </a:endParaRPr>
          </a:p>
        </p:txBody>
      </p:sp>
      <p:pic>
        <p:nvPicPr>
          <p:cNvPr id="8" name="Afbeelding 7">
            <a:extLst>
              <a:ext uri="{FF2B5EF4-FFF2-40B4-BE49-F238E27FC236}">
                <a16:creationId xmlns:a16="http://schemas.microsoft.com/office/drawing/2014/main" id="{AFCAFE21-4C0E-43A6-863F-B2F705831836}"/>
              </a:ext>
            </a:extLst>
          </p:cNvPr>
          <p:cNvPicPr>
            <a:picLocks noChangeAspect="1"/>
          </p:cNvPicPr>
          <p:nvPr/>
        </p:nvPicPr>
        <p:blipFill>
          <a:blip r:embed="rId3"/>
          <a:stretch>
            <a:fillRect/>
          </a:stretch>
        </p:blipFill>
        <p:spPr>
          <a:xfrm>
            <a:off x="1538749" y="2940542"/>
            <a:ext cx="8837689" cy="581976"/>
          </a:xfrm>
          <a:prstGeom prst="rect">
            <a:avLst/>
          </a:prstGeom>
        </p:spPr>
      </p:pic>
      <p:pic>
        <p:nvPicPr>
          <p:cNvPr id="9" name="Afbeelding 8">
            <a:extLst>
              <a:ext uri="{FF2B5EF4-FFF2-40B4-BE49-F238E27FC236}">
                <a16:creationId xmlns:a16="http://schemas.microsoft.com/office/drawing/2014/main" id="{5494A14A-4E82-4413-9337-312A0D76149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655763" y="3756299"/>
            <a:ext cx="1894030" cy="1897244"/>
          </a:xfrm>
          <a:prstGeom prst="rect">
            <a:avLst/>
          </a:prstGeom>
        </p:spPr>
      </p:pic>
    </p:spTree>
    <p:extLst>
      <p:ext uri="{BB962C8B-B14F-4D97-AF65-F5344CB8AC3E}">
        <p14:creationId xmlns:p14="http://schemas.microsoft.com/office/powerpoint/2010/main" val="1839635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604F9-E44E-455E-AB11-79F7CD3FBEB1}"/>
              </a:ext>
            </a:extLst>
          </p:cNvPr>
          <p:cNvSpPr>
            <a:spLocks noGrp="1"/>
          </p:cNvSpPr>
          <p:nvPr>
            <p:ph type="title"/>
          </p:nvPr>
        </p:nvSpPr>
        <p:spPr>
          <a:xfrm>
            <a:off x="1655763" y="1793526"/>
            <a:ext cx="7297784" cy="375158"/>
          </a:xfrm>
        </p:spPr>
        <p:txBody>
          <a:bodyPr/>
          <a:lstStyle/>
          <a:p>
            <a:r>
              <a:rPr lang="en-US" dirty="0" err="1"/>
              <a:t>Werkgroep</a:t>
            </a:r>
            <a:r>
              <a:rPr lang="en-US" dirty="0"/>
              <a:t> </a:t>
            </a:r>
            <a:r>
              <a:rPr lang="en-US" dirty="0" err="1"/>
              <a:t>proeftuinen</a:t>
            </a:r>
            <a:endParaRPr lang="nl-NL" dirty="0"/>
          </a:p>
        </p:txBody>
      </p:sp>
      <p:sp>
        <p:nvSpPr>
          <p:cNvPr id="4" name="Tijdelijke aanduiding voor inhoud 2">
            <a:extLst>
              <a:ext uri="{FF2B5EF4-FFF2-40B4-BE49-F238E27FC236}">
                <a16:creationId xmlns:a16="http://schemas.microsoft.com/office/drawing/2014/main" id="{57B5A0D4-291B-4A8D-8FF9-6013F1B76096}"/>
              </a:ext>
            </a:extLst>
          </p:cNvPr>
          <p:cNvSpPr txBox="1">
            <a:spLocks/>
          </p:cNvSpPr>
          <p:nvPr/>
        </p:nvSpPr>
        <p:spPr>
          <a:xfrm>
            <a:off x="1655763" y="2389868"/>
            <a:ext cx="8009208" cy="314373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pPr marL="0" indent="0">
              <a:buNone/>
            </a:pPr>
            <a:r>
              <a:rPr lang="nl-NL" sz="1800" i="1" dirty="0"/>
              <a:t>De werkgroep proeftuinen heeft als doel… </a:t>
            </a:r>
          </a:p>
          <a:p>
            <a:pPr marL="0" indent="0">
              <a:buNone/>
            </a:pPr>
            <a:r>
              <a:rPr lang="nl-NL" sz="1800" dirty="0">
                <a:ea typeface="Calibri" panose="020F0502020204030204" pitchFamily="34" charset="0"/>
                <a:cs typeface="Times New Roman" panose="02020603050405020304" pitchFamily="18" charset="0"/>
              </a:rPr>
              <a:t>proeftuinen te ontwikkelen, te beschrijven en te evalueren </a:t>
            </a:r>
          </a:p>
          <a:p>
            <a:pPr marL="0" indent="0">
              <a:buNone/>
            </a:pPr>
            <a:r>
              <a:rPr lang="nl-NL" sz="1800" dirty="0">
                <a:ea typeface="Calibri" panose="020F0502020204030204" pitchFamily="34" charset="0"/>
                <a:cs typeface="Times New Roman" panose="02020603050405020304" pitchFamily="18" charset="0"/>
              </a:rPr>
              <a:t>zodat docenten geïnspireerd en geïnformeerd aan de slag kunnen gaan met</a:t>
            </a:r>
          </a:p>
          <a:p>
            <a:pPr marL="0" indent="0">
              <a:buNone/>
            </a:pPr>
            <a:r>
              <a:rPr lang="nl-NL" sz="1800" dirty="0">
                <a:ea typeface="Calibri" panose="020F0502020204030204" pitchFamily="34" charset="0"/>
                <a:cs typeface="Times New Roman" panose="02020603050405020304" pitchFamily="18" charset="0"/>
              </a:rPr>
              <a:t>het ontwerpen en geven van goed (doordacht) onderwijs </a:t>
            </a:r>
          </a:p>
          <a:p>
            <a:pPr marL="0" indent="0">
              <a:buNone/>
            </a:pPr>
            <a:r>
              <a:rPr lang="nl-NL" sz="1800" dirty="0">
                <a:ea typeface="Calibri" panose="020F0502020204030204" pitchFamily="34" charset="0"/>
                <a:cs typeface="Times New Roman" panose="02020603050405020304" pitchFamily="18" charset="0"/>
              </a:rPr>
              <a:t>en daarbij slim gebruik maken van digitale technologie – </a:t>
            </a:r>
          </a:p>
          <a:p>
            <a:pPr marL="0" indent="0">
              <a:buNone/>
            </a:pPr>
            <a:r>
              <a:rPr lang="nl-NL" sz="1800" dirty="0">
                <a:ea typeface="Calibri" panose="020F0502020204030204" pitchFamily="34" charset="0"/>
                <a:cs typeface="Times New Roman" panose="02020603050405020304" pitchFamily="18" charset="0"/>
              </a:rPr>
              <a:t>maar alleen als dat het onderwijs en leren ten goede komt.</a:t>
            </a:r>
          </a:p>
          <a:p>
            <a:pPr marL="0" indent="0">
              <a:buNone/>
            </a:pPr>
            <a:endParaRPr lang="nl-NL" sz="1800" dirty="0"/>
          </a:p>
          <a:p>
            <a:pPr marL="0" indent="0">
              <a:buNone/>
            </a:pPr>
            <a:r>
              <a:rPr lang="nl-NL" sz="1800" dirty="0"/>
              <a:t>Voorbeeld: deze proeftuin (digitale) peerfeedback</a:t>
            </a:r>
          </a:p>
          <a:p>
            <a:pPr marL="0" marR="0" lvl="0" indent="0" algn="l" defTabSz="1177226" rtl="0" eaLnBrk="1" fontAlgn="auto" latinLnBrk="0" hangingPunct="1">
              <a:lnSpc>
                <a:spcPct val="120000"/>
              </a:lnSpc>
              <a:spcBef>
                <a:spcPts val="0"/>
              </a:spcBef>
              <a:spcAft>
                <a:spcPts val="0"/>
              </a:spcAft>
              <a:buClr>
                <a:srgbClr val="008438"/>
              </a:buClr>
              <a:buSzTx/>
              <a:buFont typeface="Calibri" panose="020B0604020202020204" pitchFamily="34" charset="0"/>
              <a:buNone/>
              <a:tabLst/>
              <a:defRPr/>
            </a:pPr>
            <a:endParaRPr kumimoji="0" lang="nl-NL" sz="1700" b="0" i="0" u="none" strike="noStrike" kern="1200" cap="none" spc="0" normalizeH="0" baseline="0" noProof="0" dirty="0">
              <a:ln>
                <a:noFill/>
              </a:ln>
              <a:solidFill>
                <a:srgbClr val="008438"/>
              </a:solidFill>
              <a:effectLst/>
              <a:uLnTx/>
              <a:uFillTx/>
              <a:latin typeface="Montserrat"/>
              <a:ea typeface="+mn-ea"/>
              <a:cs typeface="+mn-cs"/>
            </a:endParaRPr>
          </a:p>
        </p:txBody>
      </p:sp>
      <p:pic>
        <p:nvPicPr>
          <p:cNvPr id="10" name="Picture 3">
            <a:extLst>
              <a:ext uri="{FF2B5EF4-FFF2-40B4-BE49-F238E27FC236}">
                <a16:creationId xmlns:a16="http://schemas.microsoft.com/office/drawing/2014/main" id="{42AB0C06-691D-4032-B677-95C764B4C4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4327" y="3799013"/>
            <a:ext cx="1813120" cy="1813120"/>
          </a:xfrm>
          <a:prstGeom prst="rect">
            <a:avLst/>
          </a:prstGeom>
        </p:spPr>
      </p:pic>
    </p:spTree>
    <p:extLst>
      <p:ext uri="{BB962C8B-B14F-4D97-AF65-F5344CB8AC3E}">
        <p14:creationId xmlns:p14="http://schemas.microsoft.com/office/powerpoint/2010/main" val="3516017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604F9-E44E-455E-AB11-79F7CD3FBEB1}"/>
              </a:ext>
            </a:extLst>
          </p:cNvPr>
          <p:cNvSpPr>
            <a:spLocks noGrp="1"/>
          </p:cNvSpPr>
          <p:nvPr>
            <p:ph type="title"/>
          </p:nvPr>
        </p:nvSpPr>
        <p:spPr>
          <a:xfrm>
            <a:off x="1655763" y="1793526"/>
            <a:ext cx="7297784" cy="375158"/>
          </a:xfrm>
        </p:spPr>
        <p:txBody>
          <a:bodyPr/>
          <a:lstStyle/>
          <a:p>
            <a:r>
              <a:rPr lang="en-US" dirty="0"/>
              <a:t>Wat </a:t>
            </a:r>
            <a:r>
              <a:rPr lang="en-US" dirty="0" err="1"/>
              <a:t>evalueren</a:t>
            </a:r>
            <a:r>
              <a:rPr lang="en-US" dirty="0"/>
              <a:t> we?</a:t>
            </a:r>
            <a:endParaRPr lang="nl-NL" dirty="0"/>
          </a:p>
        </p:txBody>
      </p:sp>
      <p:sp>
        <p:nvSpPr>
          <p:cNvPr id="4" name="Tijdelijke aanduiding voor inhoud 2">
            <a:extLst>
              <a:ext uri="{FF2B5EF4-FFF2-40B4-BE49-F238E27FC236}">
                <a16:creationId xmlns:a16="http://schemas.microsoft.com/office/drawing/2014/main" id="{57B5A0D4-291B-4A8D-8FF9-6013F1B76096}"/>
              </a:ext>
            </a:extLst>
          </p:cNvPr>
          <p:cNvSpPr txBox="1">
            <a:spLocks/>
          </p:cNvSpPr>
          <p:nvPr/>
        </p:nvSpPr>
        <p:spPr>
          <a:xfrm>
            <a:off x="1655763" y="2389868"/>
            <a:ext cx="8009208" cy="314373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pPr marL="522893" lvl="1" indent="-342896">
              <a:buAutoNum type="arabicPeriod"/>
            </a:pPr>
            <a:r>
              <a:rPr lang="en-US" sz="1800" dirty="0"/>
              <a:t>Wat </a:t>
            </a:r>
            <a:r>
              <a:rPr lang="en-US" sz="1800" dirty="0" err="1"/>
              <a:t>zijn</a:t>
            </a:r>
            <a:r>
              <a:rPr lang="en-US" sz="1800" dirty="0"/>
              <a:t> je </a:t>
            </a:r>
            <a:r>
              <a:rPr lang="en-US" sz="1800" dirty="0" err="1"/>
              <a:t>ervaringen</a:t>
            </a:r>
            <a:r>
              <a:rPr lang="en-US" sz="1800" dirty="0"/>
              <a:t>?</a:t>
            </a:r>
          </a:p>
          <a:p>
            <a:pPr marL="522893" lvl="1" indent="-342896">
              <a:buAutoNum type="arabicPeriod"/>
            </a:pPr>
            <a:r>
              <a:rPr lang="en-US" sz="1800" dirty="0"/>
              <a:t>Wat </a:t>
            </a:r>
            <a:r>
              <a:rPr lang="en-US" sz="1800" dirty="0" err="1"/>
              <a:t>heb</a:t>
            </a:r>
            <a:r>
              <a:rPr lang="en-US" sz="1800" dirty="0"/>
              <a:t> je </a:t>
            </a:r>
            <a:r>
              <a:rPr lang="en-US" sz="1800" dirty="0" err="1"/>
              <a:t>geleerd</a:t>
            </a:r>
            <a:r>
              <a:rPr lang="en-US" sz="1800" dirty="0"/>
              <a:t>?</a:t>
            </a:r>
          </a:p>
          <a:p>
            <a:pPr marL="522893" lvl="1" indent="-342896">
              <a:buAutoNum type="arabicPeriod"/>
            </a:pPr>
            <a:r>
              <a:rPr lang="en-US" sz="1800" dirty="0"/>
              <a:t>Hoe </a:t>
            </a:r>
            <a:r>
              <a:rPr lang="en-US" sz="1800" dirty="0" err="1"/>
              <a:t>heb</a:t>
            </a:r>
            <a:r>
              <a:rPr lang="en-US" sz="1800" dirty="0"/>
              <a:t> je het </a:t>
            </a:r>
            <a:r>
              <a:rPr lang="en-US" sz="1800" dirty="0" err="1"/>
              <a:t>geleerde</a:t>
            </a:r>
            <a:r>
              <a:rPr lang="en-US" sz="1800" dirty="0"/>
              <a:t> </a:t>
            </a:r>
            <a:r>
              <a:rPr lang="en-US" sz="1800" dirty="0" err="1"/>
              <a:t>toegepast</a:t>
            </a:r>
            <a:r>
              <a:rPr lang="en-US" sz="1800" dirty="0"/>
              <a:t> in je </a:t>
            </a:r>
            <a:r>
              <a:rPr lang="en-US" sz="1800" dirty="0" err="1"/>
              <a:t>onderwijs</a:t>
            </a:r>
            <a:r>
              <a:rPr lang="en-US" sz="1800" dirty="0"/>
              <a:t>?</a:t>
            </a:r>
          </a:p>
          <a:p>
            <a:pPr marL="522893" lvl="1" indent="-342896">
              <a:buAutoNum type="arabicPeriod"/>
            </a:pPr>
            <a:r>
              <a:rPr lang="en-US" sz="1800" dirty="0"/>
              <a:t>Wat </a:t>
            </a:r>
            <a:r>
              <a:rPr lang="en-US" sz="1800" dirty="0" err="1"/>
              <a:t>zijn</a:t>
            </a:r>
            <a:r>
              <a:rPr lang="en-US" sz="1800" dirty="0"/>
              <a:t> de </a:t>
            </a:r>
            <a:r>
              <a:rPr lang="en-US" sz="1800" dirty="0" err="1"/>
              <a:t>resultaten</a:t>
            </a:r>
            <a:r>
              <a:rPr lang="en-US" sz="1800" dirty="0"/>
              <a:t> voor </a:t>
            </a:r>
            <a:r>
              <a:rPr lang="en-US" sz="1800" dirty="0" err="1"/>
              <a:t>studenten</a:t>
            </a:r>
            <a:r>
              <a:rPr lang="en-US" sz="1800" dirty="0"/>
              <a:t>?  </a:t>
            </a:r>
          </a:p>
          <a:p>
            <a:pPr marL="0" marR="0" lvl="0" indent="0" algn="l" defTabSz="1177226" rtl="0" eaLnBrk="1" fontAlgn="auto" latinLnBrk="0" hangingPunct="1">
              <a:lnSpc>
                <a:spcPct val="120000"/>
              </a:lnSpc>
              <a:spcBef>
                <a:spcPts val="0"/>
              </a:spcBef>
              <a:spcAft>
                <a:spcPts val="0"/>
              </a:spcAft>
              <a:buClr>
                <a:srgbClr val="008438"/>
              </a:buClr>
              <a:buSzTx/>
              <a:buFont typeface="Calibri" panose="020B0604020202020204" pitchFamily="34" charset="0"/>
              <a:buNone/>
              <a:tabLst/>
              <a:defRPr/>
            </a:pPr>
            <a:endParaRPr kumimoji="0" lang="nl-NL" sz="1700" b="0" i="0" u="none" strike="noStrike" kern="1200" cap="none" spc="0" normalizeH="0" baseline="0" noProof="0" dirty="0">
              <a:ln>
                <a:noFill/>
              </a:ln>
              <a:solidFill>
                <a:srgbClr val="008438"/>
              </a:solidFill>
              <a:effectLst/>
              <a:uLnTx/>
              <a:uFillTx/>
              <a:latin typeface="Montserrat"/>
              <a:ea typeface="+mn-ea"/>
              <a:cs typeface="+mn-cs"/>
            </a:endParaRPr>
          </a:p>
        </p:txBody>
      </p:sp>
    </p:spTree>
    <p:extLst>
      <p:ext uri="{BB962C8B-B14F-4D97-AF65-F5344CB8AC3E}">
        <p14:creationId xmlns:p14="http://schemas.microsoft.com/office/powerpoint/2010/main" val="33141500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604F9-E44E-455E-AB11-79F7CD3FBEB1}"/>
              </a:ext>
            </a:extLst>
          </p:cNvPr>
          <p:cNvSpPr>
            <a:spLocks noGrp="1"/>
          </p:cNvSpPr>
          <p:nvPr>
            <p:ph type="title"/>
          </p:nvPr>
        </p:nvSpPr>
        <p:spPr>
          <a:xfrm>
            <a:off x="1655763" y="1793526"/>
            <a:ext cx="7297784" cy="375158"/>
          </a:xfrm>
        </p:spPr>
        <p:txBody>
          <a:bodyPr/>
          <a:lstStyle/>
          <a:p>
            <a:r>
              <a:rPr lang="en-US" dirty="0"/>
              <a:t>Hoe </a:t>
            </a:r>
            <a:r>
              <a:rPr lang="en-US" dirty="0" err="1"/>
              <a:t>evalueren</a:t>
            </a:r>
            <a:r>
              <a:rPr lang="en-US" dirty="0"/>
              <a:t> we?	</a:t>
            </a:r>
            <a:endParaRPr lang="nl-NL" dirty="0"/>
          </a:p>
        </p:txBody>
      </p:sp>
      <p:sp>
        <p:nvSpPr>
          <p:cNvPr id="4" name="Tijdelijke aanduiding voor inhoud 2">
            <a:extLst>
              <a:ext uri="{FF2B5EF4-FFF2-40B4-BE49-F238E27FC236}">
                <a16:creationId xmlns:a16="http://schemas.microsoft.com/office/drawing/2014/main" id="{57B5A0D4-291B-4A8D-8FF9-6013F1B76096}"/>
              </a:ext>
            </a:extLst>
          </p:cNvPr>
          <p:cNvSpPr txBox="1">
            <a:spLocks/>
          </p:cNvSpPr>
          <p:nvPr/>
        </p:nvSpPr>
        <p:spPr>
          <a:xfrm>
            <a:off x="1655763" y="2389868"/>
            <a:ext cx="8009208" cy="314373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US" sz="1800" dirty="0" err="1"/>
              <a:t>Vragenlijst</a:t>
            </a:r>
            <a:r>
              <a:rPr lang="en-US" sz="1800" dirty="0"/>
              <a:t> voor:</a:t>
            </a:r>
          </a:p>
          <a:p>
            <a:pPr lvl="1"/>
            <a:r>
              <a:rPr lang="en-US" sz="1800" dirty="0" err="1"/>
              <a:t>Deelnemende</a:t>
            </a:r>
            <a:r>
              <a:rPr lang="en-US" sz="1800" dirty="0"/>
              <a:t> </a:t>
            </a:r>
            <a:r>
              <a:rPr lang="en-US" sz="1800" dirty="0" err="1"/>
              <a:t>docenten</a:t>
            </a:r>
            <a:r>
              <a:rPr lang="en-US" sz="1800" dirty="0"/>
              <a:t> (in </a:t>
            </a:r>
            <a:r>
              <a:rPr lang="en-US" sz="1800" dirty="0" err="1"/>
              <a:t>deze</a:t>
            </a:r>
            <a:r>
              <a:rPr lang="en-US" sz="1800" dirty="0"/>
              <a:t> </a:t>
            </a:r>
            <a:r>
              <a:rPr lang="en-US" sz="1800" dirty="0" err="1"/>
              <a:t>bijeenkomst</a:t>
            </a:r>
            <a:r>
              <a:rPr lang="en-US" sz="1800" dirty="0"/>
              <a:t>)</a:t>
            </a:r>
          </a:p>
          <a:p>
            <a:pPr lvl="1"/>
            <a:r>
              <a:rPr lang="en-US" sz="1800" dirty="0"/>
              <a:t>Trainers (in </a:t>
            </a:r>
            <a:r>
              <a:rPr lang="en-US" sz="1800" dirty="0" err="1"/>
              <a:t>deze</a:t>
            </a:r>
            <a:r>
              <a:rPr lang="en-US" sz="1800" dirty="0"/>
              <a:t> </a:t>
            </a:r>
            <a:r>
              <a:rPr lang="en-US" sz="1800" dirty="0" err="1"/>
              <a:t>bijeenkomst</a:t>
            </a:r>
            <a:r>
              <a:rPr lang="en-US" sz="1800" dirty="0"/>
              <a:t>)</a:t>
            </a:r>
          </a:p>
          <a:p>
            <a:pPr lvl="1"/>
            <a:r>
              <a:rPr lang="en-US" sz="1800" dirty="0" err="1"/>
              <a:t>Studenten</a:t>
            </a:r>
            <a:r>
              <a:rPr lang="en-US" sz="1800" dirty="0"/>
              <a:t> (</a:t>
            </a:r>
            <a:r>
              <a:rPr lang="en-US" sz="1800" dirty="0" err="1"/>
              <a:t>graag</a:t>
            </a:r>
            <a:r>
              <a:rPr lang="en-US" sz="1800" dirty="0"/>
              <a:t> </a:t>
            </a:r>
            <a:r>
              <a:rPr lang="en-US" sz="1800" dirty="0" err="1"/>
              <a:t>verspreiden</a:t>
            </a:r>
            <a:r>
              <a:rPr lang="en-US" sz="1800" dirty="0"/>
              <a:t> </a:t>
            </a:r>
            <a:r>
              <a:rPr lang="en-US" sz="1800" dirty="0" err="1"/>
              <a:t>na</a:t>
            </a:r>
            <a:r>
              <a:rPr lang="en-US" sz="1800" dirty="0"/>
              <a:t> </a:t>
            </a:r>
            <a:r>
              <a:rPr lang="en-US" sz="1800" dirty="0" err="1"/>
              <a:t>afloop</a:t>
            </a:r>
            <a:r>
              <a:rPr lang="en-US" sz="1800" dirty="0"/>
              <a:t> van </a:t>
            </a:r>
            <a:r>
              <a:rPr lang="en-US" sz="1800" dirty="0" err="1"/>
              <a:t>deze</a:t>
            </a:r>
            <a:r>
              <a:rPr lang="en-US" sz="1800" dirty="0"/>
              <a:t> </a:t>
            </a:r>
            <a:r>
              <a:rPr lang="en-US" sz="1800" dirty="0" err="1"/>
              <a:t>bijeenkomst</a:t>
            </a:r>
            <a:r>
              <a:rPr lang="en-US" dirty="0"/>
              <a:t>)</a:t>
            </a:r>
            <a:endParaRPr lang="nl-NL" dirty="0"/>
          </a:p>
          <a:p>
            <a:pPr marL="0" marR="0" lvl="0" indent="0" algn="l" defTabSz="1177226" rtl="0" eaLnBrk="1" fontAlgn="auto" latinLnBrk="0" hangingPunct="1">
              <a:lnSpc>
                <a:spcPct val="120000"/>
              </a:lnSpc>
              <a:spcBef>
                <a:spcPts val="0"/>
              </a:spcBef>
              <a:spcAft>
                <a:spcPts val="0"/>
              </a:spcAft>
              <a:buClr>
                <a:srgbClr val="008438"/>
              </a:buClr>
              <a:buSzTx/>
              <a:buFont typeface="Calibri" panose="020B0604020202020204" pitchFamily="34" charset="0"/>
              <a:buNone/>
              <a:tabLst/>
              <a:defRPr/>
            </a:pPr>
            <a:endParaRPr kumimoji="0" lang="nl-NL" sz="1700" b="0" i="0" u="none" strike="noStrike" kern="1200" cap="none" spc="0" normalizeH="0" baseline="0" noProof="0" dirty="0">
              <a:ln>
                <a:noFill/>
              </a:ln>
              <a:solidFill>
                <a:srgbClr val="008438"/>
              </a:solidFill>
              <a:effectLst/>
              <a:uLnTx/>
              <a:uFillTx/>
              <a:latin typeface="Montserrat"/>
              <a:ea typeface="+mn-ea"/>
              <a:cs typeface="+mn-cs"/>
            </a:endParaRPr>
          </a:p>
        </p:txBody>
      </p:sp>
    </p:spTree>
    <p:extLst>
      <p:ext uri="{BB962C8B-B14F-4D97-AF65-F5344CB8AC3E}">
        <p14:creationId xmlns:p14="http://schemas.microsoft.com/office/powerpoint/2010/main" val="41560909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604F9-E44E-455E-AB11-79F7CD3FBEB1}"/>
              </a:ext>
            </a:extLst>
          </p:cNvPr>
          <p:cNvSpPr>
            <a:spLocks noGrp="1"/>
          </p:cNvSpPr>
          <p:nvPr>
            <p:ph type="title"/>
          </p:nvPr>
        </p:nvSpPr>
        <p:spPr>
          <a:xfrm>
            <a:off x="1655763" y="1793526"/>
            <a:ext cx="7297784" cy="375158"/>
          </a:xfrm>
        </p:spPr>
        <p:txBody>
          <a:bodyPr/>
          <a:lstStyle/>
          <a:p>
            <a:r>
              <a:rPr lang="en-US" dirty="0"/>
              <a:t>Docent </a:t>
            </a:r>
            <a:r>
              <a:rPr lang="en-US" dirty="0" err="1"/>
              <a:t>vragenlijst</a:t>
            </a:r>
            <a:endParaRPr lang="nl-NL" dirty="0"/>
          </a:p>
        </p:txBody>
      </p:sp>
      <p:sp>
        <p:nvSpPr>
          <p:cNvPr id="4" name="Tijdelijke aanduiding voor inhoud 2">
            <a:extLst>
              <a:ext uri="{FF2B5EF4-FFF2-40B4-BE49-F238E27FC236}">
                <a16:creationId xmlns:a16="http://schemas.microsoft.com/office/drawing/2014/main" id="{57B5A0D4-291B-4A8D-8FF9-6013F1B76096}"/>
              </a:ext>
            </a:extLst>
          </p:cNvPr>
          <p:cNvSpPr txBox="1">
            <a:spLocks/>
          </p:cNvSpPr>
          <p:nvPr/>
        </p:nvSpPr>
        <p:spPr>
          <a:xfrm>
            <a:off x="1655763" y="2389868"/>
            <a:ext cx="8009208" cy="314373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US" dirty="0" err="1"/>
              <a:t>Dit</a:t>
            </a:r>
            <a:r>
              <a:rPr lang="en-US" dirty="0"/>
              <a:t> </a:t>
            </a:r>
            <a:r>
              <a:rPr lang="en-US" dirty="0" err="1"/>
              <a:t>zijn</a:t>
            </a:r>
            <a:r>
              <a:rPr lang="en-US" dirty="0"/>
              <a:t> de </a:t>
            </a:r>
            <a:r>
              <a:rPr lang="en-US" dirty="0" err="1"/>
              <a:t>linkjes</a:t>
            </a:r>
            <a:r>
              <a:rPr lang="en-US" dirty="0"/>
              <a:t> </a:t>
            </a:r>
            <a:r>
              <a:rPr lang="en-US" dirty="0" err="1"/>
              <a:t>naar</a:t>
            </a:r>
            <a:r>
              <a:rPr lang="en-US" dirty="0"/>
              <a:t> de docent </a:t>
            </a:r>
            <a:r>
              <a:rPr lang="en-US" dirty="0" err="1"/>
              <a:t>vragenlijst</a:t>
            </a:r>
            <a:r>
              <a:rPr lang="en-US" dirty="0"/>
              <a:t>:</a:t>
            </a:r>
          </a:p>
          <a:p>
            <a:endParaRPr lang="en-US" dirty="0"/>
          </a:p>
          <a:p>
            <a:pPr lvl="1"/>
            <a:r>
              <a:rPr lang="en-US" dirty="0" err="1"/>
              <a:t>Engelstalige</a:t>
            </a:r>
            <a:r>
              <a:rPr lang="en-US" dirty="0"/>
              <a:t> </a:t>
            </a:r>
            <a:r>
              <a:rPr lang="en-US" dirty="0" err="1"/>
              <a:t>vragenlijst</a:t>
            </a:r>
            <a:r>
              <a:rPr lang="en-US" dirty="0"/>
              <a:t>:  </a:t>
            </a:r>
            <a:r>
              <a:rPr lang="nl-NL" dirty="0">
                <a:hlinkClick r:id="rId3"/>
              </a:rPr>
              <a:t>https://tinyurl.com/PFlecturer</a:t>
            </a:r>
            <a:endParaRPr lang="nl-NL" dirty="0"/>
          </a:p>
          <a:p>
            <a:pPr marL="179998" lvl="1" indent="0">
              <a:buNone/>
            </a:pPr>
            <a:endParaRPr lang="en-US" b="1" dirty="0"/>
          </a:p>
          <a:p>
            <a:pPr marL="179998" lvl="1" indent="0">
              <a:buNone/>
            </a:pPr>
            <a:endParaRPr lang="en-US" dirty="0"/>
          </a:p>
          <a:p>
            <a:endParaRPr lang="en-US" dirty="0"/>
          </a:p>
          <a:p>
            <a:pPr lvl="1"/>
            <a:r>
              <a:rPr lang="en-US" dirty="0" err="1"/>
              <a:t>Nederlandstalige</a:t>
            </a:r>
            <a:r>
              <a:rPr lang="en-US" dirty="0"/>
              <a:t> </a:t>
            </a:r>
            <a:r>
              <a:rPr lang="en-US" dirty="0" err="1"/>
              <a:t>vragenlijst</a:t>
            </a:r>
            <a:r>
              <a:rPr lang="en-US" dirty="0"/>
              <a:t>: </a:t>
            </a:r>
            <a:r>
              <a:rPr lang="en-US" dirty="0">
                <a:hlinkClick r:id="rId4"/>
              </a:rPr>
              <a:t>https://tinyurl.com/PFdocent</a:t>
            </a:r>
            <a:endParaRPr lang="en-US" dirty="0"/>
          </a:p>
          <a:p>
            <a:pPr marL="0" marR="0" lvl="0" indent="0" algn="l" defTabSz="1177226" rtl="0" eaLnBrk="1" fontAlgn="auto" latinLnBrk="0" hangingPunct="1">
              <a:lnSpc>
                <a:spcPct val="120000"/>
              </a:lnSpc>
              <a:spcBef>
                <a:spcPts val="0"/>
              </a:spcBef>
              <a:spcAft>
                <a:spcPts val="0"/>
              </a:spcAft>
              <a:buClr>
                <a:srgbClr val="008438"/>
              </a:buClr>
              <a:buSzTx/>
              <a:buFont typeface="Calibri" panose="020B0604020202020204" pitchFamily="34" charset="0"/>
              <a:buNone/>
              <a:tabLst/>
              <a:defRPr/>
            </a:pPr>
            <a:endParaRPr kumimoji="0" lang="nl-NL" sz="1700" b="0" i="0" u="none" strike="noStrike" kern="1200" cap="none" spc="0" normalizeH="0" baseline="0" noProof="0" dirty="0">
              <a:ln>
                <a:noFill/>
              </a:ln>
              <a:solidFill>
                <a:srgbClr val="008438"/>
              </a:solidFill>
              <a:effectLst/>
              <a:uLnTx/>
              <a:uFillTx/>
              <a:latin typeface="Montserrat"/>
              <a:ea typeface="+mn-ea"/>
              <a:cs typeface="+mn-cs"/>
            </a:endParaRPr>
          </a:p>
        </p:txBody>
      </p:sp>
      <p:pic>
        <p:nvPicPr>
          <p:cNvPr id="5" name="Picture 4" descr="A close up of text on a black surface&#10;&#10;Description automatically generated">
            <a:extLst>
              <a:ext uri="{FF2B5EF4-FFF2-40B4-BE49-F238E27FC236}">
                <a16:creationId xmlns:a16="http://schemas.microsoft.com/office/drawing/2014/main" id="{134A0AA3-E47C-458E-98E0-51D7148F69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88692" y="2629263"/>
            <a:ext cx="1375796" cy="1375796"/>
          </a:xfrm>
          <a:prstGeom prst="rect">
            <a:avLst/>
          </a:prstGeom>
        </p:spPr>
      </p:pic>
      <p:pic>
        <p:nvPicPr>
          <p:cNvPr id="6" name="Picture 6" descr="A close up of text on a black surface&#10;&#10;Description automatically generated">
            <a:extLst>
              <a:ext uri="{FF2B5EF4-FFF2-40B4-BE49-F238E27FC236}">
                <a16:creationId xmlns:a16="http://schemas.microsoft.com/office/drawing/2014/main" id="{11A2DF46-FC63-4F71-9278-8DA2C718627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88692" y="4126532"/>
            <a:ext cx="1375796" cy="1375796"/>
          </a:xfrm>
          <a:prstGeom prst="rect">
            <a:avLst/>
          </a:prstGeom>
        </p:spPr>
      </p:pic>
    </p:spTree>
    <p:extLst>
      <p:ext uri="{BB962C8B-B14F-4D97-AF65-F5344CB8AC3E}">
        <p14:creationId xmlns:p14="http://schemas.microsoft.com/office/powerpoint/2010/main" val="1257540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604F9-E44E-455E-AB11-79F7CD3FBEB1}"/>
              </a:ext>
            </a:extLst>
          </p:cNvPr>
          <p:cNvSpPr>
            <a:spLocks noGrp="1"/>
          </p:cNvSpPr>
          <p:nvPr>
            <p:ph type="title"/>
          </p:nvPr>
        </p:nvSpPr>
        <p:spPr>
          <a:xfrm>
            <a:off x="1655763" y="1793526"/>
            <a:ext cx="7297784" cy="375158"/>
          </a:xfrm>
        </p:spPr>
        <p:txBody>
          <a:bodyPr/>
          <a:lstStyle/>
          <a:p>
            <a:r>
              <a:rPr lang="en-US" dirty="0"/>
              <a:t>Trainer </a:t>
            </a:r>
            <a:r>
              <a:rPr lang="en-US" dirty="0" err="1"/>
              <a:t>vragenlijst</a:t>
            </a:r>
            <a:endParaRPr lang="nl-NL" dirty="0"/>
          </a:p>
        </p:txBody>
      </p:sp>
      <p:sp>
        <p:nvSpPr>
          <p:cNvPr id="4" name="Tijdelijke aanduiding voor inhoud 2">
            <a:extLst>
              <a:ext uri="{FF2B5EF4-FFF2-40B4-BE49-F238E27FC236}">
                <a16:creationId xmlns:a16="http://schemas.microsoft.com/office/drawing/2014/main" id="{57B5A0D4-291B-4A8D-8FF9-6013F1B76096}"/>
              </a:ext>
            </a:extLst>
          </p:cNvPr>
          <p:cNvSpPr txBox="1">
            <a:spLocks/>
          </p:cNvSpPr>
          <p:nvPr/>
        </p:nvSpPr>
        <p:spPr>
          <a:xfrm>
            <a:off x="1655763" y="2389868"/>
            <a:ext cx="8009208" cy="314373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US" dirty="0" err="1"/>
              <a:t>Dit</a:t>
            </a:r>
            <a:r>
              <a:rPr lang="en-US" dirty="0"/>
              <a:t> </a:t>
            </a:r>
            <a:r>
              <a:rPr lang="en-US" dirty="0" err="1"/>
              <a:t>zijn</a:t>
            </a:r>
            <a:r>
              <a:rPr lang="en-US" dirty="0"/>
              <a:t> de </a:t>
            </a:r>
            <a:r>
              <a:rPr lang="en-US" dirty="0" err="1"/>
              <a:t>linkjes</a:t>
            </a:r>
            <a:r>
              <a:rPr lang="en-US" dirty="0"/>
              <a:t> </a:t>
            </a:r>
            <a:r>
              <a:rPr lang="en-US" dirty="0" err="1"/>
              <a:t>naar</a:t>
            </a:r>
            <a:r>
              <a:rPr lang="en-US" dirty="0"/>
              <a:t> de trainer </a:t>
            </a:r>
            <a:r>
              <a:rPr lang="en-US" dirty="0" err="1"/>
              <a:t>vragenlijst</a:t>
            </a:r>
            <a:r>
              <a:rPr lang="en-US" dirty="0"/>
              <a:t>:</a:t>
            </a:r>
          </a:p>
          <a:p>
            <a:endParaRPr lang="en-US" dirty="0"/>
          </a:p>
          <a:p>
            <a:pPr lvl="1"/>
            <a:r>
              <a:rPr lang="en-US" dirty="0" err="1"/>
              <a:t>Engelstalige</a:t>
            </a:r>
            <a:r>
              <a:rPr lang="en-US" dirty="0"/>
              <a:t> </a:t>
            </a:r>
            <a:r>
              <a:rPr lang="en-US" dirty="0" err="1"/>
              <a:t>vragenlijst</a:t>
            </a:r>
            <a:r>
              <a:rPr lang="en-US" dirty="0"/>
              <a:t>:  </a:t>
            </a:r>
            <a:r>
              <a:rPr lang="nl-NL" dirty="0">
                <a:hlinkClick r:id="rId3"/>
              </a:rPr>
              <a:t>https://tinyurl.com/PFEtrainer</a:t>
            </a:r>
            <a:endParaRPr lang="nl-NL" dirty="0"/>
          </a:p>
          <a:p>
            <a:pPr marL="179998" lvl="1" indent="0">
              <a:buNone/>
            </a:pPr>
            <a:endParaRPr lang="en-US" b="1" dirty="0"/>
          </a:p>
          <a:p>
            <a:pPr marL="179998" lvl="1" indent="0">
              <a:buNone/>
            </a:pPr>
            <a:endParaRPr lang="en-US" dirty="0"/>
          </a:p>
          <a:p>
            <a:endParaRPr lang="en-US" dirty="0"/>
          </a:p>
          <a:p>
            <a:pPr lvl="1"/>
            <a:r>
              <a:rPr lang="en-US" dirty="0" err="1"/>
              <a:t>Nederlandstalige</a:t>
            </a:r>
            <a:r>
              <a:rPr lang="en-US" dirty="0"/>
              <a:t> </a:t>
            </a:r>
            <a:r>
              <a:rPr lang="en-US" dirty="0" err="1"/>
              <a:t>vragenlijst</a:t>
            </a:r>
            <a:r>
              <a:rPr lang="en-US" dirty="0"/>
              <a:t>: </a:t>
            </a:r>
            <a:r>
              <a:rPr lang="en-US" dirty="0">
                <a:hlinkClick r:id="rId4"/>
              </a:rPr>
              <a:t>https://tinyurl.com/PFNtrainer</a:t>
            </a:r>
            <a:endParaRPr lang="en-US" dirty="0"/>
          </a:p>
          <a:p>
            <a:pPr marL="180000" marR="0" lvl="1" indent="0" algn="l" defTabSz="1177226" rtl="0" eaLnBrk="1" fontAlgn="auto" latinLnBrk="0" hangingPunct="1">
              <a:lnSpc>
                <a:spcPct val="120000"/>
              </a:lnSpc>
              <a:spcBef>
                <a:spcPts val="0"/>
              </a:spcBef>
              <a:spcAft>
                <a:spcPts val="0"/>
              </a:spcAft>
              <a:buClrTx/>
              <a:buSzTx/>
              <a:buNone/>
              <a:tabLst/>
              <a:defRPr/>
            </a:pPr>
            <a:endParaRPr kumimoji="0" lang="nl-NL" sz="1700" b="0" i="0" u="none" strike="noStrike" kern="1200" cap="none" spc="0" normalizeH="0" baseline="0" noProof="0" dirty="0">
              <a:ln>
                <a:noFill/>
              </a:ln>
              <a:solidFill>
                <a:srgbClr val="001E28"/>
              </a:solidFill>
              <a:effectLst/>
              <a:uLnTx/>
              <a:uFillTx/>
              <a:latin typeface="Montserrat"/>
              <a:ea typeface="+mn-ea"/>
              <a:cs typeface="+mn-cs"/>
            </a:endParaRPr>
          </a:p>
          <a:p>
            <a:pPr marL="0" marR="0" lvl="0" indent="0" algn="l" defTabSz="1177226" rtl="0" eaLnBrk="1" fontAlgn="auto" latinLnBrk="0" hangingPunct="1">
              <a:lnSpc>
                <a:spcPct val="120000"/>
              </a:lnSpc>
              <a:spcBef>
                <a:spcPts val="0"/>
              </a:spcBef>
              <a:spcAft>
                <a:spcPts val="0"/>
              </a:spcAft>
              <a:buClr>
                <a:srgbClr val="008438"/>
              </a:buClr>
              <a:buSzTx/>
              <a:buFont typeface="Calibri" panose="020B0604020202020204" pitchFamily="34" charset="0"/>
              <a:buNone/>
              <a:tabLst/>
              <a:defRPr/>
            </a:pPr>
            <a:endParaRPr kumimoji="0" lang="nl-NL" sz="1700" b="0" i="0" u="none" strike="noStrike" kern="1200" cap="none" spc="0" normalizeH="0" baseline="0" noProof="0" dirty="0">
              <a:ln>
                <a:noFill/>
              </a:ln>
              <a:solidFill>
                <a:srgbClr val="008438"/>
              </a:solidFill>
              <a:effectLst/>
              <a:uLnTx/>
              <a:uFillTx/>
              <a:latin typeface="Montserrat"/>
              <a:ea typeface="+mn-ea"/>
              <a:cs typeface="+mn-cs"/>
            </a:endParaRPr>
          </a:p>
        </p:txBody>
      </p:sp>
      <p:pic>
        <p:nvPicPr>
          <p:cNvPr id="5" name="Picture 8" descr="A close up of text on a black surface&#10;&#10;Description automatically generated">
            <a:extLst>
              <a:ext uri="{FF2B5EF4-FFF2-40B4-BE49-F238E27FC236}">
                <a16:creationId xmlns:a16="http://schemas.microsoft.com/office/drawing/2014/main" id="{8BFF6307-A86F-4B27-A160-0EC6AE09C4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57419" y="2534179"/>
            <a:ext cx="1375200" cy="1375200"/>
          </a:xfrm>
          <a:prstGeom prst="rect">
            <a:avLst/>
          </a:prstGeom>
        </p:spPr>
      </p:pic>
      <p:pic>
        <p:nvPicPr>
          <p:cNvPr id="6" name="Picture 5" descr="A close up of a logo&#10;&#10;Description automatically generated">
            <a:extLst>
              <a:ext uri="{FF2B5EF4-FFF2-40B4-BE49-F238E27FC236}">
                <a16:creationId xmlns:a16="http://schemas.microsoft.com/office/drawing/2014/main" id="{DC749FF7-FEB9-40E8-83C7-83B6F8E3B92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57419" y="3945995"/>
            <a:ext cx="1375200" cy="1375200"/>
          </a:xfrm>
          <a:prstGeom prst="rect">
            <a:avLst/>
          </a:prstGeom>
        </p:spPr>
      </p:pic>
    </p:spTree>
    <p:extLst>
      <p:ext uri="{BB962C8B-B14F-4D97-AF65-F5344CB8AC3E}">
        <p14:creationId xmlns:p14="http://schemas.microsoft.com/office/powerpoint/2010/main" val="11463216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604F9-E44E-455E-AB11-79F7CD3FBEB1}"/>
              </a:ext>
            </a:extLst>
          </p:cNvPr>
          <p:cNvSpPr>
            <a:spLocks noGrp="1"/>
          </p:cNvSpPr>
          <p:nvPr>
            <p:ph type="title"/>
          </p:nvPr>
        </p:nvSpPr>
        <p:spPr>
          <a:xfrm>
            <a:off x="1655763" y="1793526"/>
            <a:ext cx="7297784" cy="375158"/>
          </a:xfrm>
        </p:spPr>
        <p:txBody>
          <a:bodyPr/>
          <a:lstStyle/>
          <a:p>
            <a:r>
              <a:rPr lang="en-US" dirty="0"/>
              <a:t>Student </a:t>
            </a:r>
            <a:r>
              <a:rPr lang="en-US" dirty="0" err="1"/>
              <a:t>vragenlijst</a:t>
            </a:r>
            <a:r>
              <a:rPr lang="en-US" dirty="0"/>
              <a:t>	</a:t>
            </a:r>
            <a:endParaRPr lang="nl-NL" dirty="0"/>
          </a:p>
        </p:txBody>
      </p:sp>
      <p:sp>
        <p:nvSpPr>
          <p:cNvPr id="4" name="Tijdelijke aanduiding voor inhoud 2">
            <a:extLst>
              <a:ext uri="{FF2B5EF4-FFF2-40B4-BE49-F238E27FC236}">
                <a16:creationId xmlns:a16="http://schemas.microsoft.com/office/drawing/2014/main" id="{57B5A0D4-291B-4A8D-8FF9-6013F1B76096}"/>
              </a:ext>
            </a:extLst>
          </p:cNvPr>
          <p:cNvSpPr txBox="1">
            <a:spLocks/>
          </p:cNvSpPr>
          <p:nvPr/>
        </p:nvSpPr>
        <p:spPr>
          <a:xfrm>
            <a:off x="1655763" y="2389868"/>
            <a:ext cx="8009208" cy="314373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US" dirty="0" err="1"/>
              <a:t>Dit</a:t>
            </a:r>
            <a:r>
              <a:rPr lang="en-US" dirty="0"/>
              <a:t> </a:t>
            </a:r>
            <a:r>
              <a:rPr lang="en-US" dirty="0" err="1"/>
              <a:t>zijn</a:t>
            </a:r>
            <a:r>
              <a:rPr lang="en-US" dirty="0"/>
              <a:t> de </a:t>
            </a:r>
            <a:r>
              <a:rPr lang="en-US" dirty="0" err="1"/>
              <a:t>linkjes</a:t>
            </a:r>
            <a:r>
              <a:rPr lang="en-US" dirty="0"/>
              <a:t> </a:t>
            </a:r>
            <a:r>
              <a:rPr lang="en-US" dirty="0" err="1"/>
              <a:t>naar</a:t>
            </a:r>
            <a:r>
              <a:rPr lang="en-US" dirty="0"/>
              <a:t> de student </a:t>
            </a:r>
            <a:r>
              <a:rPr lang="en-US" dirty="0" err="1"/>
              <a:t>vragenlijst</a:t>
            </a:r>
            <a:r>
              <a:rPr lang="en-US" dirty="0"/>
              <a:t>. Wilt u </a:t>
            </a:r>
            <a:r>
              <a:rPr lang="en-US" dirty="0" err="1"/>
              <a:t>deze</a:t>
            </a:r>
            <a:r>
              <a:rPr lang="en-US" dirty="0"/>
              <a:t> </a:t>
            </a:r>
            <a:r>
              <a:rPr lang="en-US" dirty="0" err="1"/>
              <a:t>onder</a:t>
            </a:r>
            <a:r>
              <a:rPr lang="en-US" dirty="0"/>
              <a:t> </a:t>
            </a:r>
            <a:r>
              <a:rPr lang="en-US" dirty="0" err="1"/>
              <a:t>uw</a:t>
            </a:r>
            <a:r>
              <a:rPr lang="en-US" dirty="0"/>
              <a:t> </a:t>
            </a:r>
            <a:r>
              <a:rPr lang="en-US" dirty="0" err="1"/>
              <a:t>studenten</a:t>
            </a:r>
            <a:r>
              <a:rPr lang="en-US" dirty="0"/>
              <a:t> </a:t>
            </a:r>
            <a:r>
              <a:rPr lang="en-US" dirty="0" err="1"/>
              <a:t>verspreiden</a:t>
            </a:r>
            <a:r>
              <a:rPr lang="en-US" dirty="0"/>
              <a:t>, die met </a:t>
            </a:r>
            <a:r>
              <a:rPr lang="en-US" dirty="0" err="1"/>
              <a:t>peerfeedback</a:t>
            </a:r>
            <a:r>
              <a:rPr lang="en-US" dirty="0"/>
              <a:t> </a:t>
            </a:r>
            <a:r>
              <a:rPr lang="en-US" dirty="0" err="1"/>
              <a:t>hebben</a:t>
            </a:r>
            <a:r>
              <a:rPr lang="en-US" dirty="0"/>
              <a:t> </a:t>
            </a:r>
            <a:r>
              <a:rPr lang="en-US" dirty="0" err="1"/>
              <a:t>gewerkt</a:t>
            </a:r>
            <a:r>
              <a:rPr lang="en-US" dirty="0"/>
              <a:t>?</a:t>
            </a:r>
          </a:p>
          <a:p>
            <a:endParaRPr lang="en-US" dirty="0"/>
          </a:p>
          <a:p>
            <a:pPr lvl="1"/>
            <a:r>
              <a:rPr lang="en-US" dirty="0" err="1"/>
              <a:t>Engelstalige</a:t>
            </a:r>
            <a:r>
              <a:rPr lang="en-US" dirty="0"/>
              <a:t> </a:t>
            </a:r>
            <a:r>
              <a:rPr lang="en-US" dirty="0" err="1"/>
              <a:t>vragenlijst</a:t>
            </a:r>
            <a:r>
              <a:rPr lang="en-US" dirty="0"/>
              <a:t>:  </a:t>
            </a:r>
            <a:r>
              <a:rPr lang="nl-NL" dirty="0">
                <a:hlinkClick r:id="rId3"/>
              </a:rPr>
              <a:t>https://tinyurl.com/PFEstudent</a:t>
            </a:r>
            <a:endParaRPr lang="nl-NL" dirty="0"/>
          </a:p>
          <a:p>
            <a:pPr marL="179998" lvl="1" indent="0">
              <a:buNone/>
            </a:pPr>
            <a:endParaRPr lang="en-US" b="1" dirty="0"/>
          </a:p>
          <a:p>
            <a:pPr marL="179998" lvl="1" indent="0">
              <a:buNone/>
            </a:pPr>
            <a:endParaRPr lang="en-US" dirty="0"/>
          </a:p>
          <a:p>
            <a:endParaRPr lang="en-US" dirty="0"/>
          </a:p>
          <a:p>
            <a:pPr lvl="1"/>
            <a:r>
              <a:rPr lang="en-US" dirty="0" err="1"/>
              <a:t>Nederlandstalige</a:t>
            </a:r>
            <a:r>
              <a:rPr lang="en-US" dirty="0"/>
              <a:t> </a:t>
            </a:r>
            <a:r>
              <a:rPr lang="en-US" dirty="0" err="1"/>
              <a:t>vragenlijst</a:t>
            </a:r>
            <a:r>
              <a:rPr lang="en-US" dirty="0"/>
              <a:t>: </a:t>
            </a:r>
            <a:r>
              <a:rPr lang="en-US" dirty="0">
                <a:hlinkClick r:id="rId4"/>
              </a:rPr>
              <a:t>https://tinyurl.com/PFNstudent</a:t>
            </a:r>
            <a:endParaRPr lang="en-US" dirty="0"/>
          </a:p>
          <a:p>
            <a:pPr marL="0" marR="0" lvl="0" indent="0" algn="l" defTabSz="1177226" rtl="0" eaLnBrk="1" fontAlgn="auto" latinLnBrk="0" hangingPunct="1">
              <a:lnSpc>
                <a:spcPct val="120000"/>
              </a:lnSpc>
              <a:spcBef>
                <a:spcPts val="0"/>
              </a:spcBef>
              <a:spcAft>
                <a:spcPts val="0"/>
              </a:spcAft>
              <a:buClr>
                <a:srgbClr val="008438"/>
              </a:buClr>
              <a:buSzTx/>
              <a:buFont typeface="Calibri" panose="020B0604020202020204" pitchFamily="34" charset="0"/>
              <a:buNone/>
              <a:tabLst/>
              <a:defRPr/>
            </a:pPr>
            <a:endParaRPr kumimoji="0" lang="nl-NL" sz="1700" b="0" i="0" u="none" strike="noStrike" kern="1200" cap="none" spc="0" normalizeH="0" baseline="0" noProof="0" dirty="0">
              <a:ln>
                <a:noFill/>
              </a:ln>
              <a:solidFill>
                <a:srgbClr val="008438"/>
              </a:solidFill>
              <a:effectLst/>
              <a:uLnTx/>
              <a:uFillTx/>
              <a:latin typeface="Montserrat"/>
              <a:ea typeface="+mn-ea"/>
              <a:cs typeface="+mn-cs"/>
            </a:endParaRPr>
          </a:p>
        </p:txBody>
      </p:sp>
      <p:pic>
        <p:nvPicPr>
          <p:cNvPr id="5" name="Picture 4" descr="A close up of a logo&#10;&#10;Description automatically generated">
            <a:extLst>
              <a:ext uri="{FF2B5EF4-FFF2-40B4-BE49-F238E27FC236}">
                <a16:creationId xmlns:a16="http://schemas.microsoft.com/office/drawing/2014/main" id="{AF7B3BF0-D735-4ACE-BA7B-7BDCA79EC9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14015" y="3015676"/>
            <a:ext cx="1375200" cy="1375200"/>
          </a:xfrm>
          <a:prstGeom prst="rect">
            <a:avLst/>
          </a:prstGeom>
        </p:spPr>
      </p:pic>
      <p:pic>
        <p:nvPicPr>
          <p:cNvPr id="6" name="Picture 6" descr="A close up of a logo&#10;&#10;Description automatically generated">
            <a:extLst>
              <a:ext uri="{FF2B5EF4-FFF2-40B4-BE49-F238E27FC236}">
                <a16:creationId xmlns:a16="http://schemas.microsoft.com/office/drawing/2014/main" id="{8E710DE2-6F5A-4F29-856B-C13CC31F9CB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14015" y="4612060"/>
            <a:ext cx="1375200" cy="1375200"/>
          </a:xfrm>
          <a:prstGeom prst="rect">
            <a:avLst/>
          </a:prstGeom>
        </p:spPr>
      </p:pic>
    </p:spTree>
    <p:extLst>
      <p:ext uri="{BB962C8B-B14F-4D97-AF65-F5344CB8AC3E}">
        <p14:creationId xmlns:p14="http://schemas.microsoft.com/office/powerpoint/2010/main" val="8563540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8EB2C58-E7AF-4CB3-AB41-710D272211DC}"/>
              </a:ext>
            </a:extLst>
          </p:cNvPr>
          <p:cNvSpPr>
            <a:spLocks noGrp="1"/>
          </p:cNvSpPr>
          <p:nvPr>
            <p:ph type="body" sz="quarter" idx="10"/>
          </p:nvPr>
        </p:nvSpPr>
        <p:spPr/>
        <p:txBody>
          <a:bodyPr/>
          <a:lstStyle/>
          <a:p>
            <a:r>
              <a:rPr lang="en-US" dirty="0" err="1"/>
              <a:t>Bedankt</a:t>
            </a:r>
            <a:r>
              <a:rPr lang="en-US" dirty="0"/>
              <a:t> </a:t>
            </a:r>
            <a:r>
              <a:rPr lang="en-US" dirty="0" err="1"/>
              <a:t>voor</a:t>
            </a:r>
            <a:r>
              <a:rPr lang="en-US" dirty="0"/>
              <a:t> je </a:t>
            </a:r>
            <a:r>
              <a:rPr lang="en-US" dirty="0" err="1"/>
              <a:t>deelname</a:t>
            </a:r>
            <a:r>
              <a:rPr lang="en-US" dirty="0"/>
              <a:t>!</a:t>
            </a:r>
          </a:p>
          <a:p>
            <a:endParaRPr lang="nl-NL" dirty="0"/>
          </a:p>
        </p:txBody>
      </p:sp>
    </p:spTree>
    <p:extLst>
      <p:ext uri="{BB962C8B-B14F-4D97-AF65-F5344CB8AC3E}">
        <p14:creationId xmlns:p14="http://schemas.microsoft.com/office/powerpoint/2010/main" val="2356248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604F9-E44E-455E-AB11-79F7CD3FBEB1}"/>
              </a:ext>
            </a:extLst>
          </p:cNvPr>
          <p:cNvSpPr>
            <a:spLocks noGrp="1"/>
          </p:cNvSpPr>
          <p:nvPr>
            <p:ph type="title"/>
          </p:nvPr>
        </p:nvSpPr>
        <p:spPr>
          <a:xfrm>
            <a:off x="1655763" y="1793526"/>
            <a:ext cx="7297784" cy="375158"/>
          </a:xfrm>
        </p:spPr>
        <p:txBody>
          <a:bodyPr/>
          <a:lstStyle/>
          <a:p>
            <a:r>
              <a:rPr lang="en-US" dirty="0" err="1"/>
              <a:t>Bijeenkomst</a:t>
            </a:r>
            <a:r>
              <a:rPr lang="en-US" dirty="0"/>
              <a:t> 4	</a:t>
            </a:r>
            <a:endParaRPr lang="nl-NL" dirty="0"/>
          </a:p>
        </p:txBody>
      </p:sp>
      <p:sp>
        <p:nvSpPr>
          <p:cNvPr id="3" name="Tijdelijke aanduiding voor inhoud 2">
            <a:extLst>
              <a:ext uri="{FF2B5EF4-FFF2-40B4-BE49-F238E27FC236}">
                <a16:creationId xmlns:a16="http://schemas.microsoft.com/office/drawing/2014/main" id="{7B7DD578-E95A-49A6-8788-EBFB62F9D48C}"/>
              </a:ext>
            </a:extLst>
          </p:cNvPr>
          <p:cNvSpPr>
            <a:spLocks noGrp="1"/>
          </p:cNvSpPr>
          <p:nvPr>
            <p:ph idx="1"/>
          </p:nvPr>
        </p:nvSpPr>
        <p:spPr>
          <a:xfrm>
            <a:off x="1655763" y="2397877"/>
            <a:ext cx="9178492" cy="2965859"/>
          </a:xfrm>
        </p:spPr>
        <p:txBody>
          <a:bodyPr vert="horz" lIns="0" tIns="0" rIns="0" bIns="0" rtlCol="0" anchor="t">
            <a:noAutofit/>
          </a:bodyPr>
          <a:lstStyle/>
          <a:p>
            <a:pPr marL="357188" indent="-357188">
              <a:buFont typeface="Arial" panose="020B0604020202020204" pitchFamily="34" charset="0"/>
              <a:buChar char="•"/>
            </a:pPr>
            <a:r>
              <a:rPr lang="en-US" sz="1800" dirty="0" err="1"/>
              <a:t>Reflectie</a:t>
            </a:r>
            <a:endParaRPr lang="en-US" sz="1800" dirty="0"/>
          </a:p>
          <a:p>
            <a:pPr marL="357188" indent="-357188">
              <a:buFont typeface="Arial" panose="020B0604020202020204" pitchFamily="34" charset="0"/>
              <a:buChar char="•"/>
            </a:pPr>
            <a:r>
              <a:rPr lang="en-US" sz="1800" dirty="0" err="1"/>
              <a:t>Evaluatie</a:t>
            </a:r>
            <a:r>
              <a:rPr lang="en-US" sz="1800" dirty="0"/>
              <a:t> </a:t>
            </a:r>
            <a:r>
              <a:rPr lang="en-US" sz="1800" dirty="0" err="1"/>
              <a:t>vragenlijst</a:t>
            </a:r>
            <a:endParaRPr lang="en-US" sz="1800" dirty="0"/>
          </a:p>
        </p:txBody>
      </p:sp>
    </p:spTree>
    <p:extLst>
      <p:ext uri="{BB962C8B-B14F-4D97-AF65-F5344CB8AC3E}">
        <p14:creationId xmlns:p14="http://schemas.microsoft.com/office/powerpoint/2010/main" val="1922808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604F9-E44E-455E-AB11-79F7CD3FBEB1}"/>
              </a:ext>
            </a:extLst>
          </p:cNvPr>
          <p:cNvSpPr>
            <a:spLocks noGrp="1"/>
          </p:cNvSpPr>
          <p:nvPr>
            <p:ph type="title"/>
          </p:nvPr>
        </p:nvSpPr>
        <p:spPr>
          <a:xfrm>
            <a:off x="1655763" y="1793526"/>
            <a:ext cx="7297784" cy="375158"/>
          </a:xfrm>
        </p:spPr>
        <p:txBody>
          <a:bodyPr/>
          <a:lstStyle/>
          <a:p>
            <a:r>
              <a:rPr lang="en-US" dirty="0" err="1"/>
              <a:t>Leerdoelen</a:t>
            </a:r>
            <a:r>
              <a:rPr lang="en-US" dirty="0"/>
              <a:t>	</a:t>
            </a:r>
            <a:endParaRPr lang="nl-NL" dirty="0"/>
          </a:p>
        </p:txBody>
      </p:sp>
      <p:sp>
        <p:nvSpPr>
          <p:cNvPr id="3" name="Tijdelijke aanduiding voor inhoud 2">
            <a:extLst>
              <a:ext uri="{FF2B5EF4-FFF2-40B4-BE49-F238E27FC236}">
                <a16:creationId xmlns:a16="http://schemas.microsoft.com/office/drawing/2014/main" id="{7B7DD578-E95A-49A6-8788-EBFB62F9D48C}"/>
              </a:ext>
            </a:extLst>
          </p:cNvPr>
          <p:cNvSpPr>
            <a:spLocks noGrp="1"/>
          </p:cNvSpPr>
          <p:nvPr>
            <p:ph idx="1"/>
          </p:nvPr>
        </p:nvSpPr>
        <p:spPr>
          <a:xfrm>
            <a:off x="1655763" y="2397877"/>
            <a:ext cx="9178492" cy="2965859"/>
          </a:xfrm>
        </p:spPr>
        <p:txBody>
          <a:bodyPr vert="horz" lIns="0" tIns="0" rIns="0" bIns="0" rtlCol="0" anchor="t">
            <a:noAutofit/>
          </a:bodyPr>
          <a:lstStyle/>
          <a:p>
            <a:pPr marL="0" indent="0" algn="just">
              <a:lnSpc>
                <a:spcPct val="107000"/>
              </a:lnSpc>
              <a:spcAft>
                <a:spcPts val="800"/>
              </a:spcAft>
              <a:buNone/>
            </a:pPr>
            <a:r>
              <a:rPr lang="nl-NL" sz="1800" dirty="0"/>
              <a:t>Na afloop van de proeftuin Digitale Peerfeedback is de docent in staat om:</a:t>
            </a:r>
          </a:p>
          <a:p>
            <a:pPr marL="342900" lvl="0" indent="-342900" algn="just">
              <a:lnSpc>
                <a:spcPct val="107000"/>
              </a:lnSpc>
              <a:spcAft>
                <a:spcPts val="800"/>
              </a:spcAft>
              <a:buFont typeface="+mj-lt"/>
              <a:buAutoNum type="arabicPeriod"/>
            </a:pPr>
            <a:r>
              <a:rPr lang="nl-NL" sz="1800" dirty="0"/>
              <a:t>op een beredeneerde wijze een plan voor digitale peerfeedback in het eigen onderwijs  te ontwerpen;</a:t>
            </a:r>
          </a:p>
          <a:p>
            <a:pPr marL="342900" lvl="0" indent="-342900" algn="just">
              <a:lnSpc>
                <a:spcPct val="107000"/>
              </a:lnSpc>
              <a:spcAft>
                <a:spcPts val="800"/>
              </a:spcAft>
              <a:buFont typeface="+mj-lt"/>
              <a:buAutoNum type="arabicPeriod"/>
            </a:pPr>
            <a:r>
              <a:rPr lang="nl-NL" sz="1800" dirty="0"/>
              <a:t>op een doordachte wijze digitale peerfeedback in het eigen onderwijs in te zetten;</a:t>
            </a:r>
          </a:p>
          <a:p>
            <a:pPr marL="342900" lvl="0" indent="-342900" algn="just">
              <a:lnSpc>
                <a:spcPct val="107000"/>
              </a:lnSpc>
              <a:spcAft>
                <a:spcPts val="800"/>
              </a:spcAft>
              <a:buFont typeface="+mj-lt"/>
              <a:buAutoNum type="arabicPeriod"/>
            </a:pPr>
            <a:r>
              <a:rPr lang="nl-NL" sz="1800" dirty="0"/>
              <a:t>op een kritische wijze digitale peerfeedback in het eigen onderwijs te evalueren.</a:t>
            </a:r>
          </a:p>
        </p:txBody>
      </p:sp>
    </p:spTree>
    <p:extLst>
      <p:ext uri="{BB962C8B-B14F-4D97-AF65-F5344CB8AC3E}">
        <p14:creationId xmlns:p14="http://schemas.microsoft.com/office/powerpoint/2010/main" val="33839362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604F9-E44E-455E-AB11-79F7CD3FBEB1}"/>
              </a:ext>
            </a:extLst>
          </p:cNvPr>
          <p:cNvSpPr>
            <a:spLocks noGrp="1"/>
          </p:cNvSpPr>
          <p:nvPr>
            <p:ph type="title"/>
          </p:nvPr>
        </p:nvSpPr>
        <p:spPr>
          <a:xfrm>
            <a:off x="1655763" y="1793526"/>
            <a:ext cx="7297784" cy="375158"/>
          </a:xfrm>
        </p:spPr>
        <p:txBody>
          <a:bodyPr/>
          <a:lstStyle/>
          <a:p>
            <a:r>
              <a:rPr lang="en-US" dirty="0" err="1"/>
              <a:t>Succescriteria</a:t>
            </a:r>
            <a:r>
              <a:rPr lang="en-US" dirty="0"/>
              <a:t> </a:t>
            </a:r>
            <a:r>
              <a:rPr lang="en-US" dirty="0" err="1"/>
              <a:t>leerdoel</a:t>
            </a:r>
            <a:r>
              <a:rPr lang="en-US" dirty="0"/>
              <a:t> 3</a:t>
            </a:r>
            <a:endParaRPr lang="nl-NL" dirty="0"/>
          </a:p>
        </p:txBody>
      </p:sp>
      <p:sp>
        <p:nvSpPr>
          <p:cNvPr id="3" name="Tijdelijke aanduiding voor inhoud 2">
            <a:extLst>
              <a:ext uri="{FF2B5EF4-FFF2-40B4-BE49-F238E27FC236}">
                <a16:creationId xmlns:a16="http://schemas.microsoft.com/office/drawing/2014/main" id="{7B7DD578-E95A-49A6-8788-EBFB62F9D48C}"/>
              </a:ext>
            </a:extLst>
          </p:cNvPr>
          <p:cNvSpPr>
            <a:spLocks noGrp="1"/>
          </p:cNvSpPr>
          <p:nvPr>
            <p:ph idx="1"/>
          </p:nvPr>
        </p:nvSpPr>
        <p:spPr>
          <a:xfrm>
            <a:off x="1655763" y="2397877"/>
            <a:ext cx="9178492" cy="3785753"/>
          </a:xfrm>
        </p:spPr>
        <p:txBody>
          <a:bodyPr vert="horz" lIns="0" tIns="0" rIns="0" bIns="0" rtlCol="0" anchor="t">
            <a:noAutofit/>
          </a:bodyPr>
          <a:lstStyle/>
          <a:p>
            <a:pPr marL="0" lvl="0" indent="0" algn="just">
              <a:lnSpc>
                <a:spcPct val="107000"/>
              </a:lnSpc>
              <a:buNone/>
            </a:pPr>
            <a:r>
              <a:rPr lang="nl-NL" sz="1800" dirty="0"/>
              <a:t>De docent is in staat om op kritische wijze digitale peerfeedback in het eigen onderwijs te evalueren.</a:t>
            </a:r>
          </a:p>
          <a:p>
            <a:pPr lvl="1"/>
            <a:r>
              <a:rPr lang="nl-NL" sz="1800" dirty="0"/>
              <a:t>De docent reflecteert op de gemaakte ontwerpkeuzes en benoemt wat er goed is gegaan tijdens de inzet van digitale peerfeedback in zijn/haar onderwijs.</a:t>
            </a:r>
          </a:p>
          <a:p>
            <a:pPr lvl="1"/>
            <a:r>
              <a:rPr lang="nl-NL" sz="1800" dirty="0"/>
              <a:t>De docent reflecteert op de gemaakte ontwerpkeuzes en benoemt verbeterpunten voor de inzet van digitale peerfeedback in zijn/haar onderwijs.</a:t>
            </a:r>
          </a:p>
          <a:p>
            <a:pPr lvl="1"/>
            <a:r>
              <a:rPr lang="nl-NL" sz="1800" dirty="0"/>
              <a:t>De docent reflecteert op het proces van feedback geven en ontvangen bij studenten. </a:t>
            </a:r>
          </a:p>
        </p:txBody>
      </p:sp>
    </p:spTree>
    <p:extLst>
      <p:ext uri="{BB962C8B-B14F-4D97-AF65-F5344CB8AC3E}">
        <p14:creationId xmlns:p14="http://schemas.microsoft.com/office/powerpoint/2010/main" val="32390465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604F9-E44E-455E-AB11-79F7CD3FBEB1}"/>
              </a:ext>
            </a:extLst>
          </p:cNvPr>
          <p:cNvSpPr>
            <a:spLocks noGrp="1"/>
          </p:cNvSpPr>
          <p:nvPr>
            <p:ph type="title"/>
          </p:nvPr>
        </p:nvSpPr>
        <p:spPr>
          <a:xfrm>
            <a:off x="1655763" y="1793526"/>
            <a:ext cx="7297784" cy="375158"/>
          </a:xfrm>
        </p:spPr>
        <p:txBody>
          <a:bodyPr/>
          <a:lstStyle/>
          <a:p>
            <a:r>
              <a:rPr lang="en-US" dirty="0" err="1"/>
              <a:t>Succescriteria</a:t>
            </a:r>
            <a:r>
              <a:rPr lang="en-US" dirty="0"/>
              <a:t> </a:t>
            </a:r>
            <a:r>
              <a:rPr lang="en-US" dirty="0" err="1"/>
              <a:t>leerdoel</a:t>
            </a:r>
            <a:r>
              <a:rPr lang="en-US" dirty="0"/>
              <a:t> 3 (</a:t>
            </a:r>
            <a:r>
              <a:rPr lang="en-US" dirty="0" err="1"/>
              <a:t>vervolg</a:t>
            </a:r>
            <a:r>
              <a:rPr lang="en-US" dirty="0"/>
              <a:t>)</a:t>
            </a:r>
            <a:endParaRPr lang="nl-NL" dirty="0"/>
          </a:p>
        </p:txBody>
      </p:sp>
      <p:sp>
        <p:nvSpPr>
          <p:cNvPr id="3" name="Tijdelijke aanduiding voor inhoud 2">
            <a:extLst>
              <a:ext uri="{FF2B5EF4-FFF2-40B4-BE49-F238E27FC236}">
                <a16:creationId xmlns:a16="http://schemas.microsoft.com/office/drawing/2014/main" id="{7B7DD578-E95A-49A6-8788-EBFB62F9D48C}"/>
              </a:ext>
            </a:extLst>
          </p:cNvPr>
          <p:cNvSpPr>
            <a:spLocks noGrp="1"/>
          </p:cNvSpPr>
          <p:nvPr>
            <p:ph idx="1"/>
          </p:nvPr>
        </p:nvSpPr>
        <p:spPr>
          <a:xfrm>
            <a:off x="1655763" y="2397877"/>
            <a:ext cx="9178492" cy="3785753"/>
          </a:xfrm>
        </p:spPr>
        <p:txBody>
          <a:bodyPr vert="horz" lIns="0" tIns="0" rIns="0" bIns="0" rtlCol="0" anchor="t">
            <a:noAutofit/>
          </a:bodyPr>
          <a:lstStyle/>
          <a:p>
            <a:pPr marL="359410" lvl="1" indent="-179705"/>
            <a:r>
              <a:rPr lang="nl-NL" sz="1800" dirty="0"/>
              <a:t>De docent reflecteert op de leeropbrengst van het feedback geven en ontvangen. </a:t>
            </a:r>
            <a:endParaRPr lang="en-US" sz="1800" dirty="0"/>
          </a:p>
          <a:p>
            <a:pPr marL="359410" lvl="1" indent="-179705"/>
            <a:r>
              <a:rPr lang="nl-NL" sz="1800" dirty="0"/>
              <a:t>De docent reflecteert op de praktische inzet van digitale peerfeedback (de tool, de tijd, de faciliteiten, mogelijkheden). </a:t>
            </a:r>
          </a:p>
          <a:p>
            <a:pPr marL="359410" lvl="1" indent="-179705"/>
            <a:r>
              <a:rPr lang="nl-NL" sz="1800" dirty="0"/>
              <a:t>De docent verzamelt informatie van alle studenten over hun ervaringen met digitale peerfeedback.</a:t>
            </a:r>
          </a:p>
          <a:p>
            <a:pPr marL="359410" lvl="1" indent="-179705">
              <a:spcAft>
                <a:spcPts val="800"/>
              </a:spcAft>
            </a:pPr>
            <a:r>
              <a:rPr lang="nl-NL" sz="1800" dirty="0"/>
              <a:t>De docent benoemt concrete aanpassingen om de inzet van digitale peerfeedback bij een volgende opdracht te verbeteren. Hierbij houdt de docent rekening met de doelen waarmee hij/zij peerfeedback wil inzetten. </a:t>
            </a:r>
          </a:p>
        </p:txBody>
      </p:sp>
    </p:spTree>
    <p:extLst>
      <p:ext uri="{BB962C8B-B14F-4D97-AF65-F5344CB8AC3E}">
        <p14:creationId xmlns:p14="http://schemas.microsoft.com/office/powerpoint/2010/main" val="1374431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45CB06-315E-4F17-92F8-C6CA431F7088}"/>
              </a:ext>
            </a:extLst>
          </p:cNvPr>
          <p:cNvSpPr>
            <a:spLocks noGrp="1"/>
          </p:cNvSpPr>
          <p:nvPr>
            <p:ph type="body" sz="quarter" idx="10"/>
          </p:nvPr>
        </p:nvSpPr>
        <p:spPr/>
        <p:txBody>
          <a:bodyPr/>
          <a:lstStyle/>
          <a:p>
            <a:r>
              <a:rPr lang="en-US" dirty="0"/>
              <a:t>Wat </a:t>
            </a:r>
            <a:r>
              <a:rPr lang="en-US" dirty="0" err="1"/>
              <a:t>heb</a:t>
            </a:r>
            <a:r>
              <a:rPr lang="en-US" dirty="0"/>
              <a:t> </a:t>
            </a:r>
            <a:r>
              <a:rPr lang="en-US" dirty="0" err="1"/>
              <a:t>ik</a:t>
            </a:r>
            <a:r>
              <a:rPr lang="en-US" dirty="0"/>
              <a:t> </a:t>
            </a:r>
            <a:r>
              <a:rPr lang="en-US" dirty="0" err="1"/>
              <a:t>geleerd</a:t>
            </a:r>
            <a:r>
              <a:rPr lang="en-US" dirty="0"/>
              <a:t>?</a:t>
            </a:r>
            <a:endParaRPr lang="nl-NL" dirty="0"/>
          </a:p>
        </p:txBody>
      </p:sp>
    </p:spTree>
    <p:extLst>
      <p:ext uri="{BB962C8B-B14F-4D97-AF65-F5344CB8AC3E}">
        <p14:creationId xmlns:p14="http://schemas.microsoft.com/office/powerpoint/2010/main" val="11533728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604F9-E44E-455E-AB11-79F7CD3FBEB1}"/>
              </a:ext>
            </a:extLst>
          </p:cNvPr>
          <p:cNvSpPr>
            <a:spLocks noGrp="1"/>
          </p:cNvSpPr>
          <p:nvPr>
            <p:ph type="title"/>
          </p:nvPr>
        </p:nvSpPr>
        <p:spPr>
          <a:xfrm>
            <a:off x="1655763" y="1726174"/>
            <a:ext cx="7297784" cy="375158"/>
          </a:xfrm>
        </p:spPr>
        <p:txBody>
          <a:bodyPr/>
          <a:lstStyle/>
          <a:p>
            <a:r>
              <a:rPr lang="en-US" sz="2800" dirty="0" err="1"/>
              <a:t>Reflectie</a:t>
            </a:r>
            <a:r>
              <a:rPr lang="en-US" sz="2800" dirty="0"/>
              <a:t> </a:t>
            </a:r>
            <a:r>
              <a:rPr lang="en-US" sz="2800" dirty="0" err="1"/>
              <a:t>opdracht</a:t>
            </a:r>
            <a:endParaRPr lang="nl-NL" dirty="0"/>
          </a:p>
        </p:txBody>
      </p:sp>
      <p:sp>
        <p:nvSpPr>
          <p:cNvPr id="3" name="Tijdelijke aanduiding voor inhoud 2">
            <a:extLst>
              <a:ext uri="{FF2B5EF4-FFF2-40B4-BE49-F238E27FC236}">
                <a16:creationId xmlns:a16="http://schemas.microsoft.com/office/drawing/2014/main" id="{7B7DD578-E95A-49A6-8788-EBFB62F9D48C}"/>
              </a:ext>
            </a:extLst>
          </p:cNvPr>
          <p:cNvSpPr>
            <a:spLocks noGrp="1"/>
          </p:cNvSpPr>
          <p:nvPr>
            <p:ph idx="1"/>
          </p:nvPr>
        </p:nvSpPr>
        <p:spPr>
          <a:xfrm>
            <a:off x="1631317" y="2260717"/>
            <a:ext cx="5112384" cy="3785753"/>
          </a:xfrm>
        </p:spPr>
        <p:txBody>
          <a:bodyPr vert="horz" lIns="0" tIns="0" rIns="0" bIns="0" rtlCol="0" anchor="t">
            <a:noAutofit/>
          </a:bodyPr>
          <a:lstStyle/>
          <a:p>
            <a:pPr marL="0" indent="0">
              <a:buNone/>
            </a:pPr>
            <a:r>
              <a:rPr lang="en-US" sz="1400" dirty="0" err="1"/>
              <a:t>Kijk</a:t>
            </a:r>
            <a:r>
              <a:rPr lang="en-US" sz="1400" dirty="0"/>
              <a:t> </a:t>
            </a:r>
            <a:r>
              <a:rPr lang="en-US" sz="1400" dirty="0" err="1"/>
              <a:t>naar</a:t>
            </a:r>
            <a:r>
              <a:rPr lang="en-US" sz="1400" dirty="0"/>
              <a:t> het </a:t>
            </a:r>
            <a:r>
              <a:rPr lang="en-US" sz="1400" dirty="0" err="1"/>
              <a:t>leerdoel</a:t>
            </a:r>
            <a:r>
              <a:rPr lang="en-US" sz="1400" dirty="0"/>
              <a:t> en </a:t>
            </a:r>
            <a:r>
              <a:rPr lang="en-US" sz="1400" dirty="0" err="1"/>
              <a:t>bijbehorende</a:t>
            </a:r>
            <a:r>
              <a:rPr lang="en-US" sz="1400" dirty="0"/>
              <a:t> </a:t>
            </a:r>
            <a:r>
              <a:rPr lang="en-US" sz="1400" dirty="0" err="1"/>
              <a:t>succescriteria</a:t>
            </a:r>
            <a:r>
              <a:rPr lang="en-US" sz="1400" dirty="0"/>
              <a:t>. </a:t>
            </a:r>
            <a:endParaRPr lang="en-US" sz="1400" dirty="0">
              <a:solidFill>
                <a:prstClr val="black"/>
              </a:solidFill>
            </a:endParaRPr>
          </a:p>
          <a:p>
            <a:pPr marL="0" indent="0">
              <a:buNone/>
            </a:pPr>
            <a:r>
              <a:rPr lang="en-US" sz="1400" dirty="0"/>
              <a:t>Start met: </a:t>
            </a:r>
            <a:r>
              <a:rPr lang="en-US" sz="1400" dirty="0" err="1"/>
              <a:t>Noem</a:t>
            </a:r>
            <a:r>
              <a:rPr lang="en-US" sz="1400" dirty="0"/>
              <a:t> </a:t>
            </a:r>
            <a:r>
              <a:rPr lang="en-US" sz="1400" dirty="0" err="1"/>
              <a:t>een</a:t>
            </a:r>
            <a:r>
              <a:rPr lang="en-US" sz="1400" dirty="0"/>
              <a:t> moment </a:t>
            </a:r>
            <a:r>
              <a:rPr lang="en-US" sz="1400" dirty="0" err="1"/>
              <a:t>tijdens</a:t>
            </a:r>
            <a:r>
              <a:rPr lang="en-US" sz="1400" dirty="0"/>
              <a:t> de proeftuin (</a:t>
            </a:r>
            <a:r>
              <a:rPr lang="en-US" sz="1400" dirty="0" err="1"/>
              <a:t>digitale</a:t>
            </a:r>
            <a:r>
              <a:rPr lang="en-US" sz="1400" dirty="0"/>
              <a:t>) </a:t>
            </a:r>
            <a:r>
              <a:rPr lang="en-US" sz="1400" dirty="0" err="1"/>
              <a:t>peerfeedback</a:t>
            </a:r>
            <a:r>
              <a:rPr lang="en-US" sz="1400" dirty="0"/>
              <a:t> </a:t>
            </a:r>
            <a:r>
              <a:rPr lang="en-US" sz="1400" dirty="0" err="1"/>
              <a:t>waarop</a:t>
            </a:r>
            <a:r>
              <a:rPr lang="en-US" sz="1400" dirty="0"/>
              <a:t> je….”</a:t>
            </a:r>
          </a:p>
          <a:p>
            <a:pPr marL="0" indent="0">
              <a:buNone/>
            </a:pPr>
            <a:endParaRPr lang="en-US" sz="1400" dirty="0">
              <a:solidFill>
                <a:prstClr val="black"/>
              </a:solidFill>
            </a:endParaRPr>
          </a:p>
          <a:p>
            <a:pPr marL="0" indent="0">
              <a:buNone/>
            </a:pPr>
            <a:r>
              <a:rPr lang="en-US" sz="1400" dirty="0" err="1">
                <a:solidFill>
                  <a:prstClr val="black"/>
                </a:solidFill>
              </a:rPr>
              <a:t>Vijf</a:t>
            </a:r>
            <a:r>
              <a:rPr lang="en-US" sz="1400" dirty="0">
                <a:solidFill>
                  <a:prstClr val="black"/>
                </a:solidFill>
              </a:rPr>
              <a:t> </a:t>
            </a:r>
            <a:r>
              <a:rPr lang="en-US" sz="1400" dirty="0" err="1">
                <a:solidFill>
                  <a:prstClr val="black"/>
                </a:solidFill>
              </a:rPr>
              <a:t>vingers</a:t>
            </a:r>
            <a:r>
              <a:rPr lang="en-US" sz="1400" dirty="0">
                <a:solidFill>
                  <a:prstClr val="black"/>
                </a:solidFill>
              </a:rPr>
              <a:t>:</a:t>
            </a:r>
          </a:p>
          <a:p>
            <a:pPr marL="179705" indent="-179705"/>
            <a:r>
              <a:rPr lang="nl-NL" sz="1400" dirty="0"/>
              <a:t>Duim: trots was</a:t>
            </a:r>
          </a:p>
          <a:p>
            <a:pPr marL="179705" indent="-179705"/>
            <a:r>
              <a:rPr lang="nl-NL" sz="1400" dirty="0"/>
              <a:t>Wijsvinger: weet welke richting je op wilde</a:t>
            </a:r>
          </a:p>
          <a:p>
            <a:pPr marL="179705" indent="-179705"/>
            <a:r>
              <a:rPr lang="nl-NL" sz="1400" dirty="0"/>
              <a:t>Middelvinger: teleurgesteld was of baalde</a:t>
            </a:r>
          </a:p>
          <a:p>
            <a:pPr marL="179705" indent="-179705"/>
            <a:r>
              <a:rPr lang="nl-NL" sz="1400" dirty="0"/>
              <a:t>Ringvinger: iets wilde behouden.</a:t>
            </a:r>
          </a:p>
          <a:p>
            <a:pPr marL="179705" indent="-179705"/>
            <a:r>
              <a:rPr lang="nl-NL" sz="1400" dirty="0"/>
              <a:t>Little </a:t>
            </a:r>
            <a:r>
              <a:rPr lang="nl-NL" sz="1400" dirty="0" err="1"/>
              <a:t>finger</a:t>
            </a:r>
            <a:r>
              <a:rPr lang="nl-NL" sz="1400" dirty="0"/>
              <a:t>: verder wil groeien</a:t>
            </a:r>
          </a:p>
          <a:p>
            <a:pPr marL="0" indent="0">
              <a:buNone/>
            </a:pPr>
            <a:endParaRPr lang="en-US" sz="1400" dirty="0">
              <a:solidFill>
                <a:prstClr val="black"/>
              </a:solidFill>
            </a:endParaRPr>
          </a:p>
          <a:p>
            <a:pPr marL="0" indent="0">
              <a:buNone/>
            </a:pPr>
            <a:r>
              <a:rPr lang="en-US" sz="1400" dirty="0">
                <a:solidFill>
                  <a:prstClr val="black"/>
                </a:solidFill>
              </a:rPr>
              <a:t>Full hand: </a:t>
            </a:r>
          </a:p>
          <a:p>
            <a:pPr marL="179705" indent="-179705"/>
            <a:r>
              <a:rPr lang="en-US" sz="1400" dirty="0">
                <a:solidFill>
                  <a:prstClr val="black"/>
                </a:solidFill>
              </a:rPr>
              <a:t>In </a:t>
            </a:r>
            <a:r>
              <a:rPr lang="en-US" sz="1400" dirty="0" err="1">
                <a:solidFill>
                  <a:prstClr val="black"/>
                </a:solidFill>
              </a:rPr>
              <a:t>hoeverre</a:t>
            </a:r>
            <a:r>
              <a:rPr lang="en-US" sz="1400" dirty="0">
                <a:solidFill>
                  <a:prstClr val="black"/>
                </a:solidFill>
              </a:rPr>
              <a:t> </a:t>
            </a:r>
            <a:r>
              <a:rPr lang="en-US" sz="1400" dirty="0" err="1">
                <a:solidFill>
                  <a:prstClr val="black"/>
                </a:solidFill>
              </a:rPr>
              <a:t>beheers</a:t>
            </a:r>
            <a:r>
              <a:rPr lang="en-US" sz="1400" dirty="0">
                <a:solidFill>
                  <a:prstClr val="black"/>
                </a:solidFill>
              </a:rPr>
              <a:t> je het </a:t>
            </a:r>
            <a:r>
              <a:rPr lang="en-US" sz="1400" dirty="0" err="1">
                <a:solidFill>
                  <a:prstClr val="black"/>
                </a:solidFill>
              </a:rPr>
              <a:t>leerdoel</a:t>
            </a:r>
            <a:r>
              <a:rPr lang="en-US" sz="1400" dirty="0">
                <a:solidFill>
                  <a:prstClr val="black"/>
                </a:solidFill>
              </a:rPr>
              <a:t>/de </a:t>
            </a:r>
            <a:r>
              <a:rPr lang="en-US" sz="1400" dirty="0" err="1">
                <a:solidFill>
                  <a:prstClr val="black"/>
                </a:solidFill>
              </a:rPr>
              <a:t>succescriteria</a:t>
            </a:r>
            <a:r>
              <a:rPr lang="en-US" sz="1400" dirty="0">
                <a:solidFill>
                  <a:prstClr val="black"/>
                </a:solidFill>
              </a:rPr>
              <a:t>? </a:t>
            </a:r>
          </a:p>
          <a:p>
            <a:pPr marL="179705" indent="-179705"/>
            <a:r>
              <a:rPr lang="en-US" sz="1400" dirty="0">
                <a:solidFill>
                  <a:prstClr val="black"/>
                </a:solidFill>
              </a:rPr>
              <a:t>Wat </a:t>
            </a:r>
            <a:r>
              <a:rPr lang="en-US" sz="1400" dirty="0" err="1">
                <a:solidFill>
                  <a:prstClr val="black"/>
                </a:solidFill>
              </a:rPr>
              <a:t>heeft</a:t>
            </a:r>
            <a:r>
              <a:rPr lang="en-US" sz="1400" dirty="0">
                <a:solidFill>
                  <a:prstClr val="black"/>
                </a:solidFill>
              </a:rPr>
              <a:t> </a:t>
            </a:r>
            <a:r>
              <a:rPr lang="en-US" sz="1400" dirty="0" err="1">
                <a:solidFill>
                  <a:prstClr val="black"/>
                </a:solidFill>
              </a:rPr>
              <a:t>nog</a:t>
            </a:r>
            <a:r>
              <a:rPr lang="en-US" sz="1400" dirty="0">
                <a:solidFill>
                  <a:prstClr val="black"/>
                </a:solidFill>
              </a:rPr>
              <a:t> </a:t>
            </a:r>
            <a:r>
              <a:rPr lang="en-US" sz="1400" dirty="0" err="1">
                <a:solidFill>
                  <a:prstClr val="black"/>
                </a:solidFill>
              </a:rPr>
              <a:t>aandacht</a:t>
            </a:r>
            <a:r>
              <a:rPr lang="en-US" sz="1400" dirty="0">
                <a:solidFill>
                  <a:prstClr val="black"/>
                </a:solidFill>
              </a:rPr>
              <a:t> </a:t>
            </a:r>
            <a:r>
              <a:rPr lang="en-US" sz="1400" dirty="0" err="1">
                <a:solidFill>
                  <a:prstClr val="black"/>
                </a:solidFill>
              </a:rPr>
              <a:t>nodig</a:t>
            </a:r>
            <a:r>
              <a:rPr lang="en-US" sz="1400" dirty="0">
                <a:solidFill>
                  <a:prstClr val="black"/>
                </a:solidFill>
              </a:rPr>
              <a:t> in de </a:t>
            </a:r>
            <a:r>
              <a:rPr lang="en-US" sz="1400" dirty="0" err="1">
                <a:solidFill>
                  <a:prstClr val="black"/>
                </a:solidFill>
              </a:rPr>
              <a:t>komende</a:t>
            </a:r>
            <a:r>
              <a:rPr lang="en-US" sz="1400" dirty="0">
                <a:solidFill>
                  <a:prstClr val="black"/>
                </a:solidFill>
              </a:rPr>
              <a:t> </a:t>
            </a:r>
            <a:r>
              <a:rPr lang="en-US" sz="1400" dirty="0" err="1">
                <a:solidFill>
                  <a:prstClr val="black"/>
                </a:solidFill>
              </a:rPr>
              <a:t>tijd</a:t>
            </a:r>
            <a:r>
              <a:rPr lang="en-US" sz="1400" dirty="0">
                <a:solidFill>
                  <a:prstClr val="black"/>
                </a:solidFill>
              </a:rPr>
              <a:t>? Hoe </a:t>
            </a:r>
            <a:r>
              <a:rPr lang="en-US" sz="1400" dirty="0" err="1">
                <a:solidFill>
                  <a:prstClr val="black"/>
                </a:solidFill>
              </a:rPr>
              <a:t>ga</a:t>
            </a:r>
            <a:r>
              <a:rPr lang="en-US" sz="1400" dirty="0">
                <a:solidFill>
                  <a:prstClr val="black"/>
                </a:solidFill>
              </a:rPr>
              <a:t> je </a:t>
            </a:r>
            <a:r>
              <a:rPr lang="en-US" sz="1400" dirty="0" err="1">
                <a:solidFill>
                  <a:prstClr val="black"/>
                </a:solidFill>
              </a:rPr>
              <a:t>jezelf</a:t>
            </a:r>
            <a:r>
              <a:rPr lang="en-US" sz="1400" dirty="0">
                <a:solidFill>
                  <a:prstClr val="black"/>
                </a:solidFill>
              </a:rPr>
              <a:t> </a:t>
            </a:r>
            <a:r>
              <a:rPr lang="en-US" sz="1400" dirty="0" err="1">
                <a:solidFill>
                  <a:prstClr val="black"/>
                </a:solidFill>
              </a:rPr>
              <a:t>verder</a:t>
            </a:r>
            <a:r>
              <a:rPr lang="en-US" sz="1400" dirty="0">
                <a:solidFill>
                  <a:prstClr val="black"/>
                </a:solidFill>
              </a:rPr>
              <a:t> </a:t>
            </a:r>
            <a:r>
              <a:rPr lang="en-US" sz="1400" dirty="0" err="1">
                <a:solidFill>
                  <a:prstClr val="black"/>
                </a:solidFill>
              </a:rPr>
              <a:t>ontwikkelen</a:t>
            </a:r>
            <a:r>
              <a:rPr lang="en-US" sz="1400" dirty="0">
                <a:solidFill>
                  <a:prstClr val="black"/>
                </a:solidFill>
              </a:rPr>
              <a:t> In </a:t>
            </a:r>
            <a:r>
              <a:rPr lang="en-US" sz="1400" dirty="0" err="1">
                <a:solidFill>
                  <a:prstClr val="black"/>
                </a:solidFill>
              </a:rPr>
              <a:t>peerfeedback</a:t>
            </a:r>
            <a:r>
              <a:rPr lang="en-US" sz="1400" dirty="0">
                <a:solidFill>
                  <a:prstClr val="black"/>
                </a:solidFill>
              </a:rPr>
              <a:t>? </a:t>
            </a:r>
            <a:endParaRPr lang="nl-NL" sz="1400" dirty="0">
              <a:solidFill>
                <a:prstClr val="black"/>
              </a:solidFill>
            </a:endParaRPr>
          </a:p>
        </p:txBody>
      </p:sp>
      <p:pic>
        <p:nvPicPr>
          <p:cNvPr id="4" name="Picture 11" descr="A close up of a persons hand&#10;&#10;Description automatically generated">
            <a:extLst>
              <a:ext uri="{FF2B5EF4-FFF2-40B4-BE49-F238E27FC236}">
                <a16:creationId xmlns:a16="http://schemas.microsoft.com/office/drawing/2014/main" id="{3D3EB36C-17ED-410B-8CDD-904575B82686}"/>
              </a:ext>
            </a:extLst>
          </p:cNvPr>
          <p:cNvPicPr>
            <a:picLocks noChangeAspect="1"/>
          </p:cNvPicPr>
          <p:nvPr/>
        </p:nvPicPr>
        <p:blipFill rotWithShape="1">
          <a:blip r:embed="rId3">
            <a:extLst>
              <a:ext uri="{28A0092B-C50C-407E-A947-70E740481C1C}">
                <a14:useLocalDpi xmlns:a14="http://schemas.microsoft.com/office/drawing/2010/main" val="0"/>
              </a:ext>
            </a:extLst>
          </a:blip>
          <a:srcRect l="7718" r="7910"/>
          <a:stretch/>
        </p:blipFill>
        <p:spPr>
          <a:xfrm>
            <a:off x="6643688" y="0"/>
            <a:ext cx="4876800" cy="6480175"/>
          </a:xfrm>
          <a:prstGeom prst="rect">
            <a:avLst/>
          </a:prstGeom>
        </p:spPr>
      </p:pic>
    </p:spTree>
    <p:extLst>
      <p:ext uri="{BB962C8B-B14F-4D97-AF65-F5344CB8AC3E}">
        <p14:creationId xmlns:p14="http://schemas.microsoft.com/office/powerpoint/2010/main" val="749742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8EB2C58-E7AF-4CB3-AB41-710D272211DC}"/>
              </a:ext>
            </a:extLst>
          </p:cNvPr>
          <p:cNvSpPr>
            <a:spLocks noGrp="1"/>
          </p:cNvSpPr>
          <p:nvPr>
            <p:ph type="body" sz="quarter" idx="10"/>
          </p:nvPr>
        </p:nvSpPr>
        <p:spPr/>
        <p:txBody>
          <a:bodyPr/>
          <a:lstStyle/>
          <a:p>
            <a:r>
              <a:rPr lang="en-US" dirty="0" err="1"/>
              <a:t>Evaluatie</a:t>
            </a:r>
            <a:r>
              <a:rPr lang="en-US" dirty="0"/>
              <a:t> (</a:t>
            </a:r>
            <a:r>
              <a:rPr lang="en-US" dirty="0" err="1"/>
              <a:t>Digitale</a:t>
            </a:r>
            <a:r>
              <a:rPr lang="en-US" dirty="0"/>
              <a:t>) </a:t>
            </a:r>
            <a:r>
              <a:rPr lang="en-US" dirty="0" err="1"/>
              <a:t>peerfeedback</a:t>
            </a:r>
            <a:r>
              <a:rPr lang="en-US" dirty="0"/>
              <a:t> in het </a:t>
            </a:r>
            <a:r>
              <a:rPr lang="en-US" dirty="0" err="1"/>
              <a:t>hoger</a:t>
            </a:r>
            <a:r>
              <a:rPr lang="en-US" dirty="0"/>
              <a:t> </a:t>
            </a:r>
            <a:r>
              <a:rPr lang="en-US" dirty="0" err="1"/>
              <a:t>onderwijs</a:t>
            </a:r>
            <a:endParaRPr lang="en-US" dirty="0"/>
          </a:p>
          <a:p>
            <a:endParaRPr lang="nl-NL" dirty="0"/>
          </a:p>
        </p:txBody>
      </p:sp>
    </p:spTree>
    <p:extLst>
      <p:ext uri="{BB962C8B-B14F-4D97-AF65-F5344CB8AC3E}">
        <p14:creationId xmlns:p14="http://schemas.microsoft.com/office/powerpoint/2010/main" val="13379651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604F9-E44E-455E-AB11-79F7CD3FBEB1}"/>
              </a:ext>
            </a:extLst>
          </p:cNvPr>
          <p:cNvSpPr>
            <a:spLocks noGrp="1"/>
          </p:cNvSpPr>
          <p:nvPr>
            <p:ph type="title"/>
          </p:nvPr>
        </p:nvSpPr>
        <p:spPr>
          <a:xfrm>
            <a:off x="1655763" y="1793526"/>
            <a:ext cx="7297784" cy="375158"/>
          </a:xfrm>
        </p:spPr>
        <p:txBody>
          <a:bodyPr/>
          <a:lstStyle/>
          <a:p>
            <a:r>
              <a:rPr lang="nl-NL" dirty="0"/>
              <a:t>Het Versnellingsplan</a:t>
            </a:r>
          </a:p>
        </p:txBody>
      </p:sp>
      <p:sp>
        <p:nvSpPr>
          <p:cNvPr id="3" name="Tijdelijke aanduiding voor inhoud 2">
            <a:extLst>
              <a:ext uri="{FF2B5EF4-FFF2-40B4-BE49-F238E27FC236}">
                <a16:creationId xmlns:a16="http://schemas.microsoft.com/office/drawing/2014/main" id="{7B7DD578-E95A-49A6-8788-EBFB62F9D48C}"/>
              </a:ext>
            </a:extLst>
          </p:cNvPr>
          <p:cNvSpPr>
            <a:spLocks noGrp="1"/>
          </p:cNvSpPr>
          <p:nvPr>
            <p:ph idx="1"/>
          </p:nvPr>
        </p:nvSpPr>
        <p:spPr>
          <a:xfrm>
            <a:off x="1655763" y="2397877"/>
            <a:ext cx="9178492" cy="2837063"/>
          </a:xfrm>
        </p:spPr>
        <p:txBody>
          <a:bodyPr vert="horz" lIns="0" tIns="0" rIns="0" bIns="0" rtlCol="0" anchor="t">
            <a:noAutofit/>
          </a:bodyPr>
          <a:lstStyle/>
          <a:p>
            <a:pPr marL="0" indent="0">
              <a:buNone/>
            </a:pPr>
            <a:r>
              <a:rPr lang="nl-NL" sz="1800" dirty="0"/>
              <a:t>Looptijd: 2019 - 2022</a:t>
            </a:r>
            <a:br>
              <a:rPr lang="nl-NL" sz="1800" dirty="0"/>
            </a:br>
            <a:r>
              <a:rPr lang="nl-NL" sz="1800" dirty="0"/>
              <a:t>VSNU, VH en SURF</a:t>
            </a:r>
            <a:br>
              <a:rPr lang="nl-NL" sz="1800" dirty="0"/>
            </a:br>
            <a:r>
              <a:rPr lang="nl-NL" sz="1800" dirty="0"/>
              <a:t>39 hoger onderwijsinstellingen</a:t>
            </a:r>
          </a:p>
          <a:p>
            <a:pPr marL="0" indent="0">
              <a:buNone/>
            </a:pPr>
            <a:endParaRPr lang="nl-NL" sz="1800" dirty="0"/>
          </a:p>
          <a:p>
            <a:pPr marL="0" indent="0">
              <a:buNone/>
            </a:pPr>
            <a:r>
              <a:rPr lang="nl-NL" sz="1800" b="1" dirty="0">
                <a:solidFill>
                  <a:schemeClr val="tx2"/>
                </a:solidFill>
              </a:rPr>
              <a:t>Ambities</a:t>
            </a:r>
          </a:p>
          <a:p>
            <a:pPr marL="342900" indent="-342900">
              <a:buFont typeface="+mj-lt"/>
              <a:buAutoNum type="arabicPeriod"/>
            </a:pPr>
            <a:r>
              <a:rPr lang="nl-NL" sz="1800" dirty="0"/>
              <a:t>Aansluiting op de arbeidsmarkt verbeteren</a:t>
            </a:r>
          </a:p>
          <a:p>
            <a:pPr marL="342900" indent="-342900">
              <a:buFont typeface="+mj-lt"/>
              <a:buAutoNum type="arabicPeriod"/>
            </a:pPr>
            <a:r>
              <a:rPr lang="nl-NL" sz="1800" dirty="0"/>
              <a:t>Flexibilisering van het onderwijs stimuleren</a:t>
            </a:r>
          </a:p>
          <a:p>
            <a:pPr marL="342900" indent="-342900">
              <a:buFont typeface="+mj-lt"/>
              <a:buAutoNum type="arabicPeriod"/>
            </a:pPr>
            <a:r>
              <a:rPr lang="nl-NL" sz="1800" dirty="0"/>
              <a:t>Slimmer en beter leren met technologie</a:t>
            </a:r>
          </a:p>
        </p:txBody>
      </p:sp>
      <p:pic>
        <p:nvPicPr>
          <p:cNvPr id="4" name="Afbeelding 3" descr="Afbeelding met teken, buiten, lezen, zegt&#10;&#10;Automatisch gegenereerde beschrijving">
            <a:extLst>
              <a:ext uri="{FF2B5EF4-FFF2-40B4-BE49-F238E27FC236}">
                <a16:creationId xmlns:a16="http://schemas.microsoft.com/office/drawing/2014/main" id="{846EE6C8-E2A3-4C72-9AD2-305DFBBE3E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3931" y="5106691"/>
            <a:ext cx="1127727" cy="1129644"/>
          </a:xfrm>
          <a:prstGeom prst="rect">
            <a:avLst/>
          </a:prstGeom>
        </p:spPr>
      </p:pic>
      <p:pic>
        <p:nvPicPr>
          <p:cNvPr id="5" name="Afbeelding 4">
            <a:extLst>
              <a:ext uri="{FF2B5EF4-FFF2-40B4-BE49-F238E27FC236}">
                <a16:creationId xmlns:a16="http://schemas.microsoft.com/office/drawing/2014/main" id="{81839204-1CC3-4EA5-9F96-304A99C0A89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145463" y="5094816"/>
            <a:ext cx="1127727" cy="1129644"/>
          </a:xfrm>
          <a:prstGeom prst="rect">
            <a:avLst/>
          </a:prstGeom>
        </p:spPr>
      </p:pic>
      <p:pic>
        <p:nvPicPr>
          <p:cNvPr id="6" name="Afbeelding 5">
            <a:extLst>
              <a:ext uri="{FF2B5EF4-FFF2-40B4-BE49-F238E27FC236}">
                <a16:creationId xmlns:a16="http://schemas.microsoft.com/office/drawing/2014/main" id="{BD9C20EA-8DC9-4D7A-BF08-04687E6DD1A0}"/>
              </a:ext>
            </a:extLst>
          </p:cNvPr>
          <p:cNvPicPr>
            <a:picLocks noChangeAspect="1"/>
          </p:cNvPicPr>
          <p:nvPr/>
        </p:nvPicPr>
        <p:blipFill>
          <a:blip r:embed="rId5"/>
          <a:srcRect/>
          <a:stretch/>
        </p:blipFill>
        <p:spPr>
          <a:xfrm>
            <a:off x="3251981" y="5107516"/>
            <a:ext cx="1127727" cy="1129644"/>
          </a:xfrm>
          <a:prstGeom prst="rect">
            <a:avLst/>
          </a:prstGeom>
        </p:spPr>
      </p:pic>
      <p:pic>
        <p:nvPicPr>
          <p:cNvPr id="7" name="Afbeelding 11">
            <a:extLst>
              <a:ext uri="{FF2B5EF4-FFF2-40B4-BE49-F238E27FC236}">
                <a16:creationId xmlns:a16="http://schemas.microsoft.com/office/drawing/2014/main" id="{AD9288B0-095D-46EA-BCB2-AD213B9E7610}"/>
              </a:ext>
            </a:extLst>
          </p:cNvPr>
          <p:cNvPicPr>
            <a:picLocks noChangeAspect="1"/>
          </p:cNvPicPr>
          <p:nvPr/>
        </p:nvPicPr>
        <p:blipFill>
          <a:blip r:embed="rId6"/>
          <a:srcRect/>
          <a:stretch/>
        </p:blipFill>
        <p:spPr>
          <a:xfrm>
            <a:off x="9821876" y="5090160"/>
            <a:ext cx="1127727" cy="1129644"/>
          </a:xfrm>
          <a:prstGeom prst="rect">
            <a:avLst/>
          </a:prstGeom>
        </p:spPr>
      </p:pic>
      <p:pic>
        <p:nvPicPr>
          <p:cNvPr id="8" name="Afbeelding 7">
            <a:extLst>
              <a:ext uri="{FF2B5EF4-FFF2-40B4-BE49-F238E27FC236}">
                <a16:creationId xmlns:a16="http://schemas.microsoft.com/office/drawing/2014/main" id="{7D6BD180-3089-4046-B603-4C269B4CC869}"/>
              </a:ext>
            </a:extLst>
          </p:cNvPr>
          <p:cNvPicPr>
            <a:picLocks noChangeAspect="1"/>
          </p:cNvPicPr>
          <p:nvPr/>
        </p:nvPicPr>
        <p:blipFill>
          <a:blip r:embed="rId7"/>
          <a:srcRect/>
          <a:stretch/>
        </p:blipFill>
        <p:spPr>
          <a:xfrm>
            <a:off x="8478750" y="5094817"/>
            <a:ext cx="1127727" cy="1129644"/>
          </a:xfrm>
          <a:prstGeom prst="rect">
            <a:avLst/>
          </a:prstGeom>
        </p:spPr>
      </p:pic>
      <p:pic>
        <p:nvPicPr>
          <p:cNvPr id="9" name="Afbeelding 10">
            <a:extLst>
              <a:ext uri="{FF2B5EF4-FFF2-40B4-BE49-F238E27FC236}">
                <a16:creationId xmlns:a16="http://schemas.microsoft.com/office/drawing/2014/main" id="{FD3D83F3-6FB1-4811-836E-626CE2C32642}"/>
              </a:ext>
            </a:extLst>
          </p:cNvPr>
          <p:cNvPicPr>
            <a:picLocks noChangeAspect="1"/>
          </p:cNvPicPr>
          <p:nvPr/>
        </p:nvPicPr>
        <p:blipFill>
          <a:blip r:embed="rId8"/>
          <a:srcRect/>
          <a:stretch/>
        </p:blipFill>
        <p:spPr>
          <a:xfrm>
            <a:off x="4513569" y="5090162"/>
            <a:ext cx="1127727" cy="1129644"/>
          </a:xfrm>
          <a:prstGeom prst="rect">
            <a:avLst/>
          </a:prstGeom>
        </p:spPr>
      </p:pic>
      <p:pic>
        <p:nvPicPr>
          <p:cNvPr id="10" name="Afbeelding 5">
            <a:extLst>
              <a:ext uri="{FF2B5EF4-FFF2-40B4-BE49-F238E27FC236}">
                <a16:creationId xmlns:a16="http://schemas.microsoft.com/office/drawing/2014/main" id="{F994B35C-6747-47BC-8394-5707CEAC0ABF}"/>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615109" y="5090160"/>
            <a:ext cx="1127727" cy="1129644"/>
          </a:xfrm>
          <a:prstGeom prst="rect">
            <a:avLst/>
          </a:prstGeom>
        </p:spPr>
      </p:pic>
      <p:pic>
        <p:nvPicPr>
          <p:cNvPr id="11" name="Afbeelding 7">
            <a:extLst>
              <a:ext uri="{FF2B5EF4-FFF2-40B4-BE49-F238E27FC236}">
                <a16:creationId xmlns:a16="http://schemas.microsoft.com/office/drawing/2014/main" id="{552744ED-3A7E-4FDC-A8A5-C6DDE393FDF8}"/>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5802337" y="5107516"/>
            <a:ext cx="1127727" cy="1129644"/>
          </a:xfrm>
          <a:prstGeom prst="rect">
            <a:avLst/>
          </a:prstGeom>
        </p:spPr>
      </p:pic>
    </p:spTree>
    <p:extLst>
      <p:ext uri="{BB962C8B-B14F-4D97-AF65-F5344CB8AC3E}">
        <p14:creationId xmlns:p14="http://schemas.microsoft.com/office/powerpoint/2010/main" val="2573169711"/>
      </p:ext>
    </p:extLst>
  </p:cSld>
  <p:clrMapOvr>
    <a:masterClrMapping/>
  </p:clrMapOvr>
</p:sld>
</file>

<file path=ppt/theme/theme1.xml><?xml version="1.0" encoding="utf-8"?>
<a:theme xmlns:a="http://schemas.openxmlformats.org/drawingml/2006/main" name="Versnellingsplan - docentprofessionalisering">
  <a:themeElements>
    <a:clrScheme name="VP C">
      <a:dk1>
        <a:srgbClr val="001E28"/>
      </a:dk1>
      <a:lt1>
        <a:sysClr val="window" lastClr="FFFFFF"/>
      </a:lt1>
      <a:dk2>
        <a:srgbClr val="009FE3"/>
      </a:dk2>
      <a:lt2>
        <a:srgbClr val="FFFFFF"/>
      </a:lt2>
      <a:accent1>
        <a:srgbClr val="001E28"/>
      </a:accent1>
      <a:accent2>
        <a:srgbClr val="008438"/>
      </a:accent2>
      <a:accent3>
        <a:srgbClr val="BD081C"/>
      </a:accent3>
      <a:accent4>
        <a:srgbClr val="ADB6BC"/>
      </a:accent4>
      <a:accent5>
        <a:srgbClr val="008438"/>
      </a:accent5>
      <a:accent6>
        <a:srgbClr val="C8006E"/>
      </a:accent6>
      <a:hlink>
        <a:srgbClr val="0DAA8D"/>
      </a:hlink>
      <a:folHlink>
        <a:srgbClr val="0DAA8D"/>
      </a:folHlink>
    </a:clrScheme>
    <a:fontScheme name="Versnellingsplan">
      <a:majorFont>
        <a:latin typeface="Montserrat Medium"/>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ijeenkomst 4" id="{74C14011-3C4B-4750-BBD6-0706F1841CEC}" vid="{A83104C8-8F89-4200-865F-45D6FF36A8F4}"/>
    </a:ext>
  </a:extLst>
</a:theme>
</file>

<file path=ppt/theme/theme2.xml><?xml version="1.0" encoding="utf-8"?>
<a:theme xmlns:a="http://schemas.openxmlformats.org/drawingml/2006/main" name="1_Versnellingsplan - docentprofessionalisering">
  <a:themeElements>
    <a:clrScheme name="VP C">
      <a:dk1>
        <a:srgbClr val="001E28"/>
      </a:dk1>
      <a:lt1>
        <a:sysClr val="window" lastClr="FFFFFF"/>
      </a:lt1>
      <a:dk2>
        <a:srgbClr val="009FE3"/>
      </a:dk2>
      <a:lt2>
        <a:srgbClr val="FFFFFF"/>
      </a:lt2>
      <a:accent1>
        <a:srgbClr val="001E28"/>
      </a:accent1>
      <a:accent2>
        <a:srgbClr val="008438"/>
      </a:accent2>
      <a:accent3>
        <a:srgbClr val="BD081C"/>
      </a:accent3>
      <a:accent4>
        <a:srgbClr val="ADB6BC"/>
      </a:accent4>
      <a:accent5>
        <a:srgbClr val="008438"/>
      </a:accent5>
      <a:accent6>
        <a:srgbClr val="C8006E"/>
      </a:accent6>
      <a:hlink>
        <a:srgbClr val="0DAA8D"/>
      </a:hlink>
      <a:folHlink>
        <a:srgbClr val="0DAA8D"/>
      </a:folHlink>
    </a:clrScheme>
    <a:fontScheme name="Versnellingsplan">
      <a:majorFont>
        <a:latin typeface="Montserrat Medium"/>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ersnellingsplan - docentprofessionalisering.potx" id="{CFD1B77F-8548-4F12-9602-D387D40BEA94}" vid="{234E2549-D798-4456-9F50-680D580CDC9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6F78B86144F504F87C563F1A3801226" ma:contentTypeVersion="9" ma:contentTypeDescription="Een nieuw document maken." ma:contentTypeScope="" ma:versionID="1bdc450e1b4d494746daaef234ebea94">
  <xsd:schema xmlns:xsd="http://www.w3.org/2001/XMLSchema" xmlns:xs="http://www.w3.org/2001/XMLSchema" xmlns:p="http://schemas.microsoft.com/office/2006/metadata/properties" xmlns:ns2="7f4a3ad0-60fa-4a33-a356-92e2cb09f919" targetNamespace="http://schemas.microsoft.com/office/2006/metadata/properties" ma:root="true" ma:fieldsID="94e54a62627d8aae7c1ed9f25b3030d5" ns2:_="">
    <xsd:import namespace="7f4a3ad0-60fa-4a33-a356-92e2cb09f91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4a3ad0-60fa-4a33-a356-92e2cb09f9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8132207-ABDC-4C13-ADFD-12F36F1C8153}">
  <ds:schemaRefs>
    <ds:schemaRef ds:uri="http://schemas.microsoft.com/sharepoint/v3/contenttype/forms"/>
  </ds:schemaRefs>
</ds:datastoreItem>
</file>

<file path=customXml/itemProps2.xml><?xml version="1.0" encoding="utf-8"?>
<ds:datastoreItem xmlns:ds="http://schemas.openxmlformats.org/officeDocument/2006/customXml" ds:itemID="{46FC9DC4-BB84-41EE-9824-222866A5CE0A}"/>
</file>

<file path=customXml/itemProps3.xml><?xml version="1.0" encoding="utf-8"?>
<ds:datastoreItem xmlns:ds="http://schemas.openxmlformats.org/officeDocument/2006/customXml" ds:itemID="{4EC68994-A482-45C1-B246-2FA0F98FDCA8}">
  <ds:schemaRef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7f4a3ad0-60fa-4a33-a356-92e2cb09f919"/>
    <ds:schemaRef ds:uri="http://purl.org/dc/term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Bijeenkomst 4</Template>
  <TotalTime>0</TotalTime>
  <Words>880</Words>
  <Application>Microsoft Office PowerPoint</Application>
  <PresentationFormat>Aangepast</PresentationFormat>
  <Paragraphs>116</Paragraphs>
  <Slides>17</Slides>
  <Notes>16</Notes>
  <HiddenSlides>0</HiddenSlides>
  <MMClips>0</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17</vt:i4>
      </vt:variant>
    </vt:vector>
  </HeadingPairs>
  <TitlesOfParts>
    <vt:vector size="24" baseType="lpstr">
      <vt:lpstr>Arial</vt:lpstr>
      <vt:lpstr>Calibri</vt:lpstr>
      <vt:lpstr>Montserrat</vt:lpstr>
      <vt:lpstr>Montserrat Light</vt:lpstr>
      <vt:lpstr>Montserrat Medium</vt:lpstr>
      <vt:lpstr>Versnellingsplan - docentprofessionalisering</vt:lpstr>
      <vt:lpstr>1_Versnellingsplan - docentprofessionalisering</vt:lpstr>
      <vt:lpstr>(Digitale) Peerfeedback  in het hoger onderwijs</vt:lpstr>
      <vt:lpstr>Bijeenkomst 4 </vt:lpstr>
      <vt:lpstr>Leerdoelen </vt:lpstr>
      <vt:lpstr>Succescriteria leerdoel 3</vt:lpstr>
      <vt:lpstr>Succescriteria leerdoel 3 (vervolg)</vt:lpstr>
      <vt:lpstr>PowerPoint-presentatie</vt:lpstr>
      <vt:lpstr>Reflectie opdracht</vt:lpstr>
      <vt:lpstr>PowerPoint-presentatie</vt:lpstr>
      <vt:lpstr>Het Versnellingsplan</vt:lpstr>
      <vt:lpstr>De versnellingszone</vt:lpstr>
      <vt:lpstr>Werkgroep proeftuinen</vt:lpstr>
      <vt:lpstr>Wat evalueren we?</vt:lpstr>
      <vt:lpstr>Hoe evalueren we? </vt:lpstr>
      <vt:lpstr>Docent vragenlijst</vt:lpstr>
      <vt:lpstr>Trainer vragenlijst</vt:lpstr>
      <vt:lpstr>Student vragenlijst </vt:lpstr>
      <vt:lpstr>PowerPoint-presentatie</vt:lpstr>
    </vt:vector>
  </TitlesOfParts>
  <Company>Versnellingsplan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(Digitale) Peerfeedback  in het hoger onderwijs</dc:title>
  <dc:creator>Hopster-den Otter, D. (BMS)</dc:creator>
  <dc:description>Template by Orange Pepper_x000d_
Design by Basement Graphics_x000d_
2019</dc:description>
  <cp:lastModifiedBy>Esther Adriaansen</cp:lastModifiedBy>
  <cp:revision>10</cp:revision>
  <dcterms:created xsi:type="dcterms:W3CDTF">2020-08-12T13:12:05Z</dcterms:created>
  <dcterms:modified xsi:type="dcterms:W3CDTF">2021-01-04T19:22:12Z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0x01010016F78B86144F504F87C563F1A3801226</vt:lpwstr>
  </property>
</Properties>
</file>