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82" r:id="rId5"/>
    <p:sldId id="288" r:id="rId6"/>
    <p:sldId id="289" r:id="rId7"/>
    <p:sldId id="285" r:id="rId8"/>
    <p:sldId id="279" r:id="rId9"/>
    <p:sldId id="280" r:id="rId10"/>
    <p:sldId id="281" r:id="rId11"/>
    <p:sldId id="264" r:id="rId12"/>
    <p:sldId id="268" r:id="rId13"/>
    <p:sldId id="256" r:id="rId14"/>
    <p:sldId id="258" r:id="rId15"/>
    <p:sldId id="266" r:id="rId16"/>
    <p:sldId id="259" r:id="rId17"/>
    <p:sldId id="274" r:id="rId18"/>
    <p:sldId id="275" r:id="rId19"/>
    <p:sldId id="277" r:id="rId20"/>
    <p:sldId id="286" r:id="rId21"/>
    <p:sldId id="28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Real life approach" id="{B9F040ED-6848-4020-834E-73502331F2AC}">
          <p14:sldIdLst>
            <p14:sldId id="282"/>
            <p14:sldId id="288"/>
            <p14:sldId id="289"/>
            <p14:sldId id="285"/>
            <p14:sldId id="279"/>
            <p14:sldId id="280"/>
            <p14:sldId id="281"/>
            <p14:sldId id="264"/>
            <p14:sldId id="268"/>
          </p14:sldIdLst>
        </p14:section>
        <p14:section name="Scenario approach" id="{18552864-8890-4426-AFFB-022CE32B6AC0}">
          <p14:sldIdLst>
            <p14:sldId id="256"/>
            <p14:sldId id="258"/>
            <p14:sldId id="266"/>
            <p14:sldId id="259"/>
            <p14:sldId id="274"/>
            <p14:sldId id="275"/>
            <p14:sldId id="277"/>
            <p14:sldId id="286"/>
            <p14:sldId id="28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 Fischer" initials="SF" lastIdx="12" clrIdx="0">
    <p:extLst>
      <p:ext uri="{19B8F6BF-5375-455C-9EA6-DF929625EA0E}">
        <p15:presenceInfo xmlns:p15="http://schemas.microsoft.com/office/powerpoint/2012/main" userId="S::Stef@pptsolutions.nl::16c4fb3c-bee3-4fbd-ab2a-baf4e8406ef4" providerId="AD"/>
      </p:ext>
    </p:extLst>
  </p:cmAuthor>
  <p:cmAuthor id="2" name="PPT Solutions" initials="PPT" lastIdx="1" clrIdx="1">
    <p:extLst>
      <p:ext uri="{19B8F6BF-5375-455C-9EA6-DF929625EA0E}">
        <p15:presenceInfo xmlns:p15="http://schemas.microsoft.com/office/powerpoint/2012/main" userId="PPT Solutions" providerId="None"/>
      </p:ext>
    </p:extLst>
  </p:cmAuthor>
  <p:cmAuthor id="3" name="Silvana Salamur" initials="SS" lastIdx="37" clrIdx="2">
    <p:extLst>
      <p:ext uri="{19B8F6BF-5375-455C-9EA6-DF929625EA0E}">
        <p15:presenceInfo xmlns:p15="http://schemas.microsoft.com/office/powerpoint/2012/main" userId="Silvana Salamur" providerId="None"/>
      </p:ext>
    </p:extLst>
  </p:cmAuthor>
  <p:cmAuthor id="4" name="Alexandra van Doorn" initials="AvD" lastIdx="28" clrIdx="3">
    <p:extLst>
      <p:ext uri="{19B8F6BF-5375-455C-9EA6-DF929625EA0E}">
        <p15:presenceInfo xmlns:p15="http://schemas.microsoft.com/office/powerpoint/2012/main" userId="S::74840avd@eur.nl::5d3a1a3d-230e-4649-918f-afca906a87e3" providerId="AD"/>
      </p:ext>
    </p:extLst>
  </p:cmAuthor>
  <p:cmAuthor id="5" name="Karlijn van den Hoff" initials="KvdH" lastIdx="16" clrIdx="4">
    <p:extLst>
      <p:ext uri="{19B8F6BF-5375-455C-9EA6-DF929625EA0E}">
        <p15:presenceInfo xmlns:p15="http://schemas.microsoft.com/office/powerpoint/2012/main" userId="S::karlijn@pptsolutions.nl::5c737ac9-a67f-4e47-9413-1fe943df24bb" providerId="AD"/>
      </p:ext>
    </p:extLst>
  </p:cmAuthor>
  <p:cmAuthor id="6" name="Victor Hurks" initials="VH" lastIdx="9" clrIdx="5">
    <p:extLst>
      <p:ext uri="{19B8F6BF-5375-455C-9EA6-DF929625EA0E}">
        <p15:presenceInfo xmlns:p15="http://schemas.microsoft.com/office/powerpoint/2012/main" userId="Victor Hurk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A9F"/>
    <a:srgbClr val="59BA47"/>
    <a:srgbClr val="BF8D2C"/>
    <a:srgbClr val="F89D28"/>
    <a:srgbClr val="DD1367"/>
    <a:srgbClr val="E36231"/>
    <a:srgbClr val="A21942"/>
    <a:srgbClr val="27BFE6"/>
    <a:srgbClr val="C7212F"/>
    <a:srgbClr val="4AA0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8747C-8A74-4F06-B72B-C75FFFBDCE7F}" v="88" dt="2025-04-28T07:15:37.5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26" autoAdjust="0"/>
  </p:normalViewPr>
  <p:slideViewPr>
    <p:cSldViewPr snapToGrid="0">
      <p:cViewPr varScale="1">
        <p:scale>
          <a:sx n="73" d="100"/>
          <a:sy n="73" d="100"/>
        </p:scale>
        <p:origin x="269"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Smulders" userId="ddf98486-ede7-4474-9f83-ad6624de9aa8" providerId="ADAL" clId="{0778747C-8A74-4F06-B72B-C75FFFBDCE7F}"/>
    <pc:docChg chg="undo custSel addSld delSld modSld sldOrd modSection">
      <pc:chgData name="Anna Smulders" userId="ddf98486-ede7-4474-9f83-ad6624de9aa8" providerId="ADAL" clId="{0778747C-8A74-4F06-B72B-C75FFFBDCE7F}" dt="2025-04-28T07:18:20.500" v="947" actId="403"/>
      <pc:docMkLst>
        <pc:docMk/>
      </pc:docMkLst>
      <pc:sldChg chg="addSp delSp modSp mod">
        <pc:chgData name="Anna Smulders" userId="ddf98486-ede7-4474-9f83-ad6624de9aa8" providerId="ADAL" clId="{0778747C-8A74-4F06-B72B-C75FFFBDCE7F}" dt="2025-04-28T07:18:20.500" v="947" actId="403"/>
        <pc:sldMkLst>
          <pc:docMk/>
          <pc:sldMk cId="32134662" sldId="256"/>
        </pc:sldMkLst>
        <pc:spChg chg="add mod">
          <ac:chgData name="Anna Smulders" userId="ddf98486-ede7-4474-9f83-ad6624de9aa8" providerId="ADAL" clId="{0778747C-8A74-4F06-B72B-C75FFFBDCE7F}" dt="2025-04-28T07:18:20.500" v="947" actId="403"/>
          <ac:spMkLst>
            <pc:docMk/>
            <pc:sldMk cId="32134662" sldId="256"/>
            <ac:spMk id="10" creationId="{7AEDA7C2-8E6D-54EA-2917-67B751393899}"/>
          </ac:spMkLst>
        </pc:spChg>
      </pc:sldChg>
      <pc:sldChg chg="modSp mod">
        <pc:chgData name="Anna Smulders" userId="ddf98486-ede7-4474-9f83-ad6624de9aa8" providerId="ADAL" clId="{0778747C-8A74-4F06-B72B-C75FFFBDCE7F}" dt="2025-04-28T07:12:05.334" v="647" actId="1076"/>
        <pc:sldMkLst>
          <pc:docMk/>
          <pc:sldMk cId="660358221" sldId="258"/>
        </pc:sldMkLst>
        <pc:spChg chg="mod">
          <ac:chgData name="Anna Smulders" userId="ddf98486-ede7-4474-9f83-ad6624de9aa8" providerId="ADAL" clId="{0778747C-8A74-4F06-B72B-C75FFFBDCE7F}" dt="2025-04-28T07:11:57.270" v="645" actId="20577"/>
          <ac:spMkLst>
            <pc:docMk/>
            <pc:sldMk cId="660358221" sldId="258"/>
            <ac:spMk id="7" creationId="{3E332B11-6A7D-0BCC-EFC7-C065DD9988EE}"/>
          </ac:spMkLst>
        </pc:spChg>
        <pc:grpChg chg="mod">
          <ac:chgData name="Anna Smulders" userId="ddf98486-ede7-4474-9f83-ad6624de9aa8" providerId="ADAL" clId="{0778747C-8A74-4F06-B72B-C75FFFBDCE7F}" dt="2025-04-28T07:12:05.334" v="647" actId="1076"/>
          <ac:grpSpMkLst>
            <pc:docMk/>
            <pc:sldMk cId="660358221" sldId="258"/>
            <ac:grpSpMk id="12" creationId="{79492789-1AB9-BA81-2F84-63D435D29041}"/>
          </ac:grpSpMkLst>
        </pc:grpChg>
      </pc:sldChg>
      <pc:sldChg chg="addSp delSp modSp mod delAnim modAnim modShow">
        <pc:chgData name="Anna Smulders" userId="ddf98486-ede7-4474-9f83-ad6624de9aa8" providerId="ADAL" clId="{0778747C-8A74-4F06-B72B-C75FFFBDCE7F}" dt="2025-04-24T13:11:57.080" v="147" actId="729"/>
        <pc:sldMkLst>
          <pc:docMk/>
          <pc:sldMk cId="3661873521" sldId="259"/>
        </pc:sldMkLst>
        <pc:spChg chg="mod">
          <ac:chgData name="Anna Smulders" userId="ddf98486-ede7-4474-9f83-ad6624de9aa8" providerId="ADAL" clId="{0778747C-8A74-4F06-B72B-C75FFFBDCE7F}" dt="2025-04-24T13:05:07.625" v="61" actId="20577"/>
          <ac:spMkLst>
            <pc:docMk/>
            <pc:sldMk cId="3661873521" sldId="259"/>
            <ac:spMk id="10" creationId="{50759FA2-EE4C-13A2-E069-A3AD59A8382B}"/>
          </ac:spMkLst>
        </pc:spChg>
        <pc:picChg chg="add mod ord">
          <ac:chgData name="Anna Smulders" userId="ddf98486-ede7-4474-9f83-ad6624de9aa8" providerId="ADAL" clId="{0778747C-8A74-4F06-B72B-C75FFFBDCE7F}" dt="2025-04-24T13:05:18.566" v="63" actId="170"/>
          <ac:picMkLst>
            <pc:docMk/>
            <pc:sldMk cId="3661873521" sldId="259"/>
            <ac:picMk id="5" creationId="{B53C81EA-0047-AE01-DCE8-4C4E062FE70C}"/>
          </ac:picMkLst>
        </pc:picChg>
        <pc:picChg chg="add mod">
          <ac:chgData name="Anna Smulders" userId="ddf98486-ede7-4474-9f83-ad6624de9aa8" providerId="ADAL" clId="{0778747C-8A74-4F06-B72B-C75FFFBDCE7F}" dt="2025-04-24T13:04:58.509" v="31" actId="1076"/>
          <ac:picMkLst>
            <pc:docMk/>
            <pc:sldMk cId="3661873521" sldId="259"/>
            <ac:picMk id="12" creationId="{E16990A8-B09E-12C3-7B71-76E549B44ABE}"/>
          </ac:picMkLst>
        </pc:picChg>
      </pc:sldChg>
      <pc:sldChg chg="addSp delSp modSp del mod">
        <pc:chgData name="Anna Smulders" userId="ddf98486-ede7-4474-9f83-ad6624de9aa8" providerId="ADAL" clId="{0778747C-8A74-4F06-B72B-C75FFFBDCE7F}" dt="2025-04-24T13:24:51.744" v="498" actId="2696"/>
        <pc:sldMkLst>
          <pc:docMk/>
          <pc:sldMk cId="689458226" sldId="261"/>
        </pc:sldMkLst>
      </pc:sldChg>
      <pc:sldChg chg="addSp delSp modSp del mod ord">
        <pc:chgData name="Anna Smulders" userId="ddf98486-ede7-4474-9f83-ad6624de9aa8" providerId="ADAL" clId="{0778747C-8A74-4F06-B72B-C75FFFBDCE7F}" dt="2025-04-24T13:11:28.824" v="143" actId="2696"/>
        <pc:sldMkLst>
          <pc:docMk/>
          <pc:sldMk cId="3747507839" sldId="262"/>
        </pc:sldMkLst>
      </pc:sldChg>
      <pc:sldChg chg="add del mod ord modShow">
        <pc:chgData name="Anna Smulders" userId="ddf98486-ede7-4474-9f83-ad6624de9aa8" providerId="ADAL" clId="{0778747C-8A74-4F06-B72B-C75FFFBDCE7F}" dt="2025-04-24T13:24:51.744" v="498" actId="2696"/>
        <pc:sldMkLst>
          <pc:docMk/>
          <pc:sldMk cId="2809322440" sldId="263"/>
        </pc:sldMkLst>
      </pc:sldChg>
      <pc:sldChg chg="addSp delSp modSp del mod ord">
        <pc:chgData name="Anna Smulders" userId="ddf98486-ede7-4474-9f83-ad6624de9aa8" providerId="ADAL" clId="{0778747C-8A74-4F06-B72B-C75FFFBDCE7F}" dt="2025-04-24T13:27:02.954" v="512" actId="2696"/>
        <pc:sldMkLst>
          <pc:docMk/>
          <pc:sldMk cId="552112018" sldId="264"/>
        </pc:sldMkLst>
      </pc:sldChg>
      <pc:sldChg chg="addSp delSp modSp add mod modClrScheme chgLayout">
        <pc:chgData name="Anna Smulders" userId="ddf98486-ede7-4474-9f83-ad6624de9aa8" providerId="ADAL" clId="{0778747C-8A74-4F06-B72B-C75FFFBDCE7F}" dt="2025-04-24T13:30:35.739" v="596" actId="18131"/>
        <pc:sldMkLst>
          <pc:docMk/>
          <pc:sldMk cId="4027514148" sldId="264"/>
        </pc:sldMkLst>
        <pc:spChg chg="mod ord">
          <ac:chgData name="Anna Smulders" userId="ddf98486-ede7-4474-9f83-ad6624de9aa8" providerId="ADAL" clId="{0778747C-8A74-4F06-B72B-C75FFFBDCE7F}" dt="2025-04-24T13:28:37.201" v="568" actId="700"/>
          <ac:spMkLst>
            <pc:docMk/>
            <pc:sldMk cId="4027514148" sldId="264"/>
            <ac:spMk id="2" creationId="{83519782-F623-75E9-DCC2-DB656CD553F1}"/>
          </ac:spMkLst>
        </pc:spChg>
        <pc:spChg chg="mod ord">
          <ac:chgData name="Anna Smulders" userId="ddf98486-ede7-4474-9f83-ad6624de9aa8" providerId="ADAL" clId="{0778747C-8A74-4F06-B72B-C75FFFBDCE7F}" dt="2025-04-24T13:28:37.201" v="568" actId="700"/>
          <ac:spMkLst>
            <pc:docMk/>
            <pc:sldMk cId="4027514148" sldId="264"/>
            <ac:spMk id="3" creationId="{B6281113-DC18-4027-9FAE-F0783AAB2060}"/>
          </ac:spMkLst>
        </pc:spChg>
        <pc:spChg chg="mod ord">
          <ac:chgData name="Anna Smulders" userId="ddf98486-ede7-4474-9f83-ad6624de9aa8" providerId="ADAL" clId="{0778747C-8A74-4F06-B72B-C75FFFBDCE7F}" dt="2025-04-24T13:28:37.201" v="568" actId="700"/>
          <ac:spMkLst>
            <pc:docMk/>
            <pc:sldMk cId="4027514148" sldId="264"/>
            <ac:spMk id="4" creationId="{C8091CFC-6B26-FE98-B386-E043A7C5EC66}"/>
          </ac:spMkLst>
        </pc:spChg>
        <pc:spChg chg="add mod ord">
          <ac:chgData name="Anna Smulders" userId="ddf98486-ede7-4474-9f83-ad6624de9aa8" providerId="ADAL" clId="{0778747C-8A74-4F06-B72B-C75FFFBDCE7F}" dt="2025-04-24T13:29:55.051" v="589" actId="14100"/>
          <ac:spMkLst>
            <pc:docMk/>
            <pc:sldMk cId="4027514148" sldId="264"/>
            <ac:spMk id="6" creationId="{E7C5FFB3-B8D6-AB98-3D9D-8880D0DC6532}"/>
          </ac:spMkLst>
        </pc:spChg>
        <pc:spChg chg="mod">
          <ac:chgData name="Anna Smulders" userId="ddf98486-ede7-4474-9f83-ad6624de9aa8" providerId="ADAL" clId="{0778747C-8A74-4F06-B72B-C75FFFBDCE7F}" dt="2025-04-24T13:28:44.315" v="569" actId="207"/>
          <ac:spMkLst>
            <pc:docMk/>
            <pc:sldMk cId="4027514148" sldId="264"/>
            <ac:spMk id="8" creationId="{8578A9A0-50DC-1B31-415B-1F891F2EE3DC}"/>
          </ac:spMkLst>
        </pc:spChg>
        <pc:spChg chg="add mod ord">
          <ac:chgData name="Anna Smulders" userId="ddf98486-ede7-4474-9f83-ad6624de9aa8" providerId="ADAL" clId="{0778747C-8A74-4F06-B72B-C75FFFBDCE7F}" dt="2025-04-24T13:30:24.910" v="595" actId="2085"/>
          <ac:spMkLst>
            <pc:docMk/>
            <pc:sldMk cId="4027514148" sldId="264"/>
            <ac:spMk id="11" creationId="{E3AC70FE-D6D5-6389-B315-463958AA39F5}"/>
          </ac:spMkLst>
        </pc:spChg>
        <pc:spChg chg="mod ord">
          <ac:chgData name="Anna Smulders" userId="ddf98486-ede7-4474-9f83-ad6624de9aa8" providerId="ADAL" clId="{0778747C-8A74-4F06-B72B-C75FFFBDCE7F}" dt="2025-04-24T13:28:51.195" v="571" actId="14100"/>
          <ac:spMkLst>
            <pc:docMk/>
            <pc:sldMk cId="4027514148" sldId="264"/>
            <ac:spMk id="12" creationId="{1716AB1A-FC2A-8CC0-E1D4-7020B19F18B6}"/>
          </ac:spMkLst>
        </pc:spChg>
        <pc:picChg chg="add mod modCrop">
          <ac:chgData name="Anna Smulders" userId="ddf98486-ede7-4474-9f83-ad6624de9aa8" providerId="ADAL" clId="{0778747C-8A74-4F06-B72B-C75FFFBDCE7F}" dt="2025-04-24T13:30:35.739" v="596" actId="18131"/>
          <ac:picMkLst>
            <pc:docMk/>
            <pc:sldMk cId="4027514148" sldId="264"/>
            <ac:picMk id="10" creationId="{35B55310-6AE3-3FF9-74F5-EA440A71CBDC}"/>
          </ac:picMkLst>
        </pc:picChg>
        <pc:picChg chg="mod">
          <ac:chgData name="Anna Smulders" userId="ddf98486-ede7-4474-9f83-ad6624de9aa8" providerId="ADAL" clId="{0778747C-8A74-4F06-B72B-C75FFFBDCE7F}" dt="2025-04-24T13:28:14.645" v="567"/>
          <ac:picMkLst>
            <pc:docMk/>
            <pc:sldMk cId="4027514148" sldId="264"/>
            <ac:picMk id="14" creationId="{31796C7F-2989-F3AD-5A69-F87D4C1B9A41}"/>
          </ac:picMkLst>
        </pc:picChg>
      </pc:sldChg>
      <pc:sldChg chg="del">
        <pc:chgData name="Anna Smulders" userId="ddf98486-ede7-4474-9f83-ad6624de9aa8" providerId="ADAL" clId="{0778747C-8A74-4F06-B72B-C75FFFBDCE7F}" dt="2025-04-24T13:01:28.910" v="4" actId="2696"/>
        <pc:sldMkLst>
          <pc:docMk/>
          <pc:sldMk cId="3861785237" sldId="265"/>
        </pc:sldMkLst>
      </pc:sldChg>
      <pc:sldChg chg="delSp modSp mod">
        <pc:chgData name="Anna Smulders" userId="ddf98486-ede7-4474-9f83-ad6624de9aa8" providerId="ADAL" clId="{0778747C-8A74-4F06-B72B-C75FFFBDCE7F}" dt="2025-04-28T07:15:32.315" v="941" actId="1076"/>
        <pc:sldMkLst>
          <pc:docMk/>
          <pc:sldMk cId="180494725" sldId="266"/>
        </pc:sldMkLst>
        <pc:spChg chg="mod">
          <ac:chgData name="Anna Smulders" userId="ddf98486-ede7-4474-9f83-ad6624de9aa8" providerId="ADAL" clId="{0778747C-8A74-4F06-B72B-C75FFFBDCE7F}" dt="2025-04-28T07:14:49.378" v="928" actId="14100"/>
          <ac:spMkLst>
            <pc:docMk/>
            <pc:sldMk cId="180494725" sldId="266"/>
            <ac:spMk id="19" creationId="{248F062E-DADC-F177-091E-1298E8996679}"/>
          </ac:spMkLst>
        </pc:spChg>
        <pc:spChg chg="mod">
          <ac:chgData name="Anna Smulders" userId="ddf98486-ede7-4474-9f83-ad6624de9aa8" providerId="ADAL" clId="{0778747C-8A74-4F06-B72B-C75FFFBDCE7F}" dt="2025-04-28T07:15:20.563" v="939" actId="1076"/>
          <ac:spMkLst>
            <pc:docMk/>
            <pc:sldMk cId="180494725" sldId="266"/>
            <ac:spMk id="20" creationId="{8D9A5553-B347-C332-AD5D-789C50BAF8CE}"/>
          </ac:spMkLst>
        </pc:spChg>
        <pc:grpChg chg="mod">
          <ac:chgData name="Anna Smulders" userId="ddf98486-ede7-4474-9f83-ad6624de9aa8" providerId="ADAL" clId="{0778747C-8A74-4F06-B72B-C75FFFBDCE7F}" dt="2025-04-28T07:15:32.315" v="941" actId="1076"/>
          <ac:grpSpMkLst>
            <pc:docMk/>
            <pc:sldMk cId="180494725" sldId="266"/>
            <ac:grpSpMk id="21" creationId="{5AD75C1F-78E5-237E-DF82-6031BC4C0707}"/>
          </ac:grpSpMkLst>
        </pc:grpChg>
        <pc:grpChg chg="mod">
          <ac:chgData name="Anna Smulders" userId="ddf98486-ede7-4474-9f83-ad6624de9aa8" providerId="ADAL" clId="{0778747C-8A74-4F06-B72B-C75FFFBDCE7F}" dt="2025-04-28T07:15:32.315" v="941" actId="1076"/>
          <ac:grpSpMkLst>
            <pc:docMk/>
            <pc:sldMk cId="180494725" sldId="266"/>
            <ac:grpSpMk id="22" creationId="{9DFCF4A6-F954-2FAE-AD88-D79BF0D1114C}"/>
          </ac:grpSpMkLst>
        </pc:grpChg>
        <pc:grpChg chg="del mod">
          <ac:chgData name="Anna Smulders" userId="ddf98486-ede7-4474-9f83-ad6624de9aa8" providerId="ADAL" clId="{0778747C-8A74-4F06-B72B-C75FFFBDCE7F}" dt="2025-04-28T07:15:13.185" v="936" actId="478"/>
          <ac:grpSpMkLst>
            <pc:docMk/>
            <pc:sldMk cId="180494725" sldId="266"/>
            <ac:grpSpMk id="23" creationId="{5F8FC07E-C0B6-B2C3-460F-F6F15109F7C3}"/>
          </ac:grpSpMkLst>
        </pc:grpChg>
        <pc:picChg chg="mod">
          <ac:chgData name="Anna Smulders" userId="ddf98486-ede7-4474-9f83-ad6624de9aa8" providerId="ADAL" clId="{0778747C-8A74-4F06-B72B-C75FFFBDCE7F}" dt="2025-04-28T07:15:06.418" v="934" actId="1076"/>
          <ac:picMkLst>
            <pc:docMk/>
            <pc:sldMk cId="180494725" sldId="266"/>
            <ac:picMk id="14" creationId="{D8067F75-9DC4-C7E1-4B2F-77ECFBA2FAED}"/>
          </ac:picMkLst>
        </pc:picChg>
        <pc:picChg chg="mod">
          <ac:chgData name="Anna Smulders" userId="ddf98486-ede7-4474-9f83-ad6624de9aa8" providerId="ADAL" clId="{0778747C-8A74-4F06-B72B-C75FFFBDCE7F}" dt="2025-04-28T07:15:20.563" v="939" actId="1076"/>
          <ac:picMkLst>
            <pc:docMk/>
            <pc:sldMk cId="180494725" sldId="266"/>
            <ac:picMk id="16" creationId="{3B7E7CF7-B37D-DD45-1659-DAE50AF247B4}"/>
          </ac:picMkLst>
        </pc:picChg>
      </pc:sldChg>
      <pc:sldChg chg="del">
        <pc:chgData name="Anna Smulders" userId="ddf98486-ede7-4474-9f83-ad6624de9aa8" providerId="ADAL" clId="{0778747C-8A74-4F06-B72B-C75FFFBDCE7F}" dt="2025-04-24T13:01:28.910" v="4" actId="2696"/>
        <pc:sldMkLst>
          <pc:docMk/>
          <pc:sldMk cId="4154429114" sldId="267"/>
        </pc:sldMkLst>
      </pc:sldChg>
      <pc:sldChg chg="delSp modSp add mod">
        <pc:chgData name="Anna Smulders" userId="ddf98486-ede7-4474-9f83-ad6624de9aa8" providerId="ADAL" clId="{0778747C-8A74-4F06-B72B-C75FFFBDCE7F}" dt="2025-04-24T13:28:01.720" v="566" actId="478"/>
        <pc:sldMkLst>
          <pc:docMk/>
          <pc:sldMk cId="459189185" sldId="268"/>
        </pc:sldMkLst>
        <pc:spChg chg="mod">
          <ac:chgData name="Anna Smulders" userId="ddf98486-ede7-4474-9f83-ad6624de9aa8" providerId="ADAL" clId="{0778747C-8A74-4F06-B72B-C75FFFBDCE7F}" dt="2025-04-24T13:27:45.711" v="516" actId="20577"/>
          <ac:spMkLst>
            <pc:docMk/>
            <pc:sldMk cId="459189185" sldId="268"/>
            <ac:spMk id="8" creationId="{8578A9A0-50DC-1B31-415B-1F891F2EE3DC}"/>
          </ac:spMkLst>
        </pc:spChg>
        <pc:spChg chg="mod">
          <ac:chgData name="Anna Smulders" userId="ddf98486-ede7-4474-9f83-ad6624de9aa8" providerId="ADAL" clId="{0778747C-8A74-4F06-B72B-C75FFFBDCE7F}" dt="2025-04-24T13:27:58.421" v="565" actId="20577"/>
          <ac:spMkLst>
            <pc:docMk/>
            <pc:sldMk cId="459189185" sldId="268"/>
            <ac:spMk id="12" creationId="{1716AB1A-FC2A-8CC0-E1D4-7020B19F18B6}"/>
          </ac:spMkLst>
        </pc:spChg>
      </pc:sldChg>
      <pc:sldChg chg="del ord">
        <pc:chgData name="Anna Smulders" userId="ddf98486-ede7-4474-9f83-ad6624de9aa8" providerId="ADAL" clId="{0778747C-8A74-4F06-B72B-C75FFFBDCE7F}" dt="2025-04-24T13:27:02.954" v="512" actId="2696"/>
        <pc:sldMkLst>
          <pc:docMk/>
          <pc:sldMk cId="1420096572" sldId="268"/>
        </pc:sldMkLst>
      </pc:sldChg>
      <pc:sldChg chg="del">
        <pc:chgData name="Anna Smulders" userId="ddf98486-ede7-4474-9f83-ad6624de9aa8" providerId="ADAL" clId="{0778747C-8A74-4F06-B72B-C75FFFBDCE7F}" dt="2025-04-24T13:01:28.910" v="4" actId="2696"/>
        <pc:sldMkLst>
          <pc:docMk/>
          <pc:sldMk cId="386472576" sldId="270"/>
        </pc:sldMkLst>
      </pc:sldChg>
      <pc:sldChg chg="addSp delSp modSp del mod">
        <pc:chgData name="Anna Smulders" userId="ddf98486-ede7-4474-9f83-ad6624de9aa8" providerId="ADAL" clId="{0778747C-8A74-4F06-B72B-C75FFFBDCE7F}" dt="2025-04-24T13:12:08.493" v="148" actId="2696"/>
        <pc:sldMkLst>
          <pc:docMk/>
          <pc:sldMk cId="2833689543" sldId="271"/>
        </pc:sldMkLst>
      </pc:sldChg>
      <pc:sldChg chg="del">
        <pc:chgData name="Anna Smulders" userId="ddf98486-ede7-4474-9f83-ad6624de9aa8" providerId="ADAL" clId="{0778747C-8A74-4F06-B72B-C75FFFBDCE7F}" dt="2025-04-24T13:24:51.744" v="498" actId="2696"/>
        <pc:sldMkLst>
          <pc:docMk/>
          <pc:sldMk cId="3743860124" sldId="272"/>
        </pc:sldMkLst>
      </pc:sldChg>
      <pc:sldChg chg="new del">
        <pc:chgData name="Anna Smulders" userId="ddf98486-ede7-4474-9f83-ad6624de9aa8" providerId="ADAL" clId="{0778747C-8A74-4F06-B72B-C75FFFBDCE7F}" dt="2025-04-24T13:07:59.661" v="84" actId="2696"/>
        <pc:sldMkLst>
          <pc:docMk/>
          <pc:sldMk cId="1147846120" sldId="273"/>
        </pc:sldMkLst>
      </pc:sldChg>
      <pc:sldChg chg="addSp delSp modSp new mod">
        <pc:chgData name="Anna Smulders" userId="ddf98486-ede7-4474-9f83-ad6624de9aa8" providerId="ADAL" clId="{0778747C-8A74-4F06-B72B-C75FFFBDCE7F}" dt="2025-04-24T13:23:39.807" v="466" actId="1076"/>
        <pc:sldMkLst>
          <pc:docMk/>
          <pc:sldMk cId="1587601676" sldId="274"/>
        </pc:sldMkLst>
        <pc:spChg chg="mod">
          <ac:chgData name="Anna Smulders" userId="ddf98486-ede7-4474-9f83-ad6624de9aa8" providerId="ADAL" clId="{0778747C-8A74-4F06-B72B-C75FFFBDCE7F}" dt="2025-04-24T13:07:03.617" v="82" actId="20577"/>
          <ac:spMkLst>
            <pc:docMk/>
            <pc:sldMk cId="1587601676" sldId="274"/>
            <ac:spMk id="2" creationId="{96939D13-49B7-BC21-F47A-708186F8B5FB}"/>
          </ac:spMkLst>
        </pc:spChg>
        <pc:spChg chg="add mod">
          <ac:chgData name="Anna Smulders" userId="ddf98486-ede7-4474-9f83-ad6624de9aa8" providerId="ADAL" clId="{0778747C-8A74-4F06-B72B-C75FFFBDCE7F}" dt="2025-04-24T13:07:54.640" v="83"/>
          <ac:spMkLst>
            <pc:docMk/>
            <pc:sldMk cId="1587601676" sldId="274"/>
            <ac:spMk id="10" creationId="{8AC188FD-812F-5301-E709-1EB675C19432}"/>
          </ac:spMkLst>
        </pc:spChg>
        <pc:spChg chg="add mod">
          <ac:chgData name="Anna Smulders" userId="ddf98486-ede7-4474-9f83-ad6624de9aa8" providerId="ADAL" clId="{0778747C-8A74-4F06-B72B-C75FFFBDCE7F}" dt="2025-04-24T13:07:54.640" v="83"/>
          <ac:spMkLst>
            <pc:docMk/>
            <pc:sldMk cId="1587601676" sldId="274"/>
            <ac:spMk id="11" creationId="{81B8C940-2E3D-C6A3-3FB0-EEE21B45B396}"/>
          </ac:spMkLst>
        </pc:spChg>
        <pc:spChg chg="add mod">
          <ac:chgData name="Anna Smulders" userId="ddf98486-ede7-4474-9f83-ad6624de9aa8" providerId="ADAL" clId="{0778747C-8A74-4F06-B72B-C75FFFBDCE7F}" dt="2025-04-24T13:23:39.807" v="466" actId="1076"/>
          <ac:spMkLst>
            <pc:docMk/>
            <pc:sldMk cId="1587601676" sldId="274"/>
            <ac:spMk id="13" creationId="{2F171320-FE73-7EA3-3ECD-2D36697A306C}"/>
          </ac:spMkLst>
        </pc:spChg>
        <pc:picChg chg="add mod modCrop">
          <ac:chgData name="Anna Smulders" userId="ddf98486-ede7-4474-9f83-ad6624de9aa8" providerId="ADAL" clId="{0778747C-8A74-4F06-B72B-C75FFFBDCE7F}" dt="2025-04-24T13:06:56.277" v="81" actId="18131"/>
          <ac:picMkLst>
            <pc:docMk/>
            <pc:sldMk cId="1587601676" sldId="274"/>
            <ac:picMk id="9" creationId="{D97C6CB8-6C7A-3136-EC69-4497500CFF5B}"/>
          </ac:picMkLst>
        </pc:picChg>
      </pc:sldChg>
      <pc:sldChg chg="addSp delSp modSp add mod ord">
        <pc:chgData name="Anna Smulders" userId="ddf98486-ede7-4474-9f83-ad6624de9aa8" providerId="ADAL" clId="{0778747C-8A74-4F06-B72B-C75FFFBDCE7F}" dt="2025-04-24T13:23:43.535" v="467"/>
        <pc:sldMkLst>
          <pc:docMk/>
          <pc:sldMk cId="1039266564" sldId="275"/>
        </pc:sldMkLst>
        <pc:spChg chg="add mod">
          <ac:chgData name="Anna Smulders" userId="ddf98486-ede7-4474-9f83-ad6624de9aa8" providerId="ADAL" clId="{0778747C-8A74-4F06-B72B-C75FFFBDCE7F}" dt="2025-04-24T13:10:07.628" v="121"/>
          <ac:spMkLst>
            <pc:docMk/>
            <pc:sldMk cId="1039266564" sldId="275"/>
            <ac:spMk id="22" creationId="{6FA473A1-4549-32E3-3E01-3CC090872463}"/>
          </ac:spMkLst>
        </pc:spChg>
        <pc:spChg chg="add mod">
          <ac:chgData name="Anna Smulders" userId="ddf98486-ede7-4474-9f83-ad6624de9aa8" providerId="ADAL" clId="{0778747C-8A74-4F06-B72B-C75FFFBDCE7F}" dt="2025-04-24T13:10:07.628" v="121"/>
          <ac:spMkLst>
            <pc:docMk/>
            <pc:sldMk cId="1039266564" sldId="275"/>
            <ac:spMk id="23" creationId="{0F0C6C86-298A-9F51-AEAA-1DAA0F73414E}"/>
          </ac:spMkLst>
        </pc:spChg>
        <pc:spChg chg="add mod">
          <ac:chgData name="Anna Smulders" userId="ddf98486-ede7-4474-9f83-ad6624de9aa8" providerId="ADAL" clId="{0778747C-8A74-4F06-B72B-C75FFFBDCE7F}" dt="2025-04-24T13:23:43.535" v="467"/>
          <ac:spMkLst>
            <pc:docMk/>
            <pc:sldMk cId="1039266564" sldId="275"/>
            <ac:spMk id="24" creationId="{079E2AAE-D339-D7C5-9C74-F31B521D4E53}"/>
          </ac:spMkLst>
        </pc:spChg>
        <pc:picChg chg="add mod modCrop">
          <ac:chgData name="Anna Smulders" userId="ddf98486-ede7-4474-9f83-ad6624de9aa8" providerId="ADAL" clId="{0778747C-8A74-4F06-B72B-C75FFFBDCE7F}" dt="2025-04-24T13:09:36.871" v="116" actId="18131"/>
          <ac:picMkLst>
            <pc:docMk/>
            <pc:sldMk cId="1039266564" sldId="275"/>
            <ac:picMk id="21" creationId="{63D1E66C-E2FF-EA27-77F6-25E64FD7E5A4}"/>
          </ac:picMkLst>
        </pc:picChg>
      </pc:sldChg>
      <pc:sldChg chg="add del">
        <pc:chgData name="Anna Smulders" userId="ddf98486-ede7-4474-9f83-ad6624de9aa8" providerId="ADAL" clId="{0778747C-8A74-4F06-B72B-C75FFFBDCE7F}" dt="2025-04-24T13:24:51.744" v="498" actId="2696"/>
        <pc:sldMkLst>
          <pc:docMk/>
          <pc:sldMk cId="2487038881" sldId="276"/>
        </pc:sldMkLst>
      </pc:sldChg>
      <pc:sldChg chg="addSp delSp modSp add mod">
        <pc:chgData name="Anna Smulders" userId="ddf98486-ede7-4474-9f83-ad6624de9aa8" providerId="ADAL" clId="{0778747C-8A74-4F06-B72B-C75FFFBDCE7F}" dt="2025-04-24T13:23:44.920" v="468"/>
        <pc:sldMkLst>
          <pc:docMk/>
          <pc:sldMk cId="1402903417" sldId="277"/>
        </pc:sldMkLst>
        <pc:spChg chg="add mod">
          <ac:chgData name="Anna Smulders" userId="ddf98486-ede7-4474-9f83-ad6624de9aa8" providerId="ADAL" clId="{0778747C-8A74-4F06-B72B-C75FFFBDCE7F}" dt="2025-04-24T13:11:20.536" v="141" actId="478"/>
          <ac:spMkLst>
            <pc:docMk/>
            <pc:sldMk cId="1402903417" sldId="277"/>
            <ac:spMk id="11" creationId="{54745322-5230-9A07-6AE9-EF91D2E92CAF}"/>
          </ac:spMkLst>
        </pc:spChg>
        <pc:spChg chg="add mod">
          <ac:chgData name="Anna Smulders" userId="ddf98486-ede7-4474-9f83-ad6624de9aa8" providerId="ADAL" clId="{0778747C-8A74-4F06-B72B-C75FFFBDCE7F}" dt="2025-04-24T13:11:25.331" v="142"/>
          <ac:spMkLst>
            <pc:docMk/>
            <pc:sldMk cId="1402903417" sldId="277"/>
            <ac:spMk id="12" creationId="{30A86317-AFC9-BF52-9FA7-2D7347F05D8F}"/>
          </ac:spMkLst>
        </pc:spChg>
        <pc:spChg chg="add mod">
          <ac:chgData name="Anna Smulders" userId="ddf98486-ede7-4474-9f83-ad6624de9aa8" providerId="ADAL" clId="{0778747C-8A74-4F06-B72B-C75FFFBDCE7F}" dt="2025-04-24T13:11:25.331" v="142"/>
          <ac:spMkLst>
            <pc:docMk/>
            <pc:sldMk cId="1402903417" sldId="277"/>
            <ac:spMk id="13" creationId="{9C024E9C-8C60-3059-EB04-CA9F50D3072B}"/>
          </ac:spMkLst>
        </pc:spChg>
        <pc:spChg chg="add mod">
          <ac:chgData name="Anna Smulders" userId="ddf98486-ede7-4474-9f83-ad6624de9aa8" providerId="ADAL" clId="{0778747C-8A74-4F06-B72B-C75FFFBDCE7F}" dt="2025-04-24T13:23:44.920" v="468"/>
          <ac:spMkLst>
            <pc:docMk/>
            <pc:sldMk cId="1402903417" sldId="277"/>
            <ac:spMk id="14" creationId="{0F3DB00C-99CB-654A-4FCA-84EE2FF0DB82}"/>
          </ac:spMkLst>
        </pc:spChg>
        <pc:picChg chg="add mod">
          <ac:chgData name="Anna Smulders" userId="ddf98486-ede7-4474-9f83-ad6624de9aa8" providerId="ADAL" clId="{0778747C-8A74-4F06-B72B-C75FFFBDCE7F}" dt="2025-04-24T13:11:15.881" v="139" actId="962"/>
          <ac:picMkLst>
            <pc:docMk/>
            <pc:sldMk cId="1402903417" sldId="277"/>
            <ac:picMk id="9" creationId="{1F46194A-6985-5B7B-5C4A-2E9181DA4258}"/>
          </ac:picMkLst>
        </pc:picChg>
      </pc:sldChg>
      <pc:sldChg chg="addSp delSp modSp new del mod">
        <pc:chgData name="Anna Smulders" userId="ddf98486-ede7-4474-9f83-ad6624de9aa8" providerId="ADAL" clId="{0778747C-8A74-4F06-B72B-C75FFFBDCE7F}" dt="2025-04-24T13:15:24.832" v="196" actId="2696"/>
        <pc:sldMkLst>
          <pc:docMk/>
          <pc:sldMk cId="1920618649" sldId="278"/>
        </pc:sldMkLst>
      </pc:sldChg>
      <pc:sldChg chg="add">
        <pc:chgData name="Anna Smulders" userId="ddf98486-ede7-4474-9f83-ad6624de9aa8" providerId="ADAL" clId="{0778747C-8A74-4F06-B72B-C75FFFBDCE7F}" dt="2025-04-24T13:27:08.826" v="513"/>
        <pc:sldMkLst>
          <pc:docMk/>
          <pc:sldMk cId="1315571591" sldId="279"/>
        </pc:sldMkLst>
      </pc:sldChg>
      <pc:sldChg chg="addSp delSp modSp new del mod ord">
        <pc:chgData name="Anna Smulders" userId="ddf98486-ede7-4474-9f83-ad6624de9aa8" providerId="ADAL" clId="{0778747C-8A74-4F06-B72B-C75FFFBDCE7F}" dt="2025-04-24T13:27:02.954" v="512" actId="2696"/>
        <pc:sldMkLst>
          <pc:docMk/>
          <pc:sldMk cId="3640585345" sldId="279"/>
        </pc:sldMkLst>
      </pc:sldChg>
      <pc:sldChg chg="addSp delSp modSp add del mod ord">
        <pc:chgData name="Anna Smulders" userId="ddf98486-ede7-4474-9f83-ad6624de9aa8" providerId="ADAL" clId="{0778747C-8A74-4F06-B72B-C75FFFBDCE7F}" dt="2025-04-24T13:27:02.954" v="512" actId="2696"/>
        <pc:sldMkLst>
          <pc:docMk/>
          <pc:sldMk cId="571977833" sldId="280"/>
        </pc:sldMkLst>
      </pc:sldChg>
      <pc:sldChg chg="add">
        <pc:chgData name="Anna Smulders" userId="ddf98486-ede7-4474-9f83-ad6624de9aa8" providerId="ADAL" clId="{0778747C-8A74-4F06-B72B-C75FFFBDCE7F}" dt="2025-04-24T13:27:08.826" v="513"/>
        <pc:sldMkLst>
          <pc:docMk/>
          <pc:sldMk cId="589440077" sldId="280"/>
        </pc:sldMkLst>
      </pc:sldChg>
      <pc:sldChg chg="add">
        <pc:chgData name="Anna Smulders" userId="ddf98486-ede7-4474-9f83-ad6624de9aa8" providerId="ADAL" clId="{0778747C-8A74-4F06-B72B-C75FFFBDCE7F}" dt="2025-04-24T13:27:08.826" v="513"/>
        <pc:sldMkLst>
          <pc:docMk/>
          <pc:sldMk cId="1664903276" sldId="281"/>
        </pc:sldMkLst>
      </pc:sldChg>
      <pc:sldChg chg="addSp delSp modSp add del mod ord">
        <pc:chgData name="Anna Smulders" userId="ddf98486-ede7-4474-9f83-ad6624de9aa8" providerId="ADAL" clId="{0778747C-8A74-4F06-B72B-C75FFFBDCE7F}" dt="2025-04-24T13:27:02.954" v="512" actId="2696"/>
        <pc:sldMkLst>
          <pc:docMk/>
          <pc:sldMk cId="2973247782" sldId="281"/>
        </pc:sldMkLst>
      </pc:sldChg>
      <pc:sldChg chg="add del">
        <pc:chgData name="Anna Smulders" userId="ddf98486-ede7-4474-9f83-ad6624de9aa8" providerId="ADAL" clId="{0778747C-8A74-4F06-B72B-C75FFFBDCE7F}" dt="2025-04-24T13:16:13.503" v="212" actId="2890"/>
        <pc:sldMkLst>
          <pc:docMk/>
          <pc:sldMk cId="4060258703" sldId="281"/>
        </pc:sldMkLst>
      </pc:sldChg>
      <pc:sldChg chg="modSp add mod">
        <pc:chgData name="Anna Smulders" userId="ddf98486-ede7-4474-9f83-ad6624de9aa8" providerId="ADAL" clId="{0778747C-8A74-4F06-B72B-C75FFFBDCE7F}" dt="2025-04-28T07:18:12.657" v="946" actId="6549"/>
        <pc:sldMkLst>
          <pc:docMk/>
          <pc:sldMk cId="583741378" sldId="282"/>
        </pc:sldMkLst>
        <pc:spChg chg="mod">
          <ac:chgData name="Anna Smulders" userId="ddf98486-ede7-4474-9f83-ad6624de9aa8" providerId="ADAL" clId="{0778747C-8A74-4F06-B72B-C75FFFBDCE7F}" dt="2025-04-28T07:18:12.657" v="946" actId="6549"/>
          <ac:spMkLst>
            <pc:docMk/>
            <pc:sldMk cId="583741378" sldId="282"/>
            <ac:spMk id="3" creationId="{BE103BA2-A322-6F59-906B-297A33613F6A}"/>
          </ac:spMkLst>
        </pc:spChg>
      </pc:sldChg>
      <pc:sldChg chg="modSp add del mod ord">
        <pc:chgData name="Anna Smulders" userId="ddf98486-ede7-4474-9f83-ad6624de9aa8" providerId="ADAL" clId="{0778747C-8A74-4F06-B72B-C75FFFBDCE7F}" dt="2025-04-24T13:27:02.954" v="512" actId="2696"/>
        <pc:sldMkLst>
          <pc:docMk/>
          <pc:sldMk cId="1358844980" sldId="282"/>
        </pc:sldMkLst>
      </pc:sldChg>
      <pc:sldChg chg="add del">
        <pc:chgData name="Anna Smulders" userId="ddf98486-ede7-4474-9f83-ad6624de9aa8" providerId="ADAL" clId="{0778747C-8A74-4F06-B72B-C75FFFBDCE7F}" dt="2025-04-28T07:13:00.494" v="649" actId="47"/>
        <pc:sldMkLst>
          <pc:docMk/>
          <pc:sldMk cId="1927642541" sldId="283"/>
        </pc:sldMkLst>
      </pc:sldChg>
      <pc:sldChg chg="add del ord">
        <pc:chgData name="Anna Smulders" userId="ddf98486-ede7-4474-9f83-ad6624de9aa8" providerId="ADAL" clId="{0778747C-8A74-4F06-B72B-C75FFFBDCE7F}" dt="2025-04-24T13:27:02.954" v="512" actId="2696"/>
        <pc:sldMkLst>
          <pc:docMk/>
          <pc:sldMk cId="2856101334" sldId="283"/>
        </pc:sldMkLst>
      </pc:sldChg>
      <pc:sldChg chg="add del ord">
        <pc:chgData name="Anna Smulders" userId="ddf98486-ede7-4474-9f83-ad6624de9aa8" providerId="ADAL" clId="{0778747C-8A74-4F06-B72B-C75FFFBDCE7F}" dt="2025-04-24T13:27:02.954" v="512" actId="2696"/>
        <pc:sldMkLst>
          <pc:docMk/>
          <pc:sldMk cId="322571742" sldId="284"/>
        </pc:sldMkLst>
      </pc:sldChg>
      <pc:sldChg chg="add del">
        <pc:chgData name="Anna Smulders" userId="ddf98486-ede7-4474-9f83-ad6624de9aa8" providerId="ADAL" clId="{0778747C-8A74-4F06-B72B-C75FFFBDCE7F}" dt="2025-04-28T07:15:39.291" v="943" actId="47"/>
        <pc:sldMkLst>
          <pc:docMk/>
          <pc:sldMk cId="1023923570" sldId="284"/>
        </pc:sldMkLst>
      </pc:sldChg>
      <pc:sldChg chg="add del ord">
        <pc:chgData name="Anna Smulders" userId="ddf98486-ede7-4474-9f83-ad6624de9aa8" providerId="ADAL" clId="{0778747C-8A74-4F06-B72B-C75FFFBDCE7F}" dt="2025-04-24T13:27:02.954" v="512" actId="2696"/>
        <pc:sldMkLst>
          <pc:docMk/>
          <pc:sldMk cId="861292759" sldId="285"/>
        </pc:sldMkLst>
      </pc:sldChg>
      <pc:sldChg chg="add">
        <pc:chgData name="Anna Smulders" userId="ddf98486-ede7-4474-9f83-ad6624de9aa8" providerId="ADAL" clId="{0778747C-8A74-4F06-B72B-C75FFFBDCE7F}" dt="2025-04-24T13:27:08.826" v="513"/>
        <pc:sldMkLst>
          <pc:docMk/>
          <pc:sldMk cId="1017694073" sldId="285"/>
        </pc:sldMkLst>
      </pc:sldChg>
      <pc:sldChg chg="add">
        <pc:chgData name="Anna Smulders" userId="ddf98486-ede7-4474-9f83-ad6624de9aa8" providerId="ADAL" clId="{0778747C-8A74-4F06-B72B-C75FFFBDCE7F}" dt="2025-04-24T13:30:57.275" v="597"/>
        <pc:sldMkLst>
          <pc:docMk/>
          <pc:sldMk cId="2568256300" sldId="286"/>
        </pc:sldMkLst>
      </pc:sldChg>
      <pc:sldChg chg="add">
        <pc:chgData name="Anna Smulders" userId="ddf98486-ede7-4474-9f83-ad6624de9aa8" providerId="ADAL" clId="{0778747C-8A74-4F06-B72B-C75FFFBDCE7F}" dt="2025-04-24T13:30:57.275" v="597"/>
        <pc:sldMkLst>
          <pc:docMk/>
          <pc:sldMk cId="3783368730" sldId="287"/>
        </pc:sldMkLst>
      </pc:sldChg>
      <pc:sldChg chg="add">
        <pc:chgData name="Anna Smulders" userId="ddf98486-ede7-4474-9f83-ad6624de9aa8" providerId="ADAL" clId="{0778747C-8A74-4F06-B72B-C75FFFBDCE7F}" dt="2025-04-28T07:12:58.280" v="648"/>
        <pc:sldMkLst>
          <pc:docMk/>
          <pc:sldMk cId="574983" sldId="288"/>
        </pc:sldMkLst>
      </pc:sldChg>
      <pc:sldChg chg="add">
        <pc:chgData name="Anna Smulders" userId="ddf98486-ede7-4474-9f83-ad6624de9aa8" providerId="ADAL" clId="{0778747C-8A74-4F06-B72B-C75FFFBDCE7F}" dt="2025-04-28T07:15:37.517" v="942"/>
        <pc:sldMkLst>
          <pc:docMk/>
          <pc:sldMk cId="3450493071" sldId="289"/>
        </pc:sldMkLst>
      </pc:sldChg>
    </pc:docChg>
  </pc:docChgLst>
  <pc:docChgLst>
    <pc:chgData name="Anna Smulders" userId="ddf98486-ede7-4474-9f83-ad6624de9aa8" providerId="ADAL" clId="{F910687E-0A2E-4815-8721-BF1236697908}"/>
    <pc:docChg chg="modSld sldOrd modSection">
      <pc:chgData name="Anna Smulders" userId="ddf98486-ede7-4474-9f83-ad6624de9aa8" providerId="ADAL" clId="{F910687E-0A2E-4815-8721-BF1236697908}" dt="2025-04-28T07:23:30.130" v="53" actId="20577"/>
      <pc:docMkLst>
        <pc:docMk/>
      </pc:docMkLst>
      <pc:sldChg chg="mod ord modShow">
        <pc:chgData name="Anna Smulders" userId="ddf98486-ede7-4474-9f83-ad6624de9aa8" providerId="ADAL" clId="{F910687E-0A2E-4815-8721-BF1236697908}" dt="2025-04-28T07:20:49.063" v="2" actId="729"/>
        <pc:sldMkLst>
          <pc:docMk/>
          <pc:sldMk cId="32134662" sldId="256"/>
        </pc:sldMkLst>
      </pc:sldChg>
      <pc:sldChg chg="mod ord modShow">
        <pc:chgData name="Anna Smulders" userId="ddf98486-ede7-4474-9f83-ad6624de9aa8" providerId="ADAL" clId="{F910687E-0A2E-4815-8721-BF1236697908}" dt="2025-04-28T07:20:49.063" v="2" actId="729"/>
        <pc:sldMkLst>
          <pc:docMk/>
          <pc:sldMk cId="660358221" sldId="258"/>
        </pc:sldMkLst>
      </pc:sldChg>
      <pc:sldChg chg="mod ord modShow">
        <pc:chgData name="Anna Smulders" userId="ddf98486-ede7-4474-9f83-ad6624de9aa8" providerId="ADAL" clId="{F910687E-0A2E-4815-8721-BF1236697908}" dt="2025-04-28T07:20:49.063" v="2" actId="729"/>
        <pc:sldMkLst>
          <pc:docMk/>
          <pc:sldMk cId="3661873521" sldId="259"/>
        </pc:sldMkLst>
      </pc:sldChg>
      <pc:sldChg chg="modSp mod ord modShow">
        <pc:chgData name="Anna Smulders" userId="ddf98486-ede7-4474-9f83-ad6624de9aa8" providerId="ADAL" clId="{F910687E-0A2E-4815-8721-BF1236697908}" dt="2025-04-28T07:23:30.130" v="53" actId="20577"/>
        <pc:sldMkLst>
          <pc:docMk/>
          <pc:sldMk cId="180494725" sldId="266"/>
        </pc:sldMkLst>
        <pc:spChg chg="mod">
          <ac:chgData name="Anna Smulders" userId="ddf98486-ede7-4474-9f83-ad6624de9aa8" providerId="ADAL" clId="{F910687E-0A2E-4815-8721-BF1236697908}" dt="2025-04-28T07:23:30.130" v="53" actId="20577"/>
          <ac:spMkLst>
            <pc:docMk/>
            <pc:sldMk cId="180494725" sldId="266"/>
            <ac:spMk id="19" creationId="{248F062E-DADC-F177-091E-1298E8996679}"/>
          </ac:spMkLst>
        </pc:spChg>
      </pc:sldChg>
      <pc:sldChg chg="mod ord modShow">
        <pc:chgData name="Anna Smulders" userId="ddf98486-ede7-4474-9f83-ad6624de9aa8" providerId="ADAL" clId="{F910687E-0A2E-4815-8721-BF1236697908}" dt="2025-04-28T07:20:49.063" v="2" actId="729"/>
        <pc:sldMkLst>
          <pc:docMk/>
          <pc:sldMk cId="1587601676" sldId="274"/>
        </pc:sldMkLst>
      </pc:sldChg>
      <pc:sldChg chg="mod ord modShow">
        <pc:chgData name="Anna Smulders" userId="ddf98486-ede7-4474-9f83-ad6624de9aa8" providerId="ADAL" clId="{F910687E-0A2E-4815-8721-BF1236697908}" dt="2025-04-28T07:20:49.063" v="2" actId="729"/>
        <pc:sldMkLst>
          <pc:docMk/>
          <pc:sldMk cId="1039266564" sldId="275"/>
        </pc:sldMkLst>
      </pc:sldChg>
      <pc:sldChg chg="mod ord modShow">
        <pc:chgData name="Anna Smulders" userId="ddf98486-ede7-4474-9f83-ad6624de9aa8" providerId="ADAL" clId="{F910687E-0A2E-4815-8721-BF1236697908}" dt="2025-04-28T07:20:49.063" v="2" actId="729"/>
        <pc:sldMkLst>
          <pc:docMk/>
          <pc:sldMk cId="1402903417" sldId="277"/>
        </pc:sldMkLst>
      </pc:sldChg>
      <pc:sldChg chg="modSp mod">
        <pc:chgData name="Anna Smulders" userId="ddf98486-ede7-4474-9f83-ad6624de9aa8" providerId="ADAL" clId="{F910687E-0A2E-4815-8721-BF1236697908}" dt="2025-04-28T07:21:19.115" v="36" actId="20577"/>
        <pc:sldMkLst>
          <pc:docMk/>
          <pc:sldMk cId="1315571591" sldId="279"/>
        </pc:sldMkLst>
        <pc:spChg chg="mod">
          <ac:chgData name="Anna Smulders" userId="ddf98486-ede7-4474-9f83-ad6624de9aa8" providerId="ADAL" clId="{F910687E-0A2E-4815-8721-BF1236697908}" dt="2025-04-28T07:21:19.115" v="36" actId="20577"/>
          <ac:spMkLst>
            <pc:docMk/>
            <pc:sldMk cId="1315571591" sldId="279"/>
            <ac:spMk id="12" creationId="{40B93267-A199-DB7D-9688-43C4CC153308}"/>
          </ac:spMkLst>
        </pc:spChg>
      </pc:sldChg>
      <pc:sldChg chg="modSp mod">
        <pc:chgData name="Anna Smulders" userId="ddf98486-ede7-4474-9f83-ad6624de9aa8" providerId="ADAL" clId="{F910687E-0A2E-4815-8721-BF1236697908}" dt="2025-04-28T07:21:23.571" v="38"/>
        <pc:sldMkLst>
          <pc:docMk/>
          <pc:sldMk cId="589440077" sldId="280"/>
        </pc:sldMkLst>
        <pc:spChg chg="mod">
          <ac:chgData name="Anna Smulders" userId="ddf98486-ede7-4474-9f83-ad6624de9aa8" providerId="ADAL" clId="{F910687E-0A2E-4815-8721-BF1236697908}" dt="2025-04-28T07:21:23.571" v="38"/>
          <ac:spMkLst>
            <pc:docMk/>
            <pc:sldMk cId="589440077" sldId="280"/>
            <ac:spMk id="21" creationId="{BF7E5559-BF37-4E8D-43DB-E59BBFCC5425}"/>
          </ac:spMkLst>
        </pc:spChg>
      </pc:sldChg>
      <pc:sldChg chg="modSp mod">
        <pc:chgData name="Anna Smulders" userId="ddf98486-ede7-4474-9f83-ad6624de9aa8" providerId="ADAL" clId="{F910687E-0A2E-4815-8721-BF1236697908}" dt="2025-04-28T07:21:26.299" v="39"/>
        <pc:sldMkLst>
          <pc:docMk/>
          <pc:sldMk cId="1664903276" sldId="281"/>
        </pc:sldMkLst>
        <pc:spChg chg="mod">
          <ac:chgData name="Anna Smulders" userId="ddf98486-ede7-4474-9f83-ad6624de9aa8" providerId="ADAL" clId="{F910687E-0A2E-4815-8721-BF1236697908}" dt="2025-04-28T07:21:26.299" v="39"/>
          <ac:spMkLst>
            <pc:docMk/>
            <pc:sldMk cId="1664903276" sldId="281"/>
            <ac:spMk id="9" creationId="{3188D129-EDF7-6A36-0331-3553AD778CAB}"/>
          </ac:spMkLst>
        </pc:spChg>
      </pc:sldChg>
      <pc:sldChg chg="modSp mod">
        <pc:chgData name="Anna Smulders" userId="ddf98486-ede7-4474-9f83-ad6624de9aa8" providerId="ADAL" clId="{F910687E-0A2E-4815-8721-BF1236697908}" dt="2025-04-28T07:21:06.663" v="12" actId="20577"/>
        <pc:sldMkLst>
          <pc:docMk/>
          <pc:sldMk cId="583741378" sldId="282"/>
        </pc:sldMkLst>
        <pc:spChg chg="mod">
          <ac:chgData name="Anna Smulders" userId="ddf98486-ede7-4474-9f83-ad6624de9aa8" providerId="ADAL" clId="{F910687E-0A2E-4815-8721-BF1236697908}" dt="2025-04-28T07:21:06.663" v="12" actId="20577"/>
          <ac:spMkLst>
            <pc:docMk/>
            <pc:sldMk cId="583741378" sldId="282"/>
            <ac:spMk id="3" creationId="{BE103BA2-A322-6F59-906B-297A33613F6A}"/>
          </ac:spMkLst>
        </pc:spChg>
      </pc:sldChg>
      <pc:sldChg chg="mod ord modShow">
        <pc:chgData name="Anna Smulders" userId="ddf98486-ede7-4474-9f83-ad6624de9aa8" providerId="ADAL" clId="{F910687E-0A2E-4815-8721-BF1236697908}" dt="2025-04-28T07:20:49.063" v="2" actId="729"/>
        <pc:sldMkLst>
          <pc:docMk/>
          <pc:sldMk cId="2568256300" sldId="286"/>
        </pc:sldMkLst>
      </pc:sldChg>
      <pc:sldChg chg="mod ord modShow">
        <pc:chgData name="Anna Smulders" userId="ddf98486-ede7-4474-9f83-ad6624de9aa8" providerId="ADAL" clId="{F910687E-0A2E-4815-8721-BF1236697908}" dt="2025-04-28T07:20:49.063" v="2" actId="729"/>
        <pc:sldMkLst>
          <pc:docMk/>
          <pc:sldMk cId="3783368730" sldId="287"/>
        </pc:sldMkLst>
      </pc:sldChg>
      <pc:sldChg chg="modSp mod">
        <pc:chgData name="Anna Smulders" userId="ddf98486-ede7-4474-9f83-ad6624de9aa8" providerId="ADAL" clId="{F910687E-0A2E-4815-8721-BF1236697908}" dt="2025-04-28T07:21:14.542" v="27" actId="20577"/>
        <pc:sldMkLst>
          <pc:docMk/>
          <pc:sldMk cId="3450493071" sldId="289"/>
        </pc:sldMkLst>
        <pc:spChg chg="mod">
          <ac:chgData name="Anna Smulders" userId="ddf98486-ede7-4474-9f83-ad6624de9aa8" providerId="ADAL" clId="{F910687E-0A2E-4815-8721-BF1236697908}" dt="2025-04-28T07:21:14.542" v="27" actId="20577"/>
          <ac:spMkLst>
            <pc:docMk/>
            <pc:sldMk cId="3450493071" sldId="289"/>
            <ac:spMk id="19" creationId="{800CFB57-7F0A-A4F1-D6C8-93CA4EA0B39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9D608-7C9D-486D-8393-8A8C35343A83}" type="datetimeFigureOut">
              <a:rPr lang="nl-NL" smtClean="0"/>
              <a:t>28-4-2025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6593E-7364-4208-BCBA-97F69931B0C1}" type="slidenum">
              <a:rPr lang="nl-NL" smtClean="0"/>
              <a:t>‹#›</a:t>
            </a:fld>
            <a:endParaRPr lang="nl-NL"/>
          </a:p>
        </p:txBody>
      </p:sp>
    </p:spTree>
    <p:extLst>
      <p:ext uri="{BB962C8B-B14F-4D97-AF65-F5344CB8AC3E}">
        <p14:creationId xmlns:p14="http://schemas.microsoft.com/office/powerpoint/2010/main" val="4237296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799FF-E095-17E3-BE04-FDDC3E6B5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49F2E7-199F-EE06-F05B-77DF3C21A1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75B295-CAA5-4AA7-FE77-8AA5BB263829}"/>
              </a:ext>
            </a:extLst>
          </p:cNvPr>
          <p:cNvSpPr>
            <a:spLocks noGrp="1"/>
          </p:cNvSpPr>
          <p:nvPr>
            <p:ph type="body" idx="1"/>
          </p:nvPr>
        </p:nvSpPr>
        <p:spPr/>
        <p:txBody>
          <a:bodyPr/>
          <a:lstStyle/>
          <a:p>
            <a:r>
              <a:rPr lang="en-US" dirty="0"/>
              <a:t>SCHOOL OF SOCIAL AND BEHAVIORAL SCIENCES</a:t>
            </a:r>
            <a:endParaRPr lang="nl-NL" dirty="0"/>
          </a:p>
        </p:txBody>
      </p:sp>
      <p:sp>
        <p:nvSpPr>
          <p:cNvPr id="4" name="Slide Number Placeholder 3">
            <a:extLst>
              <a:ext uri="{FF2B5EF4-FFF2-40B4-BE49-F238E27FC236}">
                <a16:creationId xmlns:a16="http://schemas.microsoft.com/office/drawing/2014/main" id="{4A6924E0-DEE9-0AAA-64BA-69B9B6419344}"/>
              </a:ext>
            </a:extLst>
          </p:cNvPr>
          <p:cNvSpPr>
            <a:spLocks noGrp="1"/>
          </p:cNvSpPr>
          <p:nvPr>
            <p:ph type="sldNum" sz="quarter" idx="5"/>
          </p:nvPr>
        </p:nvSpPr>
        <p:spPr/>
        <p:txBody>
          <a:bodyPr/>
          <a:lstStyle/>
          <a:p>
            <a:fld id="{2236593E-7364-4208-BCBA-97F69931B0C1}" type="slidenum">
              <a:rPr lang="nl-NL" smtClean="0"/>
              <a:t>2</a:t>
            </a:fld>
            <a:endParaRPr lang="nl-NL"/>
          </a:p>
        </p:txBody>
      </p:sp>
    </p:spTree>
    <p:extLst>
      <p:ext uri="{BB962C8B-B14F-4D97-AF65-F5344CB8AC3E}">
        <p14:creationId xmlns:p14="http://schemas.microsoft.com/office/powerpoint/2010/main" val="1744109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DEFA-0F83-10F5-94B3-944E263155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7E4E60-C334-F38F-3812-93A419707E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8917DB-43E9-26C5-8754-CCB1190A07FD}"/>
              </a:ext>
            </a:extLst>
          </p:cNvPr>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a:extLst>
              <a:ext uri="{FF2B5EF4-FFF2-40B4-BE49-F238E27FC236}">
                <a16:creationId xmlns:a16="http://schemas.microsoft.com/office/drawing/2014/main" id="{E04C6E09-2958-23EC-ADF2-2BF2DB2AF592}"/>
              </a:ext>
            </a:extLst>
          </p:cNvPr>
          <p:cNvSpPr>
            <a:spLocks noGrp="1"/>
          </p:cNvSpPr>
          <p:nvPr>
            <p:ph type="sldNum" sz="quarter" idx="5"/>
          </p:nvPr>
        </p:nvSpPr>
        <p:spPr/>
        <p:txBody>
          <a:bodyPr/>
          <a:lstStyle/>
          <a:p>
            <a:fld id="{2236593E-7364-4208-BCBA-97F69931B0C1}" type="slidenum">
              <a:rPr lang="nl-NL" smtClean="0"/>
              <a:t>3</a:t>
            </a:fld>
            <a:endParaRPr lang="nl-NL"/>
          </a:p>
        </p:txBody>
      </p:sp>
    </p:spTree>
    <p:extLst>
      <p:ext uri="{BB962C8B-B14F-4D97-AF65-F5344CB8AC3E}">
        <p14:creationId xmlns:p14="http://schemas.microsoft.com/office/powerpoint/2010/main" val="1570206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9</a:t>
            </a:fld>
            <a:endParaRPr lang="nl-NL"/>
          </a:p>
        </p:txBody>
      </p:sp>
    </p:spTree>
    <p:extLst>
      <p:ext uri="{BB962C8B-B14F-4D97-AF65-F5344CB8AC3E}">
        <p14:creationId xmlns:p14="http://schemas.microsoft.com/office/powerpoint/2010/main" val="2616211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SCHOOL OF SOCIAL AND BEHAVIORAL SCIENCES</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11</a:t>
            </a:fld>
            <a:endParaRPr lang="nl-NL"/>
          </a:p>
        </p:txBody>
      </p:sp>
    </p:spTree>
    <p:extLst>
      <p:ext uri="{BB962C8B-B14F-4D97-AF65-F5344CB8AC3E}">
        <p14:creationId xmlns:p14="http://schemas.microsoft.com/office/powerpoint/2010/main" val="500956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p:cNvSpPr>
            <a:spLocks noGrp="1"/>
          </p:cNvSpPr>
          <p:nvPr>
            <p:ph type="sldNum" sz="quarter" idx="5"/>
          </p:nvPr>
        </p:nvSpPr>
        <p:spPr/>
        <p:txBody>
          <a:bodyPr/>
          <a:lstStyle/>
          <a:p>
            <a:fld id="{2236593E-7364-4208-BCBA-97F69931B0C1}" type="slidenum">
              <a:rPr lang="nl-NL" smtClean="0"/>
              <a:t>12</a:t>
            </a:fld>
            <a:endParaRPr lang="nl-NL"/>
          </a:p>
        </p:txBody>
      </p:sp>
    </p:spTree>
    <p:extLst>
      <p:ext uri="{BB962C8B-B14F-4D97-AF65-F5344CB8AC3E}">
        <p14:creationId xmlns:p14="http://schemas.microsoft.com/office/powerpoint/2010/main" val="2459597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99DF3-14A1-B542-433F-941372018A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BECE25-26F5-0008-72BA-CD89847A5B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563435-7FB0-1CC6-B266-A8BA812E2A6C}"/>
              </a:ext>
            </a:extLst>
          </p:cNvPr>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a:extLst>
              <a:ext uri="{FF2B5EF4-FFF2-40B4-BE49-F238E27FC236}">
                <a16:creationId xmlns:a16="http://schemas.microsoft.com/office/drawing/2014/main" id="{3051D7B0-78F6-1963-B326-67B6F2ECC6EC}"/>
              </a:ext>
            </a:extLst>
          </p:cNvPr>
          <p:cNvSpPr>
            <a:spLocks noGrp="1"/>
          </p:cNvSpPr>
          <p:nvPr>
            <p:ph type="sldNum" sz="quarter" idx="5"/>
          </p:nvPr>
        </p:nvSpPr>
        <p:spPr/>
        <p:txBody>
          <a:bodyPr/>
          <a:lstStyle/>
          <a:p>
            <a:fld id="{2236593E-7364-4208-BCBA-97F69931B0C1}" type="slidenum">
              <a:rPr lang="nl-NL" smtClean="0"/>
              <a:t>18</a:t>
            </a:fld>
            <a:endParaRPr lang="nl-NL"/>
          </a:p>
        </p:txBody>
      </p:sp>
    </p:spTree>
    <p:extLst>
      <p:ext uri="{BB962C8B-B14F-4D97-AF65-F5344CB8AC3E}">
        <p14:creationId xmlns:p14="http://schemas.microsoft.com/office/powerpoint/2010/main" val="1555460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donker">
    <p:bg>
      <p:bgPr>
        <a:solidFill>
          <a:schemeClr val="tx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tx2"/>
                </a:solidFill>
              </a:rPr>
              <a:t>Erasmus</a:t>
            </a:r>
            <a:r>
              <a:rPr lang="nl-NL" sz="2800" baseline="0">
                <a:solidFill>
                  <a:schemeClr val="tx2"/>
                </a:solidFill>
              </a:rPr>
              <a:t> University Rotterdam</a:t>
            </a:r>
            <a:endParaRPr lang="nl-NL" sz="2800">
              <a:solidFill>
                <a:schemeClr val="tx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donker</a:t>
            </a:r>
          </a:p>
        </p:txBody>
      </p:sp>
    </p:spTree>
    <p:extLst>
      <p:ext uri="{BB962C8B-B14F-4D97-AF65-F5344CB8AC3E}">
        <p14:creationId xmlns:p14="http://schemas.microsoft.com/office/powerpoint/2010/main" val="350048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oofdstuk">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hoofdstuk</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latin typeface="Museo Sans 500" panose="02000000000000000000" pitchFamily="50" charset="0"/>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3918857"/>
            <a:ext cx="11101386" cy="2379709"/>
          </a:xfrm>
        </p:spPr>
        <p:txBody>
          <a:bodyPr/>
          <a:lstStyle>
            <a:lvl1pPr marL="0" indent="0">
              <a:buNone/>
              <a:defRPr sz="2000" b="0">
                <a:solidFill>
                  <a:schemeClr val="bg1"/>
                </a:solidFill>
                <a:latin typeface="Museo Sans 100" panose="02000000000000000000" pitchFamily="50" charset="0"/>
              </a:defRPr>
            </a:lvl1pPr>
            <a:lvl2pPr marL="0" indent="0">
              <a:buNone/>
              <a:defRPr sz="2000">
                <a:solidFill>
                  <a:schemeClr val="bg1"/>
                </a:solidFill>
              </a:defRPr>
            </a:lvl2pPr>
            <a:lvl3pPr>
              <a:defRPr sz="2000">
                <a:solidFill>
                  <a:schemeClr val="bg1"/>
                </a:solidFill>
              </a:defRPr>
            </a:lvl3pPr>
            <a:lvl4pPr>
              <a:defRPr sz="2000">
                <a:solidFill>
                  <a:schemeClr val="bg1"/>
                </a:solidFill>
              </a:defRPr>
            </a:lvl4pPr>
            <a:lvl5pPr>
              <a:defRPr sz="2000" b="0">
                <a:solidFill>
                  <a:schemeClr val="bg1"/>
                </a:solidFill>
              </a:defRPr>
            </a:lvl5pPr>
            <a:lvl6pPr>
              <a:defRPr sz="2000">
                <a:solidFill>
                  <a:schemeClr val="bg1"/>
                </a:solidFill>
              </a:defRPr>
            </a:lvl6pPr>
            <a:lvl7pPr>
              <a:defRPr sz="2000">
                <a:solidFill>
                  <a:schemeClr val="bg1"/>
                </a:solidFill>
              </a:defRPr>
            </a:lvl7pPr>
            <a:lvl8pPr>
              <a:defRPr sz="2000">
                <a:solidFill>
                  <a:schemeClr val="bg1"/>
                </a:solidFill>
              </a:defRPr>
            </a:lvl8pPr>
            <a:lvl9pPr>
              <a:defRPr sz="2000">
                <a:solidFill>
                  <a:schemeClr val="bg1"/>
                </a:solidFill>
              </a:defRPr>
            </a:lvl9pPr>
          </a:lstStyle>
          <a:p>
            <a:pPr lvl="0"/>
            <a:r>
              <a:rPr lang="nl-NL"/>
              <a:t>Subtitel</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723478869"/>
      </p:ext>
    </p:extLst>
  </p:cSld>
  <p:clrMapOvr>
    <a:masterClrMapping/>
  </p:clrMapOvr>
  <p:transition spd="slow">
    <p:push dir="u"/>
  </p:transition>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orstellen ">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BFDA1175-34E1-459E-ACF2-4E348A09A13E}"/>
              </a:ext>
            </a:extLst>
          </p:cNvPr>
          <p:cNvGrpSpPr/>
          <p:nvPr userDrawn="1"/>
        </p:nvGrpSpPr>
        <p:grpSpPr>
          <a:xfrm>
            <a:off x="12591897" y="-1"/>
            <a:ext cx="3693386" cy="7023101"/>
            <a:chOff x="12377595" y="-1"/>
            <a:chExt cx="3693386" cy="7023101"/>
          </a:xfrm>
        </p:grpSpPr>
        <p:sp>
          <p:nvSpPr>
            <p:cNvPr id="15" name="Rechthoek 14">
              <a:extLst>
                <a:ext uri="{FF2B5EF4-FFF2-40B4-BE49-F238E27FC236}">
                  <a16:creationId xmlns:a16="http://schemas.microsoft.com/office/drawing/2014/main" id="{927C2A30-6D5F-4F96-96B1-C31EF2380377}"/>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7" name="Ovaal 16">
              <a:extLst>
                <a:ext uri="{FF2B5EF4-FFF2-40B4-BE49-F238E27FC236}">
                  <a16:creationId xmlns:a16="http://schemas.microsoft.com/office/drawing/2014/main" id="{51C3B253-9054-4525-8751-80DF49D65FCE}"/>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8" name="Rechthoek 17">
              <a:extLst>
                <a:ext uri="{FF2B5EF4-FFF2-40B4-BE49-F238E27FC236}">
                  <a16:creationId xmlns:a16="http://schemas.microsoft.com/office/drawing/2014/main" id="{DA8AA08D-F60F-44F9-92B8-223369205B34}"/>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9" name="Ovaal 18">
              <a:extLst>
                <a:ext uri="{FF2B5EF4-FFF2-40B4-BE49-F238E27FC236}">
                  <a16:creationId xmlns:a16="http://schemas.microsoft.com/office/drawing/2014/main" id="{32FA3AFA-F07D-4F1E-8438-85725D8C52FF}"/>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BB4E153F-0976-477B-89B8-6B37CB5A4ED6}"/>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1" name="Ovaal 20">
              <a:extLst>
                <a:ext uri="{FF2B5EF4-FFF2-40B4-BE49-F238E27FC236}">
                  <a16:creationId xmlns:a16="http://schemas.microsoft.com/office/drawing/2014/main" id="{2F2FC2B7-6BAE-46FA-8205-F997D8B5B957}"/>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8D5A65B6-D9AF-43F5-8BF3-28FE4CB82C2E}"/>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3" name="Rechthoek 22">
              <a:extLst>
                <a:ext uri="{FF2B5EF4-FFF2-40B4-BE49-F238E27FC236}">
                  <a16:creationId xmlns:a16="http://schemas.microsoft.com/office/drawing/2014/main" id="{6F5D8BCD-2D3E-48FA-8EF8-3BB3B19D2B8E}"/>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5" name="Groep 24">
              <a:extLst>
                <a:ext uri="{FF2B5EF4-FFF2-40B4-BE49-F238E27FC236}">
                  <a16:creationId xmlns:a16="http://schemas.microsoft.com/office/drawing/2014/main" id="{7A415A90-BA06-4844-A2DE-FAAC2D77913B}"/>
                </a:ext>
              </a:extLst>
            </p:cNvPr>
            <p:cNvGrpSpPr/>
            <p:nvPr userDrawn="1"/>
          </p:nvGrpSpPr>
          <p:grpSpPr>
            <a:xfrm>
              <a:off x="13677941" y="3814409"/>
              <a:ext cx="1222990" cy="563933"/>
              <a:chOff x="-2485819" y="3399207"/>
              <a:chExt cx="1222990" cy="563933"/>
            </a:xfrm>
          </p:grpSpPr>
          <p:sp>
            <p:nvSpPr>
              <p:cNvPr id="66" name="Rechthoek 65">
                <a:extLst>
                  <a:ext uri="{FF2B5EF4-FFF2-40B4-BE49-F238E27FC236}">
                    <a16:creationId xmlns:a16="http://schemas.microsoft.com/office/drawing/2014/main" id="{DD0C04FC-AD89-48C7-B443-317C89046E3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48A5A4C1-E5E4-4D3E-BEA5-ECF9A959F8F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8" name="Groep 67">
                <a:extLst>
                  <a:ext uri="{FF2B5EF4-FFF2-40B4-BE49-F238E27FC236}">
                    <a16:creationId xmlns:a16="http://schemas.microsoft.com/office/drawing/2014/main" id="{DDDB638F-ED5E-414D-9DC7-FC91D580199F}"/>
                  </a:ext>
                </a:extLst>
              </p:cNvPr>
              <p:cNvGrpSpPr/>
              <p:nvPr userDrawn="1"/>
            </p:nvGrpSpPr>
            <p:grpSpPr>
              <a:xfrm>
                <a:off x="-2403869" y="3460544"/>
                <a:ext cx="155951" cy="131922"/>
                <a:chOff x="12968836" y="3354170"/>
                <a:chExt cx="404806" cy="342433"/>
              </a:xfrm>
            </p:grpSpPr>
            <p:sp>
              <p:nvSpPr>
                <p:cNvPr id="81" name="Rechthoek: afgeronde hoeken 80">
                  <a:extLst>
                    <a:ext uri="{FF2B5EF4-FFF2-40B4-BE49-F238E27FC236}">
                      <a16:creationId xmlns:a16="http://schemas.microsoft.com/office/drawing/2014/main" id="{A193FD75-14A7-41EE-AC50-420A5DD5683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82" name="Rechthoek 81">
                  <a:extLst>
                    <a:ext uri="{FF2B5EF4-FFF2-40B4-BE49-F238E27FC236}">
                      <a16:creationId xmlns:a16="http://schemas.microsoft.com/office/drawing/2014/main" id="{9EE7C2BD-9176-4EBC-A9AF-9B8CC41C2E1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3" name="Rechthoek 82">
                  <a:extLst>
                    <a:ext uri="{FF2B5EF4-FFF2-40B4-BE49-F238E27FC236}">
                      <a16:creationId xmlns:a16="http://schemas.microsoft.com/office/drawing/2014/main" id="{40CD900D-5506-4B06-95DF-54C9F590F0A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4" name="Rechthoek 83">
                  <a:extLst>
                    <a:ext uri="{FF2B5EF4-FFF2-40B4-BE49-F238E27FC236}">
                      <a16:creationId xmlns:a16="http://schemas.microsoft.com/office/drawing/2014/main" id="{3E6F399A-6BE1-4557-94D1-29D3456F3294}"/>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5" name="Rechthoek 84">
                  <a:extLst>
                    <a:ext uri="{FF2B5EF4-FFF2-40B4-BE49-F238E27FC236}">
                      <a16:creationId xmlns:a16="http://schemas.microsoft.com/office/drawing/2014/main" id="{57D64309-7C23-4092-87C7-91FAEBE0092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6" name="Rechthoek 85">
                  <a:extLst>
                    <a:ext uri="{FF2B5EF4-FFF2-40B4-BE49-F238E27FC236}">
                      <a16:creationId xmlns:a16="http://schemas.microsoft.com/office/drawing/2014/main" id="{E7079475-FA54-4C96-88CF-6AC69EA14D3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9" name="Groep 68">
                <a:extLst>
                  <a:ext uri="{FF2B5EF4-FFF2-40B4-BE49-F238E27FC236}">
                    <a16:creationId xmlns:a16="http://schemas.microsoft.com/office/drawing/2014/main" id="{FDE58D03-C38E-4CC2-8E95-85A773F0D7EB}"/>
                  </a:ext>
                </a:extLst>
              </p:cNvPr>
              <p:cNvGrpSpPr/>
              <p:nvPr userDrawn="1"/>
            </p:nvGrpSpPr>
            <p:grpSpPr>
              <a:xfrm>
                <a:off x="-2423424" y="3690208"/>
                <a:ext cx="166739" cy="218963"/>
                <a:chOff x="12940828" y="3950597"/>
                <a:chExt cx="432813" cy="568367"/>
              </a:xfrm>
            </p:grpSpPr>
            <p:grpSp>
              <p:nvGrpSpPr>
                <p:cNvPr id="73" name="Groep 72">
                  <a:extLst>
                    <a:ext uri="{FF2B5EF4-FFF2-40B4-BE49-F238E27FC236}">
                      <a16:creationId xmlns:a16="http://schemas.microsoft.com/office/drawing/2014/main" id="{52F381B0-3840-4E8B-8D25-1E7A7AB06461}"/>
                    </a:ext>
                  </a:extLst>
                </p:cNvPr>
                <p:cNvGrpSpPr/>
                <p:nvPr userDrawn="1"/>
              </p:nvGrpSpPr>
              <p:grpSpPr>
                <a:xfrm>
                  <a:off x="13000382" y="4006891"/>
                  <a:ext cx="373259" cy="315747"/>
                  <a:chOff x="12968836" y="3354170"/>
                  <a:chExt cx="404806" cy="342433"/>
                </a:xfrm>
              </p:grpSpPr>
              <p:sp>
                <p:nvSpPr>
                  <p:cNvPr id="75" name="Rechthoek: afgeronde hoeken 74">
                    <a:extLst>
                      <a:ext uri="{FF2B5EF4-FFF2-40B4-BE49-F238E27FC236}">
                        <a16:creationId xmlns:a16="http://schemas.microsoft.com/office/drawing/2014/main" id="{728859C0-9B8F-44AF-8FD7-BFC9ACE7255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B8BE133-B33A-4969-A040-9CD2DAA2A6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606D30F9-F49C-44C6-B71E-1A9CC88123D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4089193-B95B-4BC3-804B-BD758249377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9655C51-9C42-4522-9A2B-B5B0CC0D56E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2E101CDF-F740-485D-9A06-F59E17A1E11E}"/>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74" name="Boog 73">
                  <a:extLst>
                    <a:ext uri="{FF2B5EF4-FFF2-40B4-BE49-F238E27FC236}">
                      <a16:creationId xmlns:a16="http://schemas.microsoft.com/office/drawing/2014/main" id="{52977D05-283A-487B-A3F9-DE678B4005B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70" name="Tekstvak 69">
                <a:extLst>
                  <a:ext uri="{FF2B5EF4-FFF2-40B4-BE49-F238E27FC236}">
                    <a16:creationId xmlns:a16="http://schemas.microsoft.com/office/drawing/2014/main" id="{7A06B4A2-8F66-439A-A799-CAAB5EE9F2D9}"/>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71" name="Tekstvak 70">
                <a:extLst>
                  <a:ext uri="{FF2B5EF4-FFF2-40B4-BE49-F238E27FC236}">
                    <a16:creationId xmlns:a16="http://schemas.microsoft.com/office/drawing/2014/main" id="{A4A83FEE-9BA9-40B3-992C-10559C3599C4}"/>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72" name="Vrije vorm: vorm 71">
                <a:extLst>
                  <a:ext uri="{FF2B5EF4-FFF2-40B4-BE49-F238E27FC236}">
                    <a16:creationId xmlns:a16="http://schemas.microsoft.com/office/drawing/2014/main" id="{0B070651-D882-4855-B7EE-FE06D3EB840A}"/>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7" name="Groep 26">
              <a:extLst>
                <a:ext uri="{FF2B5EF4-FFF2-40B4-BE49-F238E27FC236}">
                  <a16:creationId xmlns:a16="http://schemas.microsoft.com/office/drawing/2014/main" id="{3CFC3BEB-6D04-4B64-B207-B81AC905ADC6}"/>
                </a:ext>
              </a:extLst>
            </p:cNvPr>
            <p:cNvGrpSpPr/>
            <p:nvPr userDrawn="1"/>
          </p:nvGrpSpPr>
          <p:grpSpPr>
            <a:xfrm>
              <a:off x="12377595" y="6063404"/>
              <a:ext cx="3693386" cy="959696"/>
              <a:chOff x="-3786437" y="6163468"/>
              <a:chExt cx="3693386" cy="959696"/>
            </a:xfrm>
          </p:grpSpPr>
          <p:sp>
            <p:nvSpPr>
              <p:cNvPr id="56" name="Rechthoek 55">
                <a:extLst>
                  <a:ext uri="{FF2B5EF4-FFF2-40B4-BE49-F238E27FC236}">
                    <a16:creationId xmlns:a16="http://schemas.microsoft.com/office/drawing/2014/main" id="{D363FFDB-54DD-4EF1-B3D0-B6F2614DF33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7" name="ICOON_info">
                <a:extLst>
                  <a:ext uri="{FF2B5EF4-FFF2-40B4-BE49-F238E27FC236}">
                    <a16:creationId xmlns:a16="http://schemas.microsoft.com/office/drawing/2014/main" id="{7DD842D1-96A3-4EAD-BE75-60C8E6E16706}"/>
                  </a:ext>
                </a:extLst>
              </p:cNvPr>
              <p:cNvGrpSpPr/>
              <p:nvPr userDrawn="1"/>
            </p:nvGrpSpPr>
            <p:grpSpPr>
              <a:xfrm>
                <a:off x="-376736" y="6163468"/>
                <a:ext cx="283685" cy="283685"/>
                <a:chOff x="-510741" y="5913713"/>
                <a:chExt cx="267555" cy="267555"/>
              </a:xfrm>
            </p:grpSpPr>
            <p:sp>
              <p:nvSpPr>
                <p:cNvPr id="64" name="Ovaal 63">
                  <a:extLst>
                    <a:ext uri="{FF2B5EF4-FFF2-40B4-BE49-F238E27FC236}">
                      <a16:creationId xmlns:a16="http://schemas.microsoft.com/office/drawing/2014/main" id="{B7B72369-1EDD-4A2E-A248-4B4A8AB521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5" name="Graphic 163" descr="Informatie">
                  <a:extLst>
                    <a:ext uri="{FF2B5EF4-FFF2-40B4-BE49-F238E27FC236}">
                      <a16:creationId xmlns:a16="http://schemas.microsoft.com/office/drawing/2014/main" id="{436327FA-5F1C-408D-BDCF-A576CB9A140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8" name="Groep 57">
                <a:extLst>
                  <a:ext uri="{FF2B5EF4-FFF2-40B4-BE49-F238E27FC236}">
                    <a16:creationId xmlns:a16="http://schemas.microsoft.com/office/drawing/2014/main" id="{6D45D604-3F57-484D-B6DB-7F30BFDEF5F5}"/>
                  </a:ext>
                </a:extLst>
              </p:cNvPr>
              <p:cNvGrpSpPr/>
              <p:nvPr userDrawn="1"/>
            </p:nvGrpSpPr>
            <p:grpSpPr>
              <a:xfrm>
                <a:off x="-938434" y="6420818"/>
                <a:ext cx="627798" cy="576693"/>
                <a:chOff x="-938434" y="4570310"/>
                <a:chExt cx="627798" cy="576693"/>
              </a:xfrm>
            </p:grpSpPr>
            <p:grpSp>
              <p:nvGrpSpPr>
                <p:cNvPr id="59" name="Inspireren">
                  <a:extLst>
                    <a:ext uri="{FF2B5EF4-FFF2-40B4-BE49-F238E27FC236}">
                      <a16:creationId xmlns:a16="http://schemas.microsoft.com/office/drawing/2014/main" id="{11297951-CE3F-4784-90D1-75848C6D2B0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61" name="Freeform 12">
                    <a:extLst>
                      <a:ext uri="{FF2B5EF4-FFF2-40B4-BE49-F238E27FC236}">
                        <a16:creationId xmlns:a16="http://schemas.microsoft.com/office/drawing/2014/main" id="{D890CFF5-5FB3-475D-B38F-177A9AAE7D73}"/>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2" name="Freeform 13">
                    <a:extLst>
                      <a:ext uri="{FF2B5EF4-FFF2-40B4-BE49-F238E27FC236}">
                        <a16:creationId xmlns:a16="http://schemas.microsoft.com/office/drawing/2014/main" id="{8D073D70-3194-4319-9303-8941E183C74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3" name="Freeform 14">
                    <a:extLst>
                      <a:ext uri="{FF2B5EF4-FFF2-40B4-BE49-F238E27FC236}">
                        <a16:creationId xmlns:a16="http://schemas.microsoft.com/office/drawing/2014/main" id="{CC79F592-0400-47AB-9409-7E5B6702458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60" name="Tekstvak 59">
                  <a:extLst>
                    <a:ext uri="{FF2B5EF4-FFF2-40B4-BE49-F238E27FC236}">
                      <a16:creationId xmlns:a16="http://schemas.microsoft.com/office/drawing/2014/main" id="{E333CC64-89BA-4A7D-85D4-7B84317B090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9" name="Groep 28">
              <a:extLst>
                <a:ext uri="{FF2B5EF4-FFF2-40B4-BE49-F238E27FC236}">
                  <a16:creationId xmlns:a16="http://schemas.microsoft.com/office/drawing/2014/main" id="{8A2EB3BD-B342-49D4-A6B8-A71E0166B050}"/>
                </a:ext>
              </a:extLst>
            </p:cNvPr>
            <p:cNvGrpSpPr/>
            <p:nvPr userDrawn="1"/>
          </p:nvGrpSpPr>
          <p:grpSpPr>
            <a:xfrm>
              <a:off x="12796313" y="1561608"/>
              <a:ext cx="791775" cy="406485"/>
              <a:chOff x="-3565087" y="1409294"/>
              <a:chExt cx="627469" cy="322133"/>
            </a:xfrm>
          </p:grpSpPr>
          <p:grpSp>
            <p:nvGrpSpPr>
              <p:cNvPr id="50" name="Groep 49">
                <a:extLst>
                  <a:ext uri="{FF2B5EF4-FFF2-40B4-BE49-F238E27FC236}">
                    <a16:creationId xmlns:a16="http://schemas.microsoft.com/office/drawing/2014/main" id="{EB163A03-D0FB-4ED3-8AE2-E5D29C184201}"/>
                  </a:ext>
                </a:extLst>
              </p:cNvPr>
              <p:cNvGrpSpPr/>
              <p:nvPr userDrawn="1"/>
            </p:nvGrpSpPr>
            <p:grpSpPr>
              <a:xfrm>
                <a:off x="-3364916" y="1409294"/>
                <a:ext cx="225195" cy="195499"/>
                <a:chOff x="10307162" y="1361199"/>
                <a:chExt cx="2200275" cy="1914525"/>
              </a:xfrm>
            </p:grpSpPr>
            <p:sp>
              <p:nvSpPr>
                <p:cNvPr id="52" name="Vrije vorm: vorm 51">
                  <a:extLst>
                    <a:ext uri="{FF2B5EF4-FFF2-40B4-BE49-F238E27FC236}">
                      <a16:creationId xmlns:a16="http://schemas.microsoft.com/office/drawing/2014/main" id="{47540457-3819-469D-BB28-D97AF4EA94F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53" name="Groep 52">
                  <a:extLst>
                    <a:ext uri="{FF2B5EF4-FFF2-40B4-BE49-F238E27FC236}">
                      <a16:creationId xmlns:a16="http://schemas.microsoft.com/office/drawing/2014/main" id="{36131598-E9A3-4B7F-8C40-935D72B6818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54" name="Vrije vorm: vorm 53">
                    <a:extLst>
                      <a:ext uri="{FF2B5EF4-FFF2-40B4-BE49-F238E27FC236}">
                        <a16:creationId xmlns:a16="http://schemas.microsoft.com/office/drawing/2014/main" id="{58EB82B6-A028-4063-90CD-5DD437C6115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5" name="Vrije vorm: vorm 54">
                    <a:extLst>
                      <a:ext uri="{FF2B5EF4-FFF2-40B4-BE49-F238E27FC236}">
                        <a16:creationId xmlns:a16="http://schemas.microsoft.com/office/drawing/2014/main" id="{95947176-829B-4380-9ACD-81C010D9C209}"/>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51" name="Tekstvak 50">
                <a:extLst>
                  <a:ext uri="{FF2B5EF4-FFF2-40B4-BE49-F238E27FC236}">
                    <a16:creationId xmlns:a16="http://schemas.microsoft.com/office/drawing/2014/main" id="{99BFCA7D-7B10-43AB-BD8D-3026E0645879}"/>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30" name="Groep 29">
              <a:extLst>
                <a:ext uri="{FF2B5EF4-FFF2-40B4-BE49-F238E27FC236}">
                  <a16:creationId xmlns:a16="http://schemas.microsoft.com/office/drawing/2014/main" id="{26C2B5C7-AA30-4E72-9F70-91C6E48ADD0A}"/>
                </a:ext>
              </a:extLst>
            </p:cNvPr>
            <p:cNvGrpSpPr/>
            <p:nvPr userDrawn="1"/>
          </p:nvGrpSpPr>
          <p:grpSpPr>
            <a:xfrm>
              <a:off x="12809465" y="5500987"/>
              <a:ext cx="514284" cy="506545"/>
              <a:chOff x="12617641" y="3403239"/>
              <a:chExt cx="752963" cy="741634"/>
            </a:xfrm>
          </p:grpSpPr>
          <p:grpSp>
            <p:nvGrpSpPr>
              <p:cNvPr id="34" name="Groep 33">
                <a:extLst>
                  <a:ext uri="{FF2B5EF4-FFF2-40B4-BE49-F238E27FC236}">
                    <a16:creationId xmlns:a16="http://schemas.microsoft.com/office/drawing/2014/main" id="{D1FBDF0B-E840-455B-8641-F6B5B44FF97F}"/>
                  </a:ext>
                </a:extLst>
              </p:cNvPr>
              <p:cNvGrpSpPr/>
              <p:nvPr userDrawn="1"/>
            </p:nvGrpSpPr>
            <p:grpSpPr>
              <a:xfrm>
                <a:off x="12771530" y="3403239"/>
                <a:ext cx="467176" cy="448491"/>
                <a:chOff x="12782157" y="3403239"/>
                <a:chExt cx="467176" cy="448491"/>
              </a:xfrm>
            </p:grpSpPr>
            <p:grpSp>
              <p:nvGrpSpPr>
                <p:cNvPr id="37" name="Groep 36">
                  <a:extLst>
                    <a:ext uri="{FF2B5EF4-FFF2-40B4-BE49-F238E27FC236}">
                      <a16:creationId xmlns:a16="http://schemas.microsoft.com/office/drawing/2014/main" id="{46A41803-9F3D-4084-8DB5-772C5A152E01}"/>
                    </a:ext>
                  </a:extLst>
                </p:cNvPr>
                <p:cNvGrpSpPr/>
                <p:nvPr userDrawn="1"/>
              </p:nvGrpSpPr>
              <p:grpSpPr>
                <a:xfrm>
                  <a:off x="12782157" y="3403239"/>
                  <a:ext cx="412976" cy="396132"/>
                  <a:chOff x="13554906" y="3320109"/>
                  <a:chExt cx="443917" cy="425811"/>
                </a:xfrm>
              </p:grpSpPr>
              <p:grpSp>
                <p:nvGrpSpPr>
                  <p:cNvPr id="44" name="Groep 43">
                    <a:extLst>
                      <a:ext uri="{FF2B5EF4-FFF2-40B4-BE49-F238E27FC236}">
                        <a16:creationId xmlns:a16="http://schemas.microsoft.com/office/drawing/2014/main" id="{FE0119CD-03A2-4CA2-8EEA-60E57A370B20}"/>
                      </a:ext>
                    </a:extLst>
                  </p:cNvPr>
                  <p:cNvGrpSpPr/>
                  <p:nvPr userDrawn="1"/>
                </p:nvGrpSpPr>
                <p:grpSpPr>
                  <a:xfrm>
                    <a:off x="13554906" y="3320109"/>
                    <a:ext cx="443917" cy="425811"/>
                    <a:chOff x="12909684" y="1276143"/>
                    <a:chExt cx="443917" cy="425811"/>
                  </a:xfrm>
                </p:grpSpPr>
                <p:sp>
                  <p:nvSpPr>
                    <p:cNvPr id="47" name="Rechthoek 46">
                      <a:extLst>
                        <a:ext uri="{FF2B5EF4-FFF2-40B4-BE49-F238E27FC236}">
                          <a16:creationId xmlns:a16="http://schemas.microsoft.com/office/drawing/2014/main" id="{5142CBC3-64DF-4469-8A95-28999652890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84F92E13-F337-4027-B7D0-5D0F9FC1259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Ovaal 48">
                      <a:extLst>
                        <a:ext uri="{FF2B5EF4-FFF2-40B4-BE49-F238E27FC236}">
                          <a16:creationId xmlns:a16="http://schemas.microsoft.com/office/drawing/2014/main" id="{5F5349F7-823A-4E10-9066-890E93E9926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5" name="Afbeelding 44">
                    <a:extLst>
                      <a:ext uri="{FF2B5EF4-FFF2-40B4-BE49-F238E27FC236}">
                        <a16:creationId xmlns:a16="http://schemas.microsoft.com/office/drawing/2014/main" id="{71D62BD8-0557-4BBC-9749-3272218B7D9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6" name="Afbeelding 45">
                    <a:extLst>
                      <a:ext uri="{FF2B5EF4-FFF2-40B4-BE49-F238E27FC236}">
                        <a16:creationId xmlns:a16="http://schemas.microsoft.com/office/drawing/2014/main" id="{D8F73AD1-B1F6-4A8C-BE0E-7707F06F20C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8" name="Groep 37">
                  <a:extLst>
                    <a:ext uri="{FF2B5EF4-FFF2-40B4-BE49-F238E27FC236}">
                      <a16:creationId xmlns:a16="http://schemas.microsoft.com/office/drawing/2014/main" id="{85F49093-6A79-467C-A13E-1136E52B0EC4}"/>
                    </a:ext>
                  </a:extLst>
                </p:cNvPr>
                <p:cNvGrpSpPr/>
                <p:nvPr userDrawn="1"/>
              </p:nvGrpSpPr>
              <p:grpSpPr>
                <a:xfrm>
                  <a:off x="13103513" y="3705268"/>
                  <a:ext cx="145820" cy="146462"/>
                  <a:chOff x="13096169" y="3602278"/>
                  <a:chExt cx="145820" cy="146462"/>
                </a:xfrm>
              </p:grpSpPr>
              <p:sp>
                <p:nvSpPr>
                  <p:cNvPr id="42" name="Rechthoek 41">
                    <a:extLst>
                      <a:ext uri="{FF2B5EF4-FFF2-40B4-BE49-F238E27FC236}">
                        <a16:creationId xmlns:a16="http://schemas.microsoft.com/office/drawing/2014/main" id="{CCF7BA97-686C-4DD3-8E90-63E7A56142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ABE62B7D-F1A9-407E-BA16-5EDEABFF904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9" name="Groep 38">
                  <a:extLst>
                    <a:ext uri="{FF2B5EF4-FFF2-40B4-BE49-F238E27FC236}">
                      <a16:creationId xmlns:a16="http://schemas.microsoft.com/office/drawing/2014/main" id="{CB83E94B-201F-4043-A7BD-482868583753}"/>
                    </a:ext>
                  </a:extLst>
                </p:cNvPr>
                <p:cNvGrpSpPr/>
                <p:nvPr userDrawn="1"/>
              </p:nvGrpSpPr>
              <p:grpSpPr>
                <a:xfrm rot="10800000">
                  <a:off x="13061402" y="3665637"/>
                  <a:ext cx="145820" cy="146462"/>
                  <a:chOff x="13096169" y="3602278"/>
                  <a:chExt cx="145820" cy="146462"/>
                </a:xfrm>
              </p:grpSpPr>
              <p:sp>
                <p:nvSpPr>
                  <p:cNvPr id="40" name="Rechthoek 39">
                    <a:extLst>
                      <a:ext uri="{FF2B5EF4-FFF2-40B4-BE49-F238E27FC236}">
                        <a16:creationId xmlns:a16="http://schemas.microsoft.com/office/drawing/2014/main" id="{4414539C-0736-4C6D-A98D-B50A8E0D878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25FF9816-F97C-4ACE-B12A-9DB4B892D020}"/>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5" name="Rechthoek 34">
                <a:extLst>
                  <a:ext uri="{FF2B5EF4-FFF2-40B4-BE49-F238E27FC236}">
                    <a16:creationId xmlns:a16="http://schemas.microsoft.com/office/drawing/2014/main" id="{9A496F86-2FD4-48DD-BC2D-169CC5AD6C3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6" name="Gelijkbenige driehoek 35">
                <a:extLst>
                  <a:ext uri="{FF2B5EF4-FFF2-40B4-BE49-F238E27FC236}">
                    <a16:creationId xmlns:a16="http://schemas.microsoft.com/office/drawing/2014/main" id="{0BEB06AA-C983-4B3E-83D4-9B489C655738}"/>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31" name="Ovaal 30">
              <a:extLst>
                <a:ext uri="{FF2B5EF4-FFF2-40B4-BE49-F238E27FC236}">
                  <a16:creationId xmlns:a16="http://schemas.microsoft.com/office/drawing/2014/main" id="{005A0146-90D2-46E2-A840-6EF6984D1084}"/>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32" name="Rechthoek 31">
              <a:extLst>
                <a:ext uri="{FF2B5EF4-FFF2-40B4-BE49-F238E27FC236}">
                  <a16:creationId xmlns:a16="http://schemas.microsoft.com/office/drawing/2014/main" id="{92E4104A-236E-40EF-AB87-D3B6BA34C71E}"/>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33" name="Rechthoek 32">
              <a:extLst>
                <a:ext uri="{FF2B5EF4-FFF2-40B4-BE49-F238E27FC236}">
                  <a16:creationId xmlns:a16="http://schemas.microsoft.com/office/drawing/2014/main" id="{4A951F93-F0E6-4312-AB93-27D3D82CB540}"/>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26" name="Tijdelijke aanduiding voor afbeelding 25">
            <a:extLst>
              <a:ext uri="{FF2B5EF4-FFF2-40B4-BE49-F238E27FC236}">
                <a16:creationId xmlns:a16="http://schemas.microsoft.com/office/drawing/2014/main" id="{9066ED4A-0165-46F5-987D-21C25B742B7B}"/>
              </a:ext>
            </a:extLst>
          </p:cNvPr>
          <p:cNvSpPr>
            <a:spLocks noGrp="1"/>
          </p:cNvSpPr>
          <p:nvPr userDrawn="1">
            <p:ph type="pic" sz="quarter" idx="17" hasCustomPrompt="1"/>
          </p:nvPr>
        </p:nvSpPr>
        <p:spPr>
          <a:xfrm>
            <a:off x="0" y="0"/>
            <a:ext cx="13023648" cy="6858000"/>
          </a:xfrm>
          <a:custGeom>
            <a:avLst/>
            <a:gdLst>
              <a:gd name="connsiteX0" fmla="*/ 0 w 13023648"/>
              <a:gd name="connsiteY0" fmla="*/ 0 h 6858000"/>
              <a:gd name="connsiteX1" fmla="*/ 12191999 w 13023648"/>
              <a:gd name="connsiteY1" fmla="*/ 0 h 6858000"/>
              <a:gd name="connsiteX2" fmla="*/ 12191999 w 13023648"/>
              <a:gd name="connsiteY2" fmla="*/ 5232201 h 6858000"/>
              <a:gd name="connsiteX3" fmla="*/ 12752185 w 13023648"/>
              <a:gd name="connsiteY3" fmla="*/ 5232201 h 6858000"/>
              <a:gd name="connsiteX4" fmla="*/ 13023648 w 13023648"/>
              <a:gd name="connsiteY4" fmla="*/ 5503664 h 6858000"/>
              <a:gd name="connsiteX5" fmla="*/ 13023647 w 13023648"/>
              <a:gd name="connsiteY5" fmla="*/ 5503664 h 6858000"/>
              <a:gd name="connsiteX6" fmla="*/ 12752184 w 13023648"/>
              <a:gd name="connsiteY6" fmla="*/ 5775127 h 6858000"/>
              <a:gd name="connsiteX7" fmla="*/ 12191999 w 13023648"/>
              <a:gd name="connsiteY7" fmla="*/ 5775127 h 6858000"/>
              <a:gd name="connsiteX8" fmla="*/ 12191999 w 13023648"/>
              <a:gd name="connsiteY8" fmla="*/ 6858000 h 6858000"/>
              <a:gd name="connsiteX9" fmla="*/ 0 w 13023648"/>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23648" h="6858000">
                <a:moveTo>
                  <a:pt x="0" y="0"/>
                </a:moveTo>
                <a:lnTo>
                  <a:pt x="12191999" y="0"/>
                </a:lnTo>
                <a:lnTo>
                  <a:pt x="12191999" y="5232201"/>
                </a:lnTo>
                <a:lnTo>
                  <a:pt x="12752185" y="5232201"/>
                </a:lnTo>
                <a:cubicBezTo>
                  <a:pt x="12902110" y="5232201"/>
                  <a:pt x="13023648" y="5353739"/>
                  <a:pt x="13023648" y="5503664"/>
                </a:cubicBezTo>
                <a:lnTo>
                  <a:pt x="13023647" y="5503664"/>
                </a:lnTo>
                <a:cubicBezTo>
                  <a:pt x="13023647" y="5653589"/>
                  <a:pt x="12902109" y="5775127"/>
                  <a:pt x="12752184" y="5775127"/>
                </a:cubicBezTo>
                <a:lnTo>
                  <a:pt x="12191999" y="5775127"/>
                </a:lnTo>
                <a:lnTo>
                  <a:pt x="12191999" y="6858000"/>
                </a:lnTo>
                <a:lnTo>
                  <a:pt x="0" y="6858000"/>
                </a:lnTo>
                <a:close/>
              </a:path>
            </a:pathLst>
          </a:custGeom>
          <a:solidFill>
            <a:schemeClr val="bg1">
              <a:lumMod val="9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24" name="Tijdelijke aanduiding voor afbeelding 23">
            <a:extLst>
              <a:ext uri="{FF2B5EF4-FFF2-40B4-BE49-F238E27FC236}">
                <a16:creationId xmlns:a16="http://schemas.microsoft.com/office/drawing/2014/main" id="{184ADAAC-C3A5-4304-92CD-C6685E4843DF}"/>
              </a:ext>
            </a:extLst>
          </p:cNvPr>
          <p:cNvSpPr>
            <a:spLocks noGrp="1"/>
          </p:cNvSpPr>
          <p:nvPr userDrawn="1">
            <p:ph type="pic" sz="quarter" idx="16" hasCustomPrompt="1"/>
          </p:nvPr>
        </p:nvSpPr>
        <p:spPr>
          <a:xfrm>
            <a:off x="1" y="0"/>
            <a:ext cx="12752185" cy="6858000"/>
          </a:xfrm>
          <a:custGeom>
            <a:avLst/>
            <a:gdLst>
              <a:gd name="connsiteX0" fmla="*/ 0 w 12752185"/>
              <a:gd name="connsiteY0" fmla="*/ 0 h 6858000"/>
              <a:gd name="connsiteX1" fmla="*/ 12191999 w 12752185"/>
              <a:gd name="connsiteY1" fmla="*/ 0 h 6858000"/>
              <a:gd name="connsiteX2" fmla="*/ 12191999 w 12752185"/>
              <a:gd name="connsiteY2" fmla="*/ 5759450 h 6858000"/>
              <a:gd name="connsiteX3" fmla="*/ 12477547 w 12752185"/>
              <a:gd name="connsiteY3" fmla="*/ 5759450 h 6858000"/>
              <a:gd name="connsiteX4" fmla="*/ 12752185 w 12752185"/>
              <a:gd name="connsiteY4" fmla="*/ 6034088 h 6858000"/>
              <a:gd name="connsiteX5" fmla="*/ 12752184 w 12752185"/>
              <a:gd name="connsiteY5" fmla="*/ 6034088 h 6858000"/>
              <a:gd name="connsiteX6" fmla="*/ 12477546 w 12752185"/>
              <a:gd name="connsiteY6" fmla="*/ 6308726 h 6858000"/>
              <a:gd name="connsiteX7" fmla="*/ 12192004 w 12752185"/>
              <a:gd name="connsiteY7" fmla="*/ 6308726 h 6858000"/>
              <a:gd name="connsiteX8" fmla="*/ 12191999 w 12752185"/>
              <a:gd name="connsiteY8" fmla="*/ 6308726 h 6858000"/>
              <a:gd name="connsiteX9" fmla="*/ 12191999 w 12752185"/>
              <a:gd name="connsiteY9" fmla="*/ 6858000 h 6858000"/>
              <a:gd name="connsiteX10" fmla="*/ 0 w 12752185"/>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52185" h="6858000">
                <a:moveTo>
                  <a:pt x="0" y="0"/>
                </a:moveTo>
                <a:lnTo>
                  <a:pt x="12191999" y="0"/>
                </a:lnTo>
                <a:lnTo>
                  <a:pt x="12191999" y="5759450"/>
                </a:lnTo>
                <a:lnTo>
                  <a:pt x="12477547" y="5759450"/>
                </a:lnTo>
                <a:cubicBezTo>
                  <a:pt x="12629225" y="5759450"/>
                  <a:pt x="12752185" y="5882410"/>
                  <a:pt x="12752185" y="6034088"/>
                </a:cubicBezTo>
                <a:lnTo>
                  <a:pt x="12752184" y="6034088"/>
                </a:lnTo>
                <a:cubicBezTo>
                  <a:pt x="12752184" y="6185766"/>
                  <a:pt x="12629224" y="6308726"/>
                  <a:pt x="12477546" y="6308726"/>
                </a:cubicBezTo>
                <a:lnTo>
                  <a:pt x="12192004" y="6308726"/>
                </a:lnTo>
                <a:lnTo>
                  <a:pt x="12191999" y="6308726"/>
                </a:lnTo>
                <a:lnTo>
                  <a:pt x="12191999" y="6858000"/>
                </a:lnTo>
                <a:lnTo>
                  <a:pt x="0" y="6858000"/>
                </a:lnTo>
                <a:close/>
              </a:path>
            </a:pathLst>
          </a:custGeom>
          <a:solidFill>
            <a:schemeClr val="bg1">
              <a:lumMod val="8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14" name="Tijdelijke aanduiding voor afbeelding 13">
            <a:extLst>
              <a:ext uri="{FF2B5EF4-FFF2-40B4-BE49-F238E27FC236}">
                <a16:creationId xmlns:a16="http://schemas.microsoft.com/office/drawing/2014/main" id="{6CD4DFED-7561-4B86-98D4-CB0CDF44DEAD}"/>
              </a:ext>
            </a:extLst>
          </p:cNvPr>
          <p:cNvSpPr>
            <a:spLocks noGrp="1"/>
          </p:cNvSpPr>
          <p:nvPr userDrawn="1">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lIns="66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6" name="Tijdelijke aanduiding voor tekst 15">
            <a:extLst>
              <a:ext uri="{FF2B5EF4-FFF2-40B4-BE49-F238E27FC236}">
                <a16:creationId xmlns:a16="http://schemas.microsoft.com/office/drawing/2014/main" id="{E95C879E-7C60-47F4-A8CF-9571BA215FB1}"/>
              </a:ext>
            </a:extLst>
          </p:cNvPr>
          <p:cNvSpPr>
            <a:spLocks noGrp="1"/>
          </p:cNvSpPr>
          <p:nvPr userDrawn="1">
            <p:ph type="body" sz="quarter" idx="21" hasCustomPrompt="1"/>
          </p:nvPr>
        </p:nvSpPr>
        <p:spPr>
          <a:xfrm flipH="1">
            <a:off x="-5965031" y="0"/>
            <a:ext cx="12192000" cy="6858000"/>
          </a:xfrm>
          <a:custGeom>
            <a:avLst/>
            <a:gdLst>
              <a:gd name="connsiteX0" fmla="*/ 12192000 w 12192000"/>
              <a:gd name="connsiteY0" fmla="*/ 0 h 6858000"/>
              <a:gd name="connsiteX1" fmla="*/ 6483376 w 12192000"/>
              <a:gd name="connsiteY1" fmla="*/ 0 h 6858000"/>
              <a:gd name="connsiteX2" fmla="*/ 6282267 w 12192000"/>
              <a:gd name="connsiteY2" fmla="*/ 0 h 6858000"/>
              <a:gd name="connsiteX3" fmla="*/ 6264111 w 12192000"/>
              <a:gd name="connsiteY3" fmla="*/ 0 h 6858000"/>
              <a:gd name="connsiteX4" fmla="*/ 5927890 w 12192000"/>
              <a:gd name="connsiteY4" fmla="*/ 0 h 6858000"/>
              <a:gd name="connsiteX5" fmla="*/ 5909733 w 12192000"/>
              <a:gd name="connsiteY5" fmla="*/ 0 h 6858000"/>
              <a:gd name="connsiteX6" fmla="*/ 5708624 w 12192000"/>
              <a:gd name="connsiteY6" fmla="*/ 0 h 6858000"/>
              <a:gd name="connsiteX7" fmla="*/ 0 w 12192000"/>
              <a:gd name="connsiteY7" fmla="*/ 0 h 6858000"/>
              <a:gd name="connsiteX8" fmla="*/ 2812148 w 12192000"/>
              <a:gd name="connsiteY8" fmla="*/ 6857052 h 6858000"/>
              <a:gd name="connsiteX9" fmla="*/ 5708624 w 12192000"/>
              <a:gd name="connsiteY9" fmla="*/ 6855212 h 6858000"/>
              <a:gd name="connsiteX10" fmla="*/ 5708624 w 12192000"/>
              <a:gd name="connsiteY10" fmla="*/ 6858000 h 6858000"/>
              <a:gd name="connsiteX11" fmla="*/ 5909733 w 12192000"/>
              <a:gd name="connsiteY11" fmla="*/ 6858000 h 6858000"/>
              <a:gd name="connsiteX12" fmla="*/ 6282267 w 12192000"/>
              <a:gd name="connsiteY12" fmla="*/ 6858000 h 6858000"/>
              <a:gd name="connsiteX13" fmla="*/ 6483376 w 12192000"/>
              <a:gd name="connsiteY13" fmla="*/ 6858000 h 6858000"/>
              <a:gd name="connsiteX14" fmla="*/ 6483376 w 12192000"/>
              <a:gd name="connsiteY14" fmla="*/ 6855212 h 6858000"/>
              <a:gd name="connsiteX15" fmla="*/ 9379852 w 12192000"/>
              <a:gd name="connsiteY15" fmla="*/ 6857052 h 6858000"/>
              <a:gd name="connsiteX16" fmla="*/ 12192000 w 12192000"/>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12192000" y="0"/>
                </a:moveTo>
                <a:lnTo>
                  <a:pt x="6483376" y="0"/>
                </a:lnTo>
                <a:lnTo>
                  <a:pt x="6282267" y="0"/>
                </a:lnTo>
                <a:lnTo>
                  <a:pt x="6264111" y="0"/>
                </a:ln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82267" y="6858000"/>
                </a:lnTo>
                <a:lnTo>
                  <a:pt x="6483376" y="6858000"/>
                </a:lnTo>
                <a:lnTo>
                  <a:pt x="6483376" y="6855212"/>
                </a:lnTo>
                <a:lnTo>
                  <a:pt x="9379852" y="6857052"/>
                </a:lnTo>
                <a:cubicBezTo>
                  <a:pt x="11268164" y="4853449"/>
                  <a:pt x="6872047" y="2715557"/>
                  <a:pt x="12192000"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Voorstellen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19138"/>
            <a:ext cx="3103506" cy="709102"/>
          </a:xfrm>
        </p:spPr>
        <p:txBody>
          <a:bodyPr/>
          <a:lstStyle>
            <a:lvl1pPr>
              <a:defRPr>
                <a:solidFill>
                  <a:schemeClr val="bg1"/>
                </a:solidFill>
              </a:defRPr>
            </a:lvl1pPr>
          </a:lstStyle>
          <a:p>
            <a:r>
              <a:rPr lang="nl-NL"/>
              <a:t>Naam </a:t>
            </a:r>
            <a:br>
              <a:rPr lang="nl-NL"/>
            </a:br>
            <a:r>
              <a:rPr lang="nl-NL"/>
              <a:t>+ achternaam</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12" name="tekst">
            <a:extLst>
              <a:ext uri="{FF2B5EF4-FFF2-40B4-BE49-F238E27FC236}">
                <a16:creationId xmlns:a16="http://schemas.microsoft.com/office/drawing/2014/main" id="{35F51B26-035B-45D4-9E4C-150A9963C189}"/>
              </a:ext>
            </a:extLst>
          </p:cNvPr>
          <p:cNvSpPr>
            <a:spLocks noGrp="1"/>
          </p:cNvSpPr>
          <p:nvPr userDrawn="1">
            <p:ph type="body" sz="quarter" idx="13" hasCustomPrompt="1"/>
          </p:nvPr>
        </p:nvSpPr>
        <p:spPr>
          <a:xfrm>
            <a:off x="547689" y="1593341"/>
            <a:ext cx="3099959" cy="557466"/>
          </a:xfrm>
        </p:spPr>
        <p:txBody>
          <a:bodyPr/>
          <a:lstStyle>
            <a:lvl1pPr marL="0" indent="0">
              <a:lnSpc>
                <a:spcPct val="100000"/>
              </a:lnSpc>
              <a:spcBef>
                <a:spcPts val="0"/>
              </a:spcBef>
              <a:buNone/>
              <a:defRPr sz="2000">
                <a:solidFill>
                  <a:schemeClr val="bg1"/>
                </a:solidFill>
              </a:defRPr>
            </a:lvl1pPr>
            <a:lvl2pPr marL="0" indent="0">
              <a:buNone/>
              <a:defRPr sz="1600" b="0" i="0">
                <a:solidFill>
                  <a:schemeClr val="bg1"/>
                </a:solidFill>
              </a:defRPr>
            </a:lvl2pPr>
            <a:lvl3pPr marL="0" indent="0">
              <a:buFont typeface="Arial" panose="020B0604020202020204" pitchFamily="34" charset="0"/>
              <a:buNone/>
              <a:defRPr sz="1600" b="0" i="0">
                <a:solidFill>
                  <a:schemeClr val="bg1"/>
                </a:solidFill>
              </a:defRPr>
            </a:lvl3pPr>
            <a:lvl4pPr marL="0" indent="0">
              <a:buFont typeface="Arial" panose="020B0604020202020204" pitchFamily="34" charset="0"/>
              <a:buNone/>
              <a:defRPr sz="1600" b="0" i="0">
                <a:solidFill>
                  <a:schemeClr val="bg1"/>
                </a:solidFill>
              </a:defRPr>
            </a:lvl4pPr>
            <a:lvl5pPr marL="0" indent="0">
              <a:buFont typeface="Arial" panose="020B0604020202020204" pitchFamily="34" charset="0"/>
              <a:buNone/>
              <a:defRPr sz="1600" b="0" i="0">
                <a:solidFill>
                  <a:schemeClr val="bg1"/>
                </a:solidFill>
              </a:defRPr>
            </a:lvl5pPr>
            <a:lvl6pPr marL="0" indent="0">
              <a:buFont typeface="Arial" panose="020B0604020202020204" pitchFamily="34" charset="0"/>
              <a:buNone/>
              <a:defRPr sz="1600" b="0" i="0">
                <a:solidFill>
                  <a:schemeClr val="bg1"/>
                </a:solidFill>
              </a:defRPr>
            </a:lvl6pPr>
            <a:lvl7pPr marL="0" indent="0">
              <a:buFont typeface="Arial" panose="020B0604020202020204" pitchFamily="34" charset="0"/>
              <a:buNone/>
              <a:defRPr sz="1600" b="0" i="0">
                <a:solidFill>
                  <a:schemeClr val="bg1"/>
                </a:solidFill>
              </a:defRPr>
            </a:lvl7pPr>
            <a:lvl8pPr marL="0" indent="0">
              <a:buFont typeface="Arial" panose="020B0604020202020204" pitchFamily="34" charset="0"/>
              <a:buNone/>
              <a:defRPr sz="1600" b="0" i="0">
                <a:solidFill>
                  <a:schemeClr val="bg1"/>
                </a:solidFill>
              </a:defRPr>
            </a:lvl8pPr>
            <a:lvl9pPr marL="0" indent="0">
              <a:buFont typeface="Arial" panose="020B0604020202020204" pitchFamily="34" charset="0"/>
              <a:buNone/>
              <a:defRPr sz="1600" b="0" i="0">
                <a:solidFill>
                  <a:schemeClr val="bg1"/>
                </a:solidFill>
              </a:defRPr>
            </a:lvl9pPr>
          </a:lstStyle>
          <a:p>
            <a:pPr lvl="0"/>
            <a:r>
              <a:rPr lang="nl-NL"/>
              <a:t>Functie</a:t>
            </a:r>
            <a:br>
              <a:rPr lang="nl-NL"/>
            </a:br>
            <a:r>
              <a:rPr lang="nl-NL"/>
              <a:t>(max. 2lines)</a:t>
            </a:r>
          </a:p>
        </p:txBody>
      </p:sp>
      <p:sp>
        <p:nvSpPr>
          <p:cNvPr id="28" name="tekst">
            <a:extLst>
              <a:ext uri="{FF2B5EF4-FFF2-40B4-BE49-F238E27FC236}">
                <a16:creationId xmlns:a16="http://schemas.microsoft.com/office/drawing/2014/main" id="{57BE6FF1-07C5-4879-8583-F614F9ED3A07}"/>
              </a:ext>
            </a:extLst>
          </p:cNvPr>
          <p:cNvSpPr>
            <a:spLocks noGrp="1"/>
          </p:cNvSpPr>
          <p:nvPr userDrawn="1">
            <p:ph type="body" sz="quarter" idx="18" hasCustomPrompt="1"/>
          </p:nvPr>
        </p:nvSpPr>
        <p:spPr>
          <a:xfrm>
            <a:off x="547690" y="2590800"/>
            <a:ext cx="3090804" cy="3717925"/>
          </a:xfrm>
        </p:spPr>
        <p:txBody>
          <a:bodyPr anchor="b" anchorCtr="0"/>
          <a:lstStyle>
            <a:lvl1pPr marL="0" indent="0">
              <a:buNone/>
              <a:defRPr sz="1800" b="0" i="1">
                <a:solidFill>
                  <a:schemeClr val="bg1"/>
                </a:solidFill>
              </a:defRPr>
            </a:lvl1pPr>
            <a:lvl2pPr marL="0" indent="0">
              <a:buNone/>
              <a:defRPr sz="1800" b="1" i="1">
                <a:solidFill>
                  <a:schemeClr val="bg1"/>
                </a:solidFill>
              </a:defRPr>
            </a:lvl2pPr>
            <a:lvl3pPr marL="0" indent="0">
              <a:buFont typeface="Arial" panose="020B0604020202020204" pitchFamily="34" charset="0"/>
              <a:buNone/>
              <a:defRPr sz="1800" b="1" i="1">
                <a:solidFill>
                  <a:schemeClr val="bg1"/>
                </a:solidFill>
              </a:defRPr>
            </a:lvl3pPr>
            <a:lvl4pPr marL="0" indent="0">
              <a:buFont typeface="Arial" panose="020B0604020202020204" pitchFamily="34" charset="0"/>
              <a:buNone/>
              <a:defRPr sz="1800" b="1" i="1">
                <a:solidFill>
                  <a:schemeClr val="bg1"/>
                </a:solidFill>
              </a:defRPr>
            </a:lvl4pPr>
            <a:lvl5pPr marL="0" indent="0">
              <a:buFont typeface="Arial" panose="020B0604020202020204" pitchFamily="34" charset="0"/>
              <a:buNone/>
              <a:defRPr sz="1800" b="1" i="1">
                <a:solidFill>
                  <a:schemeClr val="bg1"/>
                </a:solidFill>
              </a:defRPr>
            </a:lvl5pPr>
            <a:lvl6pPr marL="0" indent="0">
              <a:buFont typeface="Arial" panose="020B0604020202020204" pitchFamily="34" charset="0"/>
              <a:buNone/>
              <a:defRPr sz="1800" b="1" i="1">
                <a:solidFill>
                  <a:schemeClr val="bg1"/>
                </a:solidFill>
              </a:defRPr>
            </a:lvl6pPr>
            <a:lvl7pPr marL="0" indent="0">
              <a:buFont typeface="Arial" panose="020B0604020202020204" pitchFamily="34" charset="0"/>
              <a:buNone/>
              <a:defRPr sz="1800" b="1" i="1">
                <a:solidFill>
                  <a:schemeClr val="bg1"/>
                </a:solidFill>
              </a:defRPr>
            </a:lvl7pPr>
            <a:lvl8pPr marL="0" indent="0">
              <a:buFont typeface="Arial" panose="020B0604020202020204" pitchFamily="34" charset="0"/>
              <a:buNone/>
              <a:defRPr sz="1800" b="1" i="1">
                <a:solidFill>
                  <a:schemeClr val="bg1"/>
                </a:solidFill>
              </a:defRPr>
            </a:lvl8pPr>
            <a:lvl9pPr marL="0" indent="0">
              <a:buFont typeface="Arial" panose="020B0604020202020204" pitchFamily="34" charset="0"/>
              <a:buNone/>
              <a:defRPr sz="1800" b="1" i="1">
                <a:solidFill>
                  <a:schemeClr val="bg1"/>
                </a:solidFill>
              </a:defRPr>
            </a:lvl9pPr>
          </a:lstStyle>
          <a:p>
            <a:pPr lvl="0"/>
            <a:r>
              <a:rPr lang="nl-NL"/>
              <a:t>“Plaats hier een quote van Erasmus die bij je past”</a:t>
            </a:r>
          </a:p>
        </p:txBody>
      </p:sp>
    </p:spTree>
    <p:extLst>
      <p:ext uri="{BB962C8B-B14F-4D97-AF65-F5344CB8AC3E}">
        <p14:creationId xmlns:p14="http://schemas.microsoft.com/office/powerpoint/2010/main" val="1643136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1000"/>
                                        <p:tgtEl>
                                          <p:spTgt spid="14"/>
                                        </p:tgtEl>
                                      </p:cBhvr>
                                    </p:animEffect>
                                    <p:set>
                                      <p:cBhvr>
                                        <p:cTn id="7" dur="1" fill="hold">
                                          <p:stCondLst>
                                            <p:cond delay="999"/>
                                          </p:stCondLst>
                                        </p:cTn>
                                        <p:tgtEl>
                                          <p:spTgt spid="14"/>
                                        </p:tgtEl>
                                        <p:attrNameLst>
                                          <p:attrName>style.visibility</p:attrName>
                                        </p:attrNameLst>
                                      </p:cBhvr>
                                      <p:to>
                                        <p:strVal val="hidden"/>
                                      </p:to>
                                    </p:set>
                                  </p:childTnLst>
                                </p:cTn>
                              </p:par>
                              <p:par>
                                <p:cTn id="8" presetID="10" presetClass="exit" presetSubtype="0" fill="hold" grpId="0" nodeType="withEffect">
                                  <p:stCondLst>
                                    <p:cond delay="7000"/>
                                  </p:stCondLst>
                                  <p:childTnLst>
                                    <p:animEffect transition="out" filter="fade">
                                      <p:cBhvr>
                                        <p:cTn id="9" dur="1000"/>
                                        <p:tgtEl>
                                          <p:spTgt spid="24"/>
                                        </p:tgtEl>
                                      </p:cBhvr>
                                    </p:animEffect>
                                    <p:set>
                                      <p:cBhvr>
                                        <p:cTn id="10" dur="1" fill="hold">
                                          <p:stCondLst>
                                            <p:cond delay="999"/>
                                          </p:stCondLst>
                                        </p:cTn>
                                        <p:tgtEl>
                                          <p:spTgt spid="24"/>
                                        </p:tgtEl>
                                        <p:attrNameLst>
                                          <p:attrName>style.visibility</p:attrName>
                                        </p:attrNameLst>
                                      </p:cBhvr>
                                      <p:to>
                                        <p:strVal val="hidden"/>
                                      </p:to>
                                    </p:set>
                                  </p:childTnLst>
                                </p:cTn>
                              </p:par>
                              <p:par>
                                <p:cTn id="11" presetID="10" presetClass="entr" presetSubtype="0" fill="hold" grpId="1" nodeType="withEffect">
                                  <p:stCondLst>
                                    <p:cond delay="110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4" grpId="0" animBg="1"/>
      <p:bldP spid="14" grpId="1" animBg="1"/>
    </p:bldLst>
  </p:timing>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wit]">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[wit]</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93817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groen]">
    <p:bg>
      <p:bgPr>
        <a:solidFill>
          <a:schemeClr val="accent2"/>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958419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donker groen]">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96194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wit]">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7B967CD0-544F-42F7-B37E-9F2EDFA19810}"/>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B569C771-716D-4E75-9E4E-FE39646B303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54E91B45-8445-41C0-B4F4-CE7866A12DB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49D08B2B-BF76-4ADF-AF59-2C0CB82A1DA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CCB24357-12C6-4714-B64F-67880F92AB9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15CE8C97-E12E-4BF2-BC82-9D44B4CDE50B}"/>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F3B4A898-ECEE-4CE2-96A0-38519C971BF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0911617A-1A1C-4AA3-9470-5F89AE74EB7C}"/>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DA28E3AE-134C-4B83-AF2D-DCCD3234739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8B52F392-7515-4833-AD80-63F3A1CC494E}"/>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EEC061D-CD2C-4A6C-A098-4DE71971BFA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C522BC2-752D-4AC6-A77B-D5B54D8D301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DE93408A-4931-425D-9E66-EB6C97C84B7B}"/>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E8A78682-F240-4E78-B32A-FAE4967B8BB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DCD394AA-46B2-48DB-9A1D-B8596B915E0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B20497E6-E9F1-4B2A-A4E0-7507B4C720D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278D6447-4119-4F72-B6D6-91C6C61EA6D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D2B4672F-5032-4760-A162-E85EC1D5EE3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59E1FB6B-9FC4-4924-92D3-65CB9B3E7AF7}"/>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7E7A903-BF2C-4C9C-960F-5EC84F3B9C86}"/>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034E6083-B8B5-42FA-81C8-51216500338F}"/>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F705DB8C-E0DF-497B-AA17-2C60369FB2F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A72EC2CE-8825-4626-841D-5187EAEEC369}"/>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C4E110-92F2-47A7-8C88-463B2D266AB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223CB911-AEDE-4A5F-A1B8-2DA4B427F3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0A9D93-4110-4C1B-9E8D-34074F3B265C}"/>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CB079CA6-F978-4E37-8CA1-79BCF561B944}"/>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9B8ED071-7B9C-47AB-9DAA-ADAAF5501E5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FC63D21F-F062-4DB2-9DD8-DC912A314E11}"/>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1A8A7B96-E367-4415-AF76-D77D87F48A13}"/>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63BDA46D-E1AA-4E06-8624-D4B8E123C3B0}"/>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CEECE04E-20DE-4608-A6FC-8D95E433236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C7794F26-D7B1-49B3-B4C5-AE722AFD6AE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B6F83E47-639A-4B9F-BE03-A9A64B84218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A6F01D2-85E9-4801-8FAD-0BD51F8F960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1D922528-8D94-419F-9FFC-E12712BA1DF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BBC1D5D-D75E-4728-AD7A-B69E1A729614}"/>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E17DCEA3-1C8E-4CD3-BDA8-E176B6FFA834}"/>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D1ED8FE8-7FC9-499D-9D23-E78C6275252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1525EBC7-F2B5-45D6-9527-AC6A5EA09B5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CA3466B6-4A29-42A5-AB9C-504A62C158D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C2590E67-F10A-4375-BB8C-EE44628C324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DADA61B3-63E1-416B-BFC6-EE36925143A5}"/>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88DC0DC7-C205-4C25-93B1-43126C180B7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6BEB1E8-6071-43CE-B2C9-3E91943DC3A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4F2974E8-A7E5-4FB5-A137-83F2E25DE436}"/>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5CD92724-DC5F-40E3-AAC8-C17F33749AE8}"/>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FA542F71-7BD9-455D-BE9F-8D50FEC6CD3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E84DFD97-9981-4A37-9868-AC066B29AD29}"/>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BE222AE8-BDC0-425B-A2B2-BD22DA81831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54705E3-C226-49EC-823F-8E876F5D0178}"/>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6098847-B718-4548-BA18-1EF853838A5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1D564623-7325-4375-BBBB-553BC6D8940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D791D37-67EA-4CFE-9CCF-4172669012A3}"/>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1773A57B-4264-4DA3-9058-9A7D30512CB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1C7D342E-F5B1-4A0C-BA11-2C69C7C8A71D}"/>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87641D02-E905-4F67-90AA-44937B42B5A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06042C77-C14B-4E6E-896D-2CF0B70B1EAF}"/>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718B9BEB-89E4-49D9-86A9-8A37C1FBA508}"/>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065EFB3C-B6F2-40DA-BC88-51A9B710332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E06D465B-4CAE-4BF9-AB11-693EF2CBFA1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B7FB8DA6-1387-4554-B7D9-A99A321295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98A1E14E-245C-4131-9F4B-D1D70D5828F1}"/>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8D837E3-0ADF-4411-AA80-AF932D2C310C}"/>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0673442-6E28-47B9-BC4E-FDA58E22904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5D7F4CF4-977E-442B-A167-8284C8A96B0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42E20C1D-DA22-4E0F-B55E-741AFE70FE69}"/>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5FBA4F59-1A09-4270-9C47-1741AF85524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F52047-3AAE-499D-9650-FD62F69EA5C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644B8D5E-4E65-4597-AB39-1EFE559D906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EE8B07BD-F6BB-4EC0-978F-A046CE38E0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40579348-F8D6-484E-9D78-B158A62D12E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[wit]</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84270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groen]">
    <p:bg>
      <p:bgPr>
        <a:solidFill>
          <a:schemeClr val="accent2"/>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2C4145AB-C68B-4DA9-9AB4-72BE6E6C157E}"/>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38D287E4-716B-4F5C-8545-06DAE0E0383C}"/>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2AAA9895-2317-4B37-B980-3C4D91CB1FC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188E3510-79C5-4401-BD2F-919384D29A64}"/>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382E675A-EC2E-407A-84ED-B1AE29119AA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E5722446-BB3E-45D5-8E8F-312501C6743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A07BF1D-A006-42A4-9244-31BEAD5356C7}"/>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F1D2B743-E950-4AB2-93F9-0BC02B5E7959}"/>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5196F0F-CCBA-4506-A958-BFEABD70DB0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307C1B8C-F18C-436B-B5D6-66D5474F470B}"/>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620987F2-81A5-4F0A-94B5-CC5585C45AAF}"/>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C1A47905-D5C0-4E7D-B12C-E17D5E4BB08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E20D6185-9310-4161-8522-AAC1FDDD34D0}"/>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6C58D7D0-F64B-4043-8385-F257CDF0D06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A02561C9-FBE4-4D42-B875-24481B5F68AE}"/>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7E06D10A-AF25-429D-8091-4DCB124441E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DD97A39B-8FA3-4B18-A8E2-921102724E4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278FF15D-542A-4876-9C83-29C5624AD7F9}"/>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4D75DB3C-9AF2-4B00-8E54-5706971355F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6CA64225-4EDA-4EE9-A2E1-9E76C539A78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93A463E4-AA13-4740-9180-24E642D3FD1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BEACD8B-F1D2-4E43-A718-4046D801F19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739B8263-4A70-4DA4-B159-E8848858AC8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AA4A1C09-C31B-40F1-99E0-B23919DAFDE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94B44FD-E780-47AF-BBC7-86EF15FFA9C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C2D9A0F1-87ED-4FB4-B62A-86B9CB38DBF1}"/>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76A3736-47AB-4074-A195-8CA47797194C}"/>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F37BDEF5-65B6-444F-8022-D9C647B01BA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38FFB5C-A170-4B54-BB9E-DD038AE283C3}"/>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A79CFEBC-C313-444A-8EC7-73C4EC0B0145}"/>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9E1263CE-2F62-4F50-A63E-AC25938A9F1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7DC3B8B5-45C8-4198-A49F-FE0ADD480696}"/>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BFF66457-4223-49F0-9EE6-12803E6C0911}"/>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401084BB-88EF-43AD-A763-78DB8181CF8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1CD9FF8-EBA4-40E2-B45F-61C157203B64}"/>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69D1E2-3517-4FB9-B32A-0052EBAAC01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67CDD5F-B761-46B1-A9C4-1A94FFD7BA2A}"/>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78B6C259-0AE7-4202-9807-BD834E7EB3D6}"/>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A21E12EC-DB2B-408C-AB30-5708D997AA20}"/>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07CF87D5-13EB-44A4-94C3-D7A2C0E2E89B}"/>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2FBF5CFF-5EF5-45B0-9F0C-AD274268440A}"/>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B5A69E24-9ACB-49DE-8046-2ABF1ECE1F7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67C9DAE-B56B-4E92-B9A8-C8F5178A762F}"/>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00F1D9D0-92BD-4130-B649-34316C5B09D6}"/>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7F0E6F9-ED5D-4E36-861E-9698E6E89089}"/>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95DF9D3D-3D2A-4B5B-AB0D-AF4B4482D19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B980B410-FED0-41E8-9F17-E1DD748F2E8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0523DBAC-8EB0-4001-9BC1-FB53E87D911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0C750190-B966-4F79-8CC1-CD8DE15E9994}"/>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1F6750EC-12C3-453C-B2C6-803F4850DE71}"/>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EA7FA4C-6F0B-4BC7-919B-C651D05F4D0C}"/>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16E8A62-80C6-4D8A-914D-D164E460591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5CE78915-B1E4-434F-BAAA-8B885BA4A273}"/>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AD9D208A-E4B1-4A90-95D6-7487778576B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86F3F340-7FB8-4455-8E82-BEA786DD98A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75C3A82-4042-4752-B816-14E8684A6CD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B7681BC0-4AFB-4629-A414-610803175184}"/>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F365C0FD-C8C6-4F5A-B111-450572AC209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9C0EC8F6-C7BC-4A8E-B8D9-211CEF4FD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A8BD8E96-32FB-453E-9F67-EBD7B3AC041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7A750310-4731-4D8C-B587-05375BC752C9}"/>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64CC141B-3534-49A2-BD0F-E2271840E4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5E31D3BA-8BDC-4E52-A488-34AB263CEA1D}"/>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08742252-BE4F-4F20-BB47-B5D205320F8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4A8DB8D-4B66-4C3C-83D3-B27580A6F09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4FE28AB-A886-48FC-9226-D30BD93A2142}"/>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D0751198-EA9C-49D0-8E5E-3CF28F85287B}"/>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C2C18EC4-08B0-4464-93D8-70BDB1CEE858}"/>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2D80E94F-518C-474A-A42C-14C0B237EA3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B9105706-1EE4-46D1-B124-5C32A4AE23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4D8DF5B1-6C0C-4ECF-A181-E0A70D58F2D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6CC4F002-3E46-4EC4-8220-BBB9A6E70C47}"/>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64131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kst [donker groen]">
    <p:bg>
      <p:bgPr>
        <a:solidFill>
          <a:schemeClr val="accent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59F298C5-1B8B-4D0E-B0B7-0B20240DDE7A}"/>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A4A33F4E-A9CB-493C-94DD-3C0ABF29BF36}"/>
                </a:ext>
              </a:extLst>
            </p:cNvPr>
            <p:cNvSpPr/>
            <p:nvPr userDrawn="1"/>
          </p:nvSpPr>
          <p:spPr>
            <a:xfrm>
              <a:off x="-3786165" y="-1"/>
              <a:ext cx="3593091" cy="5124131"/>
            </a:xfrm>
            <a:prstGeom prst="rect">
              <a:avLst/>
            </a:prstGeom>
            <a:solidFill>
              <a:schemeClr val="tx1"/>
            </a:solid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B0BAF353-19A8-477B-AABE-1ABA5B62E200}"/>
                </a:ext>
              </a:extLst>
            </p:cNvPr>
            <p:cNvSpPr/>
            <p:nvPr userDrawn="1"/>
          </p:nvSpPr>
          <p:spPr>
            <a:xfrm>
              <a:off x="-3604183" y="183748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FADF52A-B400-49BC-8CF8-C1F17CB4F462}"/>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9716852D-F40F-4AAC-9254-0F7E6852925D}"/>
                </a:ext>
              </a:extLst>
            </p:cNvPr>
            <p:cNvSpPr/>
            <p:nvPr userDrawn="1"/>
          </p:nvSpPr>
          <p:spPr>
            <a:xfrm>
              <a:off x="-3604183" y="219682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C4CDC373-55BD-4E24-9BD3-BE84E3B7DE5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1CE638D-339D-474B-A8E5-5E94A1685DC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E6418EF-A9A1-49F1-A3A9-12FF429B6F03}"/>
                </a:ext>
              </a:extLst>
            </p:cNvPr>
            <p:cNvSpPr/>
            <p:nvPr userDrawn="1"/>
          </p:nvSpPr>
          <p:spPr>
            <a:xfrm>
              <a:off x="-3604183" y="255617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2E0081ED-A64A-4E22-9615-D489DB13EE8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6175CED-7A4A-4A9F-8CFF-2D987DF0A43D}"/>
                </a:ext>
              </a:extLst>
            </p:cNvPr>
            <p:cNvSpPr/>
            <p:nvPr userDrawn="1"/>
          </p:nvSpPr>
          <p:spPr>
            <a:xfrm>
              <a:off x="-3604183" y="291551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7A8D6CA5-F69A-49BA-A1E8-DC1FE1E859A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2277D0B-463B-4C83-AFE5-DE83842D3EC0}"/>
                </a:ext>
              </a:extLst>
            </p:cNvPr>
            <p:cNvSpPr/>
            <p:nvPr userDrawn="1"/>
          </p:nvSpPr>
          <p:spPr>
            <a:xfrm>
              <a:off x="-3604183" y="327486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F1FD9EA7-AE21-4776-9E46-CB84BC82D4A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BF114144-5B73-4061-A5E5-49E90FE6DF70}"/>
                </a:ext>
              </a:extLst>
            </p:cNvPr>
            <p:cNvSpPr/>
            <p:nvPr userDrawn="1"/>
          </p:nvSpPr>
          <p:spPr>
            <a:xfrm>
              <a:off x="-3604183" y="363420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4201FF50-1B85-42A2-9EDB-3989C9BC817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26CE5409-1393-4BF7-B5DA-207A7577E7F0}"/>
                </a:ext>
              </a:extLst>
            </p:cNvPr>
            <p:cNvSpPr/>
            <p:nvPr userDrawn="1"/>
          </p:nvSpPr>
          <p:spPr>
            <a:xfrm>
              <a:off x="-3604183" y="399355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0CA95CD5-1B0B-476B-8D7B-A3AE7EB67CC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79076BB6-948B-4CE4-A7F4-E3575D243731}"/>
                </a:ext>
              </a:extLst>
            </p:cNvPr>
            <p:cNvSpPr/>
            <p:nvPr userDrawn="1"/>
          </p:nvSpPr>
          <p:spPr>
            <a:xfrm>
              <a:off x="-3604183" y="435289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3430F9B2-4866-4516-AFE0-021B72E0844C}"/>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E046934-FFFA-4DD8-BEA2-BA429DB89B2B}"/>
                </a:ext>
              </a:extLst>
            </p:cNvPr>
            <p:cNvSpPr/>
            <p:nvPr userDrawn="1"/>
          </p:nvSpPr>
          <p:spPr>
            <a:xfrm>
              <a:off x="-3604183" y="4712245"/>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A401CA29-C703-4140-B915-4AB6DE0CE532}"/>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9B7850F2-8CDC-49C0-9511-8FB928EECE84}"/>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1BD53164-7A93-4D9D-9684-51C8FAB0CFA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A6865A-078D-4A74-8867-F4592C669C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923E7B42-FD34-47C8-BA5B-8601FD14D4F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9695A7C1-3400-4D41-9966-3F87EB719656}"/>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9713DB6B-67EA-4B13-9758-F06924AF977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5768FDDE-B64E-42CD-86DE-E297128EF2A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79D853F-72E7-41E8-B50F-DACB10B2BB38}"/>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B8E937E3-0536-4735-B70D-C2349B165914}"/>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8C5280C-DFB9-4BBF-832B-A1853C76C84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86D1ECF7-65A9-4CA2-9BEE-1AF44EDB0D8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FCA66897-33B2-498E-A8BC-7955DC6D314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D2A5B9C5-6B68-4487-9E0B-1606CF8DCDFD}"/>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15C79B62-47F3-44A5-B9BB-7DB91EF3930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7DC958-3379-4965-B12B-358536F2C5A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50CB2D7-6830-4FDE-9D38-C8C7053E3F7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3DCFE30A-082B-443B-AB81-C78EBDFAD0D3}"/>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4DB07196-9933-4B32-BF5E-2416F4738AE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A3576F07-AE86-4B18-B919-D20365BC073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7942CE50-7BA8-41EE-ABDD-8117093147C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86409610-4FF9-4150-B211-7160EBAB397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F16DDC05-6CA4-4871-BE01-12E2019C7269}"/>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E9B3BBD2-80F3-426A-BC14-72A9E0EAF64A}"/>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3C0534D9-123B-4298-82F0-B9B39931DCD7}"/>
                  </a:ext>
                </a:extLst>
              </p:cNvPr>
              <p:cNvCxnSpPr>
                <a:cxnSpLocks/>
              </p:cNvCxnSpPr>
              <p:nvPr userDrawn="1"/>
            </p:nvCxnSpPr>
            <p:spPr>
              <a:xfrm flipV="1">
                <a:off x="-3459956" y="588169"/>
                <a:ext cx="547687" cy="219076"/>
              </a:xfrm>
              <a:prstGeom prst="line">
                <a:avLst/>
              </a:prstGeom>
              <a:noFill/>
              <a:ln w="19050" cap="rnd" cmpd="sng" algn="ctr">
                <a:solidFill>
                  <a:schemeClr val="accent2"/>
                </a:solidFill>
                <a:prstDash val="solid"/>
                <a:headEnd type="oval"/>
              </a:ln>
              <a:effectLst/>
            </p:spPr>
          </p:cxnSp>
          <p:cxnSp>
            <p:nvCxnSpPr>
              <p:cNvPr id="46" name="Rechte verbindingslijn 45">
                <a:extLst>
                  <a:ext uri="{FF2B5EF4-FFF2-40B4-BE49-F238E27FC236}">
                    <a16:creationId xmlns:a16="http://schemas.microsoft.com/office/drawing/2014/main" id="{047F6347-9FA6-4CA3-9546-3421D40ABFAC}"/>
                  </a:ext>
                </a:extLst>
              </p:cNvPr>
              <p:cNvCxnSpPr>
                <a:cxnSpLocks/>
              </p:cNvCxnSpPr>
              <p:nvPr userDrawn="1"/>
            </p:nvCxnSpPr>
            <p:spPr>
              <a:xfrm>
                <a:off x="-3224213" y="828675"/>
                <a:ext cx="319088" cy="0"/>
              </a:xfrm>
              <a:prstGeom prst="line">
                <a:avLst/>
              </a:prstGeom>
              <a:noFill/>
              <a:ln w="19050" cap="rnd" cmpd="sng" algn="ctr">
                <a:solidFill>
                  <a:schemeClr val="accent2"/>
                </a:solidFill>
                <a:prstDash val="solid"/>
                <a:headEnd type="oval"/>
              </a:ln>
              <a:effectLst/>
            </p:spPr>
          </p:cxnSp>
          <p:sp>
            <p:nvSpPr>
              <p:cNvPr id="47" name="Rechthoek 46">
                <a:extLst>
                  <a:ext uri="{FF2B5EF4-FFF2-40B4-BE49-F238E27FC236}">
                    <a16:creationId xmlns:a16="http://schemas.microsoft.com/office/drawing/2014/main" id="{F4DCF116-AA6A-4CFA-8BF1-A8FDDE14174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16BDFE4-BD02-4C59-B07A-FA3E43768671}"/>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BE5D1E6D-F40B-4B5D-BC29-EA269A229171}"/>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2483CB31-FB01-4A21-BF6A-7C65F6BD169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ADC4F898-F0AD-484C-8893-816C9010124B}"/>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04C0A6B5-45AB-4870-B7F9-D02F34165FC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A18A9B84-9B7B-4A08-BBFE-BB6294C891DA}"/>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051AB24-4E66-400C-9FA2-EC62FB3FA0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9125F9A5-ACE9-4C9A-ADB0-B40E7462B85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F3237ACB-CAFC-4410-901D-299E570F89B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3BBBEEAC-DBAC-4FCA-AECD-AEC0325E3CD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6BE221B8-7B36-4706-B4F1-B17250464A90}"/>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0FC5063B-F178-457D-8D61-04AC9ECA220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829EBA37-8026-4E0F-AD98-B7449F3BD7DA}"/>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9DC1FF12-8C6E-4129-981C-47F4E42D070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EB77BB6D-BCC7-4772-BCA4-21AEE610F9C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0EF0A520-C793-49F6-8763-3019E2F86C4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AFE5B98E-5E7E-41CE-9C83-AF3E440D326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392CD823-4FC7-454E-9F18-8827FAC433D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B50C01AA-7621-4E5E-AE18-CA25EE80E84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C1683DF-A1B4-4796-92A9-720128C2D51F}"/>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32002FAE-BEB6-464E-B8FF-37CB344CF8E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4373A6-7561-41E8-83C5-4CF50861A76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5BB232DC-86CF-421C-AB9B-FF0147FA313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10F406B3-CF28-475A-B4B5-DF9B798318F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DB708FB0-9806-4BB8-8B2B-7E1AA726FF88}"/>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38349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 + Beeld S - 2 kolommen">
    <p:spTree>
      <p:nvGrpSpPr>
        <p:cNvPr id="1" name=""/>
        <p:cNvGrpSpPr/>
        <p:nvPr/>
      </p:nvGrpSpPr>
      <p:grpSpPr>
        <a:xfrm>
          <a:off x="0" y="0"/>
          <a:ext cx="0" cy="0"/>
          <a:chOff x="0" y="0"/>
          <a:chExt cx="0" cy="0"/>
        </a:xfrm>
      </p:grpSpPr>
      <p:grpSp>
        <p:nvGrpSpPr>
          <p:cNvPr id="86" name="- INSTRUCTIES">
            <a:extLst>
              <a:ext uri="{FF2B5EF4-FFF2-40B4-BE49-F238E27FC236}">
                <a16:creationId xmlns:a16="http://schemas.microsoft.com/office/drawing/2014/main" id="{C9172FE5-A887-45E1-BCA2-E89113CD4A2C}"/>
              </a:ext>
            </a:extLst>
          </p:cNvPr>
          <p:cNvGrpSpPr/>
          <p:nvPr userDrawn="1"/>
        </p:nvGrpSpPr>
        <p:grpSpPr>
          <a:xfrm>
            <a:off x="12377595" y="-1"/>
            <a:ext cx="3693386" cy="6688475"/>
            <a:chOff x="-3786165" y="-1"/>
            <a:chExt cx="3693386" cy="6688475"/>
          </a:xfrm>
        </p:grpSpPr>
        <p:sp>
          <p:nvSpPr>
            <p:cNvPr id="87" name="Rechthoek 86">
              <a:extLst>
                <a:ext uri="{FF2B5EF4-FFF2-40B4-BE49-F238E27FC236}">
                  <a16:creationId xmlns:a16="http://schemas.microsoft.com/office/drawing/2014/main" id="{FA6C3361-DAD4-4C99-A8DF-C7F8FC903F9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8" name="Ovaal 87">
              <a:extLst>
                <a:ext uri="{FF2B5EF4-FFF2-40B4-BE49-F238E27FC236}">
                  <a16:creationId xmlns:a16="http://schemas.microsoft.com/office/drawing/2014/main" id="{9ED013B7-585F-4DDB-81CB-835755D7D41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9" name="Rechthoek 88">
              <a:extLst>
                <a:ext uri="{FF2B5EF4-FFF2-40B4-BE49-F238E27FC236}">
                  <a16:creationId xmlns:a16="http://schemas.microsoft.com/office/drawing/2014/main" id="{C84FC922-4F0D-48B1-B98B-9A04D562458C}"/>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0" name="Ovaal 89">
              <a:extLst>
                <a:ext uri="{FF2B5EF4-FFF2-40B4-BE49-F238E27FC236}">
                  <a16:creationId xmlns:a16="http://schemas.microsoft.com/office/drawing/2014/main" id="{2C8783DD-9C83-46D1-9ACE-0C62FA7B66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E03DD9B-4A60-4EA5-8326-4128C3E4CB3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7566DFF6-F7BF-48D5-9810-A4E2990B3197}"/>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C959DA77-0FA0-4A66-8C13-8E28B34384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4" name="Rechthoek 93">
              <a:extLst>
                <a:ext uri="{FF2B5EF4-FFF2-40B4-BE49-F238E27FC236}">
                  <a16:creationId xmlns:a16="http://schemas.microsoft.com/office/drawing/2014/main" id="{98341AD1-1250-4C35-A37C-E01B9E0F8CB1}"/>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6316AB4D-36B4-410A-BE0C-4A3E2D9DF31E}"/>
                </a:ext>
              </a:extLst>
            </p:cNvPr>
            <p:cNvGrpSpPr/>
            <p:nvPr userDrawn="1"/>
          </p:nvGrpSpPr>
          <p:grpSpPr>
            <a:xfrm>
              <a:off x="-2485819" y="3479783"/>
              <a:ext cx="1222990" cy="563933"/>
              <a:chOff x="-2485819" y="3399207"/>
              <a:chExt cx="1222990" cy="563933"/>
            </a:xfrm>
          </p:grpSpPr>
          <p:sp>
            <p:nvSpPr>
              <p:cNvPr id="134" name="Rechthoek 133">
                <a:extLst>
                  <a:ext uri="{FF2B5EF4-FFF2-40B4-BE49-F238E27FC236}">
                    <a16:creationId xmlns:a16="http://schemas.microsoft.com/office/drawing/2014/main" id="{90B808A0-A3FF-4080-8170-A1E31F64FE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5" name="Rechthoek 134">
                <a:extLst>
                  <a:ext uri="{FF2B5EF4-FFF2-40B4-BE49-F238E27FC236}">
                    <a16:creationId xmlns:a16="http://schemas.microsoft.com/office/drawing/2014/main" id="{D884DC45-224B-4C2E-B506-6181A22F49BB}"/>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6" name="Groep 135">
                <a:extLst>
                  <a:ext uri="{FF2B5EF4-FFF2-40B4-BE49-F238E27FC236}">
                    <a16:creationId xmlns:a16="http://schemas.microsoft.com/office/drawing/2014/main" id="{ED11A6B6-A14B-447E-8B4B-AF1204977A0B}"/>
                  </a:ext>
                </a:extLst>
              </p:cNvPr>
              <p:cNvGrpSpPr/>
              <p:nvPr userDrawn="1"/>
            </p:nvGrpSpPr>
            <p:grpSpPr>
              <a:xfrm>
                <a:off x="-2403869" y="3460544"/>
                <a:ext cx="155951" cy="131922"/>
                <a:chOff x="12968836" y="3354170"/>
                <a:chExt cx="404806" cy="342433"/>
              </a:xfrm>
            </p:grpSpPr>
            <p:sp>
              <p:nvSpPr>
                <p:cNvPr id="149" name="Rechthoek: afgeronde hoeken 148">
                  <a:extLst>
                    <a:ext uri="{FF2B5EF4-FFF2-40B4-BE49-F238E27FC236}">
                      <a16:creationId xmlns:a16="http://schemas.microsoft.com/office/drawing/2014/main" id="{781320F9-4C53-44E9-ABDC-8AB6C2D0D09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AE403212-18BB-43C6-9D7D-E00F52ECD69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96C27219-63A1-4574-841D-DF068DCE4D3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A50C0A94-1B06-4F98-81CB-0BC190ECD3C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634C73D5-183E-4E8C-93B9-15D01437016E}"/>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4" name="Rechthoek 153">
                  <a:extLst>
                    <a:ext uri="{FF2B5EF4-FFF2-40B4-BE49-F238E27FC236}">
                      <a16:creationId xmlns:a16="http://schemas.microsoft.com/office/drawing/2014/main" id="{93577090-D387-495C-B77E-D7A7C5B390A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7" name="Groep 136">
                <a:extLst>
                  <a:ext uri="{FF2B5EF4-FFF2-40B4-BE49-F238E27FC236}">
                    <a16:creationId xmlns:a16="http://schemas.microsoft.com/office/drawing/2014/main" id="{EDC26E51-5822-42E5-8B7D-1B2FAFE040A7}"/>
                  </a:ext>
                </a:extLst>
              </p:cNvPr>
              <p:cNvGrpSpPr/>
              <p:nvPr userDrawn="1"/>
            </p:nvGrpSpPr>
            <p:grpSpPr>
              <a:xfrm>
                <a:off x="-2423424" y="3690208"/>
                <a:ext cx="166739" cy="218963"/>
                <a:chOff x="12940828" y="3950597"/>
                <a:chExt cx="432813" cy="568367"/>
              </a:xfrm>
            </p:grpSpPr>
            <p:grpSp>
              <p:nvGrpSpPr>
                <p:cNvPr id="141" name="Groep 140">
                  <a:extLst>
                    <a:ext uri="{FF2B5EF4-FFF2-40B4-BE49-F238E27FC236}">
                      <a16:creationId xmlns:a16="http://schemas.microsoft.com/office/drawing/2014/main" id="{8A7211ED-5D2B-495D-A867-AFE25706D8D3}"/>
                    </a:ext>
                  </a:extLst>
                </p:cNvPr>
                <p:cNvGrpSpPr/>
                <p:nvPr userDrawn="1"/>
              </p:nvGrpSpPr>
              <p:grpSpPr>
                <a:xfrm>
                  <a:off x="13000382" y="4006891"/>
                  <a:ext cx="373259" cy="315747"/>
                  <a:chOff x="12968836" y="3354170"/>
                  <a:chExt cx="404806" cy="342433"/>
                </a:xfrm>
              </p:grpSpPr>
              <p:sp>
                <p:nvSpPr>
                  <p:cNvPr id="143" name="Rechthoek: afgeronde hoeken 142">
                    <a:extLst>
                      <a:ext uri="{FF2B5EF4-FFF2-40B4-BE49-F238E27FC236}">
                        <a16:creationId xmlns:a16="http://schemas.microsoft.com/office/drawing/2014/main" id="{EF9B4CB8-A5AD-4B3B-B078-58D6B052699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0487E074-C521-4379-9E2B-747206D229F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A8664B34-0CD5-446D-AEFA-894231D8ACC9}"/>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3EF94B15-C22A-49C6-A1DF-F791A693CBF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9F2944E7-A640-43C3-A306-AB00CC22F9C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5AD888AC-60A6-489B-B0B1-71C838B69BB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2" name="Boog 141">
                  <a:extLst>
                    <a:ext uri="{FF2B5EF4-FFF2-40B4-BE49-F238E27FC236}">
                      <a16:creationId xmlns:a16="http://schemas.microsoft.com/office/drawing/2014/main" id="{7F57E615-C1F1-420D-B206-55C9301D7A8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8" name="Tekstvak 137">
                <a:extLst>
                  <a:ext uri="{FF2B5EF4-FFF2-40B4-BE49-F238E27FC236}">
                    <a16:creationId xmlns:a16="http://schemas.microsoft.com/office/drawing/2014/main" id="{E8C451C2-A3E5-4826-96F9-ABD8E12C0A35}"/>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9" name="Tekstvak 138">
                <a:extLst>
                  <a:ext uri="{FF2B5EF4-FFF2-40B4-BE49-F238E27FC236}">
                    <a16:creationId xmlns:a16="http://schemas.microsoft.com/office/drawing/2014/main" id="{1D8BEFFA-7791-4261-A8EF-F9CC73D3943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40" name="Vrije vorm: vorm 139">
                <a:extLst>
                  <a:ext uri="{FF2B5EF4-FFF2-40B4-BE49-F238E27FC236}">
                    <a16:creationId xmlns:a16="http://schemas.microsoft.com/office/drawing/2014/main" id="{5CF4A8F0-AC56-4DDA-8C52-3AB630ADA62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6" name="Groep 95">
              <a:extLst>
                <a:ext uri="{FF2B5EF4-FFF2-40B4-BE49-F238E27FC236}">
                  <a16:creationId xmlns:a16="http://schemas.microsoft.com/office/drawing/2014/main" id="{D2436176-8BFD-4D90-BAD0-4F2FB9F7EB37}"/>
                </a:ext>
              </a:extLst>
            </p:cNvPr>
            <p:cNvGrpSpPr/>
            <p:nvPr userDrawn="1"/>
          </p:nvGrpSpPr>
          <p:grpSpPr>
            <a:xfrm>
              <a:off x="-3786165" y="5728778"/>
              <a:ext cx="3693386" cy="959696"/>
              <a:chOff x="-3786437" y="6163468"/>
              <a:chExt cx="3693386" cy="959696"/>
            </a:xfrm>
          </p:grpSpPr>
          <p:sp>
            <p:nvSpPr>
              <p:cNvPr id="124" name="Rechthoek 123">
                <a:extLst>
                  <a:ext uri="{FF2B5EF4-FFF2-40B4-BE49-F238E27FC236}">
                    <a16:creationId xmlns:a16="http://schemas.microsoft.com/office/drawing/2014/main" id="{0592E427-FE47-49BD-8558-8622B74F0FC5}"/>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5" name="ICOON_info">
                <a:extLst>
                  <a:ext uri="{FF2B5EF4-FFF2-40B4-BE49-F238E27FC236}">
                    <a16:creationId xmlns:a16="http://schemas.microsoft.com/office/drawing/2014/main" id="{ECDCA7A0-69DB-4016-9A2D-2FA67E30288B}"/>
                  </a:ext>
                </a:extLst>
              </p:cNvPr>
              <p:cNvGrpSpPr/>
              <p:nvPr userDrawn="1"/>
            </p:nvGrpSpPr>
            <p:grpSpPr>
              <a:xfrm>
                <a:off x="-376736" y="6163468"/>
                <a:ext cx="283685" cy="283685"/>
                <a:chOff x="-510741" y="5913713"/>
                <a:chExt cx="267555" cy="267555"/>
              </a:xfrm>
            </p:grpSpPr>
            <p:sp>
              <p:nvSpPr>
                <p:cNvPr id="132" name="Ovaal 131">
                  <a:extLst>
                    <a:ext uri="{FF2B5EF4-FFF2-40B4-BE49-F238E27FC236}">
                      <a16:creationId xmlns:a16="http://schemas.microsoft.com/office/drawing/2014/main" id="{DF3A5F0F-63FA-4C7A-BD06-A8C71E12844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3" name="Graphic 163" descr="Informatie">
                  <a:extLst>
                    <a:ext uri="{FF2B5EF4-FFF2-40B4-BE49-F238E27FC236}">
                      <a16:creationId xmlns:a16="http://schemas.microsoft.com/office/drawing/2014/main" id="{D2A583C1-3BAB-47C5-B6AF-B6DED1014FE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6" name="Groep 125">
                <a:extLst>
                  <a:ext uri="{FF2B5EF4-FFF2-40B4-BE49-F238E27FC236}">
                    <a16:creationId xmlns:a16="http://schemas.microsoft.com/office/drawing/2014/main" id="{1BA069FF-107A-4BCA-BFDB-15EC02829AC6}"/>
                  </a:ext>
                </a:extLst>
              </p:cNvPr>
              <p:cNvGrpSpPr/>
              <p:nvPr userDrawn="1"/>
            </p:nvGrpSpPr>
            <p:grpSpPr>
              <a:xfrm>
                <a:off x="-938434" y="6420818"/>
                <a:ext cx="627798" cy="576693"/>
                <a:chOff x="-938434" y="4570310"/>
                <a:chExt cx="627798" cy="576693"/>
              </a:xfrm>
            </p:grpSpPr>
            <p:grpSp>
              <p:nvGrpSpPr>
                <p:cNvPr id="127" name="Inspireren">
                  <a:extLst>
                    <a:ext uri="{FF2B5EF4-FFF2-40B4-BE49-F238E27FC236}">
                      <a16:creationId xmlns:a16="http://schemas.microsoft.com/office/drawing/2014/main" id="{15E44B7C-D74B-4F68-8956-6A686E2AC8C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9" name="Freeform 12">
                    <a:extLst>
                      <a:ext uri="{FF2B5EF4-FFF2-40B4-BE49-F238E27FC236}">
                        <a16:creationId xmlns:a16="http://schemas.microsoft.com/office/drawing/2014/main" id="{F37F3935-759F-4E1A-B24E-FDF11495A2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3">
                    <a:extLst>
                      <a:ext uri="{FF2B5EF4-FFF2-40B4-BE49-F238E27FC236}">
                        <a16:creationId xmlns:a16="http://schemas.microsoft.com/office/drawing/2014/main" id="{1C9B7467-CB6A-418E-A4AA-D15729B73DE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1" name="Freeform 14">
                    <a:extLst>
                      <a:ext uri="{FF2B5EF4-FFF2-40B4-BE49-F238E27FC236}">
                        <a16:creationId xmlns:a16="http://schemas.microsoft.com/office/drawing/2014/main" id="{A40C0807-86AF-4F06-AF58-DC2C4B1508E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8" name="Tekstvak 127">
                  <a:extLst>
                    <a:ext uri="{FF2B5EF4-FFF2-40B4-BE49-F238E27FC236}">
                      <a16:creationId xmlns:a16="http://schemas.microsoft.com/office/drawing/2014/main" id="{FC65D880-2988-4A99-AE62-BA1E5EC763B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7" name="Groep 96">
              <a:extLst>
                <a:ext uri="{FF2B5EF4-FFF2-40B4-BE49-F238E27FC236}">
                  <a16:creationId xmlns:a16="http://schemas.microsoft.com/office/drawing/2014/main" id="{291EF89F-667D-4783-95FA-176932C73018}"/>
                </a:ext>
              </a:extLst>
            </p:cNvPr>
            <p:cNvGrpSpPr/>
            <p:nvPr userDrawn="1"/>
          </p:nvGrpSpPr>
          <p:grpSpPr>
            <a:xfrm>
              <a:off x="-3367447" y="1226982"/>
              <a:ext cx="791775" cy="406485"/>
              <a:chOff x="-3565087" y="1409294"/>
              <a:chExt cx="627469" cy="322133"/>
            </a:xfrm>
          </p:grpSpPr>
          <p:grpSp>
            <p:nvGrpSpPr>
              <p:cNvPr id="118" name="Groep 117">
                <a:extLst>
                  <a:ext uri="{FF2B5EF4-FFF2-40B4-BE49-F238E27FC236}">
                    <a16:creationId xmlns:a16="http://schemas.microsoft.com/office/drawing/2014/main" id="{6A0F3ADB-AC9A-43DA-A7AB-26D977293852}"/>
                  </a:ext>
                </a:extLst>
              </p:cNvPr>
              <p:cNvGrpSpPr/>
              <p:nvPr userDrawn="1"/>
            </p:nvGrpSpPr>
            <p:grpSpPr>
              <a:xfrm>
                <a:off x="-3364916" y="1409294"/>
                <a:ext cx="225195" cy="195499"/>
                <a:chOff x="10307162" y="1361199"/>
                <a:chExt cx="2200275" cy="1914525"/>
              </a:xfrm>
            </p:grpSpPr>
            <p:sp>
              <p:nvSpPr>
                <p:cNvPr id="120" name="Vrije vorm: vorm 119">
                  <a:extLst>
                    <a:ext uri="{FF2B5EF4-FFF2-40B4-BE49-F238E27FC236}">
                      <a16:creationId xmlns:a16="http://schemas.microsoft.com/office/drawing/2014/main" id="{4EEA3799-5797-4A40-ACC6-E01A5C2A8CEC}"/>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1" name="Groep 120">
                  <a:extLst>
                    <a:ext uri="{FF2B5EF4-FFF2-40B4-BE49-F238E27FC236}">
                      <a16:creationId xmlns:a16="http://schemas.microsoft.com/office/drawing/2014/main" id="{817194D4-97AE-4406-B576-974BA0FF104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2" name="Vrije vorm: vorm 121">
                    <a:extLst>
                      <a:ext uri="{FF2B5EF4-FFF2-40B4-BE49-F238E27FC236}">
                        <a16:creationId xmlns:a16="http://schemas.microsoft.com/office/drawing/2014/main" id="{37795CE8-7396-45D1-99AC-D83336D0C1A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3" name="Vrije vorm: vorm 122">
                    <a:extLst>
                      <a:ext uri="{FF2B5EF4-FFF2-40B4-BE49-F238E27FC236}">
                        <a16:creationId xmlns:a16="http://schemas.microsoft.com/office/drawing/2014/main" id="{85D072E7-C765-4099-8114-42F0FF893BB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9" name="Tekstvak 118">
                <a:extLst>
                  <a:ext uri="{FF2B5EF4-FFF2-40B4-BE49-F238E27FC236}">
                    <a16:creationId xmlns:a16="http://schemas.microsoft.com/office/drawing/2014/main" id="{42A51255-936C-4859-A779-1F4C634DBB6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8" name="Groep 97">
              <a:extLst>
                <a:ext uri="{FF2B5EF4-FFF2-40B4-BE49-F238E27FC236}">
                  <a16:creationId xmlns:a16="http://schemas.microsoft.com/office/drawing/2014/main" id="{2C8F5DC1-228E-493E-AADD-27E8FF6940F4}"/>
                </a:ext>
              </a:extLst>
            </p:cNvPr>
            <p:cNvGrpSpPr/>
            <p:nvPr userDrawn="1"/>
          </p:nvGrpSpPr>
          <p:grpSpPr>
            <a:xfrm>
              <a:off x="-3354295" y="5166361"/>
              <a:ext cx="514284" cy="506545"/>
              <a:chOff x="12617641" y="3403239"/>
              <a:chExt cx="752963" cy="741634"/>
            </a:xfrm>
          </p:grpSpPr>
          <p:grpSp>
            <p:nvGrpSpPr>
              <p:cNvPr id="102" name="Groep 101">
                <a:extLst>
                  <a:ext uri="{FF2B5EF4-FFF2-40B4-BE49-F238E27FC236}">
                    <a16:creationId xmlns:a16="http://schemas.microsoft.com/office/drawing/2014/main" id="{AC710C14-6073-49DE-AA62-61B290CF2832}"/>
                  </a:ext>
                </a:extLst>
              </p:cNvPr>
              <p:cNvGrpSpPr/>
              <p:nvPr userDrawn="1"/>
            </p:nvGrpSpPr>
            <p:grpSpPr>
              <a:xfrm>
                <a:off x="12771530" y="3403239"/>
                <a:ext cx="467176" cy="448491"/>
                <a:chOff x="12782157" y="3403239"/>
                <a:chExt cx="467176" cy="448491"/>
              </a:xfrm>
            </p:grpSpPr>
            <p:grpSp>
              <p:nvGrpSpPr>
                <p:cNvPr id="105" name="Groep 104">
                  <a:extLst>
                    <a:ext uri="{FF2B5EF4-FFF2-40B4-BE49-F238E27FC236}">
                      <a16:creationId xmlns:a16="http://schemas.microsoft.com/office/drawing/2014/main" id="{5259831E-868E-4725-928E-E37A0E065A26}"/>
                    </a:ext>
                  </a:extLst>
                </p:cNvPr>
                <p:cNvGrpSpPr/>
                <p:nvPr userDrawn="1"/>
              </p:nvGrpSpPr>
              <p:grpSpPr>
                <a:xfrm>
                  <a:off x="12782157" y="3403239"/>
                  <a:ext cx="412976" cy="396132"/>
                  <a:chOff x="13554906" y="3320109"/>
                  <a:chExt cx="443917" cy="425811"/>
                </a:xfrm>
              </p:grpSpPr>
              <p:grpSp>
                <p:nvGrpSpPr>
                  <p:cNvPr id="112" name="Groep 111">
                    <a:extLst>
                      <a:ext uri="{FF2B5EF4-FFF2-40B4-BE49-F238E27FC236}">
                        <a16:creationId xmlns:a16="http://schemas.microsoft.com/office/drawing/2014/main" id="{17BB5FBC-B29F-47DC-8171-080A4B3C88CD}"/>
                      </a:ext>
                    </a:extLst>
                  </p:cNvPr>
                  <p:cNvGrpSpPr/>
                  <p:nvPr userDrawn="1"/>
                </p:nvGrpSpPr>
                <p:grpSpPr>
                  <a:xfrm>
                    <a:off x="13554906" y="3320109"/>
                    <a:ext cx="443917" cy="425811"/>
                    <a:chOff x="12909684" y="1276143"/>
                    <a:chExt cx="443917" cy="425811"/>
                  </a:xfrm>
                </p:grpSpPr>
                <p:sp>
                  <p:nvSpPr>
                    <p:cNvPr id="115" name="Rechthoek 114">
                      <a:extLst>
                        <a:ext uri="{FF2B5EF4-FFF2-40B4-BE49-F238E27FC236}">
                          <a16:creationId xmlns:a16="http://schemas.microsoft.com/office/drawing/2014/main" id="{BA824B43-5161-409A-9D28-5B516FBC03F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762864B2-A984-42EC-8EE9-EDEC5E969D7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7" name="Ovaal 116">
                      <a:extLst>
                        <a:ext uri="{FF2B5EF4-FFF2-40B4-BE49-F238E27FC236}">
                          <a16:creationId xmlns:a16="http://schemas.microsoft.com/office/drawing/2014/main" id="{AD605DEC-208D-447D-8667-59FD4F0089C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3" name="Afbeelding 112">
                    <a:extLst>
                      <a:ext uri="{FF2B5EF4-FFF2-40B4-BE49-F238E27FC236}">
                        <a16:creationId xmlns:a16="http://schemas.microsoft.com/office/drawing/2014/main" id="{9DC48E6D-006B-4103-8FA3-EAFBB2308E6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4" name="Afbeelding 113">
                    <a:extLst>
                      <a:ext uri="{FF2B5EF4-FFF2-40B4-BE49-F238E27FC236}">
                        <a16:creationId xmlns:a16="http://schemas.microsoft.com/office/drawing/2014/main" id="{4C3FB74A-9218-462F-AF0B-6BA0E0C6E81C}"/>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6" name="Groep 105">
                  <a:extLst>
                    <a:ext uri="{FF2B5EF4-FFF2-40B4-BE49-F238E27FC236}">
                      <a16:creationId xmlns:a16="http://schemas.microsoft.com/office/drawing/2014/main" id="{BC2E25DF-5E13-47E1-A51E-000406911803}"/>
                    </a:ext>
                  </a:extLst>
                </p:cNvPr>
                <p:cNvGrpSpPr/>
                <p:nvPr userDrawn="1"/>
              </p:nvGrpSpPr>
              <p:grpSpPr>
                <a:xfrm>
                  <a:off x="13103513" y="3705268"/>
                  <a:ext cx="145820" cy="146462"/>
                  <a:chOff x="13096169" y="3602278"/>
                  <a:chExt cx="145820" cy="146462"/>
                </a:xfrm>
              </p:grpSpPr>
              <p:sp>
                <p:nvSpPr>
                  <p:cNvPr id="110" name="Rechthoek 109">
                    <a:extLst>
                      <a:ext uri="{FF2B5EF4-FFF2-40B4-BE49-F238E27FC236}">
                        <a16:creationId xmlns:a16="http://schemas.microsoft.com/office/drawing/2014/main" id="{EE5DBD09-FA45-49EC-9F2A-CAB5A838992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EFA24DDE-609B-4C00-8A2B-1006D46433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7" name="Groep 106">
                  <a:extLst>
                    <a:ext uri="{FF2B5EF4-FFF2-40B4-BE49-F238E27FC236}">
                      <a16:creationId xmlns:a16="http://schemas.microsoft.com/office/drawing/2014/main" id="{DA53CBF7-8526-4722-930B-BE7EE4309E00}"/>
                    </a:ext>
                  </a:extLst>
                </p:cNvPr>
                <p:cNvGrpSpPr/>
                <p:nvPr userDrawn="1"/>
              </p:nvGrpSpPr>
              <p:grpSpPr>
                <a:xfrm rot="10800000">
                  <a:off x="13061402" y="3665637"/>
                  <a:ext cx="145820" cy="146462"/>
                  <a:chOff x="13096169" y="3602278"/>
                  <a:chExt cx="145820" cy="146462"/>
                </a:xfrm>
              </p:grpSpPr>
              <p:sp>
                <p:nvSpPr>
                  <p:cNvPr id="108" name="Rechthoek 107">
                    <a:extLst>
                      <a:ext uri="{FF2B5EF4-FFF2-40B4-BE49-F238E27FC236}">
                        <a16:creationId xmlns:a16="http://schemas.microsoft.com/office/drawing/2014/main" id="{CB73406D-A6C1-429A-B70C-D95942FAACD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521EB681-A9ED-4CAC-8448-AC1B5DE3239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3" name="Rechthoek 102">
                <a:extLst>
                  <a:ext uri="{FF2B5EF4-FFF2-40B4-BE49-F238E27FC236}">
                    <a16:creationId xmlns:a16="http://schemas.microsoft.com/office/drawing/2014/main" id="{2B5909DC-AEE5-4C58-A55A-F8B01E50141E}"/>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4" name="Gelijkbenige driehoek 103">
                <a:extLst>
                  <a:ext uri="{FF2B5EF4-FFF2-40B4-BE49-F238E27FC236}">
                    <a16:creationId xmlns:a16="http://schemas.microsoft.com/office/drawing/2014/main" id="{6E949A49-7D67-49B8-849C-C020038ECF69}"/>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9" name="Ovaal 98">
              <a:extLst>
                <a:ext uri="{FF2B5EF4-FFF2-40B4-BE49-F238E27FC236}">
                  <a16:creationId xmlns:a16="http://schemas.microsoft.com/office/drawing/2014/main" id="{6F603970-D435-42E6-9FF0-12ACB9F068D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0" name="Rechthoek 99">
              <a:extLst>
                <a:ext uri="{FF2B5EF4-FFF2-40B4-BE49-F238E27FC236}">
                  <a16:creationId xmlns:a16="http://schemas.microsoft.com/office/drawing/2014/main" id="{8E048DE7-7146-4F7C-9E71-1B66B358E2B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1" name="Rechthoek 100">
              <a:extLst>
                <a:ext uri="{FF2B5EF4-FFF2-40B4-BE49-F238E27FC236}">
                  <a16:creationId xmlns:a16="http://schemas.microsoft.com/office/drawing/2014/main" id="{D96103FC-6BE8-4880-8561-46A5183F909C}"/>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11" name="- INSTRUCTIES">
            <a:extLst>
              <a:ext uri="{FF2B5EF4-FFF2-40B4-BE49-F238E27FC236}">
                <a16:creationId xmlns:a16="http://schemas.microsoft.com/office/drawing/2014/main" id="{57044F66-F274-48D6-B3C4-904EC8153255}"/>
              </a:ext>
            </a:extLst>
          </p:cNvPr>
          <p:cNvGrpSpPr/>
          <p:nvPr userDrawn="1"/>
        </p:nvGrpSpPr>
        <p:grpSpPr>
          <a:xfrm>
            <a:off x="-3786437" y="-1"/>
            <a:ext cx="3693386" cy="5952132"/>
            <a:chOff x="-3786437" y="-1"/>
            <a:chExt cx="3693386" cy="5952132"/>
          </a:xfrm>
        </p:grpSpPr>
        <p:sp>
          <p:nvSpPr>
            <p:cNvPr id="13" name="Rechthoek 12">
              <a:extLst>
                <a:ext uri="{FF2B5EF4-FFF2-40B4-BE49-F238E27FC236}">
                  <a16:creationId xmlns:a16="http://schemas.microsoft.com/office/drawing/2014/main" id="{469CB95F-B5FA-4C47-A60A-5CFBFE8B419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4" name="Ovaal 13">
              <a:extLst>
                <a:ext uri="{FF2B5EF4-FFF2-40B4-BE49-F238E27FC236}">
                  <a16:creationId xmlns:a16="http://schemas.microsoft.com/office/drawing/2014/main" id="{38E0773E-BEB2-4B3D-85D9-1C436B40B1D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22FF6642-5175-4E75-B5A7-7D83DDEAABD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6" name="Ovaal 15">
              <a:extLst>
                <a:ext uri="{FF2B5EF4-FFF2-40B4-BE49-F238E27FC236}">
                  <a16:creationId xmlns:a16="http://schemas.microsoft.com/office/drawing/2014/main" id="{9137C3A5-1EC4-4A47-B009-F1E10323AB12}"/>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46FA6EA7-7E2C-4CAF-A1DD-B09FFC50356A}"/>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9AF0AB15-258F-4F34-809D-60B79BDC821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96194D72-5E97-496E-89D5-7A55DF0B6FB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198AA7D9-3034-4A58-982F-B5D51B8E39E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C7678E7B-58F4-4836-89F1-671F7647279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76F341C7-287C-4B5C-90A9-2390F97A2E2A}"/>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AD6F919-E475-495F-B954-137BBB2091F0}"/>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32904E3D-7B23-441D-AA2F-96A46C82B93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E81FFF51-C777-43A5-9E9C-075B9922D17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9F67C51B-A6F2-4BFE-84EA-3A0F561EB39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09C6D58A-224E-483E-A2FB-F6E25E8C877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138AA394-1B4E-4648-8D3A-46EBC9C928E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30" name="Ovaal 29">
              <a:extLst>
                <a:ext uri="{FF2B5EF4-FFF2-40B4-BE49-F238E27FC236}">
                  <a16:creationId xmlns:a16="http://schemas.microsoft.com/office/drawing/2014/main" id="{9B275F4B-2776-4286-84D8-AEBCAD8DAA4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2" name="Rechthoek 31">
              <a:extLst>
                <a:ext uri="{FF2B5EF4-FFF2-40B4-BE49-F238E27FC236}">
                  <a16:creationId xmlns:a16="http://schemas.microsoft.com/office/drawing/2014/main" id="{C8B4F1B0-4FA8-4242-A997-5450BF84029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3" name="Ovaal 32">
              <a:extLst>
                <a:ext uri="{FF2B5EF4-FFF2-40B4-BE49-F238E27FC236}">
                  <a16:creationId xmlns:a16="http://schemas.microsoft.com/office/drawing/2014/main" id="{721A5928-26F0-4E22-976C-D671BB51D4AB}"/>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4" name="Rechthoek 33">
              <a:extLst>
                <a:ext uri="{FF2B5EF4-FFF2-40B4-BE49-F238E27FC236}">
                  <a16:creationId xmlns:a16="http://schemas.microsoft.com/office/drawing/2014/main" id="{5F05B61D-A1D7-4371-905A-97B37561020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5" name="Rechthoek 34">
              <a:extLst>
                <a:ext uri="{FF2B5EF4-FFF2-40B4-BE49-F238E27FC236}">
                  <a16:creationId xmlns:a16="http://schemas.microsoft.com/office/drawing/2014/main" id="{B8ECB89C-5612-4BBD-9AE8-19AFFBB239B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6" name="ICOON_info">
              <a:extLst>
                <a:ext uri="{FF2B5EF4-FFF2-40B4-BE49-F238E27FC236}">
                  <a16:creationId xmlns:a16="http://schemas.microsoft.com/office/drawing/2014/main" id="{6FC3D556-19C8-42AE-869B-D741AFC6F6ED}"/>
                </a:ext>
              </a:extLst>
            </p:cNvPr>
            <p:cNvGrpSpPr/>
            <p:nvPr userDrawn="1"/>
          </p:nvGrpSpPr>
          <p:grpSpPr>
            <a:xfrm>
              <a:off x="-376736" y="5063968"/>
              <a:ext cx="283685" cy="283685"/>
              <a:chOff x="-510741" y="5913713"/>
              <a:chExt cx="267555" cy="267555"/>
            </a:xfrm>
          </p:grpSpPr>
          <p:sp>
            <p:nvSpPr>
              <p:cNvPr id="84" name="Ovaal 83">
                <a:extLst>
                  <a:ext uri="{FF2B5EF4-FFF2-40B4-BE49-F238E27FC236}">
                    <a16:creationId xmlns:a16="http://schemas.microsoft.com/office/drawing/2014/main" id="{9B61F180-7912-4048-9E9D-1BF773444B4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5" name="Graphic 163" descr="Informatie">
                <a:extLst>
                  <a:ext uri="{FF2B5EF4-FFF2-40B4-BE49-F238E27FC236}">
                    <a16:creationId xmlns:a16="http://schemas.microsoft.com/office/drawing/2014/main" id="{0A20AA8D-A564-4172-A670-F205F8021F2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7" name="VOORBEELD">
              <a:extLst>
                <a:ext uri="{FF2B5EF4-FFF2-40B4-BE49-F238E27FC236}">
                  <a16:creationId xmlns:a16="http://schemas.microsoft.com/office/drawing/2014/main" id="{FF647CA1-C83B-41AD-9669-F51CD31B056B}"/>
                </a:ext>
              </a:extLst>
            </p:cNvPr>
            <p:cNvGrpSpPr/>
            <p:nvPr userDrawn="1"/>
          </p:nvGrpSpPr>
          <p:grpSpPr>
            <a:xfrm>
              <a:off x="-3605171" y="458674"/>
              <a:ext cx="3234311" cy="558875"/>
              <a:chOff x="-3605171" y="458674"/>
              <a:chExt cx="3234311" cy="558875"/>
            </a:xfrm>
          </p:grpSpPr>
          <p:sp>
            <p:nvSpPr>
              <p:cNvPr id="44" name="Rechthoek 43">
                <a:extLst>
                  <a:ext uri="{FF2B5EF4-FFF2-40B4-BE49-F238E27FC236}">
                    <a16:creationId xmlns:a16="http://schemas.microsoft.com/office/drawing/2014/main" id="{EA3BC905-D980-4B5A-80FD-AD342A22BFA1}"/>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5" name="Rechthoek 44">
                <a:extLst>
                  <a:ext uri="{FF2B5EF4-FFF2-40B4-BE49-F238E27FC236}">
                    <a16:creationId xmlns:a16="http://schemas.microsoft.com/office/drawing/2014/main" id="{E6F218D5-04C8-4B61-AD11-B7BBDDAB5271}"/>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155E4EA7-83C1-4FA7-A60E-76BAAB9CB823}"/>
                  </a:ext>
                </a:extLst>
              </p:cNvPr>
              <p:cNvGrpSpPr/>
              <p:nvPr userDrawn="1"/>
            </p:nvGrpSpPr>
            <p:grpSpPr>
              <a:xfrm>
                <a:off x="-3386247" y="830871"/>
                <a:ext cx="139423" cy="109566"/>
                <a:chOff x="-2866744" y="827071"/>
                <a:chExt cx="168701" cy="132575"/>
              </a:xfrm>
            </p:grpSpPr>
            <p:grpSp>
              <p:nvGrpSpPr>
                <p:cNvPr id="77" name="Groep 76">
                  <a:extLst>
                    <a:ext uri="{FF2B5EF4-FFF2-40B4-BE49-F238E27FC236}">
                      <a16:creationId xmlns:a16="http://schemas.microsoft.com/office/drawing/2014/main" id="{0BC04AE1-60C7-47DA-9028-108B6E11895A}"/>
                    </a:ext>
                  </a:extLst>
                </p:cNvPr>
                <p:cNvGrpSpPr/>
                <p:nvPr userDrawn="1"/>
              </p:nvGrpSpPr>
              <p:grpSpPr>
                <a:xfrm>
                  <a:off x="-2866744" y="827071"/>
                  <a:ext cx="168701" cy="132575"/>
                  <a:chOff x="-2866744" y="827071"/>
                  <a:chExt cx="168701" cy="132575"/>
                </a:xfrm>
              </p:grpSpPr>
              <p:cxnSp>
                <p:nvCxnSpPr>
                  <p:cNvPr id="79" name="Rechte verbindingslijn 78">
                    <a:extLst>
                      <a:ext uri="{FF2B5EF4-FFF2-40B4-BE49-F238E27FC236}">
                        <a16:creationId xmlns:a16="http://schemas.microsoft.com/office/drawing/2014/main" id="{65DC7405-2D19-4D6C-8393-FD6B861FA3D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BE183B04-6F98-4896-B140-0407B05A4C4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309BAC7F-014C-44FC-8AE7-4281C51BE8F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DE1E643D-7D5E-4144-9476-577178077DA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3" name="Rechte verbindingslijn 82">
                    <a:extLst>
                      <a:ext uri="{FF2B5EF4-FFF2-40B4-BE49-F238E27FC236}">
                        <a16:creationId xmlns:a16="http://schemas.microsoft.com/office/drawing/2014/main" id="{87AD2F35-6536-4602-A60A-5C9C10F9DEF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8" name="Pijl: rechts 77">
                  <a:extLst>
                    <a:ext uri="{FF2B5EF4-FFF2-40B4-BE49-F238E27FC236}">
                      <a16:creationId xmlns:a16="http://schemas.microsoft.com/office/drawing/2014/main" id="{F339DC3B-D034-488C-B05C-7104A05FED38}"/>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7" name="Groep 46">
                <a:extLst>
                  <a:ext uri="{FF2B5EF4-FFF2-40B4-BE49-F238E27FC236}">
                    <a16:creationId xmlns:a16="http://schemas.microsoft.com/office/drawing/2014/main" id="{F8B67031-93F0-4022-A52C-5AE5F6F67FA0}"/>
                  </a:ext>
                </a:extLst>
              </p:cNvPr>
              <p:cNvGrpSpPr/>
              <p:nvPr userDrawn="1"/>
            </p:nvGrpSpPr>
            <p:grpSpPr>
              <a:xfrm>
                <a:off x="-3605171" y="830871"/>
                <a:ext cx="139423" cy="109566"/>
                <a:chOff x="-2866744" y="518074"/>
                <a:chExt cx="168701" cy="132575"/>
              </a:xfrm>
            </p:grpSpPr>
            <p:grpSp>
              <p:nvGrpSpPr>
                <p:cNvPr id="70" name="Groep 69">
                  <a:extLst>
                    <a:ext uri="{FF2B5EF4-FFF2-40B4-BE49-F238E27FC236}">
                      <a16:creationId xmlns:a16="http://schemas.microsoft.com/office/drawing/2014/main" id="{46C9F044-2D90-49A2-8FBE-EAB42B3A8968}"/>
                    </a:ext>
                  </a:extLst>
                </p:cNvPr>
                <p:cNvGrpSpPr/>
                <p:nvPr userDrawn="1"/>
              </p:nvGrpSpPr>
              <p:grpSpPr>
                <a:xfrm>
                  <a:off x="-2866744" y="518074"/>
                  <a:ext cx="168701" cy="132575"/>
                  <a:chOff x="-2866744" y="518074"/>
                  <a:chExt cx="168701" cy="132575"/>
                </a:xfrm>
              </p:grpSpPr>
              <p:cxnSp>
                <p:nvCxnSpPr>
                  <p:cNvPr id="72" name="Rechte verbindingslijn 71">
                    <a:extLst>
                      <a:ext uri="{FF2B5EF4-FFF2-40B4-BE49-F238E27FC236}">
                        <a16:creationId xmlns:a16="http://schemas.microsoft.com/office/drawing/2014/main" id="{837DF4E0-D1F0-4B01-83D3-6D618F9A987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4805CC82-8C33-4C11-B81E-690982CBE18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C744B344-CE6E-4D11-9811-792404A77BA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48235E3D-26AD-4071-ACE3-7B662554D3B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6" name="Rechte verbindingslijn 75">
                    <a:extLst>
                      <a:ext uri="{FF2B5EF4-FFF2-40B4-BE49-F238E27FC236}">
                        <a16:creationId xmlns:a16="http://schemas.microsoft.com/office/drawing/2014/main" id="{F99DE1B2-C5F8-4558-BF03-A3BCC0E75CB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1" name="Pijl: rechts 70">
                  <a:extLst>
                    <a:ext uri="{FF2B5EF4-FFF2-40B4-BE49-F238E27FC236}">
                      <a16:creationId xmlns:a16="http://schemas.microsoft.com/office/drawing/2014/main" id="{9F01A012-BB42-4129-9FC4-02D4FFC9F30D}"/>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8" name="Rechte verbindingslijn 47">
                <a:extLst>
                  <a:ext uri="{FF2B5EF4-FFF2-40B4-BE49-F238E27FC236}">
                    <a16:creationId xmlns:a16="http://schemas.microsoft.com/office/drawing/2014/main" id="{DBD901C3-E4BF-4E7A-8BA2-B054A1E9E12D}"/>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9" name="Rechte verbindingslijn 48">
                <a:extLst>
                  <a:ext uri="{FF2B5EF4-FFF2-40B4-BE49-F238E27FC236}">
                    <a16:creationId xmlns:a16="http://schemas.microsoft.com/office/drawing/2014/main" id="{A3C07F8C-A2DD-4AB7-8351-8794ED2E6F1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50" name="Rechthoek 49">
                <a:extLst>
                  <a:ext uri="{FF2B5EF4-FFF2-40B4-BE49-F238E27FC236}">
                    <a16:creationId xmlns:a16="http://schemas.microsoft.com/office/drawing/2014/main" id="{B7E6FFDA-D510-46DB-ACCF-40678A087BB9}"/>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51" name="Rechthoek 50">
                <a:extLst>
                  <a:ext uri="{FF2B5EF4-FFF2-40B4-BE49-F238E27FC236}">
                    <a16:creationId xmlns:a16="http://schemas.microsoft.com/office/drawing/2014/main" id="{674C729E-924F-4246-816F-E713F4D2421D}"/>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52" name="Groep 51">
                <a:extLst>
                  <a:ext uri="{FF2B5EF4-FFF2-40B4-BE49-F238E27FC236}">
                    <a16:creationId xmlns:a16="http://schemas.microsoft.com/office/drawing/2014/main" id="{E5B108E1-6D07-4221-9E58-14264B25D115}"/>
                  </a:ext>
                </a:extLst>
              </p:cNvPr>
              <p:cNvGrpSpPr/>
              <p:nvPr userDrawn="1"/>
            </p:nvGrpSpPr>
            <p:grpSpPr>
              <a:xfrm>
                <a:off x="-2916763" y="769168"/>
                <a:ext cx="268738" cy="248381"/>
                <a:chOff x="-2916763" y="769168"/>
                <a:chExt cx="268738" cy="248381"/>
              </a:xfrm>
            </p:grpSpPr>
            <p:sp>
              <p:nvSpPr>
                <p:cNvPr id="62" name="Rechthoek 61">
                  <a:extLst>
                    <a:ext uri="{FF2B5EF4-FFF2-40B4-BE49-F238E27FC236}">
                      <a16:creationId xmlns:a16="http://schemas.microsoft.com/office/drawing/2014/main" id="{76EEB683-4282-4D32-B1B1-05D99FCBBE4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6D3CE232-A95E-4A61-9351-7C0054FAEEE6}"/>
                    </a:ext>
                  </a:extLst>
                </p:cNvPr>
                <p:cNvGrpSpPr/>
                <p:nvPr userDrawn="1"/>
              </p:nvGrpSpPr>
              <p:grpSpPr>
                <a:xfrm>
                  <a:off x="-2866744" y="827071"/>
                  <a:ext cx="168701" cy="132575"/>
                  <a:chOff x="-2866744" y="827071"/>
                  <a:chExt cx="168701" cy="132575"/>
                </a:xfrm>
              </p:grpSpPr>
              <p:cxnSp>
                <p:nvCxnSpPr>
                  <p:cNvPr id="65" name="Rechte verbindingslijn 64">
                    <a:extLst>
                      <a:ext uri="{FF2B5EF4-FFF2-40B4-BE49-F238E27FC236}">
                        <a16:creationId xmlns:a16="http://schemas.microsoft.com/office/drawing/2014/main" id="{7780735C-1510-4071-BD54-DEBDA0F5C8D5}"/>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E704CD47-111B-45D5-8397-F0CA1A0497E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C743B5F6-5E69-41B5-ABE1-A7F0CAF6E12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108A17FE-3A48-4AC6-BD33-CF39C924968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9" name="Rechte verbindingslijn 68">
                    <a:extLst>
                      <a:ext uri="{FF2B5EF4-FFF2-40B4-BE49-F238E27FC236}">
                        <a16:creationId xmlns:a16="http://schemas.microsoft.com/office/drawing/2014/main" id="{DE93FB0C-EF40-411F-9012-563F2840BB8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4" name="Pijl: rechts 63">
                  <a:extLst>
                    <a:ext uri="{FF2B5EF4-FFF2-40B4-BE49-F238E27FC236}">
                      <a16:creationId xmlns:a16="http://schemas.microsoft.com/office/drawing/2014/main" id="{B06BB2FF-E682-4637-8248-9322FC4A57A0}"/>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762F9F87-14D4-46B6-92D7-3A54BD5DECD6}"/>
                  </a:ext>
                </a:extLst>
              </p:cNvPr>
              <p:cNvGrpSpPr/>
              <p:nvPr userDrawn="1"/>
            </p:nvGrpSpPr>
            <p:grpSpPr>
              <a:xfrm>
                <a:off x="-2916763" y="460171"/>
                <a:ext cx="268738" cy="248381"/>
                <a:chOff x="-2916763" y="460171"/>
                <a:chExt cx="268738" cy="248381"/>
              </a:xfrm>
            </p:grpSpPr>
            <p:sp>
              <p:nvSpPr>
                <p:cNvPr id="54" name="Rechthoek 53">
                  <a:extLst>
                    <a:ext uri="{FF2B5EF4-FFF2-40B4-BE49-F238E27FC236}">
                      <a16:creationId xmlns:a16="http://schemas.microsoft.com/office/drawing/2014/main" id="{9BD1F8E6-87DC-4B75-AD31-F8243E6AF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5" name="Groep 54">
                  <a:extLst>
                    <a:ext uri="{FF2B5EF4-FFF2-40B4-BE49-F238E27FC236}">
                      <a16:creationId xmlns:a16="http://schemas.microsoft.com/office/drawing/2014/main" id="{C33D638A-62D4-408A-8FFC-CBAC9E2344F3}"/>
                    </a:ext>
                  </a:extLst>
                </p:cNvPr>
                <p:cNvGrpSpPr/>
                <p:nvPr userDrawn="1"/>
              </p:nvGrpSpPr>
              <p:grpSpPr>
                <a:xfrm>
                  <a:off x="-2866744" y="518074"/>
                  <a:ext cx="168701" cy="132575"/>
                  <a:chOff x="-2866744" y="518074"/>
                  <a:chExt cx="168701" cy="132575"/>
                </a:xfrm>
              </p:grpSpPr>
              <p:cxnSp>
                <p:nvCxnSpPr>
                  <p:cNvPr id="57" name="Rechte verbindingslijn 56">
                    <a:extLst>
                      <a:ext uri="{FF2B5EF4-FFF2-40B4-BE49-F238E27FC236}">
                        <a16:creationId xmlns:a16="http://schemas.microsoft.com/office/drawing/2014/main" id="{FA91B139-BA75-45FC-887F-6D33C286BCE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7E1A3F07-28E6-4651-94E0-2CC183F3887C}"/>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04F7A947-3B70-44A8-85A0-5F965C82F15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0E1D93EB-3435-4550-8A6F-4EB33CE1E7A7}"/>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1" name="Rechte verbindingslijn 60">
                    <a:extLst>
                      <a:ext uri="{FF2B5EF4-FFF2-40B4-BE49-F238E27FC236}">
                        <a16:creationId xmlns:a16="http://schemas.microsoft.com/office/drawing/2014/main" id="{2DB4B2BB-ADA8-493E-B844-06890109EEC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6" name="Pijl: rechts 55">
                  <a:extLst>
                    <a:ext uri="{FF2B5EF4-FFF2-40B4-BE49-F238E27FC236}">
                      <a16:creationId xmlns:a16="http://schemas.microsoft.com/office/drawing/2014/main" id="{2C73C87A-F3CC-4B65-970F-803C341247B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8" name="Groep 37">
              <a:extLst>
                <a:ext uri="{FF2B5EF4-FFF2-40B4-BE49-F238E27FC236}">
                  <a16:creationId xmlns:a16="http://schemas.microsoft.com/office/drawing/2014/main" id="{C4BA866B-FC6D-4DF9-97DE-C014657DA400}"/>
                </a:ext>
              </a:extLst>
            </p:cNvPr>
            <p:cNvGrpSpPr/>
            <p:nvPr userDrawn="1"/>
          </p:nvGrpSpPr>
          <p:grpSpPr>
            <a:xfrm>
              <a:off x="-938434" y="5326819"/>
              <a:ext cx="627798" cy="576693"/>
              <a:chOff x="-1753862" y="6112775"/>
              <a:chExt cx="759635" cy="697798"/>
            </a:xfrm>
          </p:grpSpPr>
          <p:grpSp>
            <p:nvGrpSpPr>
              <p:cNvPr id="39" name="Inspireren">
                <a:extLst>
                  <a:ext uri="{FF2B5EF4-FFF2-40B4-BE49-F238E27FC236}">
                    <a16:creationId xmlns:a16="http://schemas.microsoft.com/office/drawing/2014/main" id="{CA5440DA-B705-4CBE-AAAD-CBA2B56E8BF9}"/>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077BE01F-206D-459C-B006-CD89AE883C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842A522E-196E-43F3-A679-ACD143FC7E4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5B115A60-C2AC-4CA1-BC44-636D1A61A6C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6CD53097-0D0D-4859-A184-9A49CCAE807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 - 2 kolommen</a:t>
            </a:r>
          </a:p>
        </p:txBody>
      </p:sp>
      <p:sp>
        <p:nvSpPr>
          <p:cNvPr id="29" name="Tijdelijke aanduiding voor afbeelding 28">
            <a:extLst>
              <a:ext uri="{FF2B5EF4-FFF2-40B4-BE49-F238E27FC236}">
                <a16:creationId xmlns:a16="http://schemas.microsoft.com/office/drawing/2014/main" id="{D3B79BBA-8746-41DC-B767-A8B13B525B11}"/>
              </a:ext>
            </a:extLst>
          </p:cNvPr>
          <p:cNvSpPr>
            <a:spLocks noGrp="1"/>
          </p:cNvSpPr>
          <p:nvPr>
            <p:ph type="pic" sz="quarter" idx="14" hasCustomPrompt="1"/>
          </p:nvPr>
        </p:nvSpPr>
        <p:spPr>
          <a:xfrm>
            <a:off x="4385890" y="0"/>
            <a:ext cx="7806110" cy="2868071"/>
          </a:xfrm>
          <a:custGeom>
            <a:avLst/>
            <a:gdLst>
              <a:gd name="connsiteX0" fmla="*/ 0 w 7806110"/>
              <a:gd name="connsiteY0" fmla="*/ 0 h 2868071"/>
              <a:gd name="connsiteX1" fmla="*/ 7806110 w 7806110"/>
              <a:gd name="connsiteY1" fmla="*/ 0 h 2868071"/>
              <a:gd name="connsiteX2" fmla="*/ 7806110 w 7806110"/>
              <a:gd name="connsiteY2" fmla="*/ 1071713 h 2868071"/>
              <a:gd name="connsiteX3" fmla="*/ 7713334 w 7806110"/>
              <a:gd name="connsiteY3" fmla="*/ 1238231 h 2868071"/>
              <a:gd name="connsiteX4" fmla="*/ 4822273 w 7806110"/>
              <a:gd name="connsiteY4" fmla="*/ 2868071 h 2868071"/>
              <a:gd name="connsiteX5" fmla="*/ 238465 w 7806110"/>
              <a:gd name="connsiteY5" fmla="*/ 284453 h 286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06110" h="2868071">
                <a:moveTo>
                  <a:pt x="0" y="0"/>
                </a:moveTo>
                <a:lnTo>
                  <a:pt x="7806110" y="0"/>
                </a:lnTo>
                <a:lnTo>
                  <a:pt x="7806110" y="1071713"/>
                </a:lnTo>
                <a:lnTo>
                  <a:pt x="7713334" y="1238231"/>
                </a:lnTo>
                <a:cubicBezTo>
                  <a:pt x="7048591" y="2338396"/>
                  <a:pt x="5935432" y="2868071"/>
                  <a:pt x="4822273" y="2868071"/>
                </a:cubicBezTo>
                <a:cubicBezTo>
                  <a:pt x="3160266" y="2860331"/>
                  <a:pt x="1541740" y="1785985"/>
                  <a:pt x="238465" y="284453"/>
                </a:cubicBezTo>
                <a:close/>
              </a:path>
            </a:pathLst>
          </a:custGeom>
          <a:solidFill>
            <a:schemeClr val="bg1">
              <a:lumMod val="75000"/>
            </a:schemeClr>
          </a:solidFill>
        </p:spPr>
        <p:txBody>
          <a:bodyPr wrap="square" lIns="0"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4272539"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8" y="1963738"/>
            <a:ext cx="4259839"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31" name="tekst">
            <a:extLst>
              <a:ext uri="{FF2B5EF4-FFF2-40B4-BE49-F238E27FC236}">
                <a16:creationId xmlns:a16="http://schemas.microsoft.com/office/drawing/2014/main" id="{B38D71CC-AEDB-4FC6-B46B-02E7D0B8B339}"/>
              </a:ext>
            </a:extLst>
          </p:cNvPr>
          <p:cNvSpPr>
            <a:spLocks noGrp="1"/>
          </p:cNvSpPr>
          <p:nvPr>
            <p:ph type="body" sz="quarter" idx="15" hasCustomPrompt="1"/>
          </p:nvPr>
        </p:nvSpPr>
        <p:spPr>
          <a:xfrm>
            <a:off x="5600918" y="3602182"/>
            <a:ext cx="5641871" cy="2706543"/>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p:txBody>
      </p:sp>
    </p:spTree>
    <p:extLst>
      <p:ext uri="{BB962C8B-B14F-4D97-AF65-F5344CB8AC3E}">
        <p14:creationId xmlns:p14="http://schemas.microsoft.com/office/powerpoint/2010/main" val="220546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kst + Beeld S">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E9527F1-B0AC-4BA9-A1DA-291F6D0A9553}"/>
              </a:ext>
            </a:extLst>
          </p:cNvPr>
          <p:cNvGrpSpPr/>
          <p:nvPr userDrawn="1"/>
        </p:nvGrpSpPr>
        <p:grpSpPr>
          <a:xfrm>
            <a:off x="12377595" y="-1"/>
            <a:ext cx="3693386" cy="6688475"/>
            <a:chOff x="-3786165" y="-1"/>
            <a:chExt cx="3693386" cy="6688475"/>
          </a:xfrm>
        </p:grpSpPr>
        <p:sp>
          <p:nvSpPr>
            <p:cNvPr id="10" name="Rechthoek 9">
              <a:extLst>
                <a:ext uri="{FF2B5EF4-FFF2-40B4-BE49-F238E27FC236}">
                  <a16:creationId xmlns:a16="http://schemas.microsoft.com/office/drawing/2014/main" id="{9A90E5B5-65A3-4F03-8EF3-2A9F3D346B48}"/>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1" name="Ovaal 10">
              <a:extLst>
                <a:ext uri="{FF2B5EF4-FFF2-40B4-BE49-F238E27FC236}">
                  <a16:creationId xmlns:a16="http://schemas.microsoft.com/office/drawing/2014/main" id="{537E3D66-3EBB-4F0B-9D45-140F21968A6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F5C6161F-5182-4C4B-B4AE-BDC769A2D47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23099CDE-7812-4056-B09C-C596AC946896}"/>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F705F398-A08A-4BF5-9018-591F5940E77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F1B6976E-0E31-498D-8393-F9AFA1D1389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5D4F61DA-3CBC-4540-8658-D0F97608CE5A}"/>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DC127C16-E312-41CB-BCE4-169DD61EAB7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8B16F12A-08B1-4A6F-830F-FB3F8CEB6CE9}"/>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98529E6E-CE63-4A61-99F4-79D52D37019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305A6833-5C22-4397-AAD5-0A9C7708D2A7}"/>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2826859-CFCC-402C-9F76-A617E88F9C3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4EDCCF80-E7B2-4063-842A-0E99DADC82D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695AAE94-63D9-4A5B-8D3D-C5805C6EEAF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9548073D-78A9-4664-A425-C182050AEDFF}"/>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05B3118-5105-4731-912A-1010DD4AD4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F979FFB-5833-4FC2-887A-1EB7B0F0C23C}"/>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A77AAF69-33EC-4D3E-8D95-706FBF2C136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123C8AC-8B11-4ECC-806E-67313F93B66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0A04D055-C07B-47D7-B0F8-0FD54477AA0C}"/>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4C0843B7-D96C-4E16-A2F0-1F97AA04B15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8F3A6685-5E1C-45EB-9251-E2E1F7862EF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909AAE0B-30B7-4228-A0F0-257E4883F67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F4A4E398-1DD3-4E8B-80C8-A68D7343C42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9A12567-1D6D-437A-8EC5-720A08328F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63307155-4502-4B02-BFE8-E24D1A35FD6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91D42E6F-5348-40F2-BC98-D8E3CE94F39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E186878B-23B8-4D8A-B6AA-8B56A4F59D4F}"/>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25D867FC-E41F-43DA-BF4A-49BED822F9BD}"/>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B2066D8-E7BE-47CD-8584-4AC08862228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CD2F928A-DE15-4586-95DC-CBC683E025B9}"/>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958230F-1F1A-4B72-9D26-FB85F402FC26}"/>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C0168866-CF92-4F84-8FEE-1CB48058E42C}"/>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67F1E803-1787-4C19-B399-8997814AB73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F8F9E788-8BA7-47F2-AC37-B6CB91A39B9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A103BB56-672F-4398-95CB-33672D676FBB}"/>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445CA1AA-C9BA-449D-A19D-EB0D5FF7973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1CF5741B-DF21-4E9F-929C-D44EB1B140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BDB6B377-7F85-46C1-8D84-98E346CC013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94F9B3D5-AAB6-459E-8DEC-57AB88D61FC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B548E407-9C69-4E40-AB22-FA56C839C71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F091F690-718D-4C81-8A02-80ED6C8FD6B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5DB9E6B9-E571-420D-B317-D16E7576D375}"/>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08F2BF66-BF1A-46CE-A66B-B55D15B07132}"/>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D9201A3-BB02-4A44-B9DF-0A76214EA61E}"/>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49EFCF8A-7E58-41C7-8299-422564E8D2B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2570A8EE-C351-446C-A6DD-937A7F1FF1A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73003F9E-86CD-496C-B94B-05AD0E9FF54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5FF96AD2-C5EF-4E3A-8EEA-BC08A4488387}"/>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9FE73AA5-6E08-4F6E-9551-EDBFED2244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E91E94B2-0526-43F1-808B-B2195D2B1491}"/>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A218E41-7396-490F-B64C-6B06B7F49898}"/>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EE539437-018C-4ED6-8496-F426ECC3821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F0CC9EDA-BB72-45C2-94C4-874D005F7A15}"/>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CCCF9C3-AD93-4FB4-A320-083B116ECCE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DC150851-5605-4CAB-BFD7-A63191E2146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413361AD-A742-4E6B-A402-5C4D3FDD5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0C66B448-FCAA-4ED6-894F-B6E094445F63}"/>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4B50EC1A-5908-47A5-BE61-EA8A5B85E3D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91C26857-9F74-4EAE-B076-E6BFB5BE727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52C4AF9E-8A61-4E11-9B27-9EDB1225F2F0}"/>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28F8D54A-AE00-40F6-A54C-C6649730824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A031D4F4-1DE1-4698-BC0F-9685334164C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FAB1E17-BFC4-4A7E-9733-7445BA3C0F9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44DCBC25-7DEB-4D2B-B84B-A608F2E52DD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511960DE-BD2E-4AFE-8789-A3A09A7B35A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310B149D-2E5D-4BE2-8AE8-70DA2CFE843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2FC18E2E-558C-4527-BC54-C9A8538BB892}"/>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612DFB08-6929-42AD-97A2-2C1E5E8C66D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4E6530ED-0FCB-4E3B-9896-24071A333EEF}"/>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C1414464-D4EB-47B1-8C22-D4CDDD24DC47}"/>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81252B27-E3BD-4D66-A126-0A6192A10FE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679DBC54-1C73-438A-913D-CA37214543E7}"/>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F6A6C9FA-B3CA-4A62-B13B-5BB684B2828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EA355282-884C-4F94-8D79-443AC5DF89E5}"/>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D311076-30AB-4058-B444-0C8B89F935E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47849E90-0953-4572-B149-8F4B8FE2CF0E}"/>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88C9F06-B298-444F-A468-8D12B0596EF3}"/>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033361B3-DE82-4AC1-ADF4-AAC4EE638629}"/>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10C0F1F7-4A90-4974-A5E4-9DF80BF7BB8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8BDD8A7B-3B92-4047-80F6-775E118DC61C}"/>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A9BC7C23-CCBB-4321-9C25-1AB4EBF03E8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645BD7BE-D3F9-40BA-B85F-BFC6CDC4CA1F}"/>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C0054836-D030-4930-B2CD-206960F9BC56}"/>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DE9DCDA6-5AA2-4EBB-B13B-4F5128695BF3}"/>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84D9323-7473-4C55-91CC-3DD28301C287}"/>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C32AB920-950E-4F68-969D-0D97E824E4D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C3B2BAAA-ABBB-479F-B10F-982A341A4B8F}"/>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A214F258-A86D-4A78-A46D-697C986E170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0C133D5B-E6D3-44B6-A4D2-14858AB0673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6C22E0F-6A66-4033-B86B-CDBACB4C601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C1EF9792-73A7-41FF-B5B5-F8E7610C47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8F76C5A6-7654-4CB3-B257-59EACD1ECC9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C2A5E8CB-2A36-42ED-A240-65E780AC8A2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13427365-DF01-4C1B-826D-9053FC0F309F}"/>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B10D4D7A-8404-4884-85B9-CD8168480940}"/>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C2F0614A-C516-47FE-A518-7297082AFF7A}"/>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1F1F10FB-C1B4-46A9-A89B-14F1972FE14F}"/>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4843023D-6829-4A00-9F56-E89F9ACF7DC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682F71F-1B85-4A09-B46A-E15A3BF3F62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77C3843F-1A0B-47AA-9F31-A5CD787302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D77C5954-C4D1-4E44-9F99-5633A1ADE3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4DA2C594-9006-4A00-AA2A-D068B2C3F901}"/>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9947DB28-42A2-45B2-94DB-4AB85699D55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B6B2F3C9-928F-47C5-8D0E-C78E325E8BCA}"/>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A54BA71-057A-4862-8B17-1772EC67EF69}"/>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779BCD1D-32F8-4333-9292-AFCFE88F40DE}"/>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2849E9A7-625F-4879-8088-D10A985F99BD}"/>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C454264B-D843-4D36-AFDA-0F61234A9A6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BE499C7-2376-489F-A987-16BBD40293D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53851CF7-D99D-4879-83C2-F3B0B7E839E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1A6195AD-41A2-48C3-A0E2-910D5BEF0131}"/>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6FE413F-1931-4004-9DEB-91AC8B3FD50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797E969D-1F6E-4B96-8C69-F9DBC7A619ED}"/>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C3C9AAAE-8141-4984-B86F-26889D0EEE35}"/>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E7647F20-C25F-4E2E-B0DC-D4B2F1179FCA}"/>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3C089EFA-0612-418F-84BF-C67E2869EA8D}"/>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87FBC6B4-B7C4-414F-B522-A3461FDE1DEA}"/>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9D375E2D-23BE-4D94-8445-87976F3854CE}"/>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9D526A1D-452D-4E87-9055-183D4A99E9A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20C517C2-257A-494D-94D6-AD0F20B83E4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D3C4AA0F-957A-4597-911E-7483999BB936}"/>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65168E0B-56C7-4C2D-9F0E-95F5557BF0B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7A0F409F-1E37-4FAC-B218-56A6656D517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80CA940D-4C7D-4664-93B5-F2F60DFBC6ED}"/>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5DB9FB43-7556-48B4-A274-689C63A29EA1}"/>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1D485AD6-34D8-477B-8579-C920318EE739}"/>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3EA2895-B489-42EF-A8BC-B542DB2885AD}"/>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0A94453F-9B2B-4FD2-8E57-C6EBE4A7A1F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A6631D2B-81E1-4646-B531-44291D0A9FC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EA9F96ED-F264-4EFE-AAF3-649266A7555E}"/>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2E0555E0-BBD4-424E-86E9-89A658B9EC2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B041BD1E-D87E-441C-958D-A03939B6089E}"/>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78A3A7AB-FE9E-4065-8387-5D3C364F180F}"/>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83B00474-8F7D-4EA4-95E1-5F78DA9E55C4}"/>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261CC040-2740-487D-BEC1-E499C046006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F6CC39E4-ACDB-4F35-88C7-D96109783F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189C0A1A-1683-4462-B3BC-C6DDBADB6FA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80AB870-1D14-40BB-8BAA-600B4D28843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D765B7A5-8E2A-4797-8145-D939090B3A8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8" name="Tijdelijke aanduiding voor afbeelding 17">
            <a:extLst>
              <a:ext uri="{FF2B5EF4-FFF2-40B4-BE49-F238E27FC236}">
                <a16:creationId xmlns:a16="http://schemas.microsoft.com/office/drawing/2014/main" id="{5DACD8D6-5EAE-4075-BB58-BD5B79D75F28}"/>
              </a:ext>
            </a:extLst>
          </p:cNvPr>
          <p:cNvSpPr>
            <a:spLocks noGrp="1"/>
          </p:cNvSpPr>
          <p:nvPr>
            <p:ph type="pic" sz="quarter" idx="14" hasCustomPrompt="1"/>
          </p:nvPr>
        </p:nvSpPr>
        <p:spPr>
          <a:xfrm>
            <a:off x="4686009" y="0"/>
            <a:ext cx="7505992" cy="5703376"/>
          </a:xfrm>
          <a:custGeom>
            <a:avLst/>
            <a:gdLst>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bg1">
              <a:lumMod val="75000"/>
            </a:schemeClr>
          </a:solidFill>
        </p:spPr>
        <p:txBody>
          <a:bodyPr wrap="square"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4" name="Tijdelijke aanduiding voor tekst 13">
            <a:extLst>
              <a:ext uri="{FF2B5EF4-FFF2-40B4-BE49-F238E27FC236}">
                <a16:creationId xmlns:a16="http://schemas.microsoft.com/office/drawing/2014/main" id="{0885F72E-0E00-4A58-A248-7FF26EC6C79A}"/>
              </a:ext>
            </a:extLst>
          </p:cNvPr>
          <p:cNvSpPr>
            <a:spLocks noGrp="1"/>
          </p:cNvSpPr>
          <p:nvPr>
            <p:ph type="body" sz="quarter" idx="13" hasCustomPrompt="1"/>
          </p:nvPr>
        </p:nvSpPr>
        <p:spPr>
          <a:xfrm>
            <a:off x="547689" y="1963738"/>
            <a:ext cx="9879800" cy="4344987"/>
          </a:xfrm>
          <a:custGeom>
            <a:avLst/>
            <a:gdLst>
              <a:gd name="connsiteX0" fmla="*/ 0 w 9864301"/>
              <a:gd name="connsiteY0" fmla="*/ 0 h 4344987"/>
              <a:gd name="connsiteX1" fmla="*/ 7040623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0" fmla="*/ 0 w 9864301"/>
              <a:gd name="connsiteY0" fmla="*/ 0 h 4344987"/>
              <a:gd name="connsiteX1" fmla="*/ 5661274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7" fmla="*/ 0 w 9864301"/>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735106 w 9879800"/>
              <a:gd name="connsiteY3" fmla="*/ 1090384 h 4344987"/>
              <a:gd name="connsiteX4" fmla="*/ 9879800 w 9879800"/>
              <a:gd name="connsiteY4" fmla="*/ 1819720 h 4344987"/>
              <a:gd name="connsiteX5" fmla="*/ 9864301 w 9879800"/>
              <a:gd name="connsiteY5" fmla="*/ 4344987 h 4344987"/>
              <a:gd name="connsiteX6" fmla="*/ 0 w 9879800"/>
              <a:gd name="connsiteY6" fmla="*/ 4344987 h 4344987"/>
              <a:gd name="connsiteX7" fmla="*/ 0 w 9879800"/>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879800 w 9879800"/>
              <a:gd name="connsiteY3" fmla="*/ 1819720 h 4344987"/>
              <a:gd name="connsiteX4" fmla="*/ 9864301 w 9879800"/>
              <a:gd name="connsiteY4" fmla="*/ 4344987 h 4344987"/>
              <a:gd name="connsiteX5" fmla="*/ 0 w 9879800"/>
              <a:gd name="connsiteY5" fmla="*/ 4344987 h 4344987"/>
              <a:gd name="connsiteX6" fmla="*/ 0 w 9879800"/>
              <a:gd name="connsiteY6"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9800" h="4344987">
                <a:moveTo>
                  <a:pt x="0" y="0"/>
                </a:moveTo>
                <a:lnTo>
                  <a:pt x="5661274" y="0"/>
                </a:lnTo>
                <a:cubicBezTo>
                  <a:pt x="7152924" y="923219"/>
                  <a:pt x="9179295" y="1095555"/>
                  <a:pt x="9879800" y="1819720"/>
                </a:cubicBezTo>
                <a:cubicBezTo>
                  <a:pt x="9874634" y="2661476"/>
                  <a:pt x="9869467" y="3503231"/>
                  <a:pt x="9864301" y="4344987"/>
                </a:cubicBezTo>
                <a:lnTo>
                  <a:pt x="0" y="4344987"/>
                </a:lnTo>
                <a:lnTo>
                  <a:pt x="0" y="0"/>
                </a:lnTo>
                <a:close/>
              </a:path>
            </a:pathLst>
          </a:custGeom>
        </p:spPr>
        <p:txBody>
          <a:bodyPr wrap="square">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51190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licht">
    <p:bg>
      <p:bgPr>
        <a:solidFill>
          <a:schemeClr val="accent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accent2"/>
                </a:solidFill>
              </a:rPr>
              <a:t>Erasmus</a:t>
            </a:r>
            <a:r>
              <a:rPr lang="nl-NL" sz="2800" baseline="0">
                <a:solidFill>
                  <a:schemeClr val="accent2"/>
                </a:solidFill>
              </a:rPr>
              <a:t> University Rotterdam</a:t>
            </a:r>
            <a:endParaRPr lang="nl-NL" sz="2800">
              <a:solidFill>
                <a:schemeClr val="accent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licht</a:t>
            </a:r>
          </a:p>
        </p:txBody>
      </p:sp>
    </p:spTree>
    <p:extLst>
      <p:ext uri="{BB962C8B-B14F-4D97-AF65-F5344CB8AC3E}">
        <p14:creationId xmlns:p14="http://schemas.microsoft.com/office/powerpoint/2010/main" val="412475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 Beeld M">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2D761A1-3E3D-4318-8C84-1C0B13F364EB}"/>
              </a:ext>
            </a:extLst>
          </p:cNvPr>
          <p:cNvGrpSpPr/>
          <p:nvPr userDrawn="1"/>
        </p:nvGrpSpPr>
        <p:grpSpPr>
          <a:xfrm>
            <a:off x="12377595" y="-1"/>
            <a:ext cx="3693386" cy="6688475"/>
            <a:chOff x="-3786165" y="-1"/>
            <a:chExt cx="3693386" cy="6688475"/>
          </a:xfrm>
        </p:grpSpPr>
        <p:sp>
          <p:nvSpPr>
            <p:cNvPr id="13" name="Rechthoek 12">
              <a:extLst>
                <a:ext uri="{FF2B5EF4-FFF2-40B4-BE49-F238E27FC236}">
                  <a16:creationId xmlns:a16="http://schemas.microsoft.com/office/drawing/2014/main" id="{0D7C74B3-7821-4283-A1FD-142D72E1A9B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4" name="Ovaal 13">
              <a:extLst>
                <a:ext uri="{FF2B5EF4-FFF2-40B4-BE49-F238E27FC236}">
                  <a16:creationId xmlns:a16="http://schemas.microsoft.com/office/drawing/2014/main" id="{1913380C-78DC-4A82-B163-BAA1F96D3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67823A1-BA8C-49C4-A01E-FA1A74715095}"/>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 name="Ovaal 15">
              <a:extLst>
                <a:ext uri="{FF2B5EF4-FFF2-40B4-BE49-F238E27FC236}">
                  <a16:creationId xmlns:a16="http://schemas.microsoft.com/office/drawing/2014/main" id="{4D9C68C0-2031-4924-86B5-EA309EC7BAF4}"/>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789E2C99-DAE9-488B-9ED2-2CADD22818A8}"/>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9501E5DB-0D28-411E-A8F4-336BB0ADECD1}"/>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417B3E92-3501-4C6C-81C1-7BF45EA8B7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263D8C07-F846-4238-A4E6-7934088C83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E074457F-2E48-48C4-8829-4232E9618C5A}"/>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79820697-0DD3-431B-A373-6D00AEB59F1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CBB8591E-3979-4561-ABDE-B69B2568A446}"/>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9D1FF29-4231-4B16-B330-F0C2EBA91384}"/>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900088CA-F49A-4200-A332-3D264CF8D3A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E8F7BAC5-5367-40D3-95E1-28D7ED9E2A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D54AA7B1-CFFE-4809-80EC-EA3FF2F2916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7887E856-B74A-49FA-B1E8-3DC1663B968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60F148B9-DF4D-4597-A42A-FF82E85DC54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564D8E59-2388-464A-A06A-654A79E125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241CB7D-8B43-4C48-B0A0-09B2A3EBDA7F}"/>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6883D421-98CC-4F2B-871B-7A5EF6BAB79E}"/>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03A3DBCD-8585-4BCA-8FA6-861B7FA035D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ACB1DA54-8A23-41C3-B1E5-08746D9F0AB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E50FFC-EC65-459F-B946-33FC6749A926}"/>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45D1D64F-C062-4216-A1AA-8B81A3A0BAB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33AE0417-806A-45A1-9A7F-D0E02C4B94D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88EE83AF-0694-4C8B-B448-391BB6DC220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7359C984-07BC-48E7-A638-FEBA1BF7623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2A6A851E-7E5E-4A9F-93BE-7E62FA85E64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9EF7839F-F757-46BB-9A12-31AA6E0198E3}"/>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9F11B8E-5F85-4635-9E61-54E0685CA992}"/>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7AE7C66F-69D2-4E5E-9BB3-96B739314B07}"/>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EC6833B8-2769-473F-B633-B07FA5F49C4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220A144-00EC-42B8-962C-F820E32CC893}"/>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383AF98E-2B06-4A82-AF17-56C5CE33A31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33F54CB7-A3C8-4C45-8E14-296C4F0E17C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4882D6CA-4146-4669-8DEC-24E097264308}"/>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4FCF131-1E96-4A13-8BAF-216D08AFA51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BA996AB9-ACCF-4ED7-A274-51AD391190E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F370019C-E0A0-461E-BA2A-B5937712D36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81C568FB-3744-4D84-B987-8E79A4586A1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D4A761E7-5F3E-4886-9613-7F84AA90635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3C01EE3C-D4E7-4AFE-926C-A64DA99172F1}"/>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3C740B81-B8FA-4F8B-A8E8-073D1A8AE0EE}"/>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C0916C84-B0ED-424E-85DB-0C1E6AF4A1A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97F6FC5-2E00-43EC-861F-C5A9BF08A94C}"/>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879AD9E2-0DE6-431A-9D30-8EF2BBF1361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1823E4E0-F241-43AE-ACA3-7F5999161D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B3FFC878-740F-4349-A329-DAF3BD78CBAA}"/>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6FBCA6B-D77E-4EDB-81B8-E9F4F5685051}"/>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582F9A75-5FAA-4631-8B52-33C475D7F6C6}"/>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A312EA9B-327F-4048-B83A-A8BE264913D2}"/>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5C927AA0-A5C8-4AC2-818F-C372DF43CA76}"/>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BA1C38F6-5CC7-467D-9527-956E6F94778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D9391D6-DA35-4C92-8260-48CB952DC024}"/>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534E4ED1-B022-49E6-B636-84A3BD89DBB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E35929BA-6B2F-4990-A94F-4EC4E79688B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2BD08052-D7F6-4154-8BB6-9EC11443C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16CA6586-FF81-43B8-AB52-F9469424310C}"/>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D8309D98-5528-4BA5-9486-4A16283CC2D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A3843BE6-11F7-4DDB-AA69-A965118E44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B731642B-2115-4374-AF64-CCDAD0BBA72D}"/>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DDCE3EA3-7C34-4457-AFD5-3FB04B0CD7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67328D7C-433E-4610-9243-91CD70F754A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21CDC14-CC04-4B8C-AF3B-B19D117D3F37}"/>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74A72436-A3CE-4A8E-874E-FF259CCCB62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A7044790-D2C3-4F18-9792-7B26343D6F63}"/>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0749FF5-6872-42DF-A2EC-C1A951CD5F18}"/>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13F832F5-74CC-4E8F-AB4C-3ADBD3ECC52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m</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5950765"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11" name="Tijdelijke aanduiding voor afbeelding 10">
            <a:extLst>
              <a:ext uri="{FF2B5EF4-FFF2-40B4-BE49-F238E27FC236}">
                <a16:creationId xmlns:a16="http://schemas.microsoft.com/office/drawing/2014/main" id="{6D76FEA7-21C6-4BC1-A2CA-A192BE27D87A}"/>
              </a:ext>
            </a:extLst>
          </p:cNvPr>
          <p:cNvSpPr>
            <a:spLocks noGrp="1"/>
          </p:cNvSpPr>
          <p:nvPr>
            <p:ph type="pic" sz="quarter" idx="14" hasCustomPrompt="1"/>
          </p:nvPr>
        </p:nvSpPr>
        <p:spPr>
          <a:xfrm>
            <a:off x="6241235" y="0"/>
            <a:ext cx="5950765" cy="6874365"/>
          </a:xfrm>
          <a:custGeom>
            <a:avLst/>
            <a:gdLst>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2554784 w 5950765"/>
              <a:gd name="connsiteY8" fmla="*/ 6466934 h 6874365"/>
              <a:gd name="connsiteX9" fmla="*/ 62660 w 5950765"/>
              <a:gd name="connsiteY9" fmla="*/ 237369 h 6874365"/>
              <a:gd name="connsiteX0" fmla="*/ 1861 w 5952626"/>
              <a:gd name="connsiteY0" fmla="*/ 0 h 6874365"/>
              <a:gd name="connsiteX1" fmla="*/ 3001993 w 5952626"/>
              <a:gd name="connsiteY1" fmla="*/ 0 h 6874365"/>
              <a:gd name="connsiteX2" fmla="*/ 4509059 w 5952626"/>
              <a:gd name="connsiteY2" fmla="*/ 0 h 6874365"/>
              <a:gd name="connsiteX3" fmla="*/ 5952626 w 5952626"/>
              <a:gd name="connsiteY3" fmla="*/ 0 h 6874365"/>
              <a:gd name="connsiteX4" fmla="*/ 5952626 w 5952626"/>
              <a:gd name="connsiteY4" fmla="*/ 6858000 h 6874365"/>
              <a:gd name="connsiteX5" fmla="*/ 4509059 w 5952626"/>
              <a:gd name="connsiteY5" fmla="*/ 6858000 h 6874365"/>
              <a:gd name="connsiteX6" fmla="*/ 4509059 w 5952626"/>
              <a:gd name="connsiteY6" fmla="*/ 6874365 h 6874365"/>
              <a:gd name="connsiteX7" fmla="*/ 2772615 w 5952626"/>
              <a:gd name="connsiteY7" fmla="*/ 6874365 h 6874365"/>
              <a:gd name="connsiteX8" fmla="*/ 2556645 w 5952626"/>
              <a:gd name="connsiteY8" fmla="*/ 6466934 h 6874365"/>
              <a:gd name="connsiteX9" fmla="*/ 1861 w 5952626"/>
              <a:gd name="connsiteY9"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50765" h="6874365">
                <a:moveTo>
                  <a:pt x="0" y="0"/>
                </a:moveTo>
                <a:lnTo>
                  <a:pt x="3000132" y="0"/>
                </a:lnTo>
                <a:lnTo>
                  <a:pt x="4507198" y="0"/>
                </a:lnTo>
                <a:lnTo>
                  <a:pt x="5950765" y="0"/>
                </a:lnTo>
                <a:lnTo>
                  <a:pt x="5950765" y="6858000"/>
                </a:lnTo>
                <a:lnTo>
                  <a:pt x="4507198" y="6858000"/>
                </a:lnTo>
                <a:lnTo>
                  <a:pt x="4507198" y="6874365"/>
                </a:lnTo>
                <a:lnTo>
                  <a:pt x="2770754" y="6874365"/>
                </a:lnTo>
                <a:cubicBezTo>
                  <a:pt x="1389969" y="5788255"/>
                  <a:pt x="71531" y="4806055"/>
                  <a:pt x="0" y="0"/>
                </a:cubicBezTo>
                <a:close/>
              </a:path>
            </a:pathLst>
          </a:custGeom>
          <a:solidFill>
            <a:schemeClr val="bg1">
              <a:lumMod val="75000"/>
            </a:schemeClr>
          </a:solidFill>
        </p:spPr>
        <p:txBody>
          <a:bodyPr wrap="square" tIns="0" rIns="0"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33104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kst + Beeld L">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C6F0A85-72FA-41B3-A965-FE09FD2B0D37}"/>
              </a:ext>
            </a:extLst>
          </p:cNvPr>
          <p:cNvGrpSpPr/>
          <p:nvPr userDrawn="1"/>
        </p:nvGrpSpPr>
        <p:grpSpPr>
          <a:xfrm>
            <a:off x="12377595" y="-1"/>
            <a:ext cx="3693386" cy="6688475"/>
            <a:chOff x="-3786165" y="-1"/>
            <a:chExt cx="3693386" cy="6688475"/>
          </a:xfrm>
        </p:grpSpPr>
        <p:sp>
          <p:nvSpPr>
            <p:cNvPr id="11" name="Rechthoek 10">
              <a:extLst>
                <a:ext uri="{FF2B5EF4-FFF2-40B4-BE49-F238E27FC236}">
                  <a16:creationId xmlns:a16="http://schemas.microsoft.com/office/drawing/2014/main" id="{0AF66716-A7DA-48A6-8E3A-9442720B4A2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2C2F046B-FB09-4EAD-9B7D-CFBDD5A3719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2E5E32F2-F3FB-4B64-82C4-68DF761BC502}"/>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F7850D35-30C7-4F8C-89AD-45C35E492FA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E0C725A2-7A31-4629-94C1-E6FF09FA8009}"/>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B7ED5201-B099-4227-9CAE-0B1DC05E946B}"/>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8CD9FBC2-D35B-4958-BCE0-AE6CC0E27830}"/>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96BCDF3D-8B2A-4A93-99C8-169472FBB216}"/>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20C56081-0DF7-4945-BD67-2C0EAD7F51BE}"/>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C1C1E83E-5858-440E-93FC-DB2A9733F10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52A35218-263D-4EE7-8BB9-CCCED43243CC}"/>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BA14D1AB-A34E-481A-BD5C-13FC6765009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C0F64E8F-F0E4-4676-8677-3D4EDEED703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5DEA2B60-C883-44B2-93EE-EB6D4F43D2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3F388505-F39B-45D8-A9E7-5E0CBBD69AF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FFEFFBA1-E440-45DD-86C1-706BA9B120A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FF1EF333-0F4F-4F5E-A83F-08B987C121C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FE4C571F-4133-4955-9DFF-7882787DD144}"/>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0AA729B0-7B9B-4F32-A246-1232DE5B30F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F226D41-6FF2-4562-B145-4C327BCFCA04}"/>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91D12E3A-1A84-48D3-AFB8-258994C9A99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911F6061-F173-4A8E-9824-D831B89DDD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D214435-9ED5-494E-9FAB-6AC7C6E408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A4CFAC74-69A0-45BB-924A-21B617094C7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4EB67416-D055-4180-B1B1-9CBF6AC5D18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B0132B0-AE2D-496F-AAA8-E4CFCAC7F35C}"/>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D7E828FA-9E93-4CF7-A440-FE9721F332C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167E21B-C941-40DB-8772-2E8013F894F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5704382E-74C2-4E96-AE5A-7D4C7CC3C77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F40CB28D-AEDE-4A29-B109-E1F53062D49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636F31D7-676C-4180-8DB7-2A7DD3AB4F00}"/>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1AE332D-34AC-47B4-89B9-9BD8301E10C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80F98B9-B387-498A-9175-D065A64300AA}"/>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B3F0137D-5476-45CC-9936-40E56CBEBCF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12606A85-4A90-46CE-B7EF-06D361F83F1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C0C47A60-A49B-4EE5-9D5A-C7110AAB9F4E}"/>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B3E59417-C4D6-4F1C-A80F-13CA2FBFBD4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4EB7792E-3E97-4310-8593-F2893BC6635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B6C1EB8-BFE3-434F-9A2B-A235C2653E3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799C23EA-E287-40C5-8BDE-4DF8AE8D05D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9A8A1AE5-2589-4CA4-A828-A86C18FAB89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75EE152E-1B88-4478-B05D-54C057751B1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4153F53E-C962-4322-A18B-3D3FC341A0B9}"/>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B9A14C3B-AD2F-4636-8EF0-5D8166BF4C2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34936ED2-CF39-4097-A7EF-D7A4BE2015C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F4DA863C-E2A5-4EE1-AC1B-F77781491D8C}"/>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823BD5D1-62A3-4527-B38A-6A241C970C2B}"/>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457A9AF2-4520-4BCD-953F-C9EE7CB0FB9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B31165C-1E13-4332-968F-9586DA6B6F5F}"/>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12BDBF5F-8ED6-400D-9FD7-22F610C391A9}"/>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C22ECC51-1A32-4DB3-80D2-E0D72D35D7FE}"/>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F1A6B47-709F-488A-8C91-FF2DEFCCA87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D04A7F2F-CC39-40F5-BAAD-70CAC7A8519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1C469BA-C9C5-40B9-B95E-2E0388E0D8D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7A41CF9F-1210-48AF-8DED-032FC058B93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C809EAC-88CA-4F27-9388-C60E69594A9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78281CC7-6369-4029-B5B5-644126D2637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86B3BA5B-4E5A-462F-947E-CDE1D28E9B0D}"/>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C2813F39-0B59-42C5-A4AD-89BC4B5C9D2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B4916925-8A7A-45F9-A4BD-EB77737DFF0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9166A0-76F4-4CE1-B46F-74C688AC8B92}"/>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9CFB9DC3-7BD0-441E-BED8-48FE3BCF32F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6CB410E-7DB1-4372-BF9E-2BC95A2AF19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8E9CB2B1-46D3-4430-9F54-0DA8CC2003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33C17C36-DE69-4BF4-AB51-3B337F90BB8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B3B3066-B155-4646-9A68-78443288341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1A8DD116-5ADC-449B-82CD-CD1308D4BF0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B28EB8BC-2FED-45CA-94CD-BC54F1CFD0F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B8392306-22A2-4BDE-A295-3E22936BF22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D9F40525-E1D0-41FD-AF9C-30855B32210C}"/>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228D2141-C29E-4171-969B-D9F979266CE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02E7889C-1239-4C50-889D-110A22D69DA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777D8A95-AC32-49BC-9AA8-4983C714719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9BC5F7AB-7323-498E-B86B-75E49A6DA04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7A2CA8E0-1A9B-4D61-BCE8-CB53EE5FAA3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5349BB21-525A-4DA0-8C5E-47C4952E54D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1634876E-EF53-47AA-A419-3A6F0B082708}"/>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0AD0CEE-3513-4B4C-938D-ED5239DF3AC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9B0F1109-C271-4C36-8527-3C3D688D911B}"/>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AC8EE8D8-D953-46CB-AD96-18866595271D}"/>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59D483B8-9B9E-4891-845E-209BCF723F28}"/>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73C9D174-32B4-45E5-AC14-F5AD5C6A7EF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7BF3CE45-B79D-4B21-A2DC-074D2A4E5DB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67A21371-091D-49E9-A06F-D8F6234789A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1028657D-95BB-4872-A87C-42DF66AA425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CD1A746-5131-43D8-A14F-EE58748E4EF1}"/>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DA5CE3EB-0095-43C0-AC16-F23225D1057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68BC6936-0A21-41EB-ADB8-A5B30B60A4B1}"/>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1615AE4-E42B-4DB5-9979-BB81A3F4D89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C6C8DFB3-BD0E-45C2-9254-AE2F995E35CB}"/>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935A8409-5ADE-413E-8FD0-FD4F623917D9}"/>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3BAB3EF6-B618-44B4-83CD-D8BD3E97325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0C94AB07-2903-4048-97E9-6B80AB8180A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718351B0-EC43-4C07-884D-C394D1C33FA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2AF50AC6-6C4A-432C-BE5E-3926330861F7}"/>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C69FBCD7-3739-4773-9FBB-6B8D221EE3B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96E8965-C0D0-41FE-87B5-77003F35BAED}"/>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B208C3-578F-47E8-9876-0EE61EF9E214}"/>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C0C6F0E3-EC94-4A9F-B630-CF3E82BB334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41628FB-3A51-49F0-8300-4D18E4BD007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D733552E-19D5-4C22-991F-35BBCD551C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BC9D70E0-7324-42DF-8ADB-29EE37CDB53E}"/>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DAB14502-3FAB-4BF6-BB4B-9725B262C53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4CDA981A-E800-45AE-9B97-EBEC465A3132}"/>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46E009BB-F916-4D5E-A68F-1D6FE6C73CD9}"/>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3C2A464-33A1-456A-AAD6-345A64B33894}"/>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A93C63BB-626B-4C2D-99F7-504C247574C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AA166B90-B1C6-4335-9BEE-3F2DFA13280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AB57DFBF-FDF5-4140-B5F7-C5B23FD283EC}"/>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F0677E4C-04E2-4AD1-B775-A9F41DF97D6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690D505F-5F5D-4434-B88D-A3CCF67461C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61616C8B-66FD-49C0-BB46-52F2B2FDD60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E98478DD-2FD3-46D8-B81D-4CCABE84CE77}"/>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BAE9B0B6-21A5-4B4C-80DA-C6FB9B092D8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0D05FED5-6510-45B8-AED1-B70318A36C1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B279606A-9D44-47ED-BA81-47536B9AFB8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777965B2-2976-40DD-AEF6-DDA4F47A3C63}"/>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71AFBB9A-BA0A-4B05-86A8-BA32C0848B80}"/>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630B6BC2-0860-465F-ABC7-93BAA5E7E481}"/>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85E38FB8-9A5E-43B4-98BD-6C1CA66E038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515E3705-F164-42CE-ABB7-85216A88F26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AB4FB9C8-A446-4BA0-B2A3-D836321918F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25FC5996-79DD-4211-A23E-4EA7FF69691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D3EE4207-066E-490A-8311-33B0D9A448E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9ACF1606-DDE8-4DB2-80EF-759EAD051B1F}"/>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C1468EE8-BBC5-42A2-8B25-FC57EE058454}"/>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DCAA830C-AFDB-4806-B93D-D909D404564F}"/>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E9E12FD-9A53-4AA8-9F24-E67A11BE84D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DA69DD63-DA73-4B1C-9F52-5EA7F46228E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D6172A2F-4ED3-4C95-A9D9-AA9CF8829E7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4F748A07-42B1-4F02-BCCC-20B475A15EB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FF4732DB-2EC0-4A95-8571-7327908BB64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927403A5-8FFA-4387-BFD9-06AFA017D686}"/>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C906447E-675C-47AE-ACF4-1B7AD1832C3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7B5F7959-F233-46A7-85DC-2B737F4C515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BECE6C63-6428-4B75-8458-414A461D7AF4}"/>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48F89020-84C7-4EE9-9068-12696F6C3BE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EBDD5C31-A886-4078-9F1E-481CAAD5246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14D762F-5FDF-4AFE-A5D3-41C9119FAFE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7E64847B-526A-4F7C-A0F0-8EB21F2923F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L</a:t>
            </a:r>
          </a:p>
        </p:txBody>
      </p:sp>
      <p:sp>
        <p:nvSpPr>
          <p:cNvPr id="20" name="Tijdelijke aanduiding voor afbeelding 19">
            <a:extLst>
              <a:ext uri="{FF2B5EF4-FFF2-40B4-BE49-F238E27FC236}">
                <a16:creationId xmlns:a16="http://schemas.microsoft.com/office/drawing/2014/main" id="{9FFAA759-9847-479B-B929-7E8AD15A267C}"/>
              </a:ext>
            </a:extLst>
          </p:cNvPr>
          <p:cNvSpPr>
            <a:spLocks noGrp="1"/>
          </p:cNvSpPr>
          <p:nvPr>
            <p:ph type="pic" sz="quarter" idx="14" hasCustomPrompt="1"/>
          </p:nvPr>
        </p:nvSpPr>
        <p:spPr>
          <a:xfrm>
            <a:off x="3483247" y="0"/>
            <a:ext cx="8708753" cy="6858000"/>
          </a:xfrm>
          <a:custGeom>
            <a:avLst/>
            <a:gdLst>
              <a:gd name="connsiteX0" fmla="*/ 4869557 w 8753737"/>
              <a:gd name="connsiteY0" fmla="*/ 0 h 6858000"/>
              <a:gd name="connsiteX1" fmla="*/ 7458512 w 8753737"/>
              <a:gd name="connsiteY1" fmla="*/ 0 h 6858000"/>
              <a:gd name="connsiteX2" fmla="*/ 8226774 w 8753737"/>
              <a:gd name="connsiteY2" fmla="*/ 0 h 6858000"/>
              <a:gd name="connsiteX3" fmla="*/ 8753737 w 8753737"/>
              <a:gd name="connsiteY3" fmla="*/ 0 h 6858000"/>
              <a:gd name="connsiteX4" fmla="*/ 8753737 w 8753737"/>
              <a:gd name="connsiteY4" fmla="*/ 6858000 h 6858000"/>
              <a:gd name="connsiteX5" fmla="*/ 8226774 w 8753737"/>
              <a:gd name="connsiteY5" fmla="*/ 6858000 h 6858000"/>
              <a:gd name="connsiteX6" fmla="*/ 7458512 w 8753737"/>
              <a:gd name="connsiteY6" fmla="*/ 6858000 h 6858000"/>
              <a:gd name="connsiteX7" fmla="*/ 388154 w 8753737"/>
              <a:gd name="connsiteY7" fmla="*/ 6858000 h 6858000"/>
              <a:gd name="connsiteX8" fmla="*/ 388154 w 8753737"/>
              <a:gd name="connsiteY8" fmla="*/ 6857999 h 6858000"/>
              <a:gd name="connsiteX9" fmla="*/ 394311 w 8753737"/>
              <a:gd name="connsiteY9" fmla="*/ 6857999 h 6858000"/>
              <a:gd name="connsiteX10" fmla="*/ 402887 w 8753737"/>
              <a:gd name="connsiteY10" fmla="*/ 6857999 h 6858000"/>
              <a:gd name="connsiteX11" fmla="*/ 135429 w 8753737"/>
              <a:gd name="connsiteY11" fmla="*/ 5728976 h 6858000"/>
              <a:gd name="connsiteX12" fmla="*/ 2567627 w 8753737"/>
              <a:gd name="connsiteY12" fmla="*/ 2400449 h 6858000"/>
              <a:gd name="connsiteX13" fmla="*/ 4861770 w 8753737"/>
              <a:gd name="connsiteY13" fmla="*/ 106018 h 6858000"/>
              <a:gd name="connsiteX0" fmla="*/ 4782938 w 8667118"/>
              <a:gd name="connsiteY0" fmla="*/ 0 h 6858000"/>
              <a:gd name="connsiteX1" fmla="*/ 7371893 w 8667118"/>
              <a:gd name="connsiteY1" fmla="*/ 0 h 6858000"/>
              <a:gd name="connsiteX2" fmla="*/ 8140155 w 8667118"/>
              <a:gd name="connsiteY2" fmla="*/ 0 h 6858000"/>
              <a:gd name="connsiteX3" fmla="*/ 8667118 w 8667118"/>
              <a:gd name="connsiteY3" fmla="*/ 0 h 6858000"/>
              <a:gd name="connsiteX4" fmla="*/ 8667118 w 8667118"/>
              <a:gd name="connsiteY4" fmla="*/ 6858000 h 6858000"/>
              <a:gd name="connsiteX5" fmla="*/ 8140155 w 8667118"/>
              <a:gd name="connsiteY5" fmla="*/ 6858000 h 6858000"/>
              <a:gd name="connsiteX6" fmla="*/ 7371893 w 8667118"/>
              <a:gd name="connsiteY6" fmla="*/ 6858000 h 6858000"/>
              <a:gd name="connsiteX7" fmla="*/ 301535 w 8667118"/>
              <a:gd name="connsiteY7" fmla="*/ 6858000 h 6858000"/>
              <a:gd name="connsiteX8" fmla="*/ 301535 w 8667118"/>
              <a:gd name="connsiteY8" fmla="*/ 6857999 h 6858000"/>
              <a:gd name="connsiteX9" fmla="*/ 307692 w 8667118"/>
              <a:gd name="connsiteY9" fmla="*/ 6857999 h 6858000"/>
              <a:gd name="connsiteX10" fmla="*/ 316268 w 8667118"/>
              <a:gd name="connsiteY10" fmla="*/ 6857999 h 6858000"/>
              <a:gd name="connsiteX11" fmla="*/ 48810 w 8667118"/>
              <a:gd name="connsiteY11" fmla="*/ 5728976 h 6858000"/>
              <a:gd name="connsiteX12" fmla="*/ 2481008 w 8667118"/>
              <a:gd name="connsiteY12" fmla="*/ 2400449 h 6858000"/>
              <a:gd name="connsiteX13" fmla="*/ 4775151 w 8667118"/>
              <a:gd name="connsiteY13" fmla="*/ 106018 h 6858000"/>
              <a:gd name="connsiteX14" fmla="*/ 4782938 w 8667118"/>
              <a:gd name="connsiteY14" fmla="*/ 0 h 6858000"/>
              <a:gd name="connsiteX0" fmla="*/ 4824573 w 8708753"/>
              <a:gd name="connsiteY0" fmla="*/ 0 h 6858000"/>
              <a:gd name="connsiteX1" fmla="*/ 7413528 w 8708753"/>
              <a:gd name="connsiteY1" fmla="*/ 0 h 6858000"/>
              <a:gd name="connsiteX2" fmla="*/ 8181790 w 8708753"/>
              <a:gd name="connsiteY2" fmla="*/ 0 h 6858000"/>
              <a:gd name="connsiteX3" fmla="*/ 8708753 w 8708753"/>
              <a:gd name="connsiteY3" fmla="*/ 0 h 6858000"/>
              <a:gd name="connsiteX4" fmla="*/ 8708753 w 8708753"/>
              <a:gd name="connsiteY4" fmla="*/ 6858000 h 6858000"/>
              <a:gd name="connsiteX5" fmla="*/ 8181790 w 8708753"/>
              <a:gd name="connsiteY5" fmla="*/ 6858000 h 6858000"/>
              <a:gd name="connsiteX6" fmla="*/ 7413528 w 8708753"/>
              <a:gd name="connsiteY6" fmla="*/ 6858000 h 6858000"/>
              <a:gd name="connsiteX7" fmla="*/ 343170 w 8708753"/>
              <a:gd name="connsiteY7" fmla="*/ 6858000 h 6858000"/>
              <a:gd name="connsiteX8" fmla="*/ 343170 w 8708753"/>
              <a:gd name="connsiteY8" fmla="*/ 6857999 h 6858000"/>
              <a:gd name="connsiteX9" fmla="*/ 349327 w 8708753"/>
              <a:gd name="connsiteY9" fmla="*/ 6857999 h 6858000"/>
              <a:gd name="connsiteX10" fmla="*/ 357903 w 8708753"/>
              <a:gd name="connsiteY10" fmla="*/ 6857999 h 6858000"/>
              <a:gd name="connsiteX11" fmla="*/ 90445 w 8708753"/>
              <a:gd name="connsiteY11" fmla="*/ 5728976 h 6858000"/>
              <a:gd name="connsiteX12" fmla="*/ 2522643 w 8708753"/>
              <a:gd name="connsiteY12" fmla="*/ 2400449 h 6858000"/>
              <a:gd name="connsiteX13" fmla="*/ 4816786 w 8708753"/>
              <a:gd name="connsiteY13" fmla="*/ 106018 h 6858000"/>
              <a:gd name="connsiteX14" fmla="*/ 4824573 w 8708753"/>
              <a:gd name="connsiteY14"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08753" h="6858000">
                <a:moveTo>
                  <a:pt x="4824573" y="0"/>
                </a:moveTo>
                <a:lnTo>
                  <a:pt x="7413528" y="0"/>
                </a:lnTo>
                <a:lnTo>
                  <a:pt x="8181790" y="0"/>
                </a:lnTo>
                <a:lnTo>
                  <a:pt x="8708753" y="0"/>
                </a:lnTo>
                <a:lnTo>
                  <a:pt x="8708753" y="6858000"/>
                </a:lnTo>
                <a:lnTo>
                  <a:pt x="8181790" y="6858000"/>
                </a:lnTo>
                <a:lnTo>
                  <a:pt x="7413528" y="6858000"/>
                </a:lnTo>
                <a:lnTo>
                  <a:pt x="343170" y="6858000"/>
                </a:lnTo>
                <a:lnTo>
                  <a:pt x="343170" y="6857999"/>
                </a:lnTo>
                <a:lnTo>
                  <a:pt x="349327" y="6857999"/>
                </a:lnTo>
                <a:lnTo>
                  <a:pt x="357903" y="6857999"/>
                </a:lnTo>
                <a:cubicBezTo>
                  <a:pt x="240890" y="6448206"/>
                  <a:pt x="157309" y="6071865"/>
                  <a:pt x="90445" y="5728976"/>
                </a:cubicBezTo>
                <a:cubicBezTo>
                  <a:pt x="-239868" y="3921571"/>
                  <a:pt x="282680" y="3337120"/>
                  <a:pt x="2522643" y="2400449"/>
                </a:cubicBezTo>
                <a:cubicBezTo>
                  <a:pt x="4121124" y="1718331"/>
                  <a:pt x="4720554" y="962708"/>
                  <a:pt x="4816786" y="106018"/>
                </a:cubicBezTo>
                <a:lnTo>
                  <a:pt x="4824573" y="0"/>
                </a:lnTo>
                <a:close/>
              </a:path>
            </a:pathLst>
          </a:custGeom>
          <a:solidFill>
            <a:schemeClr val="bg1">
              <a:lumMod val="75000"/>
            </a:schemeClr>
          </a:solidFill>
        </p:spPr>
        <p:txBody>
          <a:bodyPr wrap="square" lIns="48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a:t>
            </a:r>
            <a:br>
              <a:rPr lang="nl-NL"/>
            </a:br>
            <a:r>
              <a:rPr lang="nl-NL"/>
              <a:t>‘Slidebuilder’, klik op ‘Afbeeldingen’, </a:t>
            </a:r>
            <a:br>
              <a:rPr lang="nl-NL"/>
            </a:br>
            <a:r>
              <a:rPr lang="nl-NL"/>
              <a:t>selecteer de gewenste afbeelding </a:t>
            </a:r>
            <a:br>
              <a:rPr lang="nl-NL"/>
            </a:br>
            <a:r>
              <a:rPr lang="nl-NL"/>
              <a:t>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90" y="1963738"/>
            <a:ext cx="2569584"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408558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94412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3"/>
            <a:r>
              <a:rPr lang="nl-NL"/>
              <a:t>Titel / quote</a:t>
            </a:r>
          </a:p>
          <a:p>
            <a:pPr lvl="4"/>
            <a:r>
              <a:rPr lang="nl-NL" err="1"/>
              <a:t>SUBTITel</a:t>
            </a:r>
            <a:endParaRPr lang="nl-NL"/>
          </a:p>
          <a:p>
            <a:pPr lvl="4"/>
            <a:endParaRPr lang="nl-NL"/>
          </a:p>
          <a:p>
            <a:pPr lvl="4"/>
            <a:endParaRPr lang="nl-NL"/>
          </a:p>
        </p:txBody>
      </p:sp>
      <p:sp>
        <p:nvSpPr>
          <p:cNvPr id="2" name="tekst">
            <a:extLst>
              <a:ext uri="{FF2B5EF4-FFF2-40B4-BE49-F238E27FC236}">
                <a16:creationId xmlns:a16="http://schemas.microsoft.com/office/drawing/2014/main" id="{C034BF7D-C8E1-6A1F-81FE-EF0121376170}"/>
              </a:ext>
            </a:extLst>
          </p:cNvPr>
          <p:cNvSpPr>
            <a:spLocks noGrp="1"/>
          </p:cNvSpPr>
          <p:nvPr>
            <p:ph type="body" sz="quarter" idx="16" hasCustomPrompt="1"/>
          </p:nvPr>
        </p:nvSpPr>
        <p:spPr>
          <a:xfrm>
            <a:off x="5816859" y="1585645"/>
            <a:ext cx="5274603" cy="4344987"/>
          </a:xfrm>
        </p:spPr>
        <p:txBody>
          <a:body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err="1"/>
              <a:t>SUBTITel</a:t>
            </a:r>
            <a:endParaRPr lang="nl-NL"/>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261802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kst S [onder] + Beeld ">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46889CEA-61A7-4E22-A461-683E45405213}"/>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1FA19A74-7911-4E43-B605-822210C5161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C2F38CAD-E9CB-41A7-A111-3895EA4B2612}"/>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038447B3-E804-4809-A81A-751427BDFDA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B2705E83-91E1-4C34-B925-FCBF9F86DB6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63C6D8FE-DC8C-4999-AF9E-D307F6D75441}"/>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DC154064-55EC-4720-A1EF-AFDBF4CB141E}"/>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D77B65C6-F234-41AB-8CEA-9FE0181D2A13}"/>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AB40C5F-BBC3-46B3-8F59-F4AA1BD8372F}"/>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193D0B8B-C100-43DA-B187-019BBC4349F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F34DB31-A2FD-4BA2-9A46-350B740A736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1BE3FD42-E062-4433-9299-908D87AD3E6A}"/>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82076FA8-B8A4-4857-BE4E-38A5E6718E0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D712CC80-583F-47D7-99C1-D93CCAEF4EC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3D4B10EE-ABD5-43DD-9BFD-84DFF4E2CA62}"/>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CC0A330C-0D83-4262-8191-AFB9B44AF2B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2F9C0385-8D33-41CB-BA16-AAA0B606B6AF}"/>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381A4AFC-4C5A-448E-A802-73D9DDB7F98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1" name="Rechthoek 30">
              <a:extLst>
                <a:ext uri="{FF2B5EF4-FFF2-40B4-BE49-F238E27FC236}">
                  <a16:creationId xmlns:a16="http://schemas.microsoft.com/office/drawing/2014/main" id="{9FF199D6-E476-415A-9B1B-D65EF37A41B5}"/>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2" name="Ovaal 31">
              <a:extLst>
                <a:ext uri="{FF2B5EF4-FFF2-40B4-BE49-F238E27FC236}">
                  <a16:creationId xmlns:a16="http://schemas.microsoft.com/office/drawing/2014/main" id="{1456D3AB-7A25-474E-9A87-5EEDD0B6DF4E}"/>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3" name="Rechthoek 32">
              <a:extLst>
                <a:ext uri="{FF2B5EF4-FFF2-40B4-BE49-F238E27FC236}">
                  <a16:creationId xmlns:a16="http://schemas.microsoft.com/office/drawing/2014/main" id="{85996C87-A39F-40F1-BCB8-621E47D09E2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4" name="Rechthoek 33">
              <a:extLst>
                <a:ext uri="{FF2B5EF4-FFF2-40B4-BE49-F238E27FC236}">
                  <a16:creationId xmlns:a16="http://schemas.microsoft.com/office/drawing/2014/main" id="{682290DA-1F8F-410F-8EBF-5D210CD6982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5" name="ICOON_info">
              <a:extLst>
                <a:ext uri="{FF2B5EF4-FFF2-40B4-BE49-F238E27FC236}">
                  <a16:creationId xmlns:a16="http://schemas.microsoft.com/office/drawing/2014/main" id="{B41B4C19-3745-47A3-9DEC-EAC19809D634}"/>
                </a:ext>
              </a:extLst>
            </p:cNvPr>
            <p:cNvGrpSpPr/>
            <p:nvPr userDrawn="1"/>
          </p:nvGrpSpPr>
          <p:grpSpPr>
            <a:xfrm>
              <a:off x="-376736" y="5063968"/>
              <a:ext cx="283685" cy="283685"/>
              <a:chOff x="-510741" y="5913713"/>
              <a:chExt cx="267555" cy="267555"/>
            </a:xfrm>
          </p:grpSpPr>
          <p:sp>
            <p:nvSpPr>
              <p:cNvPr id="83" name="Ovaal 82">
                <a:extLst>
                  <a:ext uri="{FF2B5EF4-FFF2-40B4-BE49-F238E27FC236}">
                    <a16:creationId xmlns:a16="http://schemas.microsoft.com/office/drawing/2014/main" id="{E2620FA6-48A9-4586-AE97-E92030DBA27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4" name="Graphic 163" descr="Informatie">
                <a:extLst>
                  <a:ext uri="{FF2B5EF4-FFF2-40B4-BE49-F238E27FC236}">
                    <a16:creationId xmlns:a16="http://schemas.microsoft.com/office/drawing/2014/main" id="{60E0A7F6-3A95-4F14-89E8-5092B4B94201}"/>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6" name="VOORBEELD">
              <a:extLst>
                <a:ext uri="{FF2B5EF4-FFF2-40B4-BE49-F238E27FC236}">
                  <a16:creationId xmlns:a16="http://schemas.microsoft.com/office/drawing/2014/main" id="{D10CEEE7-DF9E-4D1D-A717-0391C475FD15}"/>
                </a:ext>
              </a:extLst>
            </p:cNvPr>
            <p:cNvGrpSpPr/>
            <p:nvPr userDrawn="1"/>
          </p:nvGrpSpPr>
          <p:grpSpPr>
            <a:xfrm>
              <a:off x="-3605171" y="458674"/>
              <a:ext cx="3234311" cy="558875"/>
              <a:chOff x="-3605171" y="458674"/>
              <a:chExt cx="3234311" cy="558875"/>
            </a:xfrm>
          </p:grpSpPr>
          <p:sp>
            <p:nvSpPr>
              <p:cNvPr id="43" name="Rechthoek 42">
                <a:extLst>
                  <a:ext uri="{FF2B5EF4-FFF2-40B4-BE49-F238E27FC236}">
                    <a16:creationId xmlns:a16="http://schemas.microsoft.com/office/drawing/2014/main" id="{0AED856B-2F50-4AA2-93FF-B883D5C51AB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4" name="Rechthoek 43">
                <a:extLst>
                  <a:ext uri="{FF2B5EF4-FFF2-40B4-BE49-F238E27FC236}">
                    <a16:creationId xmlns:a16="http://schemas.microsoft.com/office/drawing/2014/main" id="{C38E1591-0718-414A-BBAC-60A525CB0CE9}"/>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5" name="Groep 44">
                <a:extLst>
                  <a:ext uri="{FF2B5EF4-FFF2-40B4-BE49-F238E27FC236}">
                    <a16:creationId xmlns:a16="http://schemas.microsoft.com/office/drawing/2014/main" id="{AB02487B-B45B-457E-BFB6-D8113C6A5ACA}"/>
                  </a:ext>
                </a:extLst>
              </p:cNvPr>
              <p:cNvGrpSpPr/>
              <p:nvPr userDrawn="1"/>
            </p:nvGrpSpPr>
            <p:grpSpPr>
              <a:xfrm>
                <a:off x="-3386247" y="830871"/>
                <a:ext cx="139423" cy="109566"/>
                <a:chOff x="-2866744" y="827071"/>
                <a:chExt cx="168701" cy="132575"/>
              </a:xfrm>
            </p:grpSpPr>
            <p:grpSp>
              <p:nvGrpSpPr>
                <p:cNvPr id="76" name="Groep 75">
                  <a:extLst>
                    <a:ext uri="{FF2B5EF4-FFF2-40B4-BE49-F238E27FC236}">
                      <a16:creationId xmlns:a16="http://schemas.microsoft.com/office/drawing/2014/main" id="{BFE0E523-A50B-4972-A036-312BE1928039}"/>
                    </a:ext>
                  </a:extLst>
                </p:cNvPr>
                <p:cNvGrpSpPr/>
                <p:nvPr userDrawn="1"/>
              </p:nvGrpSpPr>
              <p:grpSpPr>
                <a:xfrm>
                  <a:off x="-2866744" y="827071"/>
                  <a:ext cx="168701" cy="132575"/>
                  <a:chOff x="-2866744" y="827071"/>
                  <a:chExt cx="168701" cy="132575"/>
                </a:xfrm>
              </p:grpSpPr>
              <p:cxnSp>
                <p:nvCxnSpPr>
                  <p:cNvPr id="78" name="Rechte verbindingslijn 77">
                    <a:extLst>
                      <a:ext uri="{FF2B5EF4-FFF2-40B4-BE49-F238E27FC236}">
                        <a16:creationId xmlns:a16="http://schemas.microsoft.com/office/drawing/2014/main" id="{55F78C50-5919-4C1F-BDE0-5DEC009AF4F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32D56389-D02E-4282-9BA5-D238F109C01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50D90CDA-4AF2-4734-9B06-D3E122A9CFD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8157A006-132E-4204-A30C-BA0039A0297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BCE7A758-6BDB-4EB4-B7B7-B83D90FC8B77}"/>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7" name="Pijl: rechts 76">
                  <a:extLst>
                    <a:ext uri="{FF2B5EF4-FFF2-40B4-BE49-F238E27FC236}">
                      <a16:creationId xmlns:a16="http://schemas.microsoft.com/office/drawing/2014/main" id="{2FF7BF64-6F13-4C3D-9A29-E86224E9B54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6" name="Groep 45">
                <a:extLst>
                  <a:ext uri="{FF2B5EF4-FFF2-40B4-BE49-F238E27FC236}">
                    <a16:creationId xmlns:a16="http://schemas.microsoft.com/office/drawing/2014/main" id="{B1FE4942-4ACF-4622-A5A6-955AC74DAF62}"/>
                  </a:ext>
                </a:extLst>
              </p:cNvPr>
              <p:cNvGrpSpPr/>
              <p:nvPr userDrawn="1"/>
            </p:nvGrpSpPr>
            <p:grpSpPr>
              <a:xfrm>
                <a:off x="-3605171" y="830871"/>
                <a:ext cx="139423" cy="109566"/>
                <a:chOff x="-2866744" y="518074"/>
                <a:chExt cx="168701" cy="132575"/>
              </a:xfrm>
            </p:grpSpPr>
            <p:grpSp>
              <p:nvGrpSpPr>
                <p:cNvPr id="69" name="Groep 68">
                  <a:extLst>
                    <a:ext uri="{FF2B5EF4-FFF2-40B4-BE49-F238E27FC236}">
                      <a16:creationId xmlns:a16="http://schemas.microsoft.com/office/drawing/2014/main" id="{E97C92AB-DC5C-4AE4-8344-28A198C89774}"/>
                    </a:ext>
                  </a:extLst>
                </p:cNvPr>
                <p:cNvGrpSpPr/>
                <p:nvPr userDrawn="1"/>
              </p:nvGrpSpPr>
              <p:grpSpPr>
                <a:xfrm>
                  <a:off x="-2866744" y="518074"/>
                  <a:ext cx="168701" cy="132575"/>
                  <a:chOff x="-2866744" y="518074"/>
                  <a:chExt cx="168701" cy="132575"/>
                </a:xfrm>
              </p:grpSpPr>
              <p:cxnSp>
                <p:nvCxnSpPr>
                  <p:cNvPr id="71" name="Rechte verbindingslijn 70">
                    <a:extLst>
                      <a:ext uri="{FF2B5EF4-FFF2-40B4-BE49-F238E27FC236}">
                        <a16:creationId xmlns:a16="http://schemas.microsoft.com/office/drawing/2014/main" id="{57067FB0-3A51-4236-930E-9BDFE19582D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79D73FFD-7509-4204-B535-F8C5BBCBA25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BA035E6-EA13-442F-BEC9-542D995ECBC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EF1BEAA5-E161-4D22-9BEA-42DAB8A3C6A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276EAA12-8CCF-4CC0-A2CA-BDD38BF4EF8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0" name="Pijl: rechts 69">
                  <a:extLst>
                    <a:ext uri="{FF2B5EF4-FFF2-40B4-BE49-F238E27FC236}">
                      <a16:creationId xmlns:a16="http://schemas.microsoft.com/office/drawing/2014/main" id="{C1EC837E-31A3-4F11-BA5B-A8B4B8931020}"/>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7" name="Rechte verbindingslijn 46">
                <a:extLst>
                  <a:ext uri="{FF2B5EF4-FFF2-40B4-BE49-F238E27FC236}">
                    <a16:creationId xmlns:a16="http://schemas.microsoft.com/office/drawing/2014/main" id="{EC072047-FB0A-44D7-A090-F140FAE67873}"/>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8" name="Rechte verbindingslijn 47">
                <a:extLst>
                  <a:ext uri="{FF2B5EF4-FFF2-40B4-BE49-F238E27FC236}">
                    <a16:creationId xmlns:a16="http://schemas.microsoft.com/office/drawing/2014/main" id="{B7EEC8D4-D3CD-4434-AC67-5BF8C71BEFC5}"/>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9" name="Rechthoek 48">
                <a:extLst>
                  <a:ext uri="{FF2B5EF4-FFF2-40B4-BE49-F238E27FC236}">
                    <a16:creationId xmlns:a16="http://schemas.microsoft.com/office/drawing/2014/main" id="{3AA4227A-9688-4D67-A8C9-944A9C36AEF7}"/>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50" name="Rechthoek 49">
                <a:extLst>
                  <a:ext uri="{FF2B5EF4-FFF2-40B4-BE49-F238E27FC236}">
                    <a16:creationId xmlns:a16="http://schemas.microsoft.com/office/drawing/2014/main" id="{3872EED0-B587-4E8C-A634-4653CE0FB25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1" name="Groep 50">
                <a:extLst>
                  <a:ext uri="{FF2B5EF4-FFF2-40B4-BE49-F238E27FC236}">
                    <a16:creationId xmlns:a16="http://schemas.microsoft.com/office/drawing/2014/main" id="{777E97A8-7572-480A-B8E9-9951C56F29C8}"/>
                  </a:ext>
                </a:extLst>
              </p:cNvPr>
              <p:cNvGrpSpPr/>
              <p:nvPr userDrawn="1"/>
            </p:nvGrpSpPr>
            <p:grpSpPr>
              <a:xfrm>
                <a:off x="-2916763" y="769168"/>
                <a:ext cx="268738" cy="248381"/>
                <a:chOff x="-2916763" y="769168"/>
                <a:chExt cx="268738" cy="248381"/>
              </a:xfrm>
            </p:grpSpPr>
            <p:sp>
              <p:nvSpPr>
                <p:cNvPr id="61" name="Rechthoek 60">
                  <a:extLst>
                    <a:ext uri="{FF2B5EF4-FFF2-40B4-BE49-F238E27FC236}">
                      <a16:creationId xmlns:a16="http://schemas.microsoft.com/office/drawing/2014/main" id="{FA4C9D44-8D37-4152-BE6E-BA367248666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8139BB63-5BB6-4818-B9BC-D5880C3AEDDD}"/>
                    </a:ext>
                  </a:extLst>
                </p:cNvPr>
                <p:cNvGrpSpPr/>
                <p:nvPr userDrawn="1"/>
              </p:nvGrpSpPr>
              <p:grpSpPr>
                <a:xfrm>
                  <a:off x="-2866744" y="827071"/>
                  <a:ext cx="168701" cy="132575"/>
                  <a:chOff x="-2866744" y="827071"/>
                  <a:chExt cx="168701" cy="132575"/>
                </a:xfrm>
              </p:grpSpPr>
              <p:cxnSp>
                <p:nvCxnSpPr>
                  <p:cNvPr id="64" name="Rechte verbindingslijn 63">
                    <a:extLst>
                      <a:ext uri="{FF2B5EF4-FFF2-40B4-BE49-F238E27FC236}">
                        <a16:creationId xmlns:a16="http://schemas.microsoft.com/office/drawing/2014/main" id="{71B81D8B-17ED-4CD0-96F1-37AB196FB0D9}"/>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F2A63A1-05BA-4C3A-AD8E-5C4C03FDECB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B7AED796-EE2B-467D-9E4C-274DC2DDBCB5}"/>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7CE90DE7-C0A2-4C8C-BDE1-F8E20B41D66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A2D8ED63-B760-4F14-8183-3BBCACCFC9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3" name="Pijl: rechts 62">
                  <a:extLst>
                    <a:ext uri="{FF2B5EF4-FFF2-40B4-BE49-F238E27FC236}">
                      <a16:creationId xmlns:a16="http://schemas.microsoft.com/office/drawing/2014/main" id="{87D1745D-FEB3-461D-9C23-FBAD1F5B14F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167D964E-3327-42EA-A672-49CFB0D81632}"/>
                  </a:ext>
                </a:extLst>
              </p:cNvPr>
              <p:cNvGrpSpPr/>
              <p:nvPr userDrawn="1"/>
            </p:nvGrpSpPr>
            <p:grpSpPr>
              <a:xfrm>
                <a:off x="-2916763" y="460171"/>
                <a:ext cx="268738" cy="248381"/>
                <a:chOff x="-2916763" y="460171"/>
                <a:chExt cx="268738" cy="248381"/>
              </a:xfrm>
            </p:grpSpPr>
            <p:sp>
              <p:nvSpPr>
                <p:cNvPr id="53" name="Rechthoek 52">
                  <a:extLst>
                    <a:ext uri="{FF2B5EF4-FFF2-40B4-BE49-F238E27FC236}">
                      <a16:creationId xmlns:a16="http://schemas.microsoft.com/office/drawing/2014/main" id="{69245048-1424-43E0-B98F-D425D3D77D6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4" name="Groep 53">
                  <a:extLst>
                    <a:ext uri="{FF2B5EF4-FFF2-40B4-BE49-F238E27FC236}">
                      <a16:creationId xmlns:a16="http://schemas.microsoft.com/office/drawing/2014/main" id="{783D91C2-DE75-4650-9515-0399A4773F59}"/>
                    </a:ext>
                  </a:extLst>
                </p:cNvPr>
                <p:cNvGrpSpPr/>
                <p:nvPr userDrawn="1"/>
              </p:nvGrpSpPr>
              <p:grpSpPr>
                <a:xfrm>
                  <a:off x="-2866744" y="518074"/>
                  <a:ext cx="168701" cy="132575"/>
                  <a:chOff x="-2866744" y="518074"/>
                  <a:chExt cx="168701" cy="132575"/>
                </a:xfrm>
              </p:grpSpPr>
              <p:cxnSp>
                <p:nvCxnSpPr>
                  <p:cNvPr id="56" name="Rechte verbindingslijn 55">
                    <a:extLst>
                      <a:ext uri="{FF2B5EF4-FFF2-40B4-BE49-F238E27FC236}">
                        <a16:creationId xmlns:a16="http://schemas.microsoft.com/office/drawing/2014/main" id="{6F518BF8-1ECE-4F41-A91C-BEF27BDF0A0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B4143131-5EF0-4A2C-B968-5E93CE1696B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5F63CAB-B25D-46B7-8D6B-89C277101E02}"/>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8732EB56-5C4D-4142-A1FC-51137B46CFF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2B6328E4-ABD6-4349-88E1-D1F3A6381037}"/>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5" name="Pijl: rechts 54">
                  <a:extLst>
                    <a:ext uri="{FF2B5EF4-FFF2-40B4-BE49-F238E27FC236}">
                      <a16:creationId xmlns:a16="http://schemas.microsoft.com/office/drawing/2014/main" id="{20E36A8A-8D8F-4593-BBB2-E5CE40956BE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7" name="Groep 36">
              <a:extLst>
                <a:ext uri="{FF2B5EF4-FFF2-40B4-BE49-F238E27FC236}">
                  <a16:creationId xmlns:a16="http://schemas.microsoft.com/office/drawing/2014/main" id="{0A1615BE-176E-4994-A006-747A8333C070}"/>
                </a:ext>
              </a:extLst>
            </p:cNvPr>
            <p:cNvGrpSpPr/>
            <p:nvPr userDrawn="1"/>
          </p:nvGrpSpPr>
          <p:grpSpPr>
            <a:xfrm>
              <a:off x="-938434" y="5326819"/>
              <a:ext cx="627798" cy="576693"/>
              <a:chOff x="-1753862" y="6112775"/>
              <a:chExt cx="759635" cy="697798"/>
            </a:xfrm>
          </p:grpSpPr>
          <p:grpSp>
            <p:nvGrpSpPr>
              <p:cNvPr id="38" name="Inspireren">
                <a:extLst>
                  <a:ext uri="{FF2B5EF4-FFF2-40B4-BE49-F238E27FC236}">
                    <a16:creationId xmlns:a16="http://schemas.microsoft.com/office/drawing/2014/main" id="{60FBFD58-EC21-43F7-9C96-8319742807E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0" name="Freeform 12">
                  <a:extLst>
                    <a:ext uri="{FF2B5EF4-FFF2-40B4-BE49-F238E27FC236}">
                      <a16:creationId xmlns:a16="http://schemas.microsoft.com/office/drawing/2014/main" id="{BA528498-3BBF-4DDD-BEC8-80D6E857725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3">
                  <a:extLst>
                    <a:ext uri="{FF2B5EF4-FFF2-40B4-BE49-F238E27FC236}">
                      <a16:creationId xmlns:a16="http://schemas.microsoft.com/office/drawing/2014/main" id="{B9D02078-ABDC-4E42-91F8-81F97F6E618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4">
                  <a:extLst>
                    <a:ext uri="{FF2B5EF4-FFF2-40B4-BE49-F238E27FC236}">
                      <a16:creationId xmlns:a16="http://schemas.microsoft.com/office/drawing/2014/main" id="{8DEA3637-DD57-43EA-8A93-B1F77B0742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9" name="Tekstvak 38">
                <a:extLst>
                  <a:ext uri="{FF2B5EF4-FFF2-40B4-BE49-F238E27FC236}">
                    <a16:creationId xmlns:a16="http://schemas.microsoft.com/office/drawing/2014/main" id="{FE87197B-B5AE-4CED-B039-AE3112D7253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5" name="- INSTRUCTIES">
            <a:extLst>
              <a:ext uri="{FF2B5EF4-FFF2-40B4-BE49-F238E27FC236}">
                <a16:creationId xmlns:a16="http://schemas.microsoft.com/office/drawing/2014/main" id="{2D59C523-C200-44BE-8C55-7064CDA3C731}"/>
              </a:ext>
            </a:extLst>
          </p:cNvPr>
          <p:cNvGrpSpPr/>
          <p:nvPr userDrawn="1"/>
        </p:nvGrpSpPr>
        <p:grpSpPr>
          <a:xfrm>
            <a:off x="12377595" y="-1"/>
            <a:ext cx="3693386" cy="6688475"/>
            <a:chOff x="-3786165" y="-1"/>
            <a:chExt cx="3693386" cy="6688475"/>
          </a:xfrm>
        </p:grpSpPr>
        <p:sp>
          <p:nvSpPr>
            <p:cNvPr id="86" name="Rechthoek 85">
              <a:extLst>
                <a:ext uri="{FF2B5EF4-FFF2-40B4-BE49-F238E27FC236}">
                  <a16:creationId xmlns:a16="http://schemas.microsoft.com/office/drawing/2014/main" id="{B091B554-25A6-4888-8AA4-FA9CC370157E}"/>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7" name="Ovaal 86">
              <a:extLst>
                <a:ext uri="{FF2B5EF4-FFF2-40B4-BE49-F238E27FC236}">
                  <a16:creationId xmlns:a16="http://schemas.microsoft.com/office/drawing/2014/main" id="{CC8A520A-D364-4EF5-8E9B-9BCBB795C78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8" name="Rechthoek 87">
              <a:extLst>
                <a:ext uri="{FF2B5EF4-FFF2-40B4-BE49-F238E27FC236}">
                  <a16:creationId xmlns:a16="http://schemas.microsoft.com/office/drawing/2014/main" id="{E2963928-2407-4D91-B195-892DA140DC5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9" name="Ovaal 88">
              <a:extLst>
                <a:ext uri="{FF2B5EF4-FFF2-40B4-BE49-F238E27FC236}">
                  <a16:creationId xmlns:a16="http://schemas.microsoft.com/office/drawing/2014/main" id="{920AEB35-81B9-435B-BB90-E87592AB07C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0" name="Rechthoek 89">
              <a:extLst>
                <a:ext uri="{FF2B5EF4-FFF2-40B4-BE49-F238E27FC236}">
                  <a16:creationId xmlns:a16="http://schemas.microsoft.com/office/drawing/2014/main" id="{67B82CC1-CEC4-45B1-BD6D-262F55B0B12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1" name="Ovaal 90">
              <a:extLst>
                <a:ext uri="{FF2B5EF4-FFF2-40B4-BE49-F238E27FC236}">
                  <a16:creationId xmlns:a16="http://schemas.microsoft.com/office/drawing/2014/main" id="{349A5CB5-AF6A-41EC-8CFC-F2554476D166}"/>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2" name="Rechthoek 91">
              <a:extLst>
                <a:ext uri="{FF2B5EF4-FFF2-40B4-BE49-F238E27FC236}">
                  <a16:creationId xmlns:a16="http://schemas.microsoft.com/office/drawing/2014/main" id="{7B75E4AA-A04A-417D-97B5-AA4BB733C632}"/>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3" name="Rechthoek 92">
              <a:extLst>
                <a:ext uri="{FF2B5EF4-FFF2-40B4-BE49-F238E27FC236}">
                  <a16:creationId xmlns:a16="http://schemas.microsoft.com/office/drawing/2014/main" id="{782BF03B-6A55-43C8-93AE-04490313172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4" name="Groep 93">
              <a:extLst>
                <a:ext uri="{FF2B5EF4-FFF2-40B4-BE49-F238E27FC236}">
                  <a16:creationId xmlns:a16="http://schemas.microsoft.com/office/drawing/2014/main" id="{95B8490D-2DB4-4B06-BEFB-0B4F2DD321DF}"/>
                </a:ext>
              </a:extLst>
            </p:cNvPr>
            <p:cNvGrpSpPr/>
            <p:nvPr userDrawn="1"/>
          </p:nvGrpSpPr>
          <p:grpSpPr>
            <a:xfrm>
              <a:off x="-2485819" y="3479783"/>
              <a:ext cx="1222990" cy="563933"/>
              <a:chOff x="-2485819" y="3399207"/>
              <a:chExt cx="1222990" cy="563933"/>
            </a:xfrm>
          </p:grpSpPr>
          <p:sp>
            <p:nvSpPr>
              <p:cNvPr id="133" name="Rechthoek 132">
                <a:extLst>
                  <a:ext uri="{FF2B5EF4-FFF2-40B4-BE49-F238E27FC236}">
                    <a16:creationId xmlns:a16="http://schemas.microsoft.com/office/drawing/2014/main" id="{6031DCCE-F01A-4E7B-B467-F3BA55F508B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20C57C70-B886-45D2-B6B0-E7345ABF37E1}"/>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10915EEA-1088-4E2D-85AE-99640360A161}"/>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3AB9B13C-2334-4154-AD7C-321630160D3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73F7ED85-073E-4A04-A2E3-FCE9D31C7D51}"/>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5F319E94-C6F9-4486-9516-B176C678D0FB}"/>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057AEE3E-05A7-4392-AF3F-C48D59554E7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2B80F44F-F3D7-42B2-9BB3-173E6FE7707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7A07A2E1-A1FE-4642-95F2-892C0D3984D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D87F8B6A-B80F-40D9-8367-41DFD4836C9B}"/>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6D081EBE-F6AB-4C6B-A9C0-4086318CE12B}"/>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DDEC43F6-4588-483D-9C8F-0E1388B0E5F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335B8299-8DA3-4CB9-9858-8ED8DD2F57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BA66666-79BC-4766-BA92-B2077E377DF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BD6BD445-97C5-47EF-A72B-A840216232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4A73E98-6909-44AC-BD90-9A9E17AD127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0C3CFFC4-FBEE-49D1-915D-D9790A2FB4C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48A05B03-F8D0-4530-AA5C-6B93781900C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1208EAC7-A06B-48B0-B8BB-D1A1FB6099B1}"/>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38672C13-18EB-45AE-BADF-79353B8CF9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9377C254-5DAC-4AC4-A9DF-78606F4887D7}"/>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BF38E567-8A7A-4644-902B-D847ED6936AB}"/>
                </a:ext>
              </a:extLst>
            </p:cNvPr>
            <p:cNvGrpSpPr/>
            <p:nvPr userDrawn="1"/>
          </p:nvGrpSpPr>
          <p:grpSpPr>
            <a:xfrm>
              <a:off x="-3786165" y="5728778"/>
              <a:ext cx="3693386" cy="959696"/>
              <a:chOff x="-3786437" y="6163468"/>
              <a:chExt cx="3693386" cy="959696"/>
            </a:xfrm>
          </p:grpSpPr>
          <p:sp>
            <p:nvSpPr>
              <p:cNvPr id="123" name="Rechthoek 122">
                <a:extLst>
                  <a:ext uri="{FF2B5EF4-FFF2-40B4-BE49-F238E27FC236}">
                    <a16:creationId xmlns:a16="http://schemas.microsoft.com/office/drawing/2014/main" id="{014CA72B-476C-49C6-92B8-E8275760E8F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DD09C2E8-B30A-4F88-B571-C2EE292A13DF}"/>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D7EC05A8-8C46-4262-8747-C92BFF5B01D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BA8D45E4-4F28-4A23-9C18-E6B19633EC0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5444E8C7-E4E0-42F7-9CF0-D93A3EAEF06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6A8AB1F-6EC3-4EB9-BC34-8B1F0B0CB8D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CF7BCCF4-914F-4F5C-910E-DB3F6C5FA9A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F4758D38-36FB-442C-916C-46A83BAD9F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BD053888-0590-44FB-98AD-BD86918C554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A01827A3-C2B2-48DA-BD76-06A0D6ADB682}"/>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6" name="Groep 95">
              <a:extLst>
                <a:ext uri="{FF2B5EF4-FFF2-40B4-BE49-F238E27FC236}">
                  <a16:creationId xmlns:a16="http://schemas.microsoft.com/office/drawing/2014/main" id="{48E197CC-4024-4C17-9763-E9AED8F2ED69}"/>
                </a:ext>
              </a:extLst>
            </p:cNvPr>
            <p:cNvGrpSpPr/>
            <p:nvPr userDrawn="1"/>
          </p:nvGrpSpPr>
          <p:grpSpPr>
            <a:xfrm>
              <a:off x="-3367447" y="1226982"/>
              <a:ext cx="791775" cy="406485"/>
              <a:chOff x="-3565087" y="1409294"/>
              <a:chExt cx="627469" cy="322133"/>
            </a:xfrm>
          </p:grpSpPr>
          <p:grpSp>
            <p:nvGrpSpPr>
              <p:cNvPr id="117" name="Groep 116">
                <a:extLst>
                  <a:ext uri="{FF2B5EF4-FFF2-40B4-BE49-F238E27FC236}">
                    <a16:creationId xmlns:a16="http://schemas.microsoft.com/office/drawing/2014/main" id="{9A65FBE7-B8CB-4019-B42A-62D4A0E1A04E}"/>
                  </a:ext>
                </a:extLst>
              </p:cNvPr>
              <p:cNvGrpSpPr/>
              <p:nvPr userDrawn="1"/>
            </p:nvGrpSpPr>
            <p:grpSpPr>
              <a:xfrm>
                <a:off x="-3364916" y="1409294"/>
                <a:ext cx="225195" cy="195499"/>
                <a:chOff x="10307162" y="1361199"/>
                <a:chExt cx="2200275" cy="1914525"/>
              </a:xfrm>
            </p:grpSpPr>
            <p:sp>
              <p:nvSpPr>
                <p:cNvPr id="119" name="Vrije vorm: vorm 118">
                  <a:extLst>
                    <a:ext uri="{FF2B5EF4-FFF2-40B4-BE49-F238E27FC236}">
                      <a16:creationId xmlns:a16="http://schemas.microsoft.com/office/drawing/2014/main" id="{9B32C385-4790-4D17-80D4-ABBC9EB000E9}"/>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0" name="Groep 119">
                  <a:extLst>
                    <a:ext uri="{FF2B5EF4-FFF2-40B4-BE49-F238E27FC236}">
                      <a16:creationId xmlns:a16="http://schemas.microsoft.com/office/drawing/2014/main" id="{FF0E3B1D-B28F-4574-B095-4FE6A760A80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1" name="Vrije vorm: vorm 120">
                    <a:extLst>
                      <a:ext uri="{FF2B5EF4-FFF2-40B4-BE49-F238E27FC236}">
                        <a16:creationId xmlns:a16="http://schemas.microsoft.com/office/drawing/2014/main" id="{2C1E2D67-FA41-4ECA-89F3-A63893B5750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2" name="Vrije vorm: vorm 121">
                    <a:extLst>
                      <a:ext uri="{FF2B5EF4-FFF2-40B4-BE49-F238E27FC236}">
                        <a16:creationId xmlns:a16="http://schemas.microsoft.com/office/drawing/2014/main" id="{67E60D85-6F24-4482-92F8-C053DBB2F52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8" name="Tekstvak 117">
                <a:extLst>
                  <a:ext uri="{FF2B5EF4-FFF2-40B4-BE49-F238E27FC236}">
                    <a16:creationId xmlns:a16="http://schemas.microsoft.com/office/drawing/2014/main" id="{355CB9FE-0279-41E7-98D5-0528AE8C383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7" name="Groep 96">
              <a:extLst>
                <a:ext uri="{FF2B5EF4-FFF2-40B4-BE49-F238E27FC236}">
                  <a16:creationId xmlns:a16="http://schemas.microsoft.com/office/drawing/2014/main" id="{53CB8C25-42DE-4A0B-AF9F-A22FFD85719F}"/>
                </a:ext>
              </a:extLst>
            </p:cNvPr>
            <p:cNvGrpSpPr/>
            <p:nvPr userDrawn="1"/>
          </p:nvGrpSpPr>
          <p:grpSpPr>
            <a:xfrm>
              <a:off x="-3354295" y="5166361"/>
              <a:ext cx="514284" cy="506545"/>
              <a:chOff x="12617641" y="3403239"/>
              <a:chExt cx="752963" cy="741634"/>
            </a:xfrm>
          </p:grpSpPr>
          <p:grpSp>
            <p:nvGrpSpPr>
              <p:cNvPr id="101" name="Groep 100">
                <a:extLst>
                  <a:ext uri="{FF2B5EF4-FFF2-40B4-BE49-F238E27FC236}">
                    <a16:creationId xmlns:a16="http://schemas.microsoft.com/office/drawing/2014/main" id="{36699066-4387-45DD-9EFA-FB09EBE1FB76}"/>
                  </a:ext>
                </a:extLst>
              </p:cNvPr>
              <p:cNvGrpSpPr/>
              <p:nvPr userDrawn="1"/>
            </p:nvGrpSpPr>
            <p:grpSpPr>
              <a:xfrm>
                <a:off x="12771530" y="3403239"/>
                <a:ext cx="467176" cy="448491"/>
                <a:chOff x="12782157" y="3403239"/>
                <a:chExt cx="467176" cy="448491"/>
              </a:xfrm>
            </p:grpSpPr>
            <p:grpSp>
              <p:nvGrpSpPr>
                <p:cNvPr id="104" name="Groep 103">
                  <a:extLst>
                    <a:ext uri="{FF2B5EF4-FFF2-40B4-BE49-F238E27FC236}">
                      <a16:creationId xmlns:a16="http://schemas.microsoft.com/office/drawing/2014/main" id="{D5E05DF2-C2F2-4E57-AE3F-6C4385C800A6}"/>
                    </a:ext>
                  </a:extLst>
                </p:cNvPr>
                <p:cNvGrpSpPr/>
                <p:nvPr userDrawn="1"/>
              </p:nvGrpSpPr>
              <p:grpSpPr>
                <a:xfrm>
                  <a:off x="12782157" y="3403239"/>
                  <a:ext cx="412976" cy="396132"/>
                  <a:chOff x="13554906" y="3320109"/>
                  <a:chExt cx="443917" cy="425811"/>
                </a:xfrm>
              </p:grpSpPr>
              <p:grpSp>
                <p:nvGrpSpPr>
                  <p:cNvPr id="111" name="Groep 110">
                    <a:extLst>
                      <a:ext uri="{FF2B5EF4-FFF2-40B4-BE49-F238E27FC236}">
                        <a16:creationId xmlns:a16="http://schemas.microsoft.com/office/drawing/2014/main" id="{3B1A757C-9E6E-40CF-89EF-78DF34953D97}"/>
                      </a:ext>
                    </a:extLst>
                  </p:cNvPr>
                  <p:cNvGrpSpPr/>
                  <p:nvPr userDrawn="1"/>
                </p:nvGrpSpPr>
                <p:grpSpPr>
                  <a:xfrm>
                    <a:off x="13554906" y="3320109"/>
                    <a:ext cx="443917" cy="425811"/>
                    <a:chOff x="12909684" y="1276143"/>
                    <a:chExt cx="443917" cy="425811"/>
                  </a:xfrm>
                </p:grpSpPr>
                <p:sp>
                  <p:nvSpPr>
                    <p:cNvPr id="114" name="Rechthoek 113">
                      <a:extLst>
                        <a:ext uri="{FF2B5EF4-FFF2-40B4-BE49-F238E27FC236}">
                          <a16:creationId xmlns:a16="http://schemas.microsoft.com/office/drawing/2014/main" id="{32962055-0285-43D7-928C-6C29CA492639}"/>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Rechthoek 114">
                      <a:extLst>
                        <a:ext uri="{FF2B5EF4-FFF2-40B4-BE49-F238E27FC236}">
                          <a16:creationId xmlns:a16="http://schemas.microsoft.com/office/drawing/2014/main" id="{A245B967-E180-4709-AC3E-FBCDD414E6A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Ovaal 115">
                      <a:extLst>
                        <a:ext uri="{FF2B5EF4-FFF2-40B4-BE49-F238E27FC236}">
                          <a16:creationId xmlns:a16="http://schemas.microsoft.com/office/drawing/2014/main" id="{88424628-9BC3-452F-B1BA-5DBC6CAA5E3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2" name="Afbeelding 111">
                    <a:extLst>
                      <a:ext uri="{FF2B5EF4-FFF2-40B4-BE49-F238E27FC236}">
                        <a16:creationId xmlns:a16="http://schemas.microsoft.com/office/drawing/2014/main" id="{451E95AE-36C7-435F-8CEC-841F22E9983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3" name="Afbeelding 112">
                    <a:extLst>
                      <a:ext uri="{FF2B5EF4-FFF2-40B4-BE49-F238E27FC236}">
                        <a16:creationId xmlns:a16="http://schemas.microsoft.com/office/drawing/2014/main" id="{930DA365-16B6-4740-A41B-8B16754AA61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5" name="Groep 104">
                  <a:extLst>
                    <a:ext uri="{FF2B5EF4-FFF2-40B4-BE49-F238E27FC236}">
                      <a16:creationId xmlns:a16="http://schemas.microsoft.com/office/drawing/2014/main" id="{928654E5-84B0-43B0-A29B-2DDCB883F540}"/>
                    </a:ext>
                  </a:extLst>
                </p:cNvPr>
                <p:cNvGrpSpPr/>
                <p:nvPr userDrawn="1"/>
              </p:nvGrpSpPr>
              <p:grpSpPr>
                <a:xfrm>
                  <a:off x="13103513" y="3705268"/>
                  <a:ext cx="145820" cy="146462"/>
                  <a:chOff x="13096169" y="3602278"/>
                  <a:chExt cx="145820" cy="146462"/>
                </a:xfrm>
              </p:grpSpPr>
              <p:sp>
                <p:nvSpPr>
                  <p:cNvPr id="109" name="Rechthoek 108">
                    <a:extLst>
                      <a:ext uri="{FF2B5EF4-FFF2-40B4-BE49-F238E27FC236}">
                        <a16:creationId xmlns:a16="http://schemas.microsoft.com/office/drawing/2014/main" id="{BCD3150A-DA40-44B6-9EA5-07F056969E1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0" name="Rechthoek 109">
                    <a:extLst>
                      <a:ext uri="{FF2B5EF4-FFF2-40B4-BE49-F238E27FC236}">
                        <a16:creationId xmlns:a16="http://schemas.microsoft.com/office/drawing/2014/main" id="{D7128ACC-5456-4498-ACB4-65E04639AB2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6" name="Groep 105">
                  <a:extLst>
                    <a:ext uri="{FF2B5EF4-FFF2-40B4-BE49-F238E27FC236}">
                      <a16:creationId xmlns:a16="http://schemas.microsoft.com/office/drawing/2014/main" id="{A13CD8FD-59A0-4278-AD0B-7B3B1DFCB5DB}"/>
                    </a:ext>
                  </a:extLst>
                </p:cNvPr>
                <p:cNvGrpSpPr/>
                <p:nvPr userDrawn="1"/>
              </p:nvGrpSpPr>
              <p:grpSpPr>
                <a:xfrm rot="10800000">
                  <a:off x="13061402" y="3665637"/>
                  <a:ext cx="145820" cy="146462"/>
                  <a:chOff x="13096169" y="3602278"/>
                  <a:chExt cx="145820" cy="146462"/>
                </a:xfrm>
              </p:grpSpPr>
              <p:sp>
                <p:nvSpPr>
                  <p:cNvPr id="107" name="Rechthoek 106">
                    <a:extLst>
                      <a:ext uri="{FF2B5EF4-FFF2-40B4-BE49-F238E27FC236}">
                        <a16:creationId xmlns:a16="http://schemas.microsoft.com/office/drawing/2014/main" id="{23D771F4-0991-42E5-82A6-8EB8296EFD4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8" name="Rechthoek 107">
                    <a:extLst>
                      <a:ext uri="{FF2B5EF4-FFF2-40B4-BE49-F238E27FC236}">
                        <a16:creationId xmlns:a16="http://schemas.microsoft.com/office/drawing/2014/main" id="{017DBE73-FA35-412A-87BD-F35709AD988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2" name="Rechthoek 101">
                <a:extLst>
                  <a:ext uri="{FF2B5EF4-FFF2-40B4-BE49-F238E27FC236}">
                    <a16:creationId xmlns:a16="http://schemas.microsoft.com/office/drawing/2014/main" id="{8C1B5F8B-F823-4C67-8AF8-27920A9AC1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3" name="Gelijkbenige driehoek 102">
                <a:extLst>
                  <a:ext uri="{FF2B5EF4-FFF2-40B4-BE49-F238E27FC236}">
                    <a16:creationId xmlns:a16="http://schemas.microsoft.com/office/drawing/2014/main" id="{4FD9183B-3111-4A40-9D97-A79F5E18BD6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8" name="Ovaal 97">
              <a:extLst>
                <a:ext uri="{FF2B5EF4-FFF2-40B4-BE49-F238E27FC236}">
                  <a16:creationId xmlns:a16="http://schemas.microsoft.com/office/drawing/2014/main" id="{402903B9-AD3A-41F9-BC4B-4D96D685D19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9" name="Rechthoek 98">
              <a:extLst>
                <a:ext uri="{FF2B5EF4-FFF2-40B4-BE49-F238E27FC236}">
                  <a16:creationId xmlns:a16="http://schemas.microsoft.com/office/drawing/2014/main" id="{04286514-4A06-40A9-8BE2-B04213A7F997}"/>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0" name="Rechthoek 99">
              <a:extLst>
                <a:ext uri="{FF2B5EF4-FFF2-40B4-BE49-F238E27FC236}">
                  <a16:creationId xmlns:a16="http://schemas.microsoft.com/office/drawing/2014/main" id="{52F9AE75-0E1D-45CC-A1A4-558787978CA6}"/>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rIns="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[onder]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flipV="1">
            <a:off x="0" y="1795748"/>
            <a:ext cx="4311337" cy="5062251"/>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4649117"/>
            <a:ext cx="3120928" cy="1649447"/>
          </a:xfrm>
        </p:spPr>
        <p:txBody>
          <a:bodyPr anchor="b" anchorCtr="0"/>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Tree>
    <p:extLst>
      <p:ext uri="{BB962C8B-B14F-4D97-AF65-F5344CB8AC3E}">
        <p14:creationId xmlns:p14="http://schemas.microsoft.com/office/powerpoint/2010/main" val="218091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 M + Beeld">
    <p:spTree>
      <p:nvGrpSpPr>
        <p:cNvPr id="1" name=""/>
        <p:cNvGrpSpPr/>
        <p:nvPr/>
      </p:nvGrpSpPr>
      <p:grpSpPr>
        <a:xfrm>
          <a:off x="0" y="0"/>
          <a:ext cx="0" cy="0"/>
          <a:chOff x="0" y="0"/>
          <a:chExt cx="0" cy="0"/>
        </a:xfrm>
      </p:grpSpPr>
      <p:grpSp>
        <p:nvGrpSpPr>
          <p:cNvPr id="153" name="- INSTRUCTIES">
            <a:extLst>
              <a:ext uri="{FF2B5EF4-FFF2-40B4-BE49-F238E27FC236}">
                <a16:creationId xmlns:a16="http://schemas.microsoft.com/office/drawing/2014/main" id="{0D7D6946-4659-4E0F-AF85-44E009B4EE2A}"/>
              </a:ext>
            </a:extLst>
          </p:cNvPr>
          <p:cNvGrpSpPr/>
          <p:nvPr userDrawn="1"/>
        </p:nvGrpSpPr>
        <p:grpSpPr>
          <a:xfrm>
            <a:off x="12377595" y="0"/>
            <a:ext cx="3693114" cy="6427357"/>
            <a:chOff x="-3786165" y="0"/>
            <a:chExt cx="3693114" cy="6427357"/>
          </a:xfrm>
        </p:grpSpPr>
        <p:sp>
          <p:nvSpPr>
            <p:cNvPr id="154" name="Rechthoek 153">
              <a:extLst>
                <a:ext uri="{FF2B5EF4-FFF2-40B4-BE49-F238E27FC236}">
                  <a16:creationId xmlns:a16="http://schemas.microsoft.com/office/drawing/2014/main" id="{8B6F8538-A9B8-4B50-BC84-152D799B9AD1}"/>
                </a:ext>
              </a:extLst>
            </p:cNvPr>
            <p:cNvSpPr/>
            <p:nvPr userDrawn="1"/>
          </p:nvSpPr>
          <p:spPr>
            <a:xfrm>
              <a:off x="-3786165" y="0"/>
              <a:ext cx="3593091" cy="57898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5" name="Ovaal 154">
              <a:extLst>
                <a:ext uri="{FF2B5EF4-FFF2-40B4-BE49-F238E27FC236}">
                  <a16:creationId xmlns:a16="http://schemas.microsoft.com/office/drawing/2014/main" id="{0E3057F9-14C7-445D-93E6-F7A4B137AB3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6" name="Rechthoek 155">
              <a:extLst>
                <a:ext uri="{FF2B5EF4-FFF2-40B4-BE49-F238E27FC236}">
                  <a16:creationId xmlns:a16="http://schemas.microsoft.com/office/drawing/2014/main" id="{0F9DE077-210B-4E0D-A1E1-8D035AD1CEE9}"/>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7" name="Ovaal 156">
              <a:extLst>
                <a:ext uri="{FF2B5EF4-FFF2-40B4-BE49-F238E27FC236}">
                  <a16:creationId xmlns:a16="http://schemas.microsoft.com/office/drawing/2014/main" id="{D807A39D-92C4-43C0-9DF5-AD667CDE7DF5}"/>
                </a:ext>
              </a:extLst>
            </p:cNvPr>
            <p:cNvSpPr/>
            <p:nvPr userDrawn="1"/>
          </p:nvSpPr>
          <p:spPr>
            <a:xfrm>
              <a:off x="-3603587" y="26388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58" name="Rechthoek 157">
              <a:extLst>
                <a:ext uri="{FF2B5EF4-FFF2-40B4-BE49-F238E27FC236}">
                  <a16:creationId xmlns:a16="http://schemas.microsoft.com/office/drawing/2014/main" id="{F4B1041C-B253-498E-8258-255D21EEFFE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afbeelding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59" name="Ovaal 158">
              <a:extLst>
                <a:ext uri="{FF2B5EF4-FFF2-40B4-BE49-F238E27FC236}">
                  <a16:creationId xmlns:a16="http://schemas.microsoft.com/office/drawing/2014/main" id="{82C328A8-5EED-4C12-98BE-61E8E5BEE409}"/>
                </a:ext>
              </a:extLst>
            </p:cNvPr>
            <p:cNvSpPr/>
            <p:nvPr userDrawn="1"/>
          </p:nvSpPr>
          <p:spPr>
            <a:xfrm>
              <a:off x="-3603587" y="381706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0" name="Rechthoek 159">
              <a:extLst>
                <a:ext uri="{FF2B5EF4-FFF2-40B4-BE49-F238E27FC236}">
                  <a16:creationId xmlns:a16="http://schemas.microsoft.com/office/drawing/2014/main" id="{E85ADA7F-C48E-47F6-B46F-2E3E12E1D470}"/>
                </a:ext>
              </a:extLst>
            </p:cNvPr>
            <p:cNvSpPr/>
            <p:nvPr userDrawn="1"/>
          </p:nvSpPr>
          <p:spPr>
            <a:xfrm>
              <a:off x="-3319415" y="3817067"/>
              <a:ext cx="2944682"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grpSp>
          <p:nvGrpSpPr>
            <p:cNvPr id="161" name="Groep 160">
              <a:extLst>
                <a:ext uri="{FF2B5EF4-FFF2-40B4-BE49-F238E27FC236}">
                  <a16:creationId xmlns:a16="http://schemas.microsoft.com/office/drawing/2014/main" id="{38587B04-9B60-43A0-AFA5-880E405EE3A9}"/>
                </a:ext>
              </a:extLst>
            </p:cNvPr>
            <p:cNvGrpSpPr/>
            <p:nvPr userDrawn="1"/>
          </p:nvGrpSpPr>
          <p:grpSpPr>
            <a:xfrm>
              <a:off x="-3314821" y="3054865"/>
              <a:ext cx="1558053" cy="563933"/>
              <a:chOff x="-3314821" y="2981448"/>
              <a:chExt cx="1558053" cy="563933"/>
            </a:xfrm>
          </p:grpSpPr>
          <p:sp>
            <p:nvSpPr>
              <p:cNvPr id="199" name="Rechthoek 198">
                <a:extLst>
                  <a:ext uri="{FF2B5EF4-FFF2-40B4-BE49-F238E27FC236}">
                    <a16:creationId xmlns:a16="http://schemas.microsoft.com/office/drawing/2014/main" id="{D4890023-8494-4111-8B95-5BCFD99BFE30}"/>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00" name="Rechthoek 199">
                <a:extLst>
                  <a:ext uri="{FF2B5EF4-FFF2-40B4-BE49-F238E27FC236}">
                    <a16:creationId xmlns:a16="http://schemas.microsoft.com/office/drawing/2014/main" id="{2858D38D-3DCC-469A-A266-B5EE142E1342}"/>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01" name="Tekstvak 200">
                <a:extLst>
                  <a:ext uri="{FF2B5EF4-FFF2-40B4-BE49-F238E27FC236}">
                    <a16:creationId xmlns:a16="http://schemas.microsoft.com/office/drawing/2014/main" id="{8B60FE6A-3FED-4112-A497-02C0E07C7898}"/>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202" name="Tekstvak 201">
                <a:extLst>
                  <a:ext uri="{FF2B5EF4-FFF2-40B4-BE49-F238E27FC236}">
                    <a16:creationId xmlns:a16="http://schemas.microsoft.com/office/drawing/2014/main" id="{661E8A79-7DFA-4D24-8D0B-7AE505D95676}"/>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203" name="Vrije vorm: vorm 202">
                <a:extLst>
                  <a:ext uri="{FF2B5EF4-FFF2-40B4-BE49-F238E27FC236}">
                    <a16:creationId xmlns:a16="http://schemas.microsoft.com/office/drawing/2014/main" id="{B7B64417-EE4D-482A-8EBD-87AF86C9A9E1}"/>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E242223C-1928-48DD-BFFD-377C87D5ADE7}"/>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05" name="Groep 204">
                <a:extLst>
                  <a:ext uri="{FF2B5EF4-FFF2-40B4-BE49-F238E27FC236}">
                    <a16:creationId xmlns:a16="http://schemas.microsoft.com/office/drawing/2014/main" id="{821CA80B-58C6-4491-B8C9-26AF33F6B787}"/>
                  </a:ext>
                </a:extLst>
              </p:cNvPr>
              <p:cNvGrpSpPr/>
              <p:nvPr userDrawn="1"/>
            </p:nvGrpSpPr>
            <p:grpSpPr>
              <a:xfrm>
                <a:off x="-3257052" y="3032066"/>
                <a:ext cx="182309" cy="163794"/>
                <a:chOff x="12832541" y="3162395"/>
                <a:chExt cx="219532" cy="197236"/>
              </a:xfrm>
            </p:grpSpPr>
            <p:sp>
              <p:nvSpPr>
                <p:cNvPr id="210" name="Rechthoek 209">
                  <a:extLst>
                    <a:ext uri="{FF2B5EF4-FFF2-40B4-BE49-F238E27FC236}">
                      <a16:creationId xmlns:a16="http://schemas.microsoft.com/office/drawing/2014/main" id="{8D5D577F-A133-4C23-8C77-B35FE70884F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ED50E038-3930-4668-AF8C-852B4A2DAD4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AB0A2255-D992-42C0-AF6A-EA5C454AF0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06" name="Groep 205">
                <a:extLst>
                  <a:ext uri="{FF2B5EF4-FFF2-40B4-BE49-F238E27FC236}">
                    <a16:creationId xmlns:a16="http://schemas.microsoft.com/office/drawing/2014/main" id="{EE514128-4ACF-455B-A479-282F783967FF}"/>
                  </a:ext>
                </a:extLst>
              </p:cNvPr>
              <p:cNvGrpSpPr/>
              <p:nvPr userDrawn="1"/>
            </p:nvGrpSpPr>
            <p:grpSpPr>
              <a:xfrm>
                <a:off x="-3257053" y="3276580"/>
                <a:ext cx="182309" cy="163794"/>
                <a:chOff x="12832541" y="3162395"/>
                <a:chExt cx="219532" cy="197236"/>
              </a:xfrm>
            </p:grpSpPr>
            <p:sp>
              <p:nvSpPr>
                <p:cNvPr id="207" name="Rechthoek 206">
                  <a:extLst>
                    <a:ext uri="{FF2B5EF4-FFF2-40B4-BE49-F238E27FC236}">
                      <a16:creationId xmlns:a16="http://schemas.microsoft.com/office/drawing/2014/main" id="{602C265F-E028-4BA0-941E-70FC77F5E33F}"/>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8" name="Rechthoek 207">
                  <a:extLst>
                    <a:ext uri="{FF2B5EF4-FFF2-40B4-BE49-F238E27FC236}">
                      <a16:creationId xmlns:a16="http://schemas.microsoft.com/office/drawing/2014/main" id="{039FE3F4-E43E-4ED0-B4F8-16099E9C500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9" name="Rechthoek 208">
                  <a:extLst>
                    <a:ext uri="{FF2B5EF4-FFF2-40B4-BE49-F238E27FC236}">
                      <a16:creationId xmlns:a16="http://schemas.microsoft.com/office/drawing/2014/main" id="{6CB23590-2668-482A-BB78-97CE5DAB808F}"/>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162" name="Groep 161">
              <a:extLst>
                <a:ext uri="{FF2B5EF4-FFF2-40B4-BE49-F238E27FC236}">
                  <a16:creationId xmlns:a16="http://schemas.microsoft.com/office/drawing/2014/main" id="{DFC46670-D10B-4097-8078-74BF3CD73360}"/>
                </a:ext>
              </a:extLst>
            </p:cNvPr>
            <p:cNvGrpSpPr/>
            <p:nvPr userDrawn="1"/>
          </p:nvGrpSpPr>
          <p:grpSpPr>
            <a:xfrm>
              <a:off x="-3367447" y="1226982"/>
              <a:ext cx="791775" cy="406485"/>
              <a:chOff x="-3565087" y="1409294"/>
              <a:chExt cx="627469" cy="322133"/>
            </a:xfrm>
          </p:grpSpPr>
          <p:grpSp>
            <p:nvGrpSpPr>
              <p:cNvPr id="193" name="Groep 192">
                <a:extLst>
                  <a:ext uri="{FF2B5EF4-FFF2-40B4-BE49-F238E27FC236}">
                    <a16:creationId xmlns:a16="http://schemas.microsoft.com/office/drawing/2014/main" id="{D06D25BA-7C45-4FF4-BC4E-A4FA2B2BC442}"/>
                  </a:ext>
                </a:extLst>
              </p:cNvPr>
              <p:cNvGrpSpPr/>
              <p:nvPr userDrawn="1"/>
            </p:nvGrpSpPr>
            <p:grpSpPr>
              <a:xfrm>
                <a:off x="-3364916" y="1409294"/>
                <a:ext cx="225195" cy="195499"/>
                <a:chOff x="10307162" y="1361199"/>
                <a:chExt cx="2200275" cy="1914525"/>
              </a:xfrm>
            </p:grpSpPr>
            <p:sp>
              <p:nvSpPr>
                <p:cNvPr id="195" name="Vrije vorm: vorm 194">
                  <a:extLst>
                    <a:ext uri="{FF2B5EF4-FFF2-40B4-BE49-F238E27FC236}">
                      <a16:creationId xmlns:a16="http://schemas.microsoft.com/office/drawing/2014/main" id="{BD292512-331D-440D-9BEB-A9841A8E512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96" name="Groep 195">
                  <a:extLst>
                    <a:ext uri="{FF2B5EF4-FFF2-40B4-BE49-F238E27FC236}">
                      <a16:creationId xmlns:a16="http://schemas.microsoft.com/office/drawing/2014/main" id="{C7EAB375-3D6C-4E0A-B4F2-A18DA828E491}"/>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97" name="Vrije vorm: vorm 196">
                    <a:extLst>
                      <a:ext uri="{FF2B5EF4-FFF2-40B4-BE49-F238E27FC236}">
                        <a16:creationId xmlns:a16="http://schemas.microsoft.com/office/drawing/2014/main" id="{E5B00F7D-033E-4ECC-BCC4-C3D76AF42E5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98" name="Vrije vorm: vorm 197">
                    <a:extLst>
                      <a:ext uri="{FF2B5EF4-FFF2-40B4-BE49-F238E27FC236}">
                        <a16:creationId xmlns:a16="http://schemas.microsoft.com/office/drawing/2014/main" id="{B2B2AB35-AEE2-4142-8C36-C412226A866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94" name="Tekstvak 193">
                <a:extLst>
                  <a:ext uri="{FF2B5EF4-FFF2-40B4-BE49-F238E27FC236}">
                    <a16:creationId xmlns:a16="http://schemas.microsoft.com/office/drawing/2014/main" id="{DDA1898D-0FD3-47D6-A46D-B7D58748B9D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sp>
          <p:nvSpPr>
            <p:cNvPr id="163" name="Ovaal 162">
              <a:extLst>
                <a:ext uri="{FF2B5EF4-FFF2-40B4-BE49-F238E27FC236}">
                  <a16:creationId xmlns:a16="http://schemas.microsoft.com/office/drawing/2014/main" id="{C0D235F8-261C-48E0-BCBD-E21D671E17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059B2ED6-1934-4D9D-A619-7183820D4B9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Rechthoek 164">
              <a:extLst>
                <a:ext uri="{FF2B5EF4-FFF2-40B4-BE49-F238E27FC236}">
                  <a16:creationId xmlns:a16="http://schemas.microsoft.com/office/drawing/2014/main" id="{78C81BFA-E61F-415E-9F09-39E0FA9FF6E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nvGrpSpPr>
            <p:cNvPr id="166" name="Groep 165">
              <a:extLst>
                <a:ext uri="{FF2B5EF4-FFF2-40B4-BE49-F238E27FC236}">
                  <a16:creationId xmlns:a16="http://schemas.microsoft.com/office/drawing/2014/main" id="{A58DA430-37A5-493F-A05F-83ECE48B5777}"/>
                </a:ext>
              </a:extLst>
            </p:cNvPr>
            <p:cNvGrpSpPr/>
            <p:nvPr userDrawn="1"/>
          </p:nvGrpSpPr>
          <p:grpSpPr>
            <a:xfrm>
              <a:off x="-3354295" y="4908999"/>
              <a:ext cx="514284" cy="506545"/>
              <a:chOff x="12617641" y="3403239"/>
              <a:chExt cx="752963" cy="741634"/>
            </a:xfrm>
          </p:grpSpPr>
          <p:grpSp>
            <p:nvGrpSpPr>
              <p:cNvPr id="177" name="Groep 176">
                <a:extLst>
                  <a:ext uri="{FF2B5EF4-FFF2-40B4-BE49-F238E27FC236}">
                    <a16:creationId xmlns:a16="http://schemas.microsoft.com/office/drawing/2014/main" id="{E0633797-E496-4BE8-AD40-FA1BF9413D0E}"/>
                  </a:ext>
                </a:extLst>
              </p:cNvPr>
              <p:cNvGrpSpPr/>
              <p:nvPr userDrawn="1"/>
            </p:nvGrpSpPr>
            <p:grpSpPr>
              <a:xfrm>
                <a:off x="12771530" y="3403239"/>
                <a:ext cx="467176" cy="448491"/>
                <a:chOff x="12782157" y="3403239"/>
                <a:chExt cx="467176" cy="448491"/>
              </a:xfrm>
            </p:grpSpPr>
            <p:grpSp>
              <p:nvGrpSpPr>
                <p:cNvPr id="180" name="Groep 179">
                  <a:extLst>
                    <a:ext uri="{FF2B5EF4-FFF2-40B4-BE49-F238E27FC236}">
                      <a16:creationId xmlns:a16="http://schemas.microsoft.com/office/drawing/2014/main" id="{A8379CB7-711E-440D-A44D-67096E1FD755}"/>
                    </a:ext>
                  </a:extLst>
                </p:cNvPr>
                <p:cNvGrpSpPr/>
                <p:nvPr userDrawn="1"/>
              </p:nvGrpSpPr>
              <p:grpSpPr>
                <a:xfrm>
                  <a:off x="12782157" y="3403239"/>
                  <a:ext cx="412976" cy="396132"/>
                  <a:chOff x="13554906" y="3320109"/>
                  <a:chExt cx="443917" cy="425811"/>
                </a:xfrm>
              </p:grpSpPr>
              <p:grpSp>
                <p:nvGrpSpPr>
                  <p:cNvPr id="187" name="Groep 186">
                    <a:extLst>
                      <a:ext uri="{FF2B5EF4-FFF2-40B4-BE49-F238E27FC236}">
                        <a16:creationId xmlns:a16="http://schemas.microsoft.com/office/drawing/2014/main" id="{5A8EF492-AFC5-41B1-B79C-34071EFF602D}"/>
                      </a:ext>
                    </a:extLst>
                  </p:cNvPr>
                  <p:cNvGrpSpPr/>
                  <p:nvPr userDrawn="1"/>
                </p:nvGrpSpPr>
                <p:grpSpPr>
                  <a:xfrm>
                    <a:off x="13554906" y="3320109"/>
                    <a:ext cx="443917" cy="425811"/>
                    <a:chOff x="12909684" y="1276143"/>
                    <a:chExt cx="443917" cy="425811"/>
                  </a:xfrm>
                </p:grpSpPr>
                <p:sp>
                  <p:nvSpPr>
                    <p:cNvPr id="190" name="Rechthoek 189">
                      <a:extLst>
                        <a:ext uri="{FF2B5EF4-FFF2-40B4-BE49-F238E27FC236}">
                          <a16:creationId xmlns:a16="http://schemas.microsoft.com/office/drawing/2014/main" id="{DBBED165-063B-47E9-BF78-2D109C7F338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1" name="Rechthoek 190">
                      <a:extLst>
                        <a:ext uri="{FF2B5EF4-FFF2-40B4-BE49-F238E27FC236}">
                          <a16:creationId xmlns:a16="http://schemas.microsoft.com/office/drawing/2014/main" id="{A89C17E8-3A75-425C-88C0-851422A0449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2" name="Ovaal 191">
                      <a:extLst>
                        <a:ext uri="{FF2B5EF4-FFF2-40B4-BE49-F238E27FC236}">
                          <a16:creationId xmlns:a16="http://schemas.microsoft.com/office/drawing/2014/main" id="{FA0A83E1-58CD-4232-904A-E46107D798A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88" name="Afbeelding 187">
                    <a:extLst>
                      <a:ext uri="{FF2B5EF4-FFF2-40B4-BE49-F238E27FC236}">
                        <a16:creationId xmlns:a16="http://schemas.microsoft.com/office/drawing/2014/main" id="{8FBC8F1F-39E9-4D62-AE36-3137799118D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89" name="Afbeelding 188">
                    <a:extLst>
                      <a:ext uri="{FF2B5EF4-FFF2-40B4-BE49-F238E27FC236}">
                        <a16:creationId xmlns:a16="http://schemas.microsoft.com/office/drawing/2014/main" id="{5E23EBE5-A5F3-413A-8505-FD58B2FC6AD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81" name="Groep 180">
                  <a:extLst>
                    <a:ext uri="{FF2B5EF4-FFF2-40B4-BE49-F238E27FC236}">
                      <a16:creationId xmlns:a16="http://schemas.microsoft.com/office/drawing/2014/main" id="{286FDE6A-9895-40BC-AEF9-ECF9E891A11F}"/>
                    </a:ext>
                  </a:extLst>
                </p:cNvPr>
                <p:cNvGrpSpPr/>
                <p:nvPr userDrawn="1"/>
              </p:nvGrpSpPr>
              <p:grpSpPr>
                <a:xfrm>
                  <a:off x="13103513" y="3705268"/>
                  <a:ext cx="145820" cy="146462"/>
                  <a:chOff x="13096169" y="3602278"/>
                  <a:chExt cx="145820" cy="146462"/>
                </a:xfrm>
              </p:grpSpPr>
              <p:sp>
                <p:nvSpPr>
                  <p:cNvPr id="185" name="Rechthoek 184">
                    <a:extLst>
                      <a:ext uri="{FF2B5EF4-FFF2-40B4-BE49-F238E27FC236}">
                        <a16:creationId xmlns:a16="http://schemas.microsoft.com/office/drawing/2014/main" id="{51AC46B4-66E1-423E-9B20-F389C813B9E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A0843E4A-F460-45D9-8DDD-DF592DA0F088}"/>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2" name="Groep 181">
                  <a:extLst>
                    <a:ext uri="{FF2B5EF4-FFF2-40B4-BE49-F238E27FC236}">
                      <a16:creationId xmlns:a16="http://schemas.microsoft.com/office/drawing/2014/main" id="{97CED5C5-73E5-461A-987D-1DC62B66B314}"/>
                    </a:ext>
                  </a:extLst>
                </p:cNvPr>
                <p:cNvGrpSpPr/>
                <p:nvPr userDrawn="1"/>
              </p:nvGrpSpPr>
              <p:grpSpPr>
                <a:xfrm rot="10800000">
                  <a:off x="13061402" y="3665637"/>
                  <a:ext cx="145820" cy="146462"/>
                  <a:chOff x="13096169" y="3602278"/>
                  <a:chExt cx="145820" cy="146462"/>
                </a:xfrm>
              </p:grpSpPr>
              <p:sp>
                <p:nvSpPr>
                  <p:cNvPr id="183" name="Rechthoek 182">
                    <a:extLst>
                      <a:ext uri="{FF2B5EF4-FFF2-40B4-BE49-F238E27FC236}">
                        <a16:creationId xmlns:a16="http://schemas.microsoft.com/office/drawing/2014/main" id="{92D2D11F-1B5F-4095-A9E3-38013D9C6C5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4" name="Rechthoek 183">
                    <a:extLst>
                      <a:ext uri="{FF2B5EF4-FFF2-40B4-BE49-F238E27FC236}">
                        <a16:creationId xmlns:a16="http://schemas.microsoft.com/office/drawing/2014/main" id="{407CC399-5B8E-4E4E-96CE-F76D3F34C7F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78" name="Rechthoek 177">
                <a:extLst>
                  <a:ext uri="{FF2B5EF4-FFF2-40B4-BE49-F238E27FC236}">
                    <a16:creationId xmlns:a16="http://schemas.microsoft.com/office/drawing/2014/main" id="{E9F19C65-44BB-416A-B797-1021144A3AB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79" name="Gelijkbenige driehoek 178">
                <a:extLst>
                  <a:ext uri="{FF2B5EF4-FFF2-40B4-BE49-F238E27FC236}">
                    <a16:creationId xmlns:a16="http://schemas.microsoft.com/office/drawing/2014/main" id="{8AA8448A-4DB8-498E-841B-6AF6C595A25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67" name="Rechthoek 166">
              <a:extLst>
                <a:ext uri="{FF2B5EF4-FFF2-40B4-BE49-F238E27FC236}">
                  <a16:creationId xmlns:a16="http://schemas.microsoft.com/office/drawing/2014/main" id="{046D87D8-123B-4C7E-9B2C-29B3E0B0FE94}"/>
                </a:ext>
              </a:extLst>
            </p:cNvPr>
            <p:cNvSpPr/>
            <p:nvPr userDrawn="1"/>
          </p:nvSpPr>
          <p:spPr>
            <a:xfrm>
              <a:off x="-3786165" y="5599357"/>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68" name="ICOON_info">
              <a:extLst>
                <a:ext uri="{FF2B5EF4-FFF2-40B4-BE49-F238E27FC236}">
                  <a16:creationId xmlns:a16="http://schemas.microsoft.com/office/drawing/2014/main" id="{E7142CF8-17E4-4302-BEC8-50D80C10B1B2}"/>
                </a:ext>
              </a:extLst>
            </p:cNvPr>
            <p:cNvGrpSpPr/>
            <p:nvPr userDrawn="1"/>
          </p:nvGrpSpPr>
          <p:grpSpPr>
            <a:xfrm>
              <a:off x="-376736" y="5473131"/>
              <a:ext cx="283685" cy="283685"/>
              <a:chOff x="-510741" y="5913713"/>
              <a:chExt cx="267555" cy="267555"/>
            </a:xfrm>
          </p:grpSpPr>
          <p:sp>
            <p:nvSpPr>
              <p:cNvPr id="175" name="Ovaal 174">
                <a:extLst>
                  <a:ext uri="{FF2B5EF4-FFF2-40B4-BE49-F238E27FC236}">
                    <a16:creationId xmlns:a16="http://schemas.microsoft.com/office/drawing/2014/main" id="{8D1A7715-5EB7-41DE-B944-C0C2B38E51C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6" name="Graphic 163" descr="Informatie">
                <a:extLst>
                  <a:ext uri="{FF2B5EF4-FFF2-40B4-BE49-F238E27FC236}">
                    <a16:creationId xmlns:a16="http://schemas.microsoft.com/office/drawing/2014/main" id="{2A7393C5-C0D5-4775-A6F3-A424BFBF768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69" name="Groep 168">
              <a:extLst>
                <a:ext uri="{FF2B5EF4-FFF2-40B4-BE49-F238E27FC236}">
                  <a16:creationId xmlns:a16="http://schemas.microsoft.com/office/drawing/2014/main" id="{613E9889-0304-4C60-BE8E-9D3171D652E1}"/>
                </a:ext>
              </a:extLst>
            </p:cNvPr>
            <p:cNvGrpSpPr/>
            <p:nvPr userDrawn="1"/>
          </p:nvGrpSpPr>
          <p:grpSpPr>
            <a:xfrm>
              <a:off x="-938434" y="5736734"/>
              <a:ext cx="627798" cy="576693"/>
              <a:chOff x="-938434" y="4570310"/>
              <a:chExt cx="627798" cy="576693"/>
            </a:xfrm>
          </p:grpSpPr>
          <p:grpSp>
            <p:nvGrpSpPr>
              <p:cNvPr id="170" name="Inspireren">
                <a:extLst>
                  <a:ext uri="{FF2B5EF4-FFF2-40B4-BE49-F238E27FC236}">
                    <a16:creationId xmlns:a16="http://schemas.microsoft.com/office/drawing/2014/main" id="{B0577222-FA1D-4B73-AA9A-2FC523B892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2" name="Freeform 12">
                  <a:extLst>
                    <a:ext uri="{FF2B5EF4-FFF2-40B4-BE49-F238E27FC236}">
                      <a16:creationId xmlns:a16="http://schemas.microsoft.com/office/drawing/2014/main" id="{221DF103-BEE8-4FEA-9916-5E42139BCE8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3" name="Freeform 13">
                  <a:extLst>
                    <a:ext uri="{FF2B5EF4-FFF2-40B4-BE49-F238E27FC236}">
                      <a16:creationId xmlns:a16="http://schemas.microsoft.com/office/drawing/2014/main" id="{C70DED3E-58C0-40B1-931C-0D3C9D7146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4" name="Freeform 14">
                  <a:extLst>
                    <a:ext uri="{FF2B5EF4-FFF2-40B4-BE49-F238E27FC236}">
                      <a16:creationId xmlns:a16="http://schemas.microsoft.com/office/drawing/2014/main" id="{E06666C6-0BDE-4709-9982-3D75E7C28FB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1" name="Tekstvak 170">
                <a:extLst>
                  <a:ext uri="{FF2B5EF4-FFF2-40B4-BE49-F238E27FC236}">
                    <a16:creationId xmlns:a16="http://schemas.microsoft.com/office/drawing/2014/main" id="{B5699308-CA8A-4031-99A7-A0CD988E84C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1" name="- INSTRUCTIES">
            <a:extLst>
              <a:ext uri="{FF2B5EF4-FFF2-40B4-BE49-F238E27FC236}">
                <a16:creationId xmlns:a16="http://schemas.microsoft.com/office/drawing/2014/main" id="{89E69450-4E36-4DAF-ABA5-22EF0BA12832}"/>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534FE2A0-BAED-4E0B-913E-6D560E40BFA3}"/>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A8E4BD39-C3BF-47E4-B694-6C5AD1324EC9}"/>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BFFD7BE-BA36-4B10-9BC1-30FE7C0FDA8C}"/>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641EC8EB-FF6D-443F-9070-F80BBDC6162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4FDC1039-4CC1-44D6-A968-D359FD8899A6}"/>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29D9691D-2D19-41B7-A00B-E3899A3EEED0}"/>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3735FD10-2E6A-4C37-9E32-C87A1B42551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517835D5-13AD-45B7-A571-F52C3CDF11E2}"/>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826E9EA3-D6D9-4ECF-B844-527B062AEA9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2691AE25-919D-4B0E-A54F-8CD1FEA7C23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EA1D955-E2A4-4D73-B6AA-D78B79005F3B}"/>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E642F371-193E-4F16-9AA1-BB74560A8D6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CAB96F79-8B51-4EDC-8172-CD7CFE168012}"/>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88D6C5BC-65C0-4B69-B702-5682E70A5261}"/>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79DD761F-A722-4EF4-BC54-816BB179133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B533DD2D-E5A1-4C23-B983-F28C4C141BF1}"/>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087436E0-FF76-4E03-8696-A4F4B636028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0" name="Rechthoek 29">
              <a:extLst>
                <a:ext uri="{FF2B5EF4-FFF2-40B4-BE49-F238E27FC236}">
                  <a16:creationId xmlns:a16="http://schemas.microsoft.com/office/drawing/2014/main" id="{605EA672-61CC-4CD9-85C4-6A6D3B94BA0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1" name="Ovaal 30">
              <a:extLst>
                <a:ext uri="{FF2B5EF4-FFF2-40B4-BE49-F238E27FC236}">
                  <a16:creationId xmlns:a16="http://schemas.microsoft.com/office/drawing/2014/main" id="{9F988DCA-7525-4C11-9B54-AC216E27ED32}"/>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2" name="Rechthoek 31">
              <a:extLst>
                <a:ext uri="{FF2B5EF4-FFF2-40B4-BE49-F238E27FC236}">
                  <a16:creationId xmlns:a16="http://schemas.microsoft.com/office/drawing/2014/main" id="{E8C7208A-09E1-44F2-89A7-A63A4B6F31F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3" name="Rechthoek 32">
              <a:extLst>
                <a:ext uri="{FF2B5EF4-FFF2-40B4-BE49-F238E27FC236}">
                  <a16:creationId xmlns:a16="http://schemas.microsoft.com/office/drawing/2014/main" id="{1CD9D1F2-7A68-4AB4-AE0E-213AA3D664D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4" name="ICOON_info">
              <a:extLst>
                <a:ext uri="{FF2B5EF4-FFF2-40B4-BE49-F238E27FC236}">
                  <a16:creationId xmlns:a16="http://schemas.microsoft.com/office/drawing/2014/main" id="{E262E8E2-5CF2-45E4-80B4-F1796027A5B2}"/>
                </a:ext>
              </a:extLst>
            </p:cNvPr>
            <p:cNvGrpSpPr/>
            <p:nvPr userDrawn="1"/>
          </p:nvGrpSpPr>
          <p:grpSpPr>
            <a:xfrm>
              <a:off x="-376736" y="5063968"/>
              <a:ext cx="283685" cy="283685"/>
              <a:chOff x="-510741" y="5913713"/>
              <a:chExt cx="267555" cy="267555"/>
            </a:xfrm>
          </p:grpSpPr>
          <p:sp>
            <p:nvSpPr>
              <p:cNvPr id="82" name="Ovaal 81">
                <a:extLst>
                  <a:ext uri="{FF2B5EF4-FFF2-40B4-BE49-F238E27FC236}">
                    <a16:creationId xmlns:a16="http://schemas.microsoft.com/office/drawing/2014/main" id="{10C7205A-DF32-48A2-BAC5-B771CEF8BD5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3" name="Graphic 163" descr="Informatie">
                <a:extLst>
                  <a:ext uri="{FF2B5EF4-FFF2-40B4-BE49-F238E27FC236}">
                    <a16:creationId xmlns:a16="http://schemas.microsoft.com/office/drawing/2014/main" id="{192653BA-B806-4A58-9222-72C5DA6585A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5" name="VOORBEELD">
              <a:extLst>
                <a:ext uri="{FF2B5EF4-FFF2-40B4-BE49-F238E27FC236}">
                  <a16:creationId xmlns:a16="http://schemas.microsoft.com/office/drawing/2014/main" id="{971AD02F-2738-4E62-858D-416AA85EB330}"/>
                </a:ext>
              </a:extLst>
            </p:cNvPr>
            <p:cNvGrpSpPr/>
            <p:nvPr userDrawn="1"/>
          </p:nvGrpSpPr>
          <p:grpSpPr>
            <a:xfrm>
              <a:off x="-3605171" y="458674"/>
              <a:ext cx="3234311" cy="558875"/>
              <a:chOff x="-3605171" y="458674"/>
              <a:chExt cx="3234311" cy="558875"/>
            </a:xfrm>
          </p:grpSpPr>
          <p:sp>
            <p:nvSpPr>
              <p:cNvPr id="42" name="Rechthoek 41">
                <a:extLst>
                  <a:ext uri="{FF2B5EF4-FFF2-40B4-BE49-F238E27FC236}">
                    <a16:creationId xmlns:a16="http://schemas.microsoft.com/office/drawing/2014/main" id="{E6F18EFB-02CF-41C4-8BAF-2DB6C509F88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3" name="Rechthoek 42">
                <a:extLst>
                  <a:ext uri="{FF2B5EF4-FFF2-40B4-BE49-F238E27FC236}">
                    <a16:creationId xmlns:a16="http://schemas.microsoft.com/office/drawing/2014/main" id="{EC54E051-3BF1-46B2-99B0-0AC5A7F7ECE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4" name="Groep 43">
                <a:extLst>
                  <a:ext uri="{FF2B5EF4-FFF2-40B4-BE49-F238E27FC236}">
                    <a16:creationId xmlns:a16="http://schemas.microsoft.com/office/drawing/2014/main" id="{45EEB163-BA20-4B7D-A9F1-4947F9012413}"/>
                  </a:ext>
                </a:extLst>
              </p:cNvPr>
              <p:cNvGrpSpPr/>
              <p:nvPr userDrawn="1"/>
            </p:nvGrpSpPr>
            <p:grpSpPr>
              <a:xfrm>
                <a:off x="-3386247" y="830871"/>
                <a:ext cx="139423" cy="109566"/>
                <a:chOff x="-2866744" y="827071"/>
                <a:chExt cx="168701" cy="132575"/>
              </a:xfrm>
            </p:grpSpPr>
            <p:grpSp>
              <p:nvGrpSpPr>
                <p:cNvPr id="75" name="Groep 74">
                  <a:extLst>
                    <a:ext uri="{FF2B5EF4-FFF2-40B4-BE49-F238E27FC236}">
                      <a16:creationId xmlns:a16="http://schemas.microsoft.com/office/drawing/2014/main" id="{842A5C4A-EC0B-40A9-8AA1-EF9CEFFE91C9}"/>
                    </a:ext>
                  </a:extLst>
                </p:cNvPr>
                <p:cNvGrpSpPr/>
                <p:nvPr userDrawn="1"/>
              </p:nvGrpSpPr>
              <p:grpSpPr>
                <a:xfrm>
                  <a:off x="-2866744" y="827071"/>
                  <a:ext cx="168701" cy="132575"/>
                  <a:chOff x="-2866744" y="827071"/>
                  <a:chExt cx="168701" cy="132575"/>
                </a:xfrm>
              </p:grpSpPr>
              <p:cxnSp>
                <p:nvCxnSpPr>
                  <p:cNvPr id="77" name="Rechte verbindingslijn 76">
                    <a:extLst>
                      <a:ext uri="{FF2B5EF4-FFF2-40B4-BE49-F238E27FC236}">
                        <a16:creationId xmlns:a16="http://schemas.microsoft.com/office/drawing/2014/main" id="{57E5E50E-DFD5-4790-8C4C-AD8273243B2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8B059303-9617-4808-A870-C522634C37C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23E5B79B-F3CA-4228-B597-CDE29A2381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6CEB0A2-E57F-405E-B821-FFD131C13B4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FE02BBE2-AE8D-46BC-9265-BBF29349BC3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6" name="Pijl: rechts 75">
                  <a:extLst>
                    <a:ext uri="{FF2B5EF4-FFF2-40B4-BE49-F238E27FC236}">
                      <a16:creationId xmlns:a16="http://schemas.microsoft.com/office/drawing/2014/main" id="{F0AD9423-0D35-4D4A-AA66-DE0D2E1578B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5" name="Groep 44">
                <a:extLst>
                  <a:ext uri="{FF2B5EF4-FFF2-40B4-BE49-F238E27FC236}">
                    <a16:creationId xmlns:a16="http://schemas.microsoft.com/office/drawing/2014/main" id="{C4392831-8031-40A6-8AB2-67E7BC2A22F3}"/>
                  </a:ext>
                </a:extLst>
              </p:cNvPr>
              <p:cNvGrpSpPr/>
              <p:nvPr userDrawn="1"/>
            </p:nvGrpSpPr>
            <p:grpSpPr>
              <a:xfrm>
                <a:off x="-3605171" y="830871"/>
                <a:ext cx="139423" cy="109566"/>
                <a:chOff x="-2866744" y="518074"/>
                <a:chExt cx="168701" cy="132575"/>
              </a:xfrm>
            </p:grpSpPr>
            <p:grpSp>
              <p:nvGrpSpPr>
                <p:cNvPr id="68" name="Groep 67">
                  <a:extLst>
                    <a:ext uri="{FF2B5EF4-FFF2-40B4-BE49-F238E27FC236}">
                      <a16:creationId xmlns:a16="http://schemas.microsoft.com/office/drawing/2014/main" id="{55CA6950-7F84-4FBD-B618-CF9C488B17B6}"/>
                    </a:ext>
                  </a:extLst>
                </p:cNvPr>
                <p:cNvGrpSpPr/>
                <p:nvPr userDrawn="1"/>
              </p:nvGrpSpPr>
              <p:grpSpPr>
                <a:xfrm>
                  <a:off x="-2866744" y="518074"/>
                  <a:ext cx="168701" cy="132575"/>
                  <a:chOff x="-2866744" y="518074"/>
                  <a:chExt cx="168701" cy="132575"/>
                </a:xfrm>
              </p:grpSpPr>
              <p:cxnSp>
                <p:nvCxnSpPr>
                  <p:cNvPr id="70" name="Rechte verbindingslijn 69">
                    <a:extLst>
                      <a:ext uri="{FF2B5EF4-FFF2-40B4-BE49-F238E27FC236}">
                        <a16:creationId xmlns:a16="http://schemas.microsoft.com/office/drawing/2014/main" id="{0B944895-64AF-4B37-939E-E1EE287C0AB8}"/>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B0E71AAD-AF1C-437C-BEA2-C8F513D1AA4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0F08EED5-ADCD-40EA-BC71-ACAE458F7AD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79A19C92-3D39-4B15-91F0-2734C1F74C1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658A714B-12D0-4F4E-AC54-F981E7740DA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9" name="Pijl: rechts 68">
                  <a:extLst>
                    <a:ext uri="{FF2B5EF4-FFF2-40B4-BE49-F238E27FC236}">
                      <a16:creationId xmlns:a16="http://schemas.microsoft.com/office/drawing/2014/main" id="{91A96633-994E-47A5-BE87-CDDAD26E197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6" name="Rechte verbindingslijn 45">
                <a:extLst>
                  <a:ext uri="{FF2B5EF4-FFF2-40B4-BE49-F238E27FC236}">
                    <a16:creationId xmlns:a16="http://schemas.microsoft.com/office/drawing/2014/main" id="{B6C8B7FF-D08D-4024-8864-A7C5413C5344}"/>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7" name="Rechte verbindingslijn 46">
                <a:extLst>
                  <a:ext uri="{FF2B5EF4-FFF2-40B4-BE49-F238E27FC236}">
                    <a16:creationId xmlns:a16="http://schemas.microsoft.com/office/drawing/2014/main" id="{64987F3F-B19C-492E-9CD0-0592EBDC46FC}"/>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8" name="Rechthoek 47">
                <a:extLst>
                  <a:ext uri="{FF2B5EF4-FFF2-40B4-BE49-F238E27FC236}">
                    <a16:creationId xmlns:a16="http://schemas.microsoft.com/office/drawing/2014/main" id="{98A49A60-4DD1-4D15-8958-2CD6E39C1DB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9" name="Rechthoek 48">
                <a:extLst>
                  <a:ext uri="{FF2B5EF4-FFF2-40B4-BE49-F238E27FC236}">
                    <a16:creationId xmlns:a16="http://schemas.microsoft.com/office/drawing/2014/main" id="{03DFCACE-17E2-45AA-953F-59394B0C5F5F}"/>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0" name="Groep 49">
                <a:extLst>
                  <a:ext uri="{FF2B5EF4-FFF2-40B4-BE49-F238E27FC236}">
                    <a16:creationId xmlns:a16="http://schemas.microsoft.com/office/drawing/2014/main" id="{FA1C04E4-AD0E-460F-A544-E42E7E6E3A60}"/>
                  </a:ext>
                </a:extLst>
              </p:cNvPr>
              <p:cNvGrpSpPr/>
              <p:nvPr userDrawn="1"/>
            </p:nvGrpSpPr>
            <p:grpSpPr>
              <a:xfrm>
                <a:off x="-2916763" y="769168"/>
                <a:ext cx="268738" cy="248381"/>
                <a:chOff x="-2916763" y="769168"/>
                <a:chExt cx="268738" cy="248381"/>
              </a:xfrm>
            </p:grpSpPr>
            <p:sp>
              <p:nvSpPr>
                <p:cNvPr id="60" name="Rechthoek 59">
                  <a:extLst>
                    <a:ext uri="{FF2B5EF4-FFF2-40B4-BE49-F238E27FC236}">
                      <a16:creationId xmlns:a16="http://schemas.microsoft.com/office/drawing/2014/main" id="{483EFFCD-02DA-4862-BD82-33D14C305034}"/>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1" name="Groep 60">
                  <a:extLst>
                    <a:ext uri="{FF2B5EF4-FFF2-40B4-BE49-F238E27FC236}">
                      <a16:creationId xmlns:a16="http://schemas.microsoft.com/office/drawing/2014/main" id="{FB38A52A-DCBB-4417-B52A-3148E4346D05}"/>
                    </a:ext>
                  </a:extLst>
                </p:cNvPr>
                <p:cNvGrpSpPr/>
                <p:nvPr userDrawn="1"/>
              </p:nvGrpSpPr>
              <p:grpSpPr>
                <a:xfrm>
                  <a:off x="-2866744" y="827071"/>
                  <a:ext cx="168701" cy="132575"/>
                  <a:chOff x="-2866744" y="827071"/>
                  <a:chExt cx="168701" cy="132575"/>
                </a:xfrm>
              </p:grpSpPr>
              <p:cxnSp>
                <p:nvCxnSpPr>
                  <p:cNvPr id="63" name="Rechte verbindingslijn 62">
                    <a:extLst>
                      <a:ext uri="{FF2B5EF4-FFF2-40B4-BE49-F238E27FC236}">
                        <a16:creationId xmlns:a16="http://schemas.microsoft.com/office/drawing/2014/main" id="{A5A5948E-D859-486C-AED9-21FFE2FC1EF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171EE579-C475-4F83-B71C-E1E6F4342669}"/>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63756E6-4714-49ED-BCDB-54E4DBFFD07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54BCB738-B9AB-493A-B692-7ECA8C4FBA7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19C51BF0-35BC-4722-8868-482FD33ABD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AC2379D7-D994-44EC-AD61-DC86357CE28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0D92A2BA-E629-4050-94F1-E3EC14E1E0FE}"/>
                  </a:ext>
                </a:extLst>
              </p:cNvPr>
              <p:cNvGrpSpPr/>
              <p:nvPr userDrawn="1"/>
            </p:nvGrpSpPr>
            <p:grpSpPr>
              <a:xfrm>
                <a:off x="-2916763" y="460171"/>
                <a:ext cx="268738" cy="248381"/>
                <a:chOff x="-2916763" y="460171"/>
                <a:chExt cx="268738" cy="248381"/>
              </a:xfrm>
            </p:grpSpPr>
            <p:sp>
              <p:nvSpPr>
                <p:cNvPr id="52" name="Rechthoek 51">
                  <a:extLst>
                    <a:ext uri="{FF2B5EF4-FFF2-40B4-BE49-F238E27FC236}">
                      <a16:creationId xmlns:a16="http://schemas.microsoft.com/office/drawing/2014/main" id="{A91C341B-9837-4B7E-AB36-D9E35CE0B7A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3" name="Groep 52">
                  <a:extLst>
                    <a:ext uri="{FF2B5EF4-FFF2-40B4-BE49-F238E27FC236}">
                      <a16:creationId xmlns:a16="http://schemas.microsoft.com/office/drawing/2014/main" id="{76AEE7EF-A577-443B-90D8-D3E016C8FA33}"/>
                    </a:ext>
                  </a:extLst>
                </p:cNvPr>
                <p:cNvGrpSpPr/>
                <p:nvPr userDrawn="1"/>
              </p:nvGrpSpPr>
              <p:grpSpPr>
                <a:xfrm>
                  <a:off x="-2866744" y="518074"/>
                  <a:ext cx="168701" cy="132575"/>
                  <a:chOff x="-2866744" y="518074"/>
                  <a:chExt cx="168701" cy="132575"/>
                </a:xfrm>
              </p:grpSpPr>
              <p:cxnSp>
                <p:nvCxnSpPr>
                  <p:cNvPr id="55" name="Rechte verbindingslijn 54">
                    <a:extLst>
                      <a:ext uri="{FF2B5EF4-FFF2-40B4-BE49-F238E27FC236}">
                        <a16:creationId xmlns:a16="http://schemas.microsoft.com/office/drawing/2014/main" id="{0BA0E0A7-3A20-4F14-AE6D-EB412F9B758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231E1F65-075D-400E-8098-20E49F200CC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F1033DD-8D0D-4B6C-B3E9-A1DB175022CB}"/>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C6895BE6-027B-4DC5-BC87-B47BAE991A5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A1CA08E1-18C4-4ACE-BC5C-F77D50A65000}"/>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4" name="Pijl: rechts 53">
                  <a:extLst>
                    <a:ext uri="{FF2B5EF4-FFF2-40B4-BE49-F238E27FC236}">
                      <a16:creationId xmlns:a16="http://schemas.microsoft.com/office/drawing/2014/main" id="{65A80AC5-0FBC-4039-8970-4ED847FFF56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6" name="Groep 35">
              <a:extLst>
                <a:ext uri="{FF2B5EF4-FFF2-40B4-BE49-F238E27FC236}">
                  <a16:creationId xmlns:a16="http://schemas.microsoft.com/office/drawing/2014/main" id="{F8A0388A-881F-4023-8578-3FDE8A5D6342}"/>
                </a:ext>
              </a:extLst>
            </p:cNvPr>
            <p:cNvGrpSpPr/>
            <p:nvPr userDrawn="1"/>
          </p:nvGrpSpPr>
          <p:grpSpPr>
            <a:xfrm>
              <a:off x="-938434" y="5326819"/>
              <a:ext cx="627798" cy="576693"/>
              <a:chOff x="-1753862" y="6112775"/>
              <a:chExt cx="759635" cy="697798"/>
            </a:xfrm>
          </p:grpSpPr>
          <p:grpSp>
            <p:nvGrpSpPr>
              <p:cNvPr id="37" name="Inspireren">
                <a:extLst>
                  <a:ext uri="{FF2B5EF4-FFF2-40B4-BE49-F238E27FC236}">
                    <a16:creationId xmlns:a16="http://schemas.microsoft.com/office/drawing/2014/main" id="{D301C53B-8704-478B-8C82-D334FF47B78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9" name="Freeform 12">
                  <a:extLst>
                    <a:ext uri="{FF2B5EF4-FFF2-40B4-BE49-F238E27FC236}">
                      <a16:creationId xmlns:a16="http://schemas.microsoft.com/office/drawing/2014/main" id="{623D821A-79A0-4FCD-8C90-B1B565BACA0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3">
                  <a:extLst>
                    <a:ext uri="{FF2B5EF4-FFF2-40B4-BE49-F238E27FC236}">
                      <a16:creationId xmlns:a16="http://schemas.microsoft.com/office/drawing/2014/main" id="{474736D6-EE56-45B3-87F3-7EC7E6EB02B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4">
                  <a:extLst>
                    <a:ext uri="{FF2B5EF4-FFF2-40B4-BE49-F238E27FC236}">
                      <a16:creationId xmlns:a16="http://schemas.microsoft.com/office/drawing/2014/main" id="{85037C4D-9B6C-475D-91C9-9FE5A358D1B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8" name="Tekstvak 37">
                <a:extLst>
                  <a:ext uri="{FF2B5EF4-FFF2-40B4-BE49-F238E27FC236}">
                    <a16:creationId xmlns:a16="http://schemas.microsoft.com/office/drawing/2014/main" id="{579447C9-A662-4ABF-99F9-E555681D422D}"/>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0" name="afbeelding">
            <a:extLst>
              <a:ext uri="{FF2B5EF4-FFF2-40B4-BE49-F238E27FC236}">
                <a16:creationId xmlns:a16="http://schemas.microsoft.com/office/drawing/2014/main" id="{C7934A83-FE0C-48ED-A22D-6F5AD565E50E}"/>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m + Beeld</a:t>
            </a:r>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75006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eld">
    <p:spTree>
      <p:nvGrpSpPr>
        <p:cNvPr id="1" name=""/>
        <p:cNvGrpSpPr/>
        <p:nvPr/>
      </p:nvGrpSpPr>
      <p:grpSpPr>
        <a:xfrm>
          <a:off x="0" y="0"/>
          <a:ext cx="0" cy="0"/>
          <a:chOff x="0" y="0"/>
          <a:chExt cx="0" cy="0"/>
        </a:xfrm>
      </p:grpSpPr>
      <p:grpSp>
        <p:nvGrpSpPr>
          <p:cNvPr id="81" name="- INSTRUCTIES">
            <a:extLst>
              <a:ext uri="{FF2B5EF4-FFF2-40B4-BE49-F238E27FC236}">
                <a16:creationId xmlns:a16="http://schemas.microsoft.com/office/drawing/2014/main" id="{66C09110-BCB1-4B35-9746-C1F91ED39611}"/>
              </a:ext>
            </a:extLst>
          </p:cNvPr>
          <p:cNvGrpSpPr/>
          <p:nvPr userDrawn="1"/>
        </p:nvGrpSpPr>
        <p:grpSpPr>
          <a:xfrm>
            <a:off x="12377595" y="-1"/>
            <a:ext cx="3693386" cy="6688475"/>
            <a:chOff x="-3786165" y="-1"/>
            <a:chExt cx="3693386" cy="6688475"/>
          </a:xfrm>
        </p:grpSpPr>
        <p:sp>
          <p:nvSpPr>
            <p:cNvPr id="82" name="Rechthoek 81">
              <a:extLst>
                <a:ext uri="{FF2B5EF4-FFF2-40B4-BE49-F238E27FC236}">
                  <a16:creationId xmlns:a16="http://schemas.microsoft.com/office/drawing/2014/main" id="{CE784DBF-7F7E-4D89-98D6-8F0CF86ADC1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3" name="Ovaal 82">
              <a:extLst>
                <a:ext uri="{FF2B5EF4-FFF2-40B4-BE49-F238E27FC236}">
                  <a16:creationId xmlns:a16="http://schemas.microsoft.com/office/drawing/2014/main" id="{457461AB-088D-45DC-B93A-A41FB949C7D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F455382E-1D1D-487E-BBF2-8BEF16EFC2F6}"/>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5" name="Ovaal 84">
              <a:extLst>
                <a:ext uri="{FF2B5EF4-FFF2-40B4-BE49-F238E27FC236}">
                  <a16:creationId xmlns:a16="http://schemas.microsoft.com/office/drawing/2014/main" id="{B4D33685-8116-4851-81F1-20EDD6277850}"/>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6" name="Rechthoek 85">
              <a:extLst>
                <a:ext uri="{FF2B5EF4-FFF2-40B4-BE49-F238E27FC236}">
                  <a16:creationId xmlns:a16="http://schemas.microsoft.com/office/drawing/2014/main" id="{EFEDF4F2-4681-4370-AC35-2D486054B9B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5250C30E-F5E8-4505-9307-8C49C383BF1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51D3548C-3845-4804-A8A3-634CC4ED5A57}"/>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89" name="Rechthoek 88">
              <a:extLst>
                <a:ext uri="{FF2B5EF4-FFF2-40B4-BE49-F238E27FC236}">
                  <a16:creationId xmlns:a16="http://schemas.microsoft.com/office/drawing/2014/main" id="{D861939D-257B-44D0-AB27-94711DEAA3A4}"/>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0" name="Groep 89">
              <a:extLst>
                <a:ext uri="{FF2B5EF4-FFF2-40B4-BE49-F238E27FC236}">
                  <a16:creationId xmlns:a16="http://schemas.microsoft.com/office/drawing/2014/main" id="{3C075A4F-09EB-48F1-B5A6-81E50B9303C3}"/>
                </a:ext>
              </a:extLst>
            </p:cNvPr>
            <p:cNvGrpSpPr/>
            <p:nvPr userDrawn="1"/>
          </p:nvGrpSpPr>
          <p:grpSpPr>
            <a:xfrm>
              <a:off x="-2485819" y="3479783"/>
              <a:ext cx="1222990" cy="563933"/>
              <a:chOff x="-2485819" y="3399207"/>
              <a:chExt cx="1222990" cy="563933"/>
            </a:xfrm>
          </p:grpSpPr>
          <p:sp>
            <p:nvSpPr>
              <p:cNvPr id="129" name="Rechthoek 128">
                <a:extLst>
                  <a:ext uri="{FF2B5EF4-FFF2-40B4-BE49-F238E27FC236}">
                    <a16:creationId xmlns:a16="http://schemas.microsoft.com/office/drawing/2014/main" id="{B61D21AD-E986-456E-B2F4-530EF9737CA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0" name="Rechthoek 129">
                <a:extLst>
                  <a:ext uri="{FF2B5EF4-FFF2-40B4-BE49-F238E27FC236}">
                    <a16:creationId xmlns:a16="http://schemas.microsoft.com/office/drawing/2014/main" id="{130F410F-EB76-469A-9DC2-5986DF2FA014}"/>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1" name="Groep 130">
                <a:extLst>
                  <a:ext uri="{FF2B5EF4-FFF2-40B4-BE49-F238E27FC236}">
                    <a16:creationId xmlns:a16="http://schemas.microsoft.com/office/drawing/2014/main" id="{B9EFA7D2-0D7A-4E59-A826-A91BC8C0D330}"/>
                  </a:ext>
                </a:extLst>
              </p:cNvPr>
              <p:cNvGrpSpPr/>
              <p:nvPr userDrawn="1"/>
            </p:nvGrpSpPr>
            <p:grpSpPr>
              <a:xfrm>
                <a:off x="-2403869" y="3460544"/>
                <a:ext cx="155951" cy="131922"/>
                <a:chOff x="12968836" y="3354170"/>
                <a:chExt cx="404806" cy="342433"/>
              </a:xfrm>
            </p:grpSpPr>
            <p:sp>
              <p:nvSpPr>
                <p:cNvPr id="144" name="Rechthoek: afgeronde hoeken 143">
                  <a:extLst>
                    <a:ext uri="{FF2B5EF4-FFF2-40B4-BE49-F238E27FC236}">
                      <a16:creationId xmlns:a16="http://schemas.microsoft.com/office/drawing/2014/main" id="{CA94FC94-E8E9-42DF-B783-ABDA25F1F54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615BA5A5-EB67-48A9-AB50-6D3A8086E17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A0668BD-D5BA-4F58-8E0E-8CF796CA0E9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D20464FE-FFAB-4EE9-95D8-D2AA29EAD86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89330452-9F5C-44BD-84D1-4463E05845FD}"/>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C505CECE-53D2-4EFE-BA5A-13C7CC42357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2" name="Groep 131">
                <a:extLst>
                  <a:ext uri="{FF2B5EF4-FFF2-40B4-BE49-F238E27FC236}">
                    <a16:creationId xmlns:a16="http://schemas.microsoft.com/office/drawing/2014/main" id="{2D5DD766-1108-4649-B651-0C5E3545B3D1}"/>
                  </a:ext>
                </a:extLst>
              </p:cNvPr>
              <p:cNvGrpSpPr/>
              <p:nvPr userDrawn="1"/>
            </p:nvGrpSpPr>
            <p:grpSpPr>
              <a:xfrm>
                <a:off x="-2423424" y="3690208"/>
                <a:ext cx="166739" cy="218963"/>
                <a:chOff x="12940828" y="3950597"/>
                <a:chExt cx="432813" cy="568367"/>
              </a:xfrm>
            </p:grpSpPr>
            <p:grpSp>
              <p:nvGrpSpPr>
                <p:cNvPr id="136" name="Groep 135">
                  <a:extLst>
                    <a:ext uri="{FF2B5EF4-FFF2-40B4-BE49-F238E27FC236}">
                      <a16:creationId xmlns:a16="http://schemas.microsoft.com/office/drawing/2014/main" id="{3236F4CA-5E3E-4F03-81AF-BBB022286434}"/>
                    </a:ext>
                  </a:extLst>
                </p:cNvPr>
                <p:cNvGrpSpPr/>
                <p:nvPr userDrawn="1"/>
              </p:nvGrpSpPr>
              <p:grpSpPr>
                <a:xfrm>
                  <a:off x="13000382" y="4006891"/>
                  <a:ext cx="373259" cy="315747"/>
                  <a:chOff x="12968836" y="3354170"/>
                  <a:chExt cx="404806" cy="342433"/>
                </a:xfrm>
              </p:grpSpPr>
              <p:sp>
                <p:nvSpPr>
                  <p:cNvPr id="138" name="Rechthoek: afgeronde hoeken 137">
                    <a:extLst>
                      <a:ext uri="{FF2B5EF4-FFF2-40B4-BE49-F238E27FC236}">
                        <a16:creationId xmlns:a16="http://schemas.microsoft.com/office/drawing/2014/main" id="{AA8FAECA-6D1A-481A-BB8B-FC9AC302CF4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1AF839B4-FA5C-4C10-BDF7-5EBC892D1235}"/>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0" name="Rechthoek 139">
                    <a:extLst>
                      <a:ext uri="{FF2B5EF4-FFF2-40B4-BE49-F238E27FC236}">
                        <a16:creationId xmlns:a16="http://schemas.microsoft.com/office/drawing/2014/main" id="{D7C5E34D-4C07-48F1-8FCA-E72F4C81B72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1" name="Rechthoek 140">
                    <a:extLst>
                      <a:ext uri="{FF2B5EF4-FFF2-40B4-BE49-F238E27FC236}">
                        <a16:creationId xmlns:a16="http://schemas.microsoft.com/office/drawing/2014/main" id="{0ED4AC0F-1992-4341-89C5-2B8B20EF9E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2" name="Rechthoek 141">
                    <a:extLst>
                      <a:ext uri="{FF2B5EF4-FFF2-40B4-BE49-F238E27FC236}">
                        <a16:creationId xmlns:a16="http://schemas.microsoft.com/office/drawing/2014/main" id="{797CFCB9-5CFB-40F7-BD9E-D8DE0E295D4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08E9FE96-8B2B-493F-B23F-2BA439B748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37" name="Boog 136">
                  <a:extLst>
                    <a:ext uri="{FF2B5EF4-FFF2-40B4-BE49-F238E27FC236}">
                      <a16:creationId xmlns:a16="http://schemas.microsoft.com/office/drawing/2014/main" id="{2B859560-53CE-4E68-9F8D-3C5BDCD253A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3" name="Tekstvak 132">
                <a:extLst>
                  <a:ext uri="{FF2B5EF4-FFF2-40B4-BE49-F238E27FC236}">
                    <a16:creationId xmlns:a16="http://schemas.microsoft.com/office/drawing/2014/main" id="{BC801DA1-356A-4DAB-A4CB-D392534C6C1E}"/>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4" name="Tekstvak 133">
                <a:extLst>
                  <a:ext uri="{FF2B5EF4-FFF2-40B4-BE49-F238E27FC236}">
                    <a16:creationId xmlns:a16="http://schemas.microsoft.com/office/drawing/2014/main" id="{4C6F9372-A738-42A5-A786-04CB3A7F528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5" name="Vrije vorm: vorm 134">
                <a:extLst>
                  <a:ext uri="{FF2B5EF4-FFF2-40B4-BE49-F238E27FC236}">
                    <a16:creationId xmlns:a16="http://schemas.microsoft.com/office/drawing/2014/main" id="{1172F209-2D88-4D1C-A8C1-092172991C7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1" name="Groep 90">
              <a:extLst>
                <a:ext uri="{FF2B5EF4-FFF2-40B4-BE49-F238E27FC236}">
                  <a16:creationId xmlns:a16="http://schemas.microsoft.com/office/drawing/2014/main" id="{4671F0D8-C184-4051-A5CF-89944AF940F6}"/>
                </a:ext>
              </a:extLst>
            </p:cNvPr>
            <p:cNvGrpSpPr/>
            <p:nvPr userDrawn="1"/>
          </p:nvGrpSpPr>
          <p:grpSpPr>
            <a:xfrm>
              <a:off x="-3786165" y="5728778"/>
              <a:ext cx="3693386" cy="959696"/>
              <a:chOff x="-3786437" y="6163468"/>
              <a:chExt cx="3693386" cy="959696"/>
            </a:xfrm>
          </p:grpSpPr>
          <p:sp>
            <p:nvSpPr>
              <p:cNvPr id="119" name="Rechthoek 118">
                <a:extLst>
                  <a:ext uri="{FF2B5EF4-FFF2-40B4-BE49-F238E27FC236}">
                    <a16:creationId xmlns:a16="http://schemas.microsoft.com/office/drawing/2014/main" id="{4589A25F-BBAF-4BB2-A234-5FDB14ED4CE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0" name="ICOON_info">
                <a:extLst>
                  <a:ext uri="{FF2B5EF4-FFF2-40B4-BE49-F238E27FC236}">
                    <a16:creationId xmlns:a16="http://schemas.microsoft.com/office/drawing/2014/main" id="{F493A4B9-DCF0-48E6-9D9E-46675A4138EE}"/>
                  </a:ext>
                </a:extLst>
              </p:cNvPr>
              <p:cNvGrpSpPr/>
              <p:nvPr userDrawn="1"/>
            </p:nvGrpSpPr>
            <p:grpSpPr>
              <a:xfrm>
                <a:off x="-376736" y="6163468"/>
                <a:ext cx="283685" cy="283685"/>
                <a:chOff x="-510741" y="5913713"/>
                <a:chExt cx="267555" cy="267555"/>
              </a:xfrm>
            </p:grpSpPr>
            <p:sp>
              <p:nvSpPr>
                <p:cNvPr id="127" name="Ovaal 126">
                  <a:extLst>
                    <a:ext uri="{FF2B5EF4-FFF2-40B4-BE49-F238E27FC236}">
                      <a16:creationId xmlns:a16="http://schemas.microsoft.com/office/drawing/2014/main" id="{42976F95-03DC-43C0-8295-B506EA022E5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28" name="Graphic 163" descr="Informatie">
                  <a:extLst>
                    <a:ext uri="{FF2B5EF4-FFF2-40B4-BE49-F238E27FC236}">
                      <a16:creationId xmlns:a16="http://schemas.microsoft.com/office/drawing/2014/main" id="{6D4C7ABA-48DF-4F2D-B1C8-5969E92C37C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1" name="Groep 120">
                <a:extLst>
                  <a:ext uri="{FF2B5EF4-FFF2-40B4-BE49-F238E27FC236}">
                    <a16:creationId xmlns:a16="http://schemas.microsoft.com/office/drawing/2014/main" id="{AFC26134-C717-4D75-9FE9-CFCC7122A6EF}"/>
                  </a:ext>
                </a:extLst>
              </p:cNvPr>
              <p:cNvGrpSpPr/>
              <p:nvPr userDrawn="1"/>
            </p:nvGrpSpPr>
            <p:grpSpPr>
              <a:xfrm>
                <a:off x="-938434" y="6420818"/>
                <a:ext cx="627798" cy="576693"/>
                <a:chOff x="-938434" y="4570310"/>
                <a:chExt cx="627798" cy="576693"/>
              </a:xfrm>
            </p:grpSpPr>
            <p:grpSp>
              <p:nvGrpSpPr>
                <p:cNvPr id="122" name="Inspireren">
                  <a:extLst>
                    <a:ext uri="{FF2B5EF4-FFF2-40B4-BE49-F238E27FC236}">
                      <a16:creationId xmlns:a16="http://schemas.microsoft.com/office/drawing/2014/main" id="{59CFBBFE-2835-4AF8-A630-0F3A7A3C9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4" name="Freeform 12">
                    <a:extLst>
                      <a:ext uri="{FF2B5EF4-FFF2-40B4-BE49-F238E27FC236}">
                        <a16:creationId xmlns:a16="http://schemas.microsoft.com/office/drawing/2014/main" id="{ED0466E4-64B3-4C91-8AEF-87F52C4B2AD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5" name="Freeform 13">
                    <a:extLst>
                      <a:ext uri="{FF2B5EF4-FFF2-40B4-BE49-F238E27FC236}">
                        <a16:creationId xmlns:a16="http://schemas.microsoft.com/office/drawing/2014/main" id="{B07E2EB3-44DD-4460-BC55-B118DB23239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6" name="Freeform 14">
                    <a:extLst>
                      <a:ext uri="{FF2B5EF4-FFF2-40B4-BE49-F238E27FC236}">
                        <a16:creationId xmlns:a16="http://schemas.microsoft.com/office/drawing/2014/main" id="{3CB6B1A3-7EBB-4AF7-B438-036A1AEFA2F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3" name="Tekstvak 122">
                  <a:extLst>
                    <a:ext uri="{FF2B5EF4-FFF2-40B4-BE49-F238E27FC236}">
                      <a16:creationId xmlns:a16="http://schemas.microsoft.com/office/drawing/2014/main" id="{551F2688-FDEF-4A7B-85B4-EC4973EE2DE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2" name="Groep 91">
              <a:extLst>
                <a:ext uri="{FF2B5EF4-FFF2-40B4-BE49-F238E27FC236}">
                  <a16:creationId xmlns:a16="http://schemas.microsoft.com/office/drawing/2014/main" id="{2A444115-D620-4C49-A355-83168FA48978}"/>
                </a:ext>
              </a:extLst>
            </p:cNvPr>
            <p:cNvGrpSpPr/>
            <p:nvPr userDrawn="1"/>
          </p:nvGrpSpPr>
          <p:grpSpPr>
            <a:xfrm>
              <a:off x="-3367447" y="1226982"/>
              <a:ext cx="791775" cy="406485"/>
              <a:chOff x="-3565087" y="1409294"/>
              <a:chExt cx="627469" cy="322133"/>
            </a:xfrm>
          </p:grpSpPr>
          <p:grpSp>
            <p:nvGrpSpPr>
              <p:cNvPr id="113" name="Groep 112">
                <a:extLst>
                  <a:ext uri="{FF2B5EF4-FFF2-40B4-BE49-F238E27FC236}">
                    <a16:creationId xmlns:a16="http://schemas.microsoft.com/office/drawing/2014/main" id="{3899649F-9B70-4ACD-B4CF-F679E208EADF}"/>
                  </a:ext>
                </a:extLst>
              </p:cNvPr>
              <p:cNvGrpSpPr/>
              <p:nvPr userDrawn="1"/>
            </p:nvGrpSpPr>
            <p:grpSpPr>
              <a:xfrm>
                <a:off x="-3364916" y="1409294"/>
                <a:ext cx="225195" cy="195499"/>
                <a:chOff x="10307162" y="1361199"/>
                <a:chExt cx="2200275" cy="1914525"/>
              </a:xfrm>
            </p:grpSpPr>
            <p:sp>
              <p:nvSpPr>
                <p:cNvPr id="115" name="Vrije vorm: vorm 114">
                  <a:extLst>
                    <a:ext uri="{FF2B5EF4-FFF2-40B4-BE49-F238E27FC236}">
                      <a16:creationId xmlns:a16="http://schemas.microsoft.com/office/drawing/2014/main" id="{187F8506-C494-4F0D-862A-2ECDF260389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6" name="Groep 115">
                  <a:extLst>
                    <a:ext uri="{FF2B5EF4-FFF2-40B4-BE49-F238E27FC236}">
                      <a16:creationId xmlns:a16="http://schemas.microsoft.com/office/drawing/2014/main" id="{BB531D42-041F-42AC-85A5-C3D469D6DB3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17" name="Vrije vorm: vorm 116">
                    <a:extLst>
                      <a:ext uri="{FF2B5EF4-FFF2-40B4-BE49-F238E27FC236}">
                        <a16:creationId xmlns:a16="http://schemas.microsoft.com/office/drawing/2014/main" id="{2F1A628D-CB0C-4F04-81C5-7452DF9F3A8D}"/>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18" name="Vrije vorm: vorm 117">
                    <a:extLst>
                      <a:ext uri="{FF2B5EF4-FFF2-40B4-BE49-F238E27FC236}">
                        <a16:creationId xmlns:a16="http://schemas.microsoft.com/office/drawing/2014/main" id="{7CAE5EB3-BFA5-445B-8FE5-FA3ED7F57587}"/>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4" name="Tekstvak 113">
                <a:extLst>
                  <a:ext uri="{FF2B5EF4-FFF2-40B4-BE49-F238E27FC236}">
                    <a16:creationId xmlns:a16="http://schemas.microsoft.com/office/drawing/2014/main" id="{57A62EAE-0C88-400E-9529-F667D088C54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3" name="Groep 92">
              <a:extLst>
                <a:ext uri="{FF2B5EF4-FFF2-40B4-BE49-F238E27FC236}">
                  <a16:creationId xmlns:a16="http://schemas.microsoft.com/office/drawing/2014/main" id="{F74D4580-8B6C-48DC-AF53-229F90070704}"/>
                </a:ext>
              </a:extLst>
            </p:cNvPr>
            <p:cNvGrpSpPr/>
            <p:nvPr userDrawn="1"/>
          </p:nvGrpSpPr>
          <p:grpSpPr>
            <a:xfrm>
              <a:off x="-3354295" y="5166361"/>
              <a:ext cx="514284" cy="506545"/>
              <a:chOff x="12617641" y="3403239"/>
              <a:chExt cx="752963" cy="741634"/>
            </a:xfrm>
          </p:grpSpPr>
          <p:grpSp>
            <p:nvGrpSpPr>
              <p:cNvPr id="97" name="Groep 96">
                <a:extLst>
                  <a:ext uri="{FF2B5EF4-FFF2-40B4-BE49-F238E27FC236}">
                    <a16:creationId xmlns:a16="http://schemas.microsoft.com/office/drawing/2014/main" id="{1CE0E456-FD6D-4A5F-922D-45B76EA28E29}"/>
                  </a:ext>
                </a:extLst>
              </p:cNvPr>
              <p:cNvGrpSpPr/>
              <p:nvPr userDrawn="1"/>
            </p:nvGrpSpPr>
            <p:grpSpPr>
              <a:xfrm>
                <a:off x="12771530" y="3403239"/>
                <a:ext cx="467176" cy="448491"/>
                <a:chOff x="12782157" y="3403239"/>
                <a:chExt cx="467176" cy="448491"/>
              </a:xfrm>
            </p:grpSpPr>
            <p:grpSp>
              <p:nvGrpSpPr>
                <p:cNvPr id="100" name="Groep 99">
                  <a:extLst>
                    <a:ext uri="{FF2B5EF4-FFF2-40B4-BE49-F238E27FC236}">
                      <a16:creationId xmlns:a16="http://schemas.microsoft.com/office/drawing/2014/main" id="{6F6479EB-D419-4389-9593-7973247E11D1}"/>
                    </a:ext>
                  </a:extLst>
                </p:cNvPr>
                <p:cNvGrpSpPr/>
                <p:nvPr userDrawn="1"/>
              </p:nvGrpSpPr>
              <p:grpSpPr>
                <a:xfrm>
                  <a:off x="12782157" y="3403239"/>
                  <a:ext cx="412976" cy="396132"/>
                  <a:chOff x="13554906" y="3320109"/>
                  <a:chExt cx="443917" cy="425811"/>
                </a:xfrm>
              </p:grpSpPr>
              <p:grpSp>
                <p:nvGrpSpPr>
                  <p:cNvPr id="107" name="Groep 106">
                    <a:extLst>
                      <a:ext uri="{FF2B5EF4-FFF2-40B4-BE49-F238E27FC236}">
                        <a16:creationId xmlns:a16="http://schemas.microsoft.com/office/drawing/2014/main" id="{91247562-B641-4912-9B18-6904DD06236A}"/>
                      </a:ext>
                    </a:extLst>
                  </p:cNvPr>
                  <p:cNvGrpSpPr/>
                  <p:nvPr userDrawn="1"/>
                </p:nvGrpSpPr>
                <p:grpSpPr>
                  <a:xfrm>
                    <a:off x="13554906" y="3320109"/>
                    <a:ext cx="443917" cy="425811"/>
                    <a:chOff x="12909684" y="1276143"/>
                    <a:chExt cx="443917" cy="425811"/>
                  </a:xfrm>
                </p:grpSpPr>
                <p:sp>
                  <p:nvSpPr>
                    <p:cNvPr id="110" name="Rechthoek 109">
                      <a:extLst>
                        <a:ext uri="{FF2B5EF4-FFF2-40B4-BE49-F238E27FC236}">
                          <a16:creationId xmlns:a16="http://schemas.microsoft.com/office/drawing/2014/main" id="{CF8993B0-9FA7-4DD7-88C5-A02E203FD322}"/>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D65EBF64-5A8C-4E56-81F3-AC5F9DC096E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2" name="Ovaal 111">
                      <a:extLst>
                        <a:ext uri="{FF2B5EF4-FFF2-40B4-BE49-F238E27FC236}">
                          <a16:creationId xmlns:a16="http://schemas.microsoft.com/office/drawing/2014/main" id="{B0C91313-F4CA-480E-80CE-6D94522C990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08" name="Afbeelding 107">
                    <a:extLst>
                      <a:ext uri="{FF2B5EF4-FFF2-40B4-BE49-F238E27FC236}">
                        <a16:creationId xmlns:a16="http://schemas.microsoft.com/office/drawing/2014/main" id="{3A42FDA0-42A8-437A-8EDC-1D8B0B2EF90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09" name="Afbeelding 108">
                    <a:extLst>
                      <a:ext uri="{FF2B5EF4-FFF2-40B4-BE49-F238E27FC236}">
                        <a16:creationId xmlns:a16="http://schemas.microsoft.com/office/drawing/2014/main" id="{DF2A6EFA-FC56-4FCA-A9E4-C8019D89DB0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1" name="Groep 100">
                  <a:extLst>
                    <a:ext uri="{FF2B5EF4-FFF2-40B4-BE49-F238E27FC236}">
                      <a16:creationId xmlns:a16="http://schemas.microsoft.com/office/drawing/2014/main" id="{874BB2A0-9BA7-462C-978D-E1184DA0DBE8}"/>
                    </a:ext>
                  </a:extLst>
                </p:cNvPr>
                <p:cNvGrpSpPr/>
                <p:nvPr userDrawn="1"/>
              </p:nvGrpSpPr>
              <p:grpSpPr>
                <a:xfrm>
                  <a:off x="13103513" y="3705268"/>
                  <a:ext cx="145820" cy="146462"/>
                  <a:chOff x="13096169" y="3602278"/>
                  <a:chExt cx="145820" cy="146462"/>
                </a:xfrm>
              </p:grpSpPr>
              <p:sp>
                <p:nvSpPr>
                  <p:cNvPr id="105" name="Rechthoek 104">
                    <a:extLst>
                      <a:ext uri="{FF2B5EF4-FFF2-40B4-BE49-F238E27FC236}">
                        <a16:creationId xmlns:a16="http://schemas.microsoft.com/office/drawing/2014/main" id="{13D548B8-D631-4B24-826E-0743A43B472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6" name="Rechthoek 105">
                    <a:extLst>
                      <a:ext uri="{FF2B5EF4-FFF2-40B4-BE49-F238E27FC236}">
                        <a16:creationId xmlns:a16="http://schemas.microsoft.com/office/drawing/2014/main" id="{D45F5380-0A2D-45E9-A8BE-8D486E8CCFA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2" name="Groep 101">
                  <a:extLst>
                    <a:ext uri="{FF2B5EF4-FFF2-40B4-BE49-F238E27FC236}">
                      <a16:creationId xmlns:a16="http://schemas.microsoft.com/office/drawing/2014/main" id="{693AF8FA-FE3A-47B2-A088-1F3DC6D5AAC1}"/>
                    </a:ext>
                  </a:extLst>
                </p:cNvPr>
                <p:cNvGrpSpPr/>
                <p:nvPr userDrawn="1"/>
              </p:nvGrpSpPr>
              <p:grpSpPr>
                <a:xfrm rot="10800000">
                  <a:off x="13061402" y="3665637"/>
                  <a:ext cx="145820" cy="146462"/>
                  <a:chOff x="13096169" y="3602278"/>
                  <a:chExt cx="145820" cy="146462"/>
                </a:xfrm>
              </p:grpSpPr>
              <p:sp>
                <p:nvSpPr>
                  <p:cNvPr id="103" name="Rechthoek 102">
                    <a:extLst>
                      <a:ext uri="{FF2B5EF4-FFF2-40B4-BE49-F238E27FC236}">
                        <a16:creationId xmlns:a16="http://schemas.microsoft.com/office/drawing/2014/main" id="{369EE251-C0C5-451A-8438-5967A0D289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4" name="Rechthoek 103">
                    <a:extLst>
                      <a:ext uri="{FF2B5EF4-FFF2-40B4-BE49-F238E27FC236}">
                        <a16:creationId xmlns:a16="http://schemas.microsoft.com/office/drawing/2014/main" id="{21577208-4C9E-422F-997F-E793E0E885A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98" name="Rechthoek 97">
                <a:extLst>
                  <a:ext uri="{FF2B5EF4-FFF2-40B4-BE49-F238E27FC236}">
                    <a16:creationId xmlns:a16="http://schemas.microsoft.com/office/drawing/2014/main" id="{F3B45373-97CF-470B-B860-725FBDE592F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99" name="Gelijkbenige driehoek 98">
                <a:extLst>
                  <a:ext uri="{FF2B5EF4-FFF2-40B4-BE49-F238E27FC236}">
                    <a16:creationId xmlns:a16="http://schemas.microsoft.com/office/drawing/2014/main" id="{AEA1A6C7-16A9-41CE-BD70-03C47727115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4" name="Ovaal 93">
              <a:extLst>
                <a:ext uri="{FF2B5EF4-FFF2-40B4-BE49-F238E27FC236}">
                  <a16:creationId xmlns:a16="http://schemas.microsoft.com/office/drawing/2014/main" id="{2914B193-2835-45B5-877C-052A4FA9DF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5" name="Rechthoek 94">
              <a:extLst>
                <a:ext uri="{FF2B5EF4-FFF2-40B4-BE49-F238E27FC236}">
                  <a16:creationId xmlns:a16="http://schemas.microsoft.com/office/drawing/2014/main" id="{99EC1159-6E03-4576-9D6D-DABC90A186C0}"/>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6" name="Rechthoek 95">
              <a:extLst>
                <a:ext uri="{FF2B5EF4-FFF2-40B4-BE49-F238E27FC236}">
                  <a16:creationId xmlns:a16="http://schemas.microsoft.com/office/drawing/2014/main" id="{AD0C66F4-FB44-4019-A1F6-65E0F71454F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beeld</a:t>
            </a:r>
          </a:p>
        </p:txBody>
      </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56055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 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7" name="- INSTRUCTIES">
            <a:extLst>
              <a:ext uri="{FF2B5EF4-FFF2-40B4-BE49-F238E27FC236}">
                <a16:creationId xmlns:a16="http://schemas.microsoft.com/office/drawing/2014/main" id="{B02AE42A-C80B-4845-8A6C-868A7490A1B3}"/>
              </a:ext>
            </a:extLst>
          </p:cNvPr>
          <p:cNvGrpSpPr/>
          <p:nvPr userDrawn="1"/>
        </p:nvGrpSpPr>
        <p:grpSpPr>
          <a:xfrm>
            <a:off x="12377867" y="1"/>
            <a:ext cx="3693386" cy="6056851"/>
            <a:chOff x="-3786437" y="1"/>
            <a:chExt cx="3693386" cy="6056851"/>
          </a:xfrm>
        </p:grpSpPr>
        <p:sp>
          <p:nvSpPr>
            <p:cNvPr id="158" name="Rechthoek 157">
              <a:extLst>
                <a:ext uri="{FF2B5EF4-FFF2-40B4-BE49-F238E27FC236}">
                  <a16:creationId xmlns:a16="http://schemas.microsoft.com/office/drawing/2014/main" id="{48E3DE8A-56D7-46B0-A206-240F6B5BA7BA}"/>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9" name="Ovaal 158">
              <a:extLst>
                <a:ext uri="{FF2B5EF4-FFF2-40B4-BE49-F238E27FC236}">
                  <a16:creationId xmlns:a16="http://schemas.microsoft.com/office/drawing/2014/main" id="{E1C0EBDB-8725-4776-A59B-609C3BF7B19C}"/>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0" name="Rechthoek 159">
              <a:extLst>
                <a:ext uri="{FF2B5EF4-FFF2-40B4-BE49-F238E27FC236}">
                  <a16:creationId xmlns:a16="http://schemas.microsoft.com/office/drawing/2014/main" id="{83D775FE-DCFA-4980-B58C-F72564403A12}"/>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1" name="Groep 160">
              <a:extLst>
                <a:ext uri="{FF2B5EF4-FFF2-40B4-BE49-F238E27FC236}">
                  <a16:creationId xmlns:a16="http://schemas.microsoft.com/office/drawing/2014/main" id="{FAD79EED-41A4-487F-AFD4-437430F3BE76}"/>
                </a:ext>
              </a:extLst>
            </p:cNvPr>
            <p:cNvGrpSpPr/>
            <p:nvPr userDrawn="1"/>
          </p:nvGrpSpPr>
          <p:grpSpPr>
            <a:xfrm>
              <a:off x="-3314821" y="4480038"/>
              <a:ext cx="1495189" cy="563933"/>
              <a:chOff x="-3314821" y="3310415"/>
              <a:chExt cx="1495189" cy="563933"/>
            </a:xfrm>
          </p:grpSpPr>
          <p:sp>
            <p:nvSpPr>
              <p:cNvPr id="187" name="Rechthoek 186">
                <a:extLst>
                  <a:ext uri="{FF2B5EF4-FFF2-40B4-BE49-F238E27FC236}">
                    <a16:creationId xmlns:a16="http://schemas.microsoft.com/office/drawing/2014/main" id="{8E7554DC-1B65-4163-B63C-55DE3BB246DF}"/>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8" name="Rechthoek 187">
                <a:extLst>
                  <a:ext uri="{FF2B5EF4-FFF2-40B4-BE49-F238E27FC236}">
                    <a16:creationId xmlns:a16="http://schemas.microsoft.com/office/drawing/2014/main" id="{0A176154-AB57-425D-AA17-AB8755720DC9}"/>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9" name="Tekstvak 188">
                <a:extLst>
                  <a:ext uri="{FF2B5EF4-FFF2-40B4-BE49-F238E27FC236}">
                    <a16:creationId xmlns:a16="http://schemas.microsoft.com/office/drawing/2014/main" id="{64DB6376-7F51-40CD-8431-4303CDDC0B7F}"/>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90" name="Tekstvak 189">
                <a:extLst>
                  <a:ext uri="{FF2B5EF4-FFF2-40B4-BE49-F238E27FC236}">
                    <a16:creationId xmlns:a16="http://schemas.microsoft.com/office/drawing/2014/main" id="{DC72384D-43BE-4004-92B0-D544C703CC2D}"/>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91" name="Vrije vorm: vorm 190">
                <a:extLst>
                  <a:ext uri="{FF2B5EF4-FFF2-40B4-BE49-F238E27FC236}">
                    <a16:creationId xmlns:a16="http://schemas.microsoft.com/office/drawing/2014/main" id="{2D06D4A2-4C5B-4F8A-B97B-E32C19403607}"/>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2" name="Groep 191">
                <a:extLst>
                  <a:ext uri="{FF2B5EF4-FFF2-40B4-BE49-F238E27FC236}">
                    <a16:creationId xmlns:a16="http://schemas.microsoft.com/office/drawing/2014/main" id="{BFC6C02C-08BD-418E-AC47-FD91E8EC1D30}"/>
                  </a:ext>
                </a:extLst>
              </p:cNvPr>
              <p:cNvGrpSpPr/>
              <p:nvPr userDrawn="1"/>
            </p:nvGrpSpPr>
            <p:grpSpPr>
              <a:xfrm>
                <a:off x="-3261976" y="3361742"/>
                <a:ext cx="139861" cy="152244"/>
                <a:chOff x="12574450" y="6053892"/>
                <a:chExt cx="169232" cy="184215"/>
              </a:xfrm>
            </p:grpSpPr>
            <p:sp>
              <p:nvSpPr>
                <p:cNvPr id="212" name="Rechthoek 211">
                  <a:extLst>
                    <a:ext uri="{FF2B5EF4-FFF2-40B4-BE49-F238E27FC236}">
                      <a16:creationId xmlns:a16="http://schemas.microsoft.com/office/drawing/2014/main" id="{30AFEE65-4A86-45A7-A086-DCAC8603F5C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3" name="Rechthoek 212">
                  <a:extLst>
                    <a:ext uri="{FF2B5EF4-FFF2-40B4-BE49-F238E27FC236}">
                      <a16:creationId xmlns:a16="http://schemas.microsoft.com/office/drawing/2014/main" id="{7D394F0E-AD12-4E1B-AAB6-58462BC33528}"/>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4" name="Rechthoek 213">
                  <a:extLst>
                    <a:ext uri="{FF2B5EF4-FFF2-40B4-BE49-F238E27FC236}">
                      <a16:creationId xmlns:a16="http://schemas.microsoft.com/office/drawing/2014/main" id="{37961A08-064E-496F-AD9A-AA75A1630F33}"/>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CAEC2229-2298-4061-9E16-D27FAFDBBA66}"/>
                  </a:ext>
                </a:extLst>
              </p:cNvPr>
              <p:cNvGrpSpPr/>
              <p:nvPr userDrawn="1"/>
            </p:nvGrpSpPr>
            <p:grpSpPr>
              <a:xfrm>
                <a:off x="-3261070" y="3635199"/>
                <a:ext cx="168905" cy="104490"/>
                <a:chOff x="-3261070" y="3620931"/>
                <a:chExt cx="193920" cy="119965"/>
              </a:xfrm>
            </p:grpSpPr>
            <p:sp>
              <p:nvSpPr>
                <p:cNvPr id="194" name="Rechthoek 193">
                  <a:extLst>
                    <a:ext uri="{FF2B5EF4-FFF2-40B4-BE49-F238E27FC236}">
                      <a16:creationId xmlns:a16="http://schemas.microsoft.com/office/drawing/2014/main" id="{7041B477-2BE3-4023-8D93-F4FFD8A39DE8}"/>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435066D9-96FE-4889-AFE1-1AEB682AE2A4}"/>
                    </a:ext>
                  </a:extLst>
                </p:cNvPr>
                <p:cNvGrpSpPr/>
                <p:nvPr userDrawn="1"/>
              </p:nvGrpSpPr>
              <p:grpSpPr>
                <a:xfrm>
                  <a:off x="-3261070" y="3622063"/>
                  <a:ext cx="141113" cy="117345"/>
                  <a:chOff x="1094874" y="-878306"/>
                  <a:chExt cx="867364" cy="613611"/>
                </a:xfrm>
              </p:grpSpPr>
              <p:cxnSp>
                <p:nvCxnSpPr>
                  <p:cNvPr id="205" name="Rechte verbindingslijn 204">
                    <a:extLst>
                      <a:ext uri="{FF2B5EF4-FFF2-40B4-BE49-F238E27FC236}">
                        <a16:creationId xmlns:a16="http://schemas.microsoft.com/office/drawing/2014/main" id="{2AB81AB9-E793-4CE3-93B1-17AB67E507AB}"/>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6" name="Rechte verbindingslijn 205">
                    <a:extLst>
                      <a:ext uri="{FF2B5EF4-FFF2-40B4-BE49-F238E27FC236}">
                        <a16:creationId xmlns:a16="http://schemas.microsoft.com/office/drawing/2014/main" id="{15471619-CDA6-45E5-A9F7-F1AC5EBBF055}"/>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7" name="Groep 206">
                    <a:extLst>
                      <a:ext uri="{FF2B5EF4-FFF2-40B4-BE49-F238E27FC236}">
                        <a16:creationId xmlns:a16="http://schemas.microsoft.com/office/drawing/2014/main" id="{3710843F-0486-4DE8-875A-A1C3059C4272}"/>
                      </a:ext>
                    </a:extLst>
                  </p:cNvPr>
                  <p:cNvGrpSpPr/>
                  <p:nvPr userDrawn="1"/>
                </p:nvGrpSpPr>
                <p:grpSpPr>
                  <a:xfrm>
                    <a:off x="1270535" y="-878306"/>
                    <a:ext cx="526983" cy="613611"/>
                    <a:chOff x="1270535" y="-745959"/>
                    <a:chExt cx="526983" cy="481264"/>
                  </a:xfrm>
                </p:grpSpPr>
                <p:cxnSp>
                  <p:nvCxnSpPr>
                    <p:cNvPr id="208" name="Rechte verbindingslijn 207">
                      <a:extLst>
                        <a:ext uri="{FF2B5EF4-FFF2-40B4-BE49-F238E27FC236}">
                          <a16:creationId xmlns:a16="http://schemas.microsoft.com/office/drawing/2014/main" id="{75F6E77E-A5A6-4474-93C5-0C0502A90D7F}"/>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974F7AD3-5CAD-44BC-B7D2-7BC939246A48}"/>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0" name="Rechte verbindingslijn 209">
                      <a:extLst>
                        <a:ext uri="{FF2B5EF4-FFF2-40B4-BE49-F238E27FC236}">
                          <a16:creationId xmlns:a16="http://schemas.microsoft.com/office/drawing/2014/main" id="{5C7202EB-BDA6-4D58-873E-75254136D4B1}"/>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1" name="Rechte verbindingslijn 210">
                      <a:extLst>
                        <a:ext uri="{FF2B5EF4-FFF2-40B4-BE49-F238E27FC236}">
                          <a16:creationId xmlns:a16="http://schemas.microsoft.com/office/drawing/2014/main" id="{4DFC6DA7-0C6F-48FA-804A-105277A17C9D}"/>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6" name="Rechte verbindingslijn 195">
                  <a:extLst>
                    <a:ext uri="{FF2B5EF4-FFF2-40B4-BE49-F238E27FC236}">
                      <a16:creationId xmlns:a16="http://schemas.microsoft.com/office/drawing/2014/main" id="{591E5BBA-68B5-4E8D-862E-BC11B61880CB}"/>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B7DA2CBA-22DC-4E5A-A6D4-4D0EBA60D0D2}"/>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8" name="Rechte verbindingslijn 197">
                  <a:extLst>
                    <a:ext uri="{FF2B5EF4-FFF2-40B4-BE49-F238E27FC236}">
                      <a16:creationId xmlns:a16="http://schemas.microsoft.com/office/drawing/2014/main" id="{433EA2CE-F48F-4D79-84BD-0E639C275CBF}"/>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9" name="Rechte verbindingslijn 198">
                  <a:extLst>
                    <a:ext uri="{FF2B5EF4-FFF2-40B4-BE49-F238E27FC236}">
                      <a16:creationId xmlns:a16="http://schemas.microsoft.com/office/drawing/2014/main" id="{82FB82F3-8D73-4AB9-B593-D4A765EFA48F}"/>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200" name="Rechthoek 199">
                  <a:extLst>
                    <a:ext uri="{FF2B5EF4-FFF2-40B4-BE49-F238E27FC236}">
                      <a16:creationId xmlns:a16="http://schemas.microsoft.com/office/drawing/2014/main" id="{909EE566-E0A5-4A6D-BBEC-6D08F32EC77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201" name="Groep 200">
                  <a:extLst>
                    <a:ext uri="{FF2B5EF4-FFF2-40B4-BE49-F238E27FC236}">
                      <a16:creationId xmlns:a16="http://schemas.microsoft.com/office/drawing/2014/main" id="{63D12C5C-F4BC-4066-99D6-8892AAE27CAF}"/>
                    </a:ext>
                  </a:extLst>
                </p:cNvPr>
                <p:cNvGrpSpPr/>
                <p:nvPr userDrawn="1"/>
              </p:nvGrpSpPr>
              <p:grpSpPr>
                <a:xfrm rot="2700000">
                  <a:off x="-3158000" y="3650045"/>
                  <a:ext cx="34350" cy="147351"/>
                  <a:chOff x="3148392" y="-836646"/>
                  <a:chExt cx="132124" cy="596095"/>
                </a:xfrm>
                <a:solidFill>
                  <a:srgbClr val="3399FF"/>
                </a:solidFill>
              </p:grpSpPr>
              <p:sp>
                <p:nvSpPr>
                  <p:cNvPr id="202" name="Rechthoek 201">
                    <a:extLst>
                      <a:ext uri="{FF2B5EF4-FFF2-40B4-BE49-F238E27FC236}">
                        <a16:creationId xmlns:a16="http://schemas.microsoft.com/office/drawing/2014/main" id="{49EDC7E1-1BE8-44EA-82D5-E3D0C3F5F89F}"/>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3" name="Rechthoek: afgeronde bovenhoeken 202">
                    <a:extLst>
                      <a:ext uri="{FF2B5EF4-FFF2-40B4-BE49-F238E27FC236}">
                        <a16:creationId xmlns:a16="http://schemas.microsoft.com/office/drawing/2014/main" id="{B90E127F-4D69-464A-AE7B-6A05C950EBAA}"/>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2ACAF426-2702-4247-A275-E0B1320A1188}"/>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2" name="Rechthoek 161">
              <a:extLst>
                <a:ext uri="{FF2B5EF4-FFF2-40B4-BE49-F238E27FC236}">
                  <a16:creationId xmlns:a16="http://schemas.microsoft.com/office/drawing/2014/main" id="{979D87AF-9898-4CFC-A744-23AC4F84B465}"/>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3" name="Ovaal 162">
              <a:extLst>
                <a:ext uri="{FF2B5EF4-FFF2-40B4-BE49-F238E27FC236}">
                  <a16:creationId xmlns:a16="http://schemas.microsoft.com/office/drawing/2014/main" id="{553EA5DC-8FF5-4788-BADE-CA7D569111D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4" name="Rechthoek 163">
              <a:extLst>
                <a:ext uri="{FF2B5EF4-FFF2-40B4-BE49-F238E27FC236}">
                  <a16:creationId xmlns:a16="http://schemas.microsoft.com/office/drawing/2014/main" id="{C4A283DF-7D4A-41E4-89A1-4F246B4608D7}"/>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Ovaal 164">
              <a:extLst>
                <a:ext uri="{FF2B5EF4-FFF2-40B4-BE49-F238E27FC236}">
                  <a16:creationId xmlns:a16="http://schemas.microsoft.com/office/drawing/2014/main" id="{68895ADD-B902-4703-825C-BD43348B322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6" name="Rechthoek 165">
              <a:extLst>
                <a:ext uri="{FF2B5EF4-FFF2-40B4-BE49-F238E27FC236}">
                  <a16:creationId xmlns:a16="http://schemas.microsoft.com/office/drawing/2014/main" id="{E4680C9F-B2FF-447A-A88B-F9A9C4203F2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7" name="Groep 166">
              <a:extLst>
                <a:ext uri="{FF2B5EF4-FFF2-40B4-BE49-F238E27FC236}">
                  <a16:creationId xmlns:a16="http://schemas.microsoft.com/office/drawing/2014/main" id="{B4B335F3-E37C-4248-A318-8135E9DA7B9B}"/>
                </a:ext>
              </a:extLst>
            </p:cNvPr>
            <p:cNvGrpSpPr/>
            <p:nvPr userDrawn="1"/>
          </p:nvGrpSpPr>
          <p:grpSpPr>
            <a:xfrm>
              <a:off x="-3311319" y="2164285"/>
              <a:ext cx="825500" cy="209550"/>
              <a:chOff x="13504624" y="2482850"/>
              <a:chExt cx="825500" cy="209550"/>
            </a:xfrm>
          </p:grpSpPr>
          <p:sp>
            <p:nvSpPr>
              <p:cNvPr id="184" name="Rechthoek 183">
                <a:extLst>
                  <a:ext uri="{FF2B5EF4-FFF2-40B4-BE49-F238E27FC236}">
                    <a16:creationId xmlns:a16="http://schemas.microsoft.com/office/drawing/2014/main" id="{C38DEDAB-56BD-47EB-9BD3-61C3C78AE25B}"/>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5" name="Rechte verbindingslijn 184">
                <a:extLst>
                  <a:ext uri="{FF2B5EF4-FFF2-40B4-BE49-F238E27FC236}">
                    <a16:creationId xmlns:a16="http://schemas.microsoft.com/office/drawing/2014/main" id="{78ECF08F-92CA-47C2-819F-EF0F7842E35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6" name="Gelijkbenige driehoek 185">
                <a:extLst>
                  <a:ext uri="{FF2B5EF4-FFF2-40B4-BE49-F238E27FC236}">
                    <a16:creationId xmlns:a16="http://schemas.microsoft.com/office/drawing/2014/main" id="{F585511C-60E2-4DE8-AFD7-2B53AA5DB34E}"/>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8" name="Groep 167">
              <a:extLst>
                <a:ext uri="{FF2B5EF4-FFF2-40B4-BE49-F238E27FC236}">
                  <a16:creationId xmlns:a16="http://schemas.microsoft.com/office/drawing/2014/main" id="{E015FA48-4825-4553-BA47-980BA404EE1D}"/>
                </a:ext>
              </a:extLst>
            </p:cNvPr>
            <p:cNvGrpSpPr/>
            <p:nvPr userDrawn="1"/>
          </p:nvGrpSpPr>
          <p:grpSpPr>
            <a:xfrm>
              <a:off x="-3316599" y="1232480"/>
              <a:ext cx="289372" cy="314992"/>
              <a:chOff x="7322769" y="-310267"/>
              <a:chExt cx="289372" cy="314992"/>
            </a:xfrm>
          </p:grpSpPr>
          <p:sp>
            <p:nvSpPr>
              <p:cNvPr id="181" name="Rechthoek 180">
                <a:extLst>
                  <a:ext uri="{FF2B5EF4-FFF2-40B4-BE49-F238E27FC236}">
                    <a16:creationId xmlns:a16="http://schemas.microsoft.com/office/drawing/2014/main" id="{AE46788F-440C-46D0-ADCF-45F077D7528F}"/>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FA1D7F1D-1309-43F9-9C6A-BCCA21E23323}"/>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3" name="Rechthoek 182">
                <a:extLst>
                  <a:ext uri="{FF2B5EF4-FFF2-40B4-BE49-F238E27FC236}">
                    <a16:creationId xmlns:a16="http://schemas.microsoft.com/office/drawing/2014/main" id="{18066FC7-CC31-4CB8-8A2D-BB2713CDA287}"/>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9" name="Ovaal 168">
              <a:extLst>
                <a:ext uri="{FF2B5EF4-FFF2-40B4-BE49-F238E27FC236}">
                  <a16:creationId xmlns:a16="http://schemas.microsoft.com/office/drawing/2014/main" id="{8595AC1E-8D36-454D-A528-E26F4A7DB1E4}"/>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0" name="Rechthoek 169">
              <a:extLst>
                <a:ext uri="{FF2B5EF4-FFF2-40B4-BE49-F238E27FC236}">
                  <a16:creationId xmlns:a16="http://schemas.microsoft.com/office/drawing/2014/main" id="{B3A1647D-305A-474F-B314-50276697B565}"/>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71" name="Rechthoek 170">
              <a:extLst>
                <a:ext uri="{FF2B5EF4-FFF2-40B4-BE49-F238E27FC236}">
                  <a16:creationId xmlns:a16="http://schemas.microsoft.com/office/drawing/2014/main" id="{20658C9B-CC30-453B-8B66-5E518E9A9ECE}"/>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2" name="ICOON_info">
              <a:extLst>
                <a:ext uri="{FF2B5EF4-FFF2-40B4-BE49-F238E27FC236}">
                  <a16:creationId xmlns:a16="http://schemas.microsoft.com/office/drawing/2014/main" id="{BB31F9A8-6496-4800-B220-6AF4733314D2}"/>
                </a:ext>
              </a:extLst>
            </p:cNvPr>
            <p:cNvGrpSpPr/>
            <p:nvPr userDrawn="1"/>
          </p:nvGrpSpPr>
          <p:grpSpPr>
            <a:xfrm>
              <a:off x="-376736" y="5092834"/>
              <a:ext cx="283685" cy="283685"/>
              <a:chOff x="-510741" y="5913713"/>
              <a:chExt cx="267555" cy="267555"/>
            </a:xfrm>
          </p:grpSpPr>
          <p:sp>
            <p:nvSpPr>
              <p:cNvPr id="179" name="Ovaal 178">
                <a:extLst>
                  <a:ext uri="{FF2B5EF4-FFF2-40B4-BE49-F238E27FC236}">
                    <a16:creationId xmlns:a16="http://schemas.microsoft.com/office/drawing/2014/main" id="{E9435B08-5090-4ED3-BDA9-0B1C55C6C2B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80" name="Graphic 163" descr="Informatie">
                <a:extLst>
                  <a:ext uri="{FF2B5EF4-FFF2-40B4-BE49-F238E27FC236}">
                    <a16:creationId xmlns:a16="http://schemas.microsoft.com/office/drawing/2014/main" id="{605D7DAA-D2AA-4FA0-8DC0-D35D16FCF2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3" name="Groep 172">
              <a:extLst>
                <a:ext uri="{FF2B5EF4-FFF2-40B4-BE49-F238E27FC236}">
                  <a16:creationId xmlns:a16="http://schemas.microsoft.com/office/drawing/2014/main" id="{7023C05D-C426-4802-8185-B1B0C0A476CA}"/>
                </a:ext>
              </a:extLst>
            </p:cNvPr>
            <p:cNvGrpSpPr/>
            <p:nvPr userDrawn="1"/>
          </p:nvGrpSpPr>
          <p:grpSpPr>
            <a:xfrm>
              <a:off x="-938434" y="5366229"/>
              <a:ext cx="627798" cy="576693"/>
              <a:chOff x="-938434" y="4570310"/>
              <a:chExt cx="627798" cy="576693"/>
            </a:xfrm>
          </p:grpSpPr>
          <p:grpSp>
            <p:nvGrpSpPr>
              <p:cNvPr id="174" name="Inspireren">
                <a:extLst>
                  <a:ext uri="{FF2B5EF4-FFF2-40B4-BE49-F238E27FC236}">
                    <a16:creationId xmlns:a16="http://schemas.microsoft.com/office/drawing/2014/main" id="{8BBD4F01-D513-48EA-9925-2B208C1E235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6" name="Freeform 12">
                  <a:extLst>
                    <a:ext uri="{FF2B5EF4-FFF2-40B4-BE49-F238E27FC236}">
                      <a16:creationId xmlns:a16="http://schemas.microsoft.com/office/drawing/2014/main" id="{7D1B50FC-1CC1-4A2C-A9C9-52FFCB0B492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7" name="Freeform 13">
                  <a:extLst>
                    <a:ext uri="{FF2B5EF4-FFF2-40B4-BE49-F238E27FC236}">
                      <a16:creationId xmlns:a16="http://schemas.microsoft.com/office/drawing/2014/main" id="{00110857-29E0-4302-802A-3F19431001D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8" name="Freeform 14">
                  <a:extLst>
                    <a:ext uri="{FF2B5EF4-FFF2-40B4-BE49-F238E27FC236}">
                      <a16:creationId xmlns:a16="http://schemas.microsoft.com/office/drawing/2014/main" id="{972CF624-2E95-4A76-9E46-BA10D508554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5" name="Tekstvak 174">
                <a:extLst>
                  <a:ext uri="{FF2B5EF4-FFF2-40B4-BE49-F238E27FC236}">
                    <a16:creationId xmlns:a16="http://schemas.microsoft.com/office/drawing/2014/main" id="{D0A767D2-FEFB-483C-BCF6-98C8962EB68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6369708" y="719138"/>
            <a:ext cx="5274605" cy="558958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283401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D1551607-46E6-41E9-9E3F-7CFB18DABE66}"/>
              </a:ext>
            </a:extLst>
          </p:cNvPr>
          <p:cNvGrpSpPr/>
          <p:nvPr userDrawn="1"/>
        </p:nvGrpSpPr>
        <p:grpSpPr>
          <a:xfrm>
            <a:off x="12377867" y="1"/>
            <a:ext cx="3693386" cy="6056851"/>
            <a:chOff x="-3786437" y="1"/>
            <a:chExt cx="3693386" cy="6056851"/>
          </a:xfrm>
        </p:grpSpPr>
        <p:sp>
          <p:nvSpPr>
            <p:cNvPr id="155" name="Rechthoek 154">
              <a:extLst>
                <a:ext uri="{FF2B5EF4-FFF2-40B4-BE49-F238E27FC236}">
                  <a16:creationId xmlns:a16="http://schemas.microsoft.com/office/drawing/2014/main" id="{D7DEDC6E-D867-4AF6-9564-60960D336564}"/>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7" name="Ovaal 156">
              <a:extLst>
                <a:ext uri="{FF2B5EF4-FFF2-40B4-BE49-F238E27FC236}">
                  <a16:creationId xmlns:a16="http://schemas.microsoft.com/office/drawing/2014/main" id="{0BE0A0ED-3C24-4123-9003-CD464579CBB5}"/>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8" name="Rechthoek 157">
              <a:extLst>
                <a:ext uri="{FF2B5EF4-FFF2-40B4-BE49-F238E27FC236}">
                  <a16:creationId xmlns:a16="http://schemas.microsoft.com/office/drawing/2014/main" id="{2D2E2512-D9FB-4DB7-9552-21748B9A2910}"/>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9" name="Groep 158">
              <a:extLst>
                <a:ext uri="{FF2B5EF4-FFF2-40B4-BE49-F238E27FC236}">
                  <a16:creationId xmlns:a16="http://schemas.microsoft.com/office/drawing/2014/main" id="{EA52623C-023B-4BF2-854E-DD3FC745038C}"/>
                </a:ext>
              </a:extLst>
            </p:cNvPr>
            <p:cNvGrpSpPr/>
            <p:nvPr userDrawn="1"/>
          </p:nvGrpSpPr>
          <p:grpSpPr>
            <a:xfrm>
              <a:off x="-3314821" y="4480038"/>
              <a:ext cx="1495189" cy="563933"/>
              <a:chOff x="-3314821" y="3310415"/>
              <a:chExt cx="1495189" cy="563933"/>
            </a:xfrm>
          </p:grpSpPr>
          <p:sp>
            <p:nvSpPr>
              <p:cNvPr id="185" name="Rechthoek 184">
                <a:extLst>
                  <a:ext uri="{FF2B5EF4-FFF2-40B4-BE49-F238E27FC236}">
                    <a16:creationId xmlns:a16="http://schemas.microsoft.com/office/drawing/2014/main" id="{53964A76-C993-4402-AF9F-9DEBCB7B4BC4}"/>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2EC87B0C-F2D0-4BE0-ACE4-93AD1958F953}"/>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7" name="Tekstvak 186">
                <a:extLst>
                  <a:ext uri="{FF2B5EF4-FFF2-40B4-BE49-F238E27FC236}">
                    <a16:creationId xmlns:a16="http://schemas.microsoft.com/office/drawing/2014/main" id="{D7D197AE-724F-41E2-8402-F664230EAF7E}"/>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88" name="Tekstvak 187">
                <a:extLst>
                  <a:ext uri="{FF2B5EF4-FFF2-40B4-BE49-F238E27FC236}">
                    <a16:creationId xmlns:a16="http://schemas.microsoft.com/office/drawing/2014/main" id="{DCE07DA9-4D48-4838-AE33-0CB989A5CA6F}"/>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89" name="Vrije vorm: vorm 188">
                <a:extLst>
                  <a:ext uri="{FF2B5EF4-FFF2-40B4-BE49-F238E27FC236}">
                    <a16:creationId xmlns:a16="http://schemas.microsoft.com/office/drawing/2014/main" id="{DAAAE860-FA2B-420B-9AC7-EDD3C95F0D8F}"/>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0" name="Groep 189">
                <a:extLst>
                  <a:ext uri="{FF2B5EF4-FFF2-40B4-BE49-F238E27FC236}">
                    <a16:creationId xmlns:a16="http://schemas.microsoft.com/office/drawing/2014/main" id="{3D7AF36C-7494-464F-95EC-40D01761ED12}"/>
                  </a:ext>
                </a:extLst>
              </p:cNvPr>
              <p:cNvGrpSpPr/>
              <p:nvPr userDrawn="1"/>
            </p:nvGrpSpPr>
            <p:grpSpPr>
              <a:xfrm>
                <a:off x="-3261976" y="3361742"/>
                <a:ext cx="139861" cy="152244"/>
                <a:chOff x="12574450" y="6053892"/>
                <a:chExt cx="169232" cy="184215"/>
              </a:xfrm>
            </p:grpSpPr>
            <p:sp>
              <p:nvSpPr>
                <p:cNvPr id="210" name="Rechthoek 209">
                  <a:extLst>
                    <a:ext uri="{FF2B5EF4-FFF2-40B4-BE49-F238E27FC236}">
                      <a16:creationId xmlns:a16="http://schemas.microsoft.com/office/drawing/2014/main" id="{0C33FDEC-7D3A-49B6-AB36-8C798638248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2B89FB64-C89F-4AA0-94F3-E074990AB6ED}"/>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78924FA1-DB51-4036-9B93-2B5568F17E55}"/>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1" name="Groep 190">
                <a:extLst>
                  <a:ext uri="{FF2B5EF4-FFF2-40B4-BE49-F238E27FC236}">
                    <a16:creationId xmlns:a16="http://schemas.microsoft.com/office/drawing/2014/main" id="{6146ACB0-D02C-4C4B-AFFE-3BB19FBFA90D}"/>
                  </a:ext>
                </a:extLst>
              </p:cNvPr>
              <p:cNvGrpSpPr/>
              <p:nvPr userDrawn="1"/>
            </p:nvGrpSpPr>
            <p:grpSpPr>
              <a:xfrm>
                <a:off x="-3261070" y="3635199"/>
                <a:ext cx="168905" cy="104490"/>
                <a:chOff x="-3261070" y="3620931"/>
                <a:chExt cx="193920" cy="119965"/>
              </a:xfrm>
            </p:grpSpPr>
            <p:sp>
              <p:nvSpPr>
                <p:cNvPr id="192" name="Rechthoek 191">
                  <a:extLst>
                    <a:ext uri="{FF2B5EF4-FFF2-40B4-BE49-F238E27FC236}">
                      <a16:creationId xmlns:a16="http://schemas.microsoft.com/office/drawing/2014/main" id="{F671ECD2-C341-4DFB-84B4-3600530272F1}"/>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3" name="Groep 192">
                  <a:extLst>
                    <a:ext uri="{FF2B5EF4-FFF2-40B4-BE49-F238E27FC236}">
                      <a16:creationId xmlns:a16="http://schemas.microsoft.com/office/drawing/2014/main" id="{7509BF7E-563D-4F24-95A0-3ED4442A8542}"/>
                    </a:ext>
                  </a:extLst>
                </p:cNvPr>
                <p:cNvGrpSpPr/>
                <p:nvPr userDrawn="1"/>
              </p:nvGrpSpPr>
              <p:grpSpPr>
                <a:xfrm>
                  <a:off x="-3261070" y="3622063"/>
                  <a:ext cx="141113" cy="117345"/>
                  <a:chOff x="1094874" y="-878306"/>
                  <a:chExt cx="867364" cy="613611"/>
                </a:xfrm>
              </p:grpSpPr>
              <p:cxnSp>
                <p:nvCxnSpPr>
                  <p:cNvPr id="203" name="Rechte verbindingslijn 202">
                    <a:extLst>
                      <a:ext uri="{FF2B5EF4-FFF2-40B4-BE49-F238E27FC236}">
                        <a16:creationId xmlns:a16="http://schemas.microsoft.com/office/drawing/2014/main" id="{CFBF46E0-0A61-4B4D-9661-9705261E78B8}"/>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4" name="Rechte verbindingslijn 203">
                    <a:extLst>
                      <a:ext uri="{FF2B5EF4-FFF2-40B4-BE49-F238E27FC236}">
                        <a16:creationId xmlns:a16="http://schemas.microsoft.com/office/drawing/2014/main" id="{4BF697CC-2FC6-465C-99D4-9A11D4CB5C30}"/>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5" name="Groep 204">
                    <a:extLst>
                      <a:ext uri="{FF2B5EF4-FFF2-40B4-BE49-F238E27FC236}">
                        <a16:creationId xmlns:a16="http://schemas.microsoft.com/office/drawing/2014/main" id="{F85A9EB1-4D1D-4193-BD3F-3E6BAE9CB8EC}"/>
                      </a:ext>
                    </a:extLst>
                  </p:cNvPr>
                  <p:cNvGrpSpPr/>
                  <p:nvPr userDrawn="1"/>
                </p:nvGrpSpPr>
                <p:grpSpPr>
                  <a:xfrm>
                    <a:off x="1270535" y="-878306"/>
                    <a:ext cx="526983" cy="613611"/>
                    <a:chOff x="1270535" y="-745959"/>
                    <a:chExt cx="526983" cy="481264"/>
                  </a:xfrm>
                </p:grpSpPr>
                <p:cxnSp>
                  <p:nvCxnSpPr>
                    <p:cNvPr id="206" name="Rechte verbindingslijn 205">
                      <a:extLst>
                        <a:ext uri="{FF2B5EF4-FFF2-40B4-BE49-F238E27FC236}">
                          <a16:creationId xmlns:a16="http://schemas.microsoft.com/office/drawing/2014/main" id="{B0987508-45EC-411C-9D8C-E8EF6FCBAFA9}"/>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7" name="Rechte verbindingslijn 206">
                      <a:extLst>
                        <a:ext uri="{FF2B5EF4-FFF2-40B4-BE49-F238E27FC236}">
                          <a16:creationId xmlns:a16="http://schemas.microsoft.com/office/drawing/2014/main" id="{4C257C96-F9E4-4FD3-87D5-EECF1F0864AC}"/>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8" name="Rechte verbindingslijn 207">
                      <a:extLst>
                        <a:ext uri="{FF2B5EF4-FFF2-40B4-BE49-F238E27FC236}">
                          <a16:creationId xmlns:a16="http://schemas.microsoft.com/office/drawing/2014/main" id="{0AFC8A7E-B5AF-46EC-A1D6-659FAC412E08}"/>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2F81EFBF-7218-40E4-B261-FC5950B2BDC4}"/>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4" name="Rechte verbindingslijn 193">
                  <a:extLst>
                    <a:ext uri="{FF2B5EF4-FFF2-40B4-BE49-F238E27FC236}">
                      <a16:creationId xmlns:a16="http://schemas.microsoft.com/office/drawing/2014/main" id="{2B5A836A-9375-463E-B4F6-7A699830ECCA}"/>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5" name="Rechte verbindingslijn 194">
                  <a:extLst>
                    <a:ext uri="{FF2B5EF4-FFF2-40B4-BE49-F238E27FC236}">
                      <a16:creationId xmlns:a16="http://schemas.microsoft.com/office/drawing/2014/main" id="{31C80CDD-25DD-42E3-AA16-E83088301150}"/>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6" name="Rechte verbindingslijn 195">
                  <a:extLst>
                    <a:ext uri="{FF2B5EF4-FFF2-40B4-BE49-F238E27FC236}">
                      <a16:creationId xmlns:a16="http://schemas.microsoft.com/office/drawing/2014/main" id="{1E941084-B06A-4837-B0F8-79BAEEAC3B20}"/>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ADFB6998-6A23-442B-850F-812A747B6596}"/>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198" name="Rechthoek 197">
                  <a:extLst>
                    <a:ext uri="{FF2B5EF4-FFF2-40B4-BE49-F238E27FC236}">
                      <a16:creationId xmlns:a16="http://schemas.microsoft.com/office/drawing/2014/main" id="{CA3150AF-1258-4E52-BC3E-7435B3220F2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9" name="Groep 198">
                  <a:extLst>
                    <a:ext uri="{FF2B5EF4-FFF2-40B4-BE49-F238E27FC236}">
                      <a16:creationId xmlns:a16="http://schemas.microsoft.com/office/drawing/2014/main" id="{9A25013C-A1FA-413C-B187-A93603790CB1}"/>
                    </a:ext>
                  </a:extLst>
                </p:cNvPr>
                <p:cNvGrpSpPr/>
                <p:nvPr userDrawn="1"/>
              </p:nvGrpSpPr>
              <p:grpSpPr>
                <a:xfrm rot="2700000">
                  <a:off x="-3158000" y="3650045"/>
                  <a:ext cx="34350" cy="147351"/>
                  <a:chOff x="3148392" y="-836646"/>
                  <a:chExt cx="132124" cy="596095"/>
                </a:xfrm>
                <a:solidFill>
                  <a:srgbClr val="3399FF"/>
                </a:solidFill>
              </p:grpSpPr>
              <p:sp>
                <p:nvSpPr>
                  <p:cNvPr id="200" name="Rechthoek 199">
                    <a:extLst>
                      <a:ext uri="{FF2B5EF4-FFF2-40B4-BE49-F238E27FC236}">
                        <a16:creationId xmlns:a16="http://schemas.microsoft.com/office/drawing/2014/main" id="{E61E89AE-179A-4FC1-90EA-E68D115A64B3}"/>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1" name="Rechthoek: afgeronde bovenhoeken 200">
                    <a:extLst>
                      <a:ext uri="{FF2B5EF4-FFF2-40B4-BE49-F238E27FC236}">
                        <a16:creationId xmlns:a16="http://schemas.microsoft.com/office/drawing/2014/main" id="{F7719B32-0089-49C3-91A1-A08E39FE3661}"/>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2" name="Gelijkbenige driehoek 201">
                    <a:extLst>
                      <a:ext uri="{FF2B5EF4-FFF2-40B4-BE49-F238E27FC236}">
                        <a16:creationId xmlns:a16="http://schemas.microsoft.com/office/drawing/2014/main" id="{A8D4BB9A-FD22-4396-AA1E-DD1F3BEDFED7}"/>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0" name="Rechthoek 159">
              <a:extLst>
                <a:ext uri="{FF2B5EF4-FFF2-40B4-BE49-F238E27FC236}">
                  <a16:creationId xmlns:a16="http://schemas.microsoft.com/office/drawing/2014/main" id="{33BBE248-B94E-4E05-BB9D-AD99A0C312C6}"/>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1" name="Ovaal 160">
              <a:extLst>
                <a:ext uri="{FF2B5EF4-FFF2-40B4-BE49-F238E27FC236}">
                  <a16:creationId xmlns:a16="http://schemas.microsoft.com/office/drawing/2014/main" id="{46AF6FFE-3789-4B29-A4FA-A642E29A24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2" name="Rechthoek 161">
              <a:extLst>
                <a:ext uri="{FF2B5EF4-FFF2-40B4-BE49-F238E27FC236}">
                  <a16:creationId xmlns:a16="http://schemas.microsoft.com/office/drawing/2014/main" id="{03BD315C-799A-4DAC-A847-E815095BC813}"/>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3" name="Ovaal 162">
              <a:extLst>
                <a:ext uri="{FF2B5EF4-FFF2-40B4-BE49-F238E27FC236}">
                  <a16:creationId xmlns:a16="http://schemas.microsoft.com/office/drawing/2014/main" id="{FB2CD750-CF0B-4F4B-9449-09EA1CB1B39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BCF043EC-06CD-4476-8A26-B84FF3929AF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5" name="Groep 164">
              <a:extLst>
                <a:ext uri="{FF2B5EF4-FFF2-40B4-BE49-F238E27FC236}">
                  <a16:creationId xmlns:a16="http://schemas.microsoft.com/office/drawing/2014/main" id="{6D8ED181-124B-4195-90E0-D21067000CCF}"/>
                </a:ext>
              </a:extLst>
            </p:cNvPr>
            <p:cNvGrpSpPr/>
            <p:nvPr userDrawn="1"/>
          </p:nvGrpSpPr>
          <p:grpSpPr>
            <a:xfrm>
              <a:off x="-3311319" y="2164285"/>
              <a:ext cx="825500" cy="209550"/>
              <a:chOff x="13504624" y="2482850"/>
              <a:chExt cx="825500" cy="209550"/>
            </a:xfrm>
          </p:grpSpPr>
          <p:sp>
            <p:nvSpPr>
              <p:cNvPr id="182" name="Rechthoek 181">
                <a:extLst>
                  <a:ext uri="{FF2B5EF4-FFF2-40B4-BE49-F238E27FC236}">
                    <a16:creationId xmlns:a16="http://schemas.microsoft.com/office/drawing/2014/main" id="{01670F14-D7A6-4933-B17B-B3FEFEEB6245}"/>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3" name="Rechte verbindingslijn 182">
                <a:extLst>
                  <a:ext uri="{FF2B5EF4-FFF2-40B4-BE49-F238E27FC236}">
                    <a16:creationId xmlns:a16="http://schemas.microsoft.com/office/drawing/2014/main" id="{28E50862-D43A-4F62-A382-A3DAAE42110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4" name="Gelijkbenige driehoek 183">
                <a:extLst>
                  <a:ext uri="{FF2B5EF4-FFF2-40B4-BE49-F238E27FC236}">
                    <a16:creationId xmlns:a16="http://schemas.microsoft.com/office/drawing/2014/main" id="{05C778BA-D28E-4660-91A3-A70D43C93EC2}"/>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6" name="Groep 165">
              <a:extLst>
                <a:ext uri="{FF2B5EF4-FFF2-40B4-BE49-F238E27FC236}">
                  <a16:creationId xmlns:a16="http://schemas.microsoft.com/office/drawing/2014/main" id="{80411CA6-706F-4708-8EFA-054F401C2426}"/>
                </a:ext>
              </a:extLst>
            </p:cNvPr>
            <p:cNvGrpSpPr/>
            <p:nvPr userDrawn="1"/>
          </p:nvGrpSpPr>
          <p:grpSpPr>
            <a:xfrm>
              <a:off x="-3316599" y="1232480"/>
              <a:ext cx="289372" cy="314992"/>
              <a:chOff x="7322769" y="-310267"/>
              <a:chExt cx="289372" cy="314992"/>
            </a:xfrm>
          </p:grpSpPr>
          <p:sp>
            <p:nvSpPr>
              <p:cNvPr id="179" name="Rechthoek 178">
                <a:extLst>
                  <a:ext uri="{FF2B5EF4-FFF2-40B4-BE49-F238E27FC236}">
                    <a16:creationId xmlns:a16="http://schemas.microsoft.com/office/drawing/2014/main" id="{81D1634E-594C-47F8-B7E0-72415871779C}"/>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8E2DCF24-35B8-4948-9BEB-AE9119D91D5A}"/>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B249AB6F-DB14-40C8-8093-32BE9FB3EBB9}"/>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7" name="Ovaal 166">
              <a:extLst>
                <a:ext uri="{FF2B5EF4-FFF2-40B4-BE49-F238E27FC236}">
                  <a16:creationId xmlns:a16="http://schemas.microsoft.com/office/drawing/2014/main" id="{14CFBF08-BC5D-4DD2-893A-7F88CD2AE2C7}"/>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8" name="Rechthoek 167">
              <a:extLst>
                <a:ext uri="{FF2B5EF4-FFF2-40B4-BE49-F238E27FC236}">
                  <a16:creationId xmlns:a16="http://schemas.microsoft.com/office/drawing/2014/main" id="{A18ECD3E-AB10-4A01-AB1D-D207C5DE0217}"/>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69" name="Rechthoek 168">
              <a:extLst>
                <a:ext uri="{FF2B5EF4-FFF2-40B4-BE49-F238E27FC236}">
                  <a16:creationId xmlns:a16="http://schemas.microsoft.com/office/drawing/2014/main" id="{1B5A2747-82CD-4490-BFEF-DCCA895EBE93}"/>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0" name="ICOON_info">
              <a:extLst>
                <a:ext uri="{FF2B5EF4-FFF2-40B4-BE49-F238E27FC236}">
                  <a16:creationId xmlns:a16="http://schemas.microsoft.com/office/drawing/2014/main" id="{76D40515-CCF6-405B-AED1-02DDD4BA881B}"/>
                </a:ext>
              </a:extLst>
            </p:cNvPr>
            <p:cNvGrpSpPr/>
            <p:nvPr userDrawn="1"/>
          </p:nvGrpSpPr>
          <p:grpSpPr>
            <a:xfrm>
              <a:off x="-376736" y="5092834"/>
              <a:ext cx="283685" cy="283685"/>
              <a:chOff x="-510741" y="5913713"/>
              <a:chExt cx="267555" cy="267555"/>
            </a:xfrm>
          </p:grpSpPr>
          <p:sp>
            <p:nvSpPr>
              <p:cNvPr id="177" name="Ovaal 176">
                <a:extLst>
                  <a:ext uri="{FF2B5EF4-FFF2-40B4-BE49-F238E27FC236}">
                    <a16:creationId xmlns:a16="http://schemas.microsoft.com/office/drawing/2014/main" id="{1A27A41D-E362-43CB-84B6-966713961C8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8" name="Graphic 163" descr="Informatie">
                <a:extLst>
                  <a:ext uri="{FF2B5EF4-FFF2-40B4-BE49-F238E27FC236}">
                    <a16:creationId xmlns:a16="http://schemas.microsoft.com/office/drawing/2014/main" id="{8A3115A4-49F8-4826-9CA2-6ACF1301996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1" name="Groep 170">
              <a:extLst>
                <a:ext uri="{FF2B5EF4-FFF2-40B4-BE49-F238E27FC236}">
                  <a16:creationId xmlns:a16="http://schemas.microsoft.com/office/drawing/2014/main" id="{1853BDAE-3D1A-449F-B259-D86AD644B703}"/>
                </a:ext>
              </a:extLst>
            </p:cNvPr>
            <p:cNvGrpSpPr/>
            <p:nvPr userDrawn="1"/>
          </p:nvGrpSpPr>
          <p:grpSpPr>
            <a:xfrm>
              <a:off x="-938434" y="5366229"/>
              <a:ext cx="627798" cy="576693"/>
              <a:chOff x="-938434" y="4570310"/>
              <a:chExt cx="627798" cy="576693"/>
            </a:xfrm>
          </p:grpSpPr>
          <p:grpSp>
            <p:nvGrpSpPr>
              <p:cNvPr id="172" name="Inspireren">
                <a:extLst>
                  <a:ext uri="{FF2B5EF4-FFF2-40B4-BE49-F238E27FC236}">
                    <a16:creationId xmlns:a16="http://schemas.microsoft.com/office/drawing/2014/main" id="{EB63D26A-A872-4D6A-B6AE-86D8CDA0A621}"/>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4" name="Freeform 12">
                  <a:extLst>
                    <a:ext uri="{FF2B5EF4-FFF2-40B4-BE49-F238E27FC236}">
                      <a16:creationId xmlns:a16="http://schemas.microsoft.com/office/drawing/2014/main" id="{5AD45C6C-8A32-446E-A0FA-FF5795A4CC7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5" name="Freeform 13">
                  <a:extLst>
                    <a:ext uri="{FF2B5EF4-FFF2-40B4-BE49-F238E27FC236}">
                      <a16:creationId xmlns:a16="http://schemas.microsoft.com/office/drawing/2014/main" id="{AB38C9BC-A283-4DC2-AAA7-8820A7F601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6" name="Freeform 14">
                  <a:extLst>
                    <a:ext uri="{FF2B5EF4-FFF2-40B4-BE49-F238E27FC236}">
                      <a16:creationId xmlns:a16="http://schemas.microsoft.com/office/drawing/2014/main" id="{5B6A1509-6B50-4309-A7B2-FFAE0153DB3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3" name="Tekstvak 172">
                <a:extLst>
                  <a:ext uri="{FF2B5EF4-FFF2-40B4-BE49-F238E27FC236}">
                    <a16:creationId xmlns:a16="http://schemas.microsoft.com/office/drawing/2014/main" id="{5F05E908-D082-4DFD-B73A-A581BC1754C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547485" y="1963738"/>
            <a:ext cx="11096826" cy="434841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114095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 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A4AEAC46-73B8-2254-DAC7-36ACEE3CEA5E}"/>
              </a:ext>
            </a:extLst>
          </p:cNvPr>
          <p:cNvSpPr>
            <a:spLocks noGrp="1"/>
          </p:cNvSpPr>
          <p:nvPr>
            <p:ph type="body" sz="quarter" idx="14" hasCustomPrompt="1"/>
          </p:nvPr>
        </p:nvSpPr>
        <p:spPr>
          <a:xfrm>
            <a:off x="6309764"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55073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 Outro donker [logo animatie]">
    <p:bg>
      <p:bgPr>
        <a:solidFill>
          <a:schemeClr val="accent1"/>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donker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32134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C04662ED-86CB-B83D-03C2-FB75CBEB9E7C}"/>
              </a:ext>
            </a:extLst>
          </p:cNvPr>
          <p:cNvSpPr>
            <a:spLocks noGrp="1"/>
          </p:cNvSpPr>
          <p:nvPr>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222194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kst + Video">
    <p:spTree>
      <p:nvGrpSpPr>
        <p:cNvPr id="1" name=""/>
        <p:cNvGrpSpPr/>
        <p:nvPr/>
      </p:nvGrpSpPr>
      <p:grpSpPr>
        <a:xfrm>
          <a:off x="0" y="0"/>
          <a:ext cx="0" cy="0"/>
          <a:chOff x="0" y="0"/>
          <a:chExt cx="0" cy="0"/>
        </a:xfrm>
      </p:grpSpPr>
      <p:grpSp>
        <p:nvGrpSpPr>
          <p:cNvPr id="83" name="- INSTRUCTIES">
            <a:extLst>
              <a:ext uri="{FF2B5EF4-FFF2-40B4-BE49-F238E27FC236}">
                <a16:creationId xmlns:a16="http://schemas.microsoft.com/office/drawing/2014/main" id="{A86ACC4A-2AB4-43EB-9FEA-242DF0DF4EB6}"/>
              </a:ext>
            </a:extLst>
          </p:cNvPr>
          <p:cNvGrpSpPr/>
          <p:nvPr userDrawn="1"/>
        </p:nvGrpSpPr>
        <p:grpSpPr>
          <a:xfrm>
            <a:off x="12377595" y="0"/>
            <a:ext cx="3693386" cy="6285411"/>
            <a:chOff x="-3786437" y="0"/>
            <a:chExt cx="3693386" cy="6285411"/>
          </a:xfrm>
        </p:grpSpPr>
        <p:sp>
          <p:nvSpPr>
            <p:cNvPr id="84" name="Rechthoek 83">
              <a:extLst>
                <a:ext uri="{FF2B5EF4-FFF2-40B4-BE49-F238E27FC236}">
                  <a16:creationId xmlns:a16="http://schemas.microsoft.com/office/drawing/2014/main" id="{85EE2AF6-919A-4A29-9186-904BDBCF8B7A}"/>
                </a:ext>
              </a:extLst>
            </p:cNvPr>
            <p:cNvSpPr/>
            <p:nvPr userDrawn="1"/>
          </p:nvSpPr>
          <p:spPr>
            <a:xfrm>
              <a:off x="-3786165" y="0"/>
              <a:ext cx="3593091" cy="57437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85" name="Ovaal 84">
              <a:extLst>
                <a:ext uri="{FF2B5EF4-FFF2-40B4-BE49-F238E27FC236}">
                  <a16:creationId xmlns:a16="http://schemas.microsoft.com/office/drawing/2014/main" id="{8C020207-6690-4A22-8EDB-592CFA923AE6}"/>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6" name="Rechthoek 85">
              <a:extLst>
                <a:ext uri="{FF2B5EF4-FFF2-40B4-BE49-F238E27FC236}">
                  <a16:creationId xmlns:a16="http://schemas.microsoft.com/office/drawing/2014/main" id="{7A916EC8-8D16-45A0-804D-B9371F255E14}"/>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E7DCDC82-13A8-4188-B304-65AE2C175E33}"/>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8" name="Rechthoek 87">
              <a:extLst>
                <a:ext uri="{FF2B5EF4-FFF2-40B4-BE49-F238E27FC236}">
                  <a16:creationId xmlns:a16="http://schemas.microsoft.com/office/drawing/2014/main" id="{EE920F3C-4EF4-40D1-9D54-C650371C9176}"/>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9" name="Groep 88">
              <a:extLst>
                <a:ext uri="{FF2B5EF4-FFF2-40B4-BE49-F238E27FC236}">
                  <a16:creationId xmlns:a16="http://schemas.microsoft.com/office/drawing/2014/main" id="{BC07294F-56CE-4CE0-B4C4-EC1F4A2A2A72}"/>
                </a:ext>
              </a:extLst>
            </p:cNvPr>
            <p:cNvGrpSpPr/>
            <p:nvPr userDrawn="1"/>
          </p:nvGrpSpPr>
          <p:grpSpPr>
            <a:xfrm>
              <a:off x="-3311319" y="2164285"/>
              <a:ext cx="825500" cy="209550"/>
              <a:chOff x="13504624" y="2482850"/>
              <a:chExt cx="825500" cy="209550"/>
            </a:xfrm>
          </p:grpSpPr>
          <p:sp>
            <p:nvSpPr>
              <p:cNvPr id="140" name="Rechthoek 139">
                <a:extLst>
                  <a:ext uri="{FF2B5EF4-FFF2-40B4-BE49-F238E27FC236}">
                    <a16:creationId xmlns:a16="http://schemas.microsoft.com/office/drawing/2014/main" id="{18999026-B751-4044-982B-6587FF2221C2}"/>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41" name="Rechte verbindingslijn 140">
                <a:extLst>
                  <a:ext uri="{FF2B5EF4-FFF2-40B4-BE49-F238E27FC236}">
                    <a16:creationId xmlns:a16="http://schemas.microsoft.com/office/drawing/2014/main" id="{17349DE4-4EA8-4130-A2A9-91C173F4AE4F}"/>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42" name="Gelijkbenige driehoek 141">
                <a:extLst>
                  <a:ext uri="{FF2B5EF4-FFF2-40B4-BE49-F238E27FC236}">
                    <a16:creationId xmlns:a16="http://schemas.microsoft.com/office/drawing/2014/main" id="{EBA200D2-1B9E-4FED-AF01-431F3A0334A9}"/>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90" name="Ovaal 89">
              <a:extLst>
                <a:ext uri="{FF2B5EF4-FFF2-40B4-BE49-F238E27FC236}">
                  <a16:creationId xmlns:a16="http://schemas.microsoft.com/office/drawing/2014/main" id="{C017BA05-9B8A-4F28-BAC5-B0A48B500B3A}"/>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BDB7A9A-43AC-4A2A-9BF9-9DBB955FF6A4}"/>
                </a:ext>
              </a:extLst>
            </p:cNvPr>
            <p:cNvSpPr/>
            <p:nvPr userDrawn="1"/>
          </p:nvSpPr>
          <p:spPr>
            <a:xfrm>
              <a:off x="-3319415" y="2553360"/>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FADE313F-0974-48AA-88A2-E24D985A11B2}"/>
                </a:ext>
              </a:extLst>
            </p:cNvPr>
            <p:cNvSpPr/>
            <p:nvPr userDrawn="1"/>
          </p:nvSpPr>
          <p:spPr>
            <a:xfrm>
              <a:off x="-3603587" y="3744237"/>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DE4FC7CD-1088-446F-B6BC-65849BDA1ABE}"/>
                </a:ext>
              </a:extLst>
            </p:cNvPr>
            <p:cNvSpPr/>
            <p:nvPr userDrawn="1"/>
          </p:nvSpPr>
          <p:spPr>
            <a:xfrm>
              <a:off x="-3319415" y="3744238"/>
              <a:ext cx="2944682" cy="81573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94" name="Groep 93">
              <a:extLst>
                <a:ext uri="{FF2B5EF4-FFF2-40B4-BE49-F238E27FC236}">
                  <a16:creationId xmlns:a16="http://schemas.microsoft.com/office/drawing/2014/main" id="{89D1A91B-9DF1-45D0-9FFB-66B1ECA97F5C}"/>
                </a:ext>
              </a:extLst>
            </p:cNvPr>
            <p:cNvGrpSpPr/>
            <p:nvPr userDrawn="1"/>
          </p:nvGrpSpPr>
          <p:grpSpPr>
            <a:xfrm>
              <a:off x="-3408294" y="4681190"/>
              <a:ext cx="622283" cy="612919"/>
              <a:chOff x="12617641" y="3403239"/>
              <a:chExt cx="752963" cy="741634"/>
            </a:xfrm>
          </p:grpSpPr>
          <p:grpSp>
            <p:nvGrpSpPr>
              <p:cNvPr id="124" name="Groep 123">
                <a:extLst>
                  <a:ext uri="{FF2B5EF4-FFF2-40B4-BE49-F238E27FC236}">
                    <a16:creationId xmlns:a16="http://schemas.microsoft.com/office/drawing/2014/main" id="{0751677D-08E1-4F7E-99DA-CA0C32758C12}"/>
                  </a:ext>
                </a:extLst>
              </p:cNvPr>
              <p:cNvGrpSpPr/>
              <p:nvPr userDrawn="1"/>
            </p:nvGrpSpPr>
            <p:grpSpPr>
              <a:xfrm>
                <a:off x="12771550" y="3403239"/>
                <a:ext cx="467156" cy="448491"/>
                <a:chOff x="12782177" y="3403239"/>
                <a:chExt cx="467156" cy="448491"/>
              </a:xfrm>
            </p:grpSpPr>
            <p:grpSp>
              <p:nvGrpSpPr>
                <p:cNvPr id="127" name="Groep 126">
                  <a:extLst>
                    <a:ext uri="{FF2B5EF4-FFF2-40B4-BE49-F238E27FC236}">
                      <a16:creationId xmlns:a16="http://schemas.microsoft.com/office/drawing/2014/main" id="{1233F1E8-92D4-428A-807E-F1AF6479E173}"/>
                    </a:ext>
                  </a:extLst>
                </p:cNvPr>
                <p:cNvGrpSpPr/>
                <p:nvPr userDrawn="1"/>
              </p:nvGrpSpPr>
              <p:grpSpPr>
                <a:xfrm>
                  <a:off x="12782177" y="3403239"/>
                  <a:ext cx="412972" cy="396132"/>
                  <a:chOff x="13554906" y="3320109"/>
                  <a:chExt cx="443912" cy="425811"/>
                </a:xfrm>
              </p:grpSpPr>
              <p:grpSp>
                <p:nvGrpSpPr>
                  <p:cNvPr id="134" name="Groep 133">
                    <a:extLst>
                      <a:ext uri="{FF2B5EF4-FFF2-40B4-BE49-F238E27FC236}">
                        <a16:creationId xmlns:a16="http://schemas.microsoft.com/office/drawing/2014/main" id="{D77BD51C-DEB2-40F4-BFCD-990DA973FCFC}"/>
                      </a:ext>
                    </a:extLst>
                  </p:cNvPr>
                  <p:cNvGrpSpPr/>
                  <p:nvPr userDrawn="1"/>
                </p:nvGrpSpPr>
                <p:grpSpPr>
                  <a:xfrm>
                    <a:off x="13554906" y="3320109"/>
                    <a:ext cx="443912" cy="425811"/>
                    <a:chOff x="12909684" y="1276143"/>
                    <a:chExt cx="443912" cy="425811"/>
                  </a:xfrm>
                </p:grpSpPr>
                <p:sp>
                  <p:nvSpPr>
                    <p:cNvPr id="137" name="Rechthoek 136">
                      <a:extLst>
                        <a:ext uri="{FF2B5EF4-FFF2-40B4-BE49-F238E27FC236}">
                          <a16:creationId xmlns:a16="http://schemas.microsoft.com/office/drawing/2014/main" id="{2F922B24-47B6-42C7-BD25-6D700B4D2FA1}"/>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8" name="Rechthoek 137">
                      <a:extLst>
                        <a:ext uri="{FF2B5EF4-FFF2-40B4-BE49-F238E27FC236}">
                          <a16:creationId xmlns:a16="http://schemas.microsoft.com/office/drawing/2014/main" id="{C77C2E8B-F4C7-4302-8F89-1D3BC37EED5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Ovaal 138">
                      <a:extLst>
                        <a:ext uri="{FF2B5EF4-FFF2-40B4-BE49-F238E27FC236}">
                          <a16:creationId xmlns:a16="http://schemas.microsoft.com/office/drawing/2014/main" id="{9040FDDE-D060-4210-98A8-52B32E1D713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35" name="Afbeelding 134">
                    <a:extLst>
                      <a:ext uri="{FF2B5EF4-FFF2-40B4-BE49-F238E27FC236}">
                        <a16:creationId xmlns:a16="http://schemas.microsoft.com/office/drawing/2014/main" id="{BACCDF22-027F-4481-AC6A-CAC66E83B49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136" name="Afbeelding 135">
                    <a:extLst>
                      <a:ext uri="{FF2B5EF4-FFF2-40B4-BE49-F238E27FC236}">
                        <a16:creationId xmlns:a16="http://schemas.microsoft.com/office/drawing/2014/main" id="{83DC8BF4-9129-41F7-B5E3-A9022425D6AE}"/>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128" name="Groep 127">
                  <a:extLst>
                    <a:ext uri="{FF2B5EF4-FFF2-40B4-BE49-F238E27FC236}">
                      <a16:creationId xmlns:a16="http://schemas.microsoft.com/office/drawing/2014/main" id="{A4986C54-C855-49D0-B6D1-4100F0E14C9A}"/>
                    </a:ext>
                  </a:extLst>
                </p:cNvPr>
                <p:cNvGrpSpPr/>
                <p:nvPr userDrawn="1"/>
              </p:nvGrpSpPr>
              <p:grpSpPr>
                <a:xfrm>
                  <a:off x="13103513" y="3705268"/>
                  <a:ext cx="145820" cy="146462"/>
                  <a:chOff x="13096169" y="3602278"/>
                  <a:chExt cx="145820" cy="146462"/>
                </a:xfrm>
              </p:grpSpPr>
              <p:sp>
                <p:nvSpPr>
                  <p:cNvPr id="132" name="Rechthoek 131">
                    <a:extLst>
                      <a:ext uri="{FF2B5EF4-FFF2-40B4-BE49-F238E27FC236}">
                        <a16:creationId xmlns:a16="http://schemas.microsoft.com/office/drawing/2014/main" id="{7D17D59F-D49E-49BD-81E6-E41BF33F8B7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3" name="Rechthoek 132">
                    <a:extLst>
                      <a:ext uri="{FF2B5EF4-FFF2-40B4-BE49-F238E27FC236}">
                        <a16:creationId xmlns:a16="http://schemas.microsoft.com/office/drawing/2014/main" id="{B49D9F17-6B60-4EAC-92B2-DA23CB6C65B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9" name="Groep 128">
                  <a:extLst>
                    <a:ext uri="{FF2B5EF4-FFF2-40B4-BE49-F238E27FC236}">
                      <a16:creationId xmlns:a16="http://schemas.microsoft.com/office/drawing/2014/main" id="{724795C8-58D8-4D38-8388-F4E74D8E6E75}"/>
                    </a:ext>
                  </a:extLst>
                </p:cNvPr>
                <p:cNvGrpSpPr/>
                <p:nvPr userDrawn="1"/>
              </p:nvGrpSpPr>
              <p:grpSpPr>
                <a:xfrm rot="10800000">
                  <a:off x="13061402" y="3665637"/>
                  <a:ext cx="145820" cy="146462"/>
                  <a:chOff x="13096169" y="3602278"/>
                  <a:chExt cx="145820" cy="146462"/>
                </a:xfrm>
              </p:grpSpPr>
              <p:sp>
                <p:nvSpPr>
                  <p:cNvPr id="130" name="Rechthoek 129">
                    <a:extLst>
                      <a:ext uri="{FF2B5EF4-FFF2-40B4-BE49-F238E27FC236}">
                        <a16:creationId xmlns:a16="http://schemas.microsoft.com/office/drawing/2014/main" id="{E5800E1E-CF7F-4F96-A2B5-0AC722F2B79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1" name="Rechthoek 130">
                    <a:extLst>
                      <a:ext uri="{FF2B5EF4-FFF2-40B4-BE49-F238E27FC236}">
                        <a16:creationId xmlns:a16="http://schemas.microsoft.com/office/drawing/2014/main" id="{1215BF2F-6019-4CC9-937C-C860C7991CC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25" name="Rechthoek 124">
                <a:extLst>
                  <a:ext uri="{FF2B5EF4-FFF2-40B4-BE49-F238E27FC236}">
                    <a16:creationId xmlns:a16="http://schemas.microsoft.com/office/drawing/2014/main" id="{A8245723-C404-4F97-84C7-BED041FF5F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26" name="Gelijkbenige driehoek 125">
                <a:extLst>
                  <a:ext uri="{FF2B5EF4-FFF2-40B4-BE49-F238E27FC236}">
                    <a16:creationId xmlns:a16="http://schemas.microsoft.com/office/drawing/2014/main" id="{5F4440B2-CA01-4F1F-B24B-41AC618A07C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C2097F4A-9A44-45C4-B134-4F876F4DF366}"/>
                </a:ext>
              </a:extLst>
            </p:cNvPr>
            <p:cNvGrpSpPr/>
            <p:nvPr userDrawn="1"/>
          </p:nvGrpSpPr>
          <p:grpSpPr>
            <a:xfrm>
              <a:off x="-3314821" y="2981448"/>
              <a:ext cx="1558053" cy="563933"/>
              <a:chOff x="-3314821" y="2981448"/>
              <a:chExt cx="1558053" cy="563933"/>
            </a:xfrm>
          </p:grpSpPr>
          <p:sp>
            <p:nvSpPr>
              <p:cNvPr id="110" name="Rechthoek 109">
                <a:extLst>
                  <a:ext uri="{FF2B5EF4-FFF2-40B4-BE49-F238E27FC236}">
                    <a16:creationId xmlns:a16="http://schemas.microsoft.com/office/drawing/2014/main" id="{E6EA734B-94A8-4105-B2DD-CA8A26E21AFA}"/>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A9B44D33-D309-479D-B1BF-31BE10DA7671}"/>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2" name="Tekstvak 111">
                <a:extLst>
                  <a:ext uri="{FF2B5EF4-FFF2-40B4-BE49-F238E27FC236}">
                    <a16:creationId xmlns:a16="http://schemas.microsoft.com/office/drawing/2014/main" id="{FAFF4F3F-0A8F-4577-9E17-61635BD795E7}"/>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113" name="Tekstvak 112">
                <a:extLst>
                  <a:ext uri="{FF2B5EF4-FFF2-40B4-BE49-F238E27FC236}">
                    <a16:creationId xmlns:a16="http://schemas.microsoft.com/office/drawing/2014/main" id="{9172BB26-175C-4898-8940-5879179F703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114" name="Vrije vorm: vorm 113">
                <a:extLst>
                  <a:ext uri="{FF2B5EF4-FFF2-40B4-BE49-F238E27FC236}">
                    <a16:creationId xmlns:a16="http://schemas.microsoft.com/office/drawing/2014/main" id="{39BB1C59-0FF9-40A8-9DDC-3CABAF5A5358}"/>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15" name="Gelijkbenige driehoek 114">
                <a:extLst>
                  <a:ext uri="{FF2B5EF4-FFF2-40B4-BE49-F238E27FC236}">
                    <a16:creationId xmlns:a16="http://schemas.microsoft.com/office/drawing/2014/main" id="{AD58B533-8AAE-4678-A541-1ABB3E141044}"/>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6" name="Groep 115">
                <a:extLst>
                  <a:ext uri="{FF2B5EF4-FFF2-40B4-BE49-F238E27FC236}">
                    <a16:creationId xmlns:a16="http://schemas.microsoft.com/office/drawing/2014/main" id="{CA5842C7-DBB0-4D62-AFDF-6BD874AD9431}"/>
                  </a:ext>
                </a:extLst>
              </p:cNvPr>
              <p:cNvGrpSpPr/>
              <p:nvPr userDrawn="1"/>
            </p:nvGrpSpPr>
            <p:grpSpPr>
              <a:xfrm>
                <a:off x="-3257052" y="3032066"/>
                <a:ext cx="182309" cy="163794"/>
                <a:chOff x="12832541" y="3162395"/>
                <a:chExt cx="219532" cy="197236"/>
              </a:xfrm>
            </p:grpSpPr>
            <p:sp>
              <p:nvSpPr>
                <p:cNvPr id="121" name="Rechthoek 120">
                  <a:extLst>
                    <a:ext uri="{FF2B5EF4-FFF2-40B4-BE49-F238E27FC236}">
                      <a16:creationId xmlns:a16="http://schemas.microsoft.com/office/drawing/2014/main" id="{85403303-ECE8-4653-90D7-0121101EC25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626572F8-38C6-443A-AFD1-F7F8FABC90C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3" name="Rechthoek 122">
                  <a:extLst>
                    <a:ext uri="{FF2B5EF4-FFF2-40B4-BE49-F238E27FC236}">
                      <a16:creationId xmlns:a16="http://schemas.microsoft.com/office/drawing/2014/main" id="{975842D3-A948-4E0B-950B-F94524C295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117" name="Groep 116">
                <a:extLst>
                  <a:ext uri="{FF2B5EF4-FFF2-40B4-BE49-F238E27FC236}">
                    <a16:creationId xmlns:a16="http://schemas.microsoft.com/office/drawing/2014/main" id="{39851C58-B878-49E5-BEEB-C8A7098D4872}"/>
                  </a:ext>
                </a:extLst>
              </p:cNvPr>
              <p:cNvGrpSpPr/>
              <p:nvPr userDrawn="1"/>
            </p:nvGrpSpPr>
            <p:grpSpPr>
              <a:xfrm>
                <a:off x="-3257053" y="3276580"/>
                <a:ext cx="182309" cy="163794"/>
                <a:chOff x="12832541" y="3162395"/>
                <a:chExt cx="219532" cy="197236"/>
              </a:xfrm>
            </p:grpSpPr>
            <p:sp>
              <p:nvSpPr>
                <p:cNvPr id="118" name="Rechthoek 117">
                  <a:extLst>
                    <a:ext uri="{FF2B5EF4-FFF2-40B4-BE49-F238E27FC236}">
                      <a16:creationId xmlns:a16="http://schemas.microsoft.com/office/drawing/2014/main" id="{27B47046-B09A-49FB-9876-0E933344C7AD}"/>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19" name="Rechthoek 118">
                  <a:extLst>
                    <a:ext uri="{FF2B5EF4-FFF2-40B4-BE49-F238E27FC236}">
                      <a16:creationId xmlns:a16="http://schemas.microsoft.com/office/drawing/2014/main" id="{BF192F06-BC11-4050-AEBE-8959ACF7EB6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0" name="Rechthoek 119">
                  <a:extLst>
                    <a:ext uri="{FF2B5EF4-FFF2-40B4-BE49-F238E27FC236}">
                      <a16:creationId xmlns:a16="http://schemas.microsoft.com/office/drawing/2014/main" id="{017FA503-B2AA-4CB3-867B-7C419CF513F0}"/>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96" name="Groep 95">
              <a:extLst>
                <a:ext uri="{FF2B5EF4-FFF2-40B4-BE49-F238E27FC236}">
                  <a16:creationId xmlns:a16="http://schemas.microsoft.com/office/drawing/2014/main" id="{A7F596FF-F1AB-4F55-92BB-4534410C4AB5}"/>
                </a:ext>
              </a:extLst>
            </p:cNvPr>
            <p:cNvGrpSpPr/>
            <p:nvPr userDrawn="1"/>
          </p:nvGrpSpPr>
          <p:grpSpPr>
            <a:xfrm>
              <a:off x="-3310781" y="1231352"/>
              <a:ext cx="311450" cy="308977"/>
              <a:chOff x="-3310781" y="1231352"/>
              <a:chExt cx="311450" cy="308977"/>
            </a:xfrm>
          </p:grpSpPr>
          <p:sp>
            <p:nvSpPr>
              <p:cNvPr id="107" name="Rechthoek 106">
                <a:extLst>
                  <a:ext uri="{FF2B5EF4-FFF2-40B4-BE49-F238E27FC236}">
                    <a16:creationId xmlns:a16="http://schemas.microsoft.com/office/drawing/2014/main" id="{4D77C2CD-076E-4B8D-933F-A9911032C2E1}"/>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8" name="Vrije vorm 112">
                <a:extLst>
                  <a:ext uri="{FF2B5EF4-FFF2-40B4-BE49-F238E27FC236}">
                    <a16:creationId xmlns:a16="http://schemas.microsoft.com/office/drawing/2014/main" id="{216D88AF-A25F-4731-B92C-3414D7CDD531}"/>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9" name="Vrije vorm 113">
                <a:extLst>
                  <a:ext uri="{FF2B5EF4-FFF2-40B4-BE49-F238E27FC236}">
                    <a16:creationId xmlns:a16="http://schemas.microsoft.com/office/drawing/2014/main" id="{5966A142-8746-410C-8D9A-4615BEEE95DD}"/>
                  </a:ext>
                </a:extLst>
              </p:cNvPr>
              <p:cNvSpPr/>
              <p:nvPr userDrawn="1"/>
            </p:nvSpPr>
            <p:spPr>
              <a:xfrm>
                <a:off x="-3309640" y="1493364"/>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97" name="Rechthoek 96">
              <a:extLst>
                <a:ext uri="{FF2B5EF4-FFF2-40B4-BE49-F238E27FC236}">
                  <a16:creationId xmlns:a16="http://schemas.microsoft.com/office/drawing/2014/main" id="{6BAC3478-CA58-4151-B882-9F9B6481183A}"/>
                </a:ext>
              </a:extLst>
            </p:cNvPr>
            <p:cNvSpPr/>
            <p:nvPr userDrawn="1"/>
          </p:nvSpPr>
          <p:spPr>
            <a:xfrm>
              <a:off x="-3786437" y="545741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98" name="ICOON_info">
              <a:extLst>
                <a:ext uri="{FF2B5EF4-FFF2-40B4-BE49-F238E27FC236}">
                  <a16:creationId xmlns:a16="http://schemas.microsoft.com/office/drawing/2014/main" id="{A782FAA5-03FC-43DB-B07B-96DB889B3D3E}"/>
                </a:ext>
              </a:extLst>
            </p:cNvPr>
            <p:cNvGrpSpPr/>
            <p:nvPr userDrawn="1"/>
          </p:nvGrpSpPr>
          <p:grpSpPr>
            <a:xfrm>
              <a:off x="-376736" y="5324892"/>
              <a:ext cx="283685" cy="283685"/>
              <a:chOff x="-510741" y="5913713"/>
              <a:chExt cx="267555" cy="267555"/>
            </a:xfrm>
          </p:grpSpPr>
          <p:sp>
            <p:nvSpPr>
              <p:cNvPr id="105" name="Ovaal 104">
                <a:extLst>
                  <a:ext uri="{FF2B5EF4-FFF2-40B4-BE49-F238E27FC236}">
                    <a16:creationId xmlns:a16="http://schemas.microsoft.com/office/drawing/2014/main" id="{4F978CED-432E-4525-B383-D7C9C177B65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06" name="Graphic 163" descr="Informatie">
                <a:extLst>
                  <a:ext uri="{FF2B5EF4-FFF2-40B4-BE49-F238E27FC236}">
                    <a16:creationId xmlns:a16="http://schemas.microsoft.com/office/drawing/2014/main" id="{28BD70BA-3E14-42C3-BDDF-D79FDDE06C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99" name="Groep 98">
              <a:extLst>
                <a:ext uri="{FF2B5EF4-FFF2-40B4-BE49-F238E27FC236}">
                  <a16:creationId xmlns:a16="http://schemas.microsoft.com/office/drawing/2014/main" id="{254AD85D-B1A0-43E4-8084-DED3238EB760}"/>
                </a:ext>
              </a:extLst>
            </p:cNvPr>
            <p:cNvGrpSpPr/>
            <p:nvPr userDrawn="1"/>
          </p:nvGrpSpPr>
          <p:grpSpPr>
            <a:xfrm>
              <a:off x="-938434" y="5594788"/>
              <a:ext cx="627798" cy="576693"/>
              <a:chOff x="-938434" y="4570310"/>
              <a:chExt cx="627798" cy="576693"/>
            </a:xfrm>
          </p:grpSpPr>
          <p:grpSp>
            <p:nvGrpSpPr>
              <p:cNvPr id="100" name="Inspireren">
                <a:extLst>
                  <a:ext uri="{FF2B5EF4-FFF2-40B4-BE49-F238E27FC236}">
                    <a16:creationId xmlns:a16="http://schemas.microsoft.com/office/drawing/2014/main" id="{0CEC415E-40CA-4118-9BCB-95CB65D0EEA9}"/>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2" name="Freeform 12">
                  <a:extLst>
                    <a:ext uri="{FF2B5EF4-FFF2-40B4-BE49-F238E27FC236}">
                      <a16:creationId xmlns:a16="http://schemas.microsoft.com/office/drawing/2014/main" id="{AA9A4CBE-1E61-435D-9328-481FD214D400}"/>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3" name="Freeform 13">
                  <a:extLst>
                    <a:ext uri="{FF2B5EF4-FFF2-40B4-BE49-F238E27FC236}">
                      <a16:creationId xmlns:a16="http://schemas.microsoft.com/office/drawing/2014/main" id="{FE519E50-02E0-4F39-89B3-6049B1A1371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4" name="Freeform 14">
                  <a:extLst>
                    <a:ext uri="{FF2B5EF4-FFF2-40B4-BE49-F238E27FC236}">
                      <a16:creationId xmlns:a16="http://schemas.microsoft.com/office/drawing/2014/main" id="{1FBDCB88-00F5-40A4-AB2D-B2529CF91AB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1" name="Tekstvak 100">
                <a:extLst>
                  <a:ext uri="{FF2B5EF4-FFF2-40B4-BE49-F238E27FC236}">
                    <a16:creationId xmlns:a16="http://schemas.microsoft.com/office/drawing/2014/main" id="{EB51D451-E245-4BD4-8BC7-0BDA13DCFC7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AB60D71-1F6C-4276-AF0B-97150E061038}"/>
              </a:ext>
            </a:extLst>
          </p:cNvPr>
          <p:cNvGrpSpPr/>
          <p:nvPr userDrawn="1"/>
        </p:nvGrpSpPr>
        <p:grpSpPr>
          <a:xfrm>
            <a:off x="-3786437" y="-1"/>
            <a:ext cx="3693386" cy="5952132"/>
            <a:chOff x="-3786437" y="-1"/>
            <a:chExt cx="3693386" cy="5952132"/>
          </a:xfrm>
        </p:grpSpPr>
        <p:sp>
          <p:nvSpPr>
            <p:cNvPr id="11" name="Rechthoek 10">
              <a:extLst>
                <a:ext uri="{FF2B5EF4-FFF2-40B4-BE49-F238E27FC236}">
                  <a16:creationId xmlns:a16="http://schemas.microsoft.com/office/drawing/2014/main" id="{92479FE6-259F-458F-B335-0008F5BCD06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2" name="Ovaal 11">
              <a:extLst>
                <a:ext uri="{FF2B5EF4-FFF2-40B4-BE49-F238E27FC236}">
                  <a16:creationId xmlns:a16="http://schemas.microsoft.com/office/drawing/2014/main" id="{FE5A80B5-04CF-4137-9CAB-BA63992A4630}"/>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C8FD5BFE-253A-47B6-8C2C-727A1FDBF679}"/>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4" name="Ovaal 13">
              <a:extLst>
                <a:ext uri="{FF2B5EF4-FFF2-40B4-BE49-F238E27FC236}">
                  <a16:creationId xmlns:a16="http://schemas.microsoft.com/office/drawing/2014/main" id="{89BE166F-53AD-413E-ACC1-DA9ED2C2C045}"/>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 name="Rechthoek 14">
              <a:extLst>
                <a:ext uri="{FF2B5EF4-FFF2-40B4-BE49-F238E27FC236}">
                  <a16:creationId xmlns:a16="http://schemas.microsoft.com/office/drawing/2014/main" id="{ED0DC2A7-470B-4D97-98D0-E31106592EB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 name="Rechthoek 15">
              <a:extLst>
                <a:ext uri="{FF2B5EF4-FFF2-40B4-BE49-F238E27FC236}">
                  <a16:creationId xmlns:a16="http://schemas.microsoft.com/office/drawing/2014/main" id="{A2039501-7D98-4721-B8A6-7AA0BCBC51F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28C2D06-2374-413D-876A-4F0F29FED33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8C2C9E8E-E975-4361-A908-C6ACBBF5CEF0}"/>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A58A39F-DC1C-4916-B88C-6E8B43FFD471}"/>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22C6660D-D393-4277-BD0F-DB32574281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D73DBC3E-0352-412A-B2AF-53E397C1182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167B373E-5508-4556-BE4D-535E05B4445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50D684BD-7489-47CD-AA69-CBDA39AFF89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74A2FC79-4344-4F77-8727-9D718A44DBB5}"/>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D522DA32-B27F-4D63-BEC0-C7F2D206C6A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131A6509-E6B6-4AB9-9BE3-E7EEC3267BF9}"/>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50468D5C-3107-4C5A-857E-BF96F355E0B5}"/>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97D5AA52-7318-4E02-9745-C21E9418A886}"/>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187E2EE5-1408-4ACF-BCB5-C43F6EB98CD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D46E7F9E-BD41-43C8-8C62-5C5ECD23440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1E088CD-488F-4894-8DEF-5D68F02F980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B2BF1EE8-FCA1-476F-AD7A-47C28E525093}"/>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DB313A90-F8CE-4F8E-9E9D-205931A6CF0E}"/>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DECA2FD-1408-47EA-AAB0-4DBDB3DE349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D86D86-6911-40EB-8FBA-E51A091966F7}"/>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0D8AAA3-4BEC-4035-8038-0707D55E4F8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C3E05EC1-93A5-4EDB-82C1-6BD82BBFAF4E}"/>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77ECE9DB-B354-430C-B987-156C73ABAA1A}"/>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77735BDA-9B00-4D8F-A669-42F2227213DC}"/>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09027E5-CE0D-46D1-A577-7B5E74BC6D6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9BBC0849-6389-4B57-B981-7B3CB5C7C11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69A43134-7ACA-4227-9836-945AF0B1E7B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5CA1AB23-F738-441C-A42E-FC403284B786}"/>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7DA9D13-51F3-433E-A1F0-E3176C79D7B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5B9A338D-8A5C-4688-A382-DD714EB7A29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819E579-B235-4014-BD98-96E2E12A1BF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D6318B47-9668-477C-AA1F-89BB46A83D70}"/>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63250967-EB0A-4ED2-9E29-4E02F59D28CF}"/>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63B2027F-3856-4541-9CD1-549B60DFECF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DA105AA8-3B2A-4F9C-9C8D-A083B8C894F0}"/>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258E63B1-2C9D-471C-A23F-B1A43044E09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CF097D92-8409-42E2-93A3-5FB6505A28F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B03B3E04-CB27-4918-A961-3F504A078F17}"/>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4E55DC0E-3C7E-474A-BC81-52A3E4A6D54B}"/>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0519D1F6-6F3A-450B-A27C-CF9060D7A3FF}"/>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F403576A-739F-4956-86F2-CAF9209EE78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B1AFC61-9583-441C-AF72-7009E26A54BE}"/>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21781DDA-2976-4DA9-9EBC-4EA6D1E6F987}"/>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0C2B5CFC-096D-4931-BB9A-6BDFAD25B459}"/>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E5338745-9915-40A3-9CA1-6276E0662942}"/>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7B27C056-195D-409C-959D-E6D5956C2BEA}"/>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83B3772F-93D1-4AE3-935C-79DE108D95F7}"/>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0FA98315-DA25-42DE-9DB3-22022812C9F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EDF149E9-87A7-46F0-8FEC-2AB0B398EC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40C4BE0-5EDF-4938-B58D-B52B74AD432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90663940-7A6E-427D-A31E-72A76D674E29}"/>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4C4FE897-8D2E-4F99-89D7-CDBDBB41BE2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C3837366-CFDF-4FAA-A103-1EFC39FA574A}"/>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3A0B3111-9DEE-47F5-9B46-28C8CA683240}"/>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D971A880-F4B4-48A4-B1E4-7699D74341D3}"/>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8CA0107F-6999-4AC1-A2DA-FC6273EA1B12}"/>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FA17708E-E05E-4726-9A5F-D0EF4C2C2014}"/>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841F6E46-8F42-435D-B23E-C05A3E8CE9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A66BC72-68B4-4F47-AC90-9EFA73A4D2B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6978175-7786-412F-897D-E0A0B7563A78}"/>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32F05A7-9D23-4BD7-926E-AE7A7AB13774}"/>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BB09C036-56C5-4329-9A28-6EBA8EBF29BC}"/>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0413C3E5-8D73-4FA8-8DD8-4697707FB44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D953AE2D-CBA1-4FC1-91BE-EAD239DA8D89}"/>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9CACD7C1-E6E9-44EA-B577-E4AFABCFB09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31C0EAB3-F2A1-46D0-89F9-418F0D74A2F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8000"/>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286733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grpSp>
        <p:nvGrpSpPr>
          <p:cNvPr id="7" name="- INSTRUCTIES">
            <a:extLst>
              <a:ext uri="{FF2B5EF4-FFF2-40B4-BE49-F238E27FC236}">
                <a16:creationId xmlns:a16="http://schemas.microsoft.com/office/drawing/2014/main" id="{B794F72D-387E-4E6B-81B2-DDC2BBB35FA4}"/>
              </a:ext>
            </a:extLst>
          </p:cNvPr>
          <p:cNvGrpSpPr/>
          <p:nvPr userDrawn="1"/>
        </p:nvGrpSpPr>
        <p:grpSpPr>
          <a:xfrm>
            <a:off x="12377595" y="1"/>
            <a:ext cx="3693386" cy="5080671"/>
            <a:chOff x="-3786437" y="1"/>
            <a:chExt cx="3693386" cy="5080671"/>
          </a:xfrm>
        </p:grpSpPr>
        <p:sp>
          <p:nvSpPr>
            <p:cNvPr id="9" name="Rechthoek 8">
              <a:extLst>
                <a:ext uri="{FF2B5EF4-FFF2-40B4-BE49-F238E27FC236}">
                  <a16:creationId xmlns:a16="http://schemas.microsoft.com/office/drawing/2014/main" id="{4FB54B1F-B34F-45BC-B55E-5FB1F5E77706}"/>
                </a:ext>
              </a:extLst>
            </p:cNvPr>
            <p:cNvSpPr/>
            <p:nvPr userDrawn="1"/>
          </p:nvSpPr>
          <p:spPr>
            <a:xfrm>
              <a:off x="-3786437" y="425267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0" name="Rechthoek 9">
              <a:extLst>
                <a:ext uri="{FF2B5EF4-FFF2-40B4-BE49-F238E27FC236}">
                  <a16:creationId xmlns:a16="http://schemas.microsoft.com/office/drawing/2014/main" id="{735C9CFF-8D54-45D8-AC52-F88BD9855968}"/>
                </a:ext>
              </a:extLst>
            </p:cNvPr>
            <p:cNvSpPr/>
            <p:nvPr userDrawn="1"/>
          </p:nvSpPr>
          <p:spPr>
            <a:xfrm>
              <a:off x="-3786165" y="1"/>
              <a:ext cx="3593091" cy="4252672"/>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1" name="Ovaal 10">
              <a:extLst>
                <a:ext uri="{FF2B5EF4-FFF2-40B4-BE49-F238E27FC236}">
                  <a16:creationId xmlns:a16="http://schemas.microsoft.com/office/drawing/2014/main" id="{E81EF8F2-5203-4E31-B124-30FCA5F4B3E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2" name="Rechthoek 11">
              <a:extLst>
                <a:ext uri="{FF2B5EF4-FFF2-40B4-BE49-F238E27FC236}">
                  <a16:creationId xmlns:a16="http://schemas.microsoft.com/office/drawing/2014/main" id="{A84939B6-AD37-4D66-B31B-3D57611CF276}"/>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3" name="Ovaal 12">
              <a:extLst>
                <a:ext uri="{FF2B5EF4-FFF2-40B4-BE49-F238E27FC236}">
                  <a16:creationId xmlns:a16="http://schemas.microsoft.com/office/drawing/2014/main" id="{782EC43C-7275-4D4F-962C-DF43591C1D1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4CAAE22E-17C0-4914-BE22-B5717F819CB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 name="Groep 14">
              <a:extLst>
                <a:ext uri="{FF2B5EF4-FFF2-40B4-BE49-F238E27FC236}">
                  <a16:creationId xmlns:a16="http://schemas.microsoft.com/office/drawing/2014/main" id="{CFC10BF3-6446-4EC0-84D8-0CAE9FB88494}"/>
                </a:ext>
              </a:extLst>
            </p:cNvPr>
            <p:cNvGrpSpPr/>
            <p:nvPr userDrawn="1"/>
          </p:nvGrpSpPr>
          <p:grpSpPr>
            <a:xfrm>
              <a:off x="-3311319" y="2164285"/>
              <a:ext cx="825500" cy="209550"/>
              <a:chOff x="13504624" y="2482850"/>
              <a:chExt cx="825500" cy="209550"/>
            </a:xfrm>
          </p:grpSpPr>
          <p:sp>
            <p:nvSpPr>
              <p:cNvPr id="48" name="Rechthoek 47">
                <a:extLst>
                  <a:ext uri="{FF2B5EF4-FFF2-40B4-BE49-F238E27FC236}">
                    <a16:creationId xmlns:a16="http://schemas.microsoft.com/office/drawing/2014/main" id="{3F6DDA9B-005D-49F6-8127-47953E6A6E23}"/>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49" name="Rechte verbindingslijn 48">
                <a:extLst>
                  <a:ext uri="{FF2B5EF4-FFF2-40B4-BE49-F238E27FC236}">
                    <a16:creationId xmlns:a16="http://schemas.microsoft.com/office/drawing/2014/main" id="{076B3675-9609-44A6-BA89-6F8BF5C9C19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50" name="Gelijkbenige driehoek 49">
                <a:extLst>
                  <a:ext uri="{FF2B5EF4-FFF2-40B4-BE49-F238E27FC236}">
                    <a16:creationId xmlns:a16="http://schemas.microsoft.com/office/drawing/2014/main" id="{68F96BCA-3046-413D-BE51-7C4B2CC2E0C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6" name="Ovaal 15">
              <a:extLst>
                <a:ext uri="{FF2B5EF4-FFF2-40B4-BE49-F238E27FC236}">
                  <a16:creationId xmlns:a16="http://schemas.microsoft.com/office/drawing/2014/main" id="{4D93B628-F400-42A8-B1B2-27D59220F5CB}"/>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DEDA58D1-E4F7-44D4-A32B-813D06C70456}"/>
                </a:ext>
              </a:extLst>
            </p:cNvPr>
            <p:cNvSpPr/>
            <p:nvPr userDrawn="1"/>
          </p:nvSpPr>
          <p:spPr>
            <a:xfrm>
              <a:off x="-3319415" y="2553360"/>
              <a:ext cx="2944682" cy="81374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18" name="Groep 17">
              <a:extLst>
                <a:ext uri="{FF2B5EF4-FFF2-40B4-BE49-F238E27FC236}">
                  <a16:creationId xmlns:a16="http://schemas.microsoft.com/office/drawing/2014/main" id="{C9ABA3E0-D709-42DA-8D4A-F2643079485D}"/>
                </a:ext>
              </a:extLst>
            </p:cNvPr>
            <p:cNvGrpSpPr/>
            <p:nvPr userDrawn="1"/>
          </p:nvGrpSpPr>
          <p:grpSpPr>
            <a:xfrm>
              <a:off x="-3408294" y="3489160"/>
              <a:ext cx="622283" cy="612920"/>
              <a:chOff x="12617641" y="3403239"/>
              <a:chExt cx="752963" cy="741634"/>
            </a:xfrm>
          </p:grpSpPr>
          <p:grpSp>
            <p:nvGrpSpPr>
              <p:cNvPr id="32" name="Groep 31">
                <a:extLst>
                  <a:ext uri="{FF2B5EF4-FFF2-40B4-BE49-F238E27FC236}">
                    <a16:creationId xmlns:a16="http://schemas.microsoft.com/office/drawing/2014/main" id="{25DEECF2-ABEB-4D86-9864-FA8184177EB5}"/>
                  </a:ext>
                </a:extLst>
              </p:cNvPr>
              <p:cNvGrpSpPr/>
              <p:nvPr userDrawn="1"/>
            </p:nvGrpSpPr>
            <p:grpSpPr>
              <a:xfrm>
                <a:off x="12771530" y="3403239"/>
                <a:ext cx="467176" cy="448491"/>
                <a:chOff x="12782157" y="3403239"/>
                <a:chExt cx="467176" cy="448491"/>
              </a:xfrm>
            </p:grpSpPr>
            <p:grpSp>
              <p:nvGrpSpPr>
                <p:cNvPr id="35" name="Groep 34">
                  <a:extLst>
                    <a:ext uri="{FF2B5EF4-FFF2-40B4-BE49-F238E27FC236}">
                      <a16:creationId xmlns:a16="http://schemas.microsoft.com/office/drawing/2014/main" id="{AE353C19-73A1-484A-B90E-85E4B5E7A79B}"/>
                    </a:ext>
                  </a:extLst>
                </p:cNvPr>
                <p:cNvGrpSpPr/>
                <p:nvPr userDrawn="1"/>
              </p:nvGrpSpPr>
              <p:grpSpPr>
                <a:xfrm>
                  <a:off x="12782157" y="3403239"/>
                  <a:ext cx="412976" cy="396132"/>
                  <a:chOff x="13554906" y="3320109"/>
                  <a:chExt cx="443917" cy="425811"/>
                </a:xfrm>
              </p:grpSpPr>
              <p:grpSp>
                <p:nvGrpSpPr>
                  <p:cNvPr id="42" name="Groep 41">
                    <a:extLst>
                      <a:ext uri="{FF2B5EF4-FFF2-40B4-BE49-F238E27FC236}">
                        <a16:creationId xmlns:a16="http://schemas.microsoft.com/office/drawing/2014/main" id="{4087B328-E12C-4B5C-BFB5-AF44AE7FB811}"/>
                      </a:ext>
                    </a:extLst>
                  </p:cNvPr>
                  <p:cNvGrpSpPr/>
                  <p:nvPr userDrawn="1"/>
                </p:nvGrpSpPr>
                <p:grpSpPr>
                  <a:xfrm>
                    <a:off x="13554906" y="3320109"/>
                    <a:ext cx="443917" cy="425811"/>
                    <a:chOff x="12909684" y="1276143"/>
                    <a:chExt cx="443917" cy="425811"/>
                  </a:xfrm>
                </p:grpSpPr>
                <p:sp>
                  <p:nvSpPr>
                    <p:cNvPr id="45" name="Rechthoek 44">
                      <a:extLst>
                        <a:ext uri="{FF2B5EF4-FFF2-40B4-BE49-F238E27FC236}">
                          <a16:creationId xmlns:a16="http://schemas.microsoft.com/office/drawing/2014/main" id="{3AC426FC-824E-4A36-BA66-8F70D8821880}"/>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6" name="Rechthoek 45">
                      <a:extLst>
                        <a:ext uri="{FF2B5EF4-FFF2-40B4-BE49-F238E27FC236}">
                          <a16:creationId xmlns:a16="http://schemas.microsoft.com/office/drawing/2014/main" id="{DE63C809-18D8-48FC-BB1F-18E87500E48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7" name="Ovaal 46">
                      <a:extLst>
                        <a:ext uri="{FF2B5EF4-FFF2-40B4-BE49-F238E27FC236}">
                          <a16:creationId xmlns:a16="http://schemas.microsoft.com/office/drawing/2014/main" id="{071FB5CF-C272-4338-99EA-4F5E88A0964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3" name="Afbeelding 42">
                    <a:extLst>
                      <a:ext uri="{FF2B5EF4-FFF2-40B4-BE49-F238E27FC236}">
                        <a16:creationId xmlns:a16="http://schemas.microsoft.com/office/drawing/2014/main" id="{356D7BF8-31A4-4905-B981-972991C2908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4" name="Afbeelding 43">
                    <a:extLst>
                      <a:ext uri="{FF2B5EF4-FFF2-40B4-BE49-F238E27FC236}">
                        <a16:creationId xmlns:a16="http://schemas.microsoft.com/office/drawing/2014/main" id="{D959F068-D525-4FFA-9481-870F8FEA207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6" name="Groep 35">
                  <a:extLst>
                    <a:ext uri="{FF2B5EF4-FFF2-40B4-BE49-F238E27FC236}">
                      <a16:creationId xmlns:a16="http://schemas.microsoft.com/office/drawing/2014/main" id="{6DC0D616-37C6-4A0D-B4C7-CCBCDCD1898B}"/>
                    </a:ext>
                  </a:extLst>
                </p:cNvPr>
                <p:cNvGrpSpPr/>
                <p:nvPr userDrawn="1"/>
              </p:nvGrpSpPr>
              <p:grpSpPr>
                <a:xfrm>
                  <a:off x="13103513" y="3705268"/>
                  <a:ext cx="145820" cy="146462"/>
                  <a:chOff x="13096169" y="3602278"/>
                  <a:chExt cx="145820" cy="146462"/>
                </a:xfrm>
              </p:grpSpPr>
              <p:sp>
                <p:nvSpPr>
                  <p:cNvPr id="40" name="Rechthoek 39">
                    <a:extLst>
                      <a:ext uri="{FF2B5EF4-FFF2-40B4-BE49-F238E27FC236}">
                        <a16:creationId xmlns:a16="http://schemas.microsoft.com/office/drawing/2014/main" id="{24B94BD6-6A2C-4A46-84F6-0F9DE232D30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514D6859-BD3C-4F67-8B48-266D2B9054C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7" name="Groep 36">
                  <a:extLst>
                    <a:ext uri="{FF2B5EF4-FFF2-40B4-BE49-F238E27FC236}">
                      <a16:creationId xmlns:a16="http://schemas.microsoft.com/office/drawing/2014/main" id="{C16DD553-900B-4F72-9565-9B65F6AC22E3}"/>
                    </a:ext>
                  </a:extLst>
                </p:cNvPr>
                <p:cNvGrpSpPr/>
                <p:nvPr userDrawn="1"/>
              </p:nvGrpSpPr>
              <p:grpSpPr>
                <a:xfrm rot="10800000">
                  <a:off x="13061402" y="3665637"/>
                  <a:ext cx="145820" cy="146462"/>
                  <a:chOff x="13096169" y="3602278"/>
                  <a:chExt cx="145820" cy="146462"/>
                </a:xfrm>
              </p:grpSpPr>
              <p:sp>
                <p:nvSpPr>
                  <p:cNvPr id="38" name="Rechthoek 37">
                    <a:extLst>
                      <a:ext uri="{FF2B5EF4-FFF2-40B4-BE49-F238E27FC236}">
                        <a16:creationId xmlns:a16="http://schemas.microsoft.com/office/drawing/2014/main" id="{27E86EA3-6B04-45B7-8A35-BDF167EA0E5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3AEAF63E-3B77-4729-ACDC-E8CE7BE617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3" name="Rechthoek 32">
                <a:extLst>
                  <a:ext uri="{FF2B5EF4-FFF2-40B4-BE49-F238E27FC236}">
                    <a16:creationId xmlns:a16="http://schemas.microsoft.com/office/drawing/2014/main" id="{8160E21C-E41D-409F-BF06-92DF9CD9FB4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4" name="Gelijkbenige driehoek 33">
                <a:extLst>
                  <a:ext uri="{FF2B5EF4-FFF2-40B4-BE49-F238E27FC236}">
                    <a16:creationId xmlns:a16="http://schemas.microsoft.com/office/drawing/2014/main" id="{E0875363-B837-48AB-8633-5131A1D8B6B7}"/>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 name="ICOON_info">
              <a:extLst>
                <a:ext uri="{FF2B5EF4-FFF2-40B4-BE49-F238E27FC236}">
                  <a16:creationId xmlns:a16="http://schemas.microsoft.com/office/drawing/2014/main" id="{88462437-73D2-4E0F-90BD-EEA732542BDA}"/>
                </a:ext>
              </a:extLst>
            </p:cNvPr>
            <p:cNvGrpSpPr/>
            <p:nvPr userDrawn="1"/>
          </p:nvGrpSpPr>
          <p:grpSpPr>
            <a:xfrm>
              <a:off x="-376736" y="4123176"/>
              <a:ext cx="283685" cy="283685"/>
              <a:chOff x="-510741" y="5913713"/>
              <a:chExt cx="267555" cy="267555"/>
            </a:xfrm>
          </p:grpSpPr>
          <p:sp>
            <p:nvSpPr>
              <p:cNvPr id="30" name="Ovaal 29">
                <a:extLst>
                  <a:ext uri="{FF2B5EF4-FFF2-40B4-BE49-F238E27FC236}">
                    <a16:creationId xmlns:a16="http://schemas.microsoft.com/office/drawing/2014/main" id="{7E037F73-1497-4F49-9ECE-014902BC166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31" name="Graphic 163" descr="Informatie">
                <a:extLst>
                  <a:ext uri="{FF2B5EF4-FFF2-40B4-BE49-F238E27FC236}">
                    <a16:creationId xmlns:a16="http://schemas.microsoft.com/office/drawing/2014/main" id="{5F0221B7-8074-40D0-9C44-708FC00A647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0" name="Video icoon">
              <a:extLst>
                <a:ext uri="{FF2B5EF4-FFF2-40B4-BE49-F238E27FC236}">
                  <a16:creationId xmlns:a16="http://schemas.microsoft.com/office/drawing/2014/main" id="{EAF83584-E0E3-4E88-AB2F-DECE047573DF}"/>
                </a:ext>
              </a:extLst>
            </p:cNvPr>
            <p:cNvGrpSpPr/>
            <p:nvPr userDrawn="1"/>
          </p:nvGrpSpPr>
          <p:grpSpPr>
            <a:xfrm>
              <a:off x="-3310781" y="1231352"/>
              <a:ext cx="311450" cy="313414"/>
              <a:chOff x="8066315" y="1676399"/>
              <a:chExt cx="1371600" cy="1380253"/>
            </a:xfrm>
          </p:grpSpPr>
          <p:sp>
            <p:nvSpPr>
              <p:cNvPr id="27" name="Rechthoek 26">
                <a:extLst>
                  <a:ext uri="{FF2B5EF4-FFF2-40B4-BE49-F238E27FC236}">
                    <a16:creationId xmlns:a16="http://schemas.microsoft.com/office/drawing/2014/main" id="{61A30B18-73B2-4774-A270-D316AA7C0D28}"/>
                  </a:ext>
                </a:extLst>
              </p:cNvPr>
              <p:cNvSpPr/>
              <p:nvPr userDrawn="1"/>
            </p:nvSpPr>
            <p:spPr>
              <a:xfrm>
                <a:off x="8066315" y="1676399"/>
                <a:ext cx="1360714" cy="1360713"/>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8" name="Vrije vorm 112">
                <a:extLst>
                  <a:ext uri="{FF2B5EF4-FFF2-40B4-BE49-F238E27FC236}">
                    <a16:creationId xmlns:a16="http://schemas.microsoft.com/office/drawing/2014/main" id="{16A1C050-87E2-4D24-BB7C-5FD3762D60FF}"/>
                  </a:ext>
                </a:extLst>
              </p:cNvPr>
              <p:cNvSpPr/>
              <p:nvPr userDrawn="1"/>
            </p:nvSpPr>
            <p:spPr>
              <a:xfrm>
                <a:off x="8077201" y="1676399"/>
                <a:ext cx="1360714" cy="206831"/>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9" name="Vrije vorm 113">
                <a:extLst>
                  <a:ext uri="{FF2B5EF4-FFF2-40B4-BE49-F238E27FC236}">
                    <a16:creationId xmlns:a16="http://schemas.microsoft.com/office/drawing/2014/main" id="{1B9A7E47-D599-4AEF-A2EB-94C2F60F6693}"/>
                  </a:ext>
                </a:extLst>
              </p:cNvPr>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9D76B1FE-2C66-496B-BFC7-96ADA5CF7732}"/>
                </a:ext>
              </a:extLst>
            </p:cNvPr>
            <p:cNvGrpSpPr/>
            <p:nvPr userDrawn="1"/>
          </p:nvGrpSpPr>
          <p:grpSpPr>
            <a:xfrm>
              <a:off x="-938434" y="4390049"/>
              <a:ext cx="627798" cy="576693"/>
              <a:chOff x="-938434" y="4570310"/>
              <a:chExt cx="627798" cy="576693"/>
            </a:xfrm>
          </p:grpSpPr>
          <p:grpSp>
            <p:nvGrpSpPr>
              <p:cNvPr id="22" name="Inspireren">
                <a:extLst>
                  <a:ext uri="{FF2B5EF4-FFF2-40B4-BE49-F238E27FC236}">
                    <a16:creationId xmlns:a16="http://schemas.microsoft.com/office/drawing/2014/main" id="{292931FF-AF8D-48CC-A448-8289091A5E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4" name="Freeform 12">
                  <a:extLst>
                    <a:ext uri="{FF2B5EF4-FFF2-40B4-BE49-F238E27FC236}">
                      <a16:creationId xmlns:a16="http://schemas.microsoft.com/office/drawing/2014/main" id="{538419F7-6407-43A2-8256-16F5106FA59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 name="Freeform 13">
                  <a:extLst>
                    <a:ext uri="{FF2B5EF4-FFF2-40B4-BE49-F238E27FC236}">
                      <a16:creationId xmlns:a16="http://schemas.microsoft.com/office/drawing/2014/main" id="{CF1392AE-C2E8-4E1A-878F-96930C131FF8}"/>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6" name="Freeform 14">
                  <a:extLst>
                    <a:ext uri="{FF2B5EF4-FFF2-40B4-BE49-F238E27FC236}">
                      <a16:creationId xmlns:a16="http://schemas.microsoft.com/office/drawing/2014/main" id="{41399C60-9AE9-4E95-A92D-7997C43CE90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3" name="Tekstvak 22">
                <a:extLst>
                  <a:ext uri="{FF2B5EF4-FFF2-40B4-BE49-F238E27FC236}">
                    <a16:creationId xmlns:a16="http://schemas.microsoft.com/office/drawing/2014/main" id="{6729557B-EC3F-48B6-91A0-92595AFC8ED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7999"/>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845948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stagram #1">
    <p:bg>
      <p:bgPr>
        <a:solidFill>
          <a:schemeClr val="bg1"/>
        </a:solidFill>
        <a:effectLst/>
      </p:bgPr>
    </p:bg>
    <p:spTree>
      <p:nvGrpSpPr>
        <p:cNvPr id="1" name=""/>
        <p:cNvGrpSpPr/>
        <p:nvPr/>
      </p:nvGrpSpPr>
      <p:grpSpPr>
        <a:xfrm>
          <a:off x="0" y="0"/>
          <a:ext cx="0" cy="0"/>
          <a:chOff x="0" y="0"/>
          <a:chExt cx="0" cy="0"/>
        </a:xfrm>
      </p:grpSpPr>
      <p:grpSp>
        <p:nvGrpSpPr>
          <p:cNvPr id="156" name="- INSTRUCTIES">
            <a:extLst>
              <a:ext uri="{FF2B5EF4-FFF2-40B4-BE49-F238E27FC236}">
                <a16:creationId xmlns:a16="http://schemas.microsoft.com/office/drawing/2014/main" id="{F19E4F5D-4876-4839-A291-9B62D90B2825}"/>
              </a:ext>
            </a:extLst>
          </p:cNvPr>
          <p:cNvGrpSpPr/>
          <p:nvPr userDrawn="1"/>
        </p:nvGrpSpPr>
        <p:grpSpPr>
          <a:xfrm>
            <a:off x="12377595" y="-1"/>
            <a:ext cx="3693386" cy="6688475"/>
            <a:chOff x="-3786165" y="-1"/>
            <a:chExt cx="3693386" cy="6688475"/>
          </a:xfrm>
        </p:grpSpPr>
        <p:sp>
          <p:nvSpPr>
            <p:cNvPr id="157" name="Rechthoek 156">
              <a:extLst>
                <a:ext uri="{FF2B5EF4-FFF2-40B4-BE49-F238E27FC236}">
                  <a16:creationId xmlns:a16="http://schemas.microsoft.com/office/drawing/2014/main" id="{22AC77FA-6B42-4F74-B772-927FAFA6C88D}"/>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8" name="Ovaal 157">
              <a:extLst>
                <a:ext uri="{FF2B5EF4-FFF2-40B4-BE49-F238E27FC236}">
                  <a16:creationId xmlns:a16="http://schemas.microsoft.com/office/drawing/2014/main" id="{D12DE0DD-F880-4F08-BF02-F4073DFD7A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9" name="Rechthoek 158">
              <a:extLst>
                <a:ext uri="{FF2B5EF4-FFF2-40B4-BE49-F238E27FC236}">
                  <a16:creationId xmlns:a16="http://schemas.microsoft.com/office/drawing/2014/main" id="{8CE03A8D-E953-452A-A019-2829BBF3D69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0" name="Ovaal 159">
              <a:extLst>
                <a:ext uri="{FF2B5EF4-FFF2-40B4-BE49-F238E27FC236}">
                  <a16:creationId xmlns:a16="http://schemas.microsoft.com/office/drawing/2014/main" id="{BC17E749-8D66-4572-97F2-405CBAB4CFF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1" name="Rechthoek 160">
              <a:extLst>
                <a:ext uri="{FF2B5EF4-FFF2-40B4-BE49-F238E27FC236}">
                  <a16:creationId xmlns:a16="http://schemas.microsoft.com/office/drawing/2014/main" id="{3F19AAB4-1108-49C6-B3BF-A94CDACFF85E}"/>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2" name="Ovaal 161">
              <a:extLst>
                <a:ext uri="{FF2B5EF4-FFF2-40B4-BE49-F238E27FC236}">
                  <a16:creationId xmlns:a16="http://schemas.microsoft.com/office/drawing/2014/main" id="{F8AC64D9-C200-4E40-A01F-22812B57EDC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3" name="Rechthoek 162">
              <a:extLst>
                <a:ext uri="{FF2B5EF4-FFF2-40B4-BE49-F238E27FC236}">
                  <a16:creationId xmlns:a16="http://schemas.microsoft.com/office/drawing/2014/main" id="{5E9D77A3-26E8-4889-9BCF-4D42F24097CD}"/>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64" name="Rechthoek 163">
              <a:extLst>
                <a:ext uri="{FF2B5EF4-FFF2-40B4-BE49-F238E27FC236}">
                  <a16:creationId xmlns:a16="http://schemas.microsoft.com/office/drawing/2014/main" id="{0D62D8E7-99DA-4623-B94D-0DBE430F62CC}"/>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65" name="Groep 164">
              <a:extLst>
                <a:ext uri="{FF2B5EF4-FFF2-40B4-BE49-F238E27FC236}">
                  <a16:creationId xmlns:a16="http://schemas.microsoft.com/office/drawing/2014/main" id="{7E4882D5-6F44-4E5B-86C2-B202F6FA6071}"/>
                </a:ext>
              </a:extLst>
            </p:cNvPr>
            <p:cNvGrpSpPr/>
            <p:nvPr userDrawn="1"/>
          </p:nvGrpSpPr>
          <p:grpSpPr>
            <a:xfrm>
              <a:off x="-2485819" y="3479783"/>
              <a:ext cx="1222990" cy="563933"/>
              <a:chOff x="-2485819" y="3399207"/>
              <a:chExt cx="1222990" cy="563933"/>
            </a:xfrm>
          </p:grpSpPr>
          <p:sp>
            <p:nvSpPr>
              <p:cNvPr id="258" name="Rechthoek 257">
                <a:extLst>
                  <a:ext uri="{FF2B5EF4-FFF2-40B4-BE49-F238E27FC236}">
                    <a16:creationId xmlns:a16="http://schemas.microsoft.com/office/drawing/2014/main" id="{9329F784-8507-4139-8CA6-A3D31D389AC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59" name="Rechthoek 258">
                <a:extLst>
                  <a:ext uri="{FF2B5EF4-FFF2-40B4-BE49-F238E27FC236}">
                    <a16:creationId xmlns:a16="http://schemas.microsoft.com/office/drawing/2014/main" id="{A2E50840-5B67-486E-8B7D-7EAD0817BC2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60" name="Groep 259">
                <a:extLst>
                  <a:ext uri="{FF2B5EF4-FFF2-40B4-BE49-F238E27FC236}">
                    <a16:creationId xmlns:a16="http://schemas.microsoft.com/office/drawing/2014/main" id="{AC3264C2-A758-4750-AED0-5F460DBD4ED2}"/>
                  </a:ext>
                </a:extLst>
              </p:cNvPr>
              <p:cNvGrpSpPr/>
              <p:nvPr userDrawn="1"/>
            </p:nvGrpSpPr>
            <p:grpSpPr>
              <a:xfrm>
                <a:off x="-2403869" y="3460544"/>
                <a:ext cx="155951" cy="131922"/>
                <a:chOff x="12968836" y="3354170"/>
                <a:chExt cx="404806" cy="342433"/>
              </a:xfrm>
            </p:grpSpPr>
            <p:sp>
              <p:nvSpPr>
                <p:cNvPr id="277" name="Rechthoek: afgeronde hoeken 276">
                  <a:extLst>
                    <a:ext uri="{FF2B5EF4-FFF2-40B4-BE49-F238E27FC236}">
                      <a16:creationId xmlns:a16="http://schemas.microsoft.com/office/drawing/2014/main" id="{2843FBB8-68FF-4FA8-B2CA-01B3E2EBAD5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78" name="Rechthoek 277">
                  <a:extLst>
                    <a:ext uri="{FF2B5EF4-FFF2-40B4-BE49-F238E27FC236}">
                      <a16:creationId xmlns:a16="http://schemas.microsoft.com/office/drawing/2014/main" id="{95B4C0EA-86A5-4FCD-BFF8-319F5959C410}"/>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9" name="Rechthoek 278">
                  <a:extLst>
                    <a:ext uri="{FF2B5EF4-FFF2-40B4-BE49-F238E27FC236}">
                      <a16:creationId xmlns:a16="http://schemas.microsoft.com/office/drawing/2014/main" id="{C62EE1C7-5075-4543-99B3-D49D6F6AD62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0" name="Rechthoek 279">
                  <a:extLst>
                    <a:ext uri="{FF2B5EF4-FFF2-40B4-BE49-F238E27FC236}">
                      <a16:creationId xmlns:a16="http://schemas.microsoft.com/office/drawing/2014/main" id="{A34D363B-89FA-4E1B-9579-D975DAAB994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1" name="Rechthoek 280">
                  <a:extLst>
                    <a:ext uri="{FF2B5EF4-FFF2-40B4-BE49-F238E27FC236}">
                      <a16:creationId xmlns:a16="http://schemas.microsoft.com/office/drawing/2014/main" id="{F236CC30-F1AE-41F3-9DA1-204AB5E9122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2" name="Rechthoek 281">
                  <a:extLst>
                    <a:ext uri="{FF2B5EF4-FFF2-40B4-BE49-F238E27FC236}">
                      <a16:creationId xmlns:a16="http://schemas.microsoft.com/office/drawing/2014/main" id="{0A9AAFB1-DB5F-4CB2-BA12-954F2E69BA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61" name="Groep 260">
                <a:extLst>
                  <a:ext uri="{FF2B5EF4-FFF2-40B4-BE49-F238E27FC236}">
                    <a16:creationId xmlns:a16="http://schemas.microsoft.com/office/drawing/2014/main" id="{EB2487BD-ABCF-419D-AB40-CF32E3C5072D}"/>
                  </a:ext>
                </a:extLst>
              </p:cNvPr>
              <p:cNvGrpSpPr/>
              <p:nvPr userDrawn="1"/>
            </p:nvGrpSpPr>
            <p:grpSpPr>
              <a:xfrm>
                <a:off x="-2423424" y="3690208"/>
                <a:ext cx="166739" cy="218963"/>
                <a:chOff x="12940828" y="3950597"/>
                <a:chExt cx="432813" cy="568367"/>
              </a:xfrm>
            </p:grpSpPr>
            <p:grpSp>
              <p:nvGrpSpPr>
                <p:cNvPr id="266" name="Groep 265">
                  <a:extLst>
                    <a:ext uri="{FF2B5EF4-FFF2-40B4-BE49-F238E27FC236}">
                      <a16:creationId xmlns:a16="http://schemas.microsoft.com/office/drawing/2014/main" id="{D8E2B6FD-2C65-4345-9DCD-E983FA90C390}"/>
                    </a:ext>
                  </a:extLst>
                </p:cNvPr>
                <p:cNvGrpSpPr/>
                <p:nvPr userDrawn="1"/>
              </p:nvGrpSpPr>
              <p:grpSpPr>
                <a:xfrm>
                  <a:off x="13000382" y="4006891"/>
                  <a:ext cx="373259" cy="315747"/>
                  <a:chOff x="12968836" y="3354170"/>
                  <a:chExt cx="404806" cy="342433"/>
                </a:xfrm>
              </p:grpSpPr>
              <p:sp>
                <p:nvSpPr>
                  <p:cNvPr id="268" name="Rechthoek: afgeronde hoeken 267">
                    <a:extLst>
                      <a:ext uri="{FF2B5EF4-FFF2-40B4-BE49-F238E27FC236}">
                        <a16:creationId xmlns:a16="http://schemas.microsoft.com/office/drawing/2014/main" id="{0F23598B-0214-4618-A858-27A104B38FC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69" name="Rechthoek 268">
                    <a:extLst>
                      <a:ext uri="{FF2B5EF4-FFF2-40B4-BE49-F238E27FC236}">
                        <a16:creationId xmlns:a16="http://schemas.microsoft.com/office/drawing/2014/main" id="{8F176E48-04BA-47B5-BA9A-869E2A51E04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3" name="Rechthoek 272">
                    <a:extLst>
                      <a:ext uri="{FF2B5EF4-FFF2-40B4-BE49-F238E27FC236}">
                        <a16:creationId xmlns:a16="http://schemas.microsoft.com/office/drawing/2014/main" id="{AACC7485-783A-4784-AF53-87D146A6458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4" name="Rechthoek 273">
                    <a:extLst>
                      <a:ext uri="{FF2B5EF4-FFF2-40B4-BE49-F238E27FC236}">
                        <a16:creationId xmlns:a16="http://schemas.microsoft.com/office/drawing/2014/main" id="{D60CDDC3-470A-4360-B19D-E69FAA8BC1F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5" name="Rechthoek 274">
                    <a:extLst>
                      <a:ext uri="{FF2B5EF4-FFF2-40B4-BE49-F238E27FC236}">
                        <a16:creationId xmlns:a16="http://schemas.microsoft.com/office/drawing/2014/main" id="{91F1DAB1-9AEB-41DE-B1EC-49C88C40947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6" name="Rechthoek 275">
                    <a:extLst>
                      <a:ext uri="{FF2B5EF4-FFF2-40B4-BE49-F238E27FC236}">
                        <a16:creationId xmlns:a16="http://schemas.microsoft.com/office/drawing/2014/main" id="{1B65ECA3-2003-4B60-93C9-7E72356045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67" name="Boog 266">
                  <a:extLst>
                    <a:ext uri="{FF2B5EF4-FFF2-40B4-BE49-F238E27FC236}">
                      <a16:creationId xmlns:a16="http://schemas.microsoft.com/office/drawing/2014/main" id="{5E4C4662-813B-42F6-815B-A476747D1DB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262" name="Tekstvak 261">
                <a:extLst>
                  <a:ext uri="{FF2B5EF4-FFF2-40B4-BE49-F238E27FC236}">
                    <a16:creationId xmlns:a16="http://schemas.microsoft.com/office/drawing/2014/main" id="{BEE3D5E1-A32B-4A1B-A905-9EDF69C6E9F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263" name="Tekstvak 262">
                <a:extLst>
                  <a:ext uri="{FF2B5EF4-FFF2-40B4-BE49-F238E27FC236}">
                    <a16:creationId xmlns:a16="http://schemas.microsoft.com/office/drawing/2014/main" id="{4752EB0A-FEFE-45D2-A311-CCEED26AB40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264" name="Vrije vorm: vorm 263">
                <a:extLst>
                  <a:ext uri="{FF2B5EF4-FFF2-40B4-BE49-F238E27FC236}">
                    <a16:creationId xmlns:a16="http://schemas.microsoft.com/office/drawing/2014/main" id="{7D60227A-5849-47B9-8AC2-D689CAD7AC4F}"/>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67" name="Groep 166">
              <a:extLst>
                <a:ext uri="{FF2B5EF4-FFF2-40B4-BE49-F238E27FC236}">
                  <a16:creationId xmlns:a16="http://schemas.microsoft.com/office/drawing/2014/main" id="{E5184995-BE44-4722-9CEB-E11325FC9BF0}"/>
                </a:ext>
              </a:extLst>
            </p:cNvPr>
            <p:cNvGrpSpPr/>
            <p:nvPr userDrawn="1"/>
          </p:nvGrpSpPr>
          <p:grpSpPr>
            <a:xfrm>
              <a:off x="-3786165" y="5728778"/>
              <a:ext cx="3693386" cy="959696"/>
              <a:chOff x="-3786437" y="6163468"/>
              <a:chExt cx="3693386" cy="959696"/>
            </a:xfrm>
          </p:grpSpPr>
          <p:sp>
            <p:nvSpPr>
              <p:cNvPr id="247" name="Rechthoek 246">
                <a:extLst>
                  <a:ext uri="{FF2B5EF4-FFF2-40B4-BE49-F238E27FC236}">
                    <a16:creationId xmlns:a16="http://schemas.microsoft.com/office/drawing/2014/main" id="{85EF4895-5B1A-4A60-AD39-8BD5D18C03BA}"/>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48" name="ICOON_info">
                <a:extLst>
                  <a:ext uri="{FF2B5EF4-FFF2-40B4-BE49-F238E27FC236}">
                    <a16:creationId xmlns:a16="http://schemas.microsoft.com/office/drawing/2014/main" id="{1F23744B-1582-424D-A1C9-F68CA1C3568B}"/>
                  </a:ext>
                </a:extLst>
              </p:cNvPr>
              <p:cNvGrpSpPr/>
              <p:nvPr userDrawn="1"/>
            </p:nvGrpSpPr>
            <p:grpSpPr>
              <a:xfrm>
                <a:off x="-376736" y="6163468"/>
                <a:ext cx="283685" cy="283685"/>
                <a:chOff x="-510741" y="5913713"/>
                <a:chExt cx="267555" cy="267555"/>
              </a:xfrm>
            </p:grpSpPr>
            <p:sp>
              <p:nvSpPr>
                <p:cNvPr id="255" name="Ovaal 254">
                  <a:extLst>
                    <a:ext uri="{FF2B5EF4-FFF2-40B4-BE49-F238E27FC236}">
                      <a16:creationId xmlns:a16="http://schemas.microsoft.com/office/drawing/2014/main" id="{26ED2A74-574E-47C0-B637-C9CBEFEBF4D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56" name="Graphic 163" descr="Informatie">
                  <a:extLst>
                    <a:ext uri="{FF2B5EF4-FFF2-40B4-BE49-F238E27FC236}">
                      <a16:creationId xmlns:a16="http://schemas.microsoft.com/office/drawing/2014/main" id="{0A78B7EE-2B27-4635-BF5E-D177017FC9A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49" name="Groep 248">
                <a:extLst>
                  <a:ext uri="{FF2B5EF4-FFF2-40B4-BE49-F238E27FC236}">
                    <a16:creationId xmlns:a16="http://schemas.microsoft.com/office/drawing/2014/main" id="{2DB962C6-CF3F-49A5-A45B-6AA90F3A136C}"/>
                  </a:ext>
                </a:extLst>
              </p:cNvPr>
              <p:cNvGrpSpPr/>
              <p:nvPr userDrawn="1"/>
            </p:nvGrpSpPr>
            <p:grpSpPr>
              <a:xfrm>
                <a:off x="-938434" y="6420818"/>
                <a:ext cx="627798" cy="576693"/>
                <a:chOff x="-938434" y="4570310"/>
                <a:chExt cx="627798" cy="576693"/>
              </a:xfrm>
            </p:grpSpPr>
            <p:grpSp>
              <p:nvGrpSpPr>
                <p:cNvPr id="250" name="Inspireren">
                  <a:extLst>
                    <a:ext uri="{FF2B5EF4-FFF2-40B4-BE49-F238E27FC236}">
                      <a16:creationId xmlns:a16="http://schemas.microsoft.com/office/drawing/2014/main" id="{33EDF937-47E9-45D2-B6AD-B684B52C5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52" name="Freeform 12">
                    <a:extLst>
                      <a:ext uri="{FF2B5EF4-FFF2-40B4-BE49-F238E27FC236}">
                        <a16:creationId xmlns:a16="http://schemas.microsoft.com/office/drawing/2014/main" id="{45A35F2B-2967-4B0F-8930-AD48CB0080D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3" name="Freeform 13">
                    <a:extLst>
                      <a:ext uri="{FF2B5EF4-FFF2-40B4-BE49-F238E27FC236}">
                        <a16:creationId xmlns:a16="http://schemas.microsoft.com/office/drawing/2014/main" id="{A66CDF9C-4D45-4D08-9838-0FAD688A0A6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4" name="Freeform 14">
                    <a:extLst>
                      <a:ext uri="{FF2B5EF4-FFF2-40B4-BE49-F238E27FC236}">
                        <a16:creationId xmlns:a16="http://schemas.microsoft.com/office/drawing/2014/main" id="{CB85542C-C4DA-4954-B021-D10F2229A10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51" name="Tekstvak 250">
                  <a:extLst>
                    <a:ext uri="{FF2B5EF4-FFF2-40B4-BE49-F238E27FC236}">
                      <a16:creationId xmlns:a16="http://schemas.microsoft.com/office/drawing/2014/main" id="{DBC239B4-04A9-4BCB-8D5F-F2C11298ADD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72" name="Groep 171">
              <a:extLst>
                <a:ext uri="{FF2B5EF4-FFF2-40B4-BE49-F238E27FC236}">
                  <a16:creationId xmlns:a16="http://schemas.microsoft.com/office/drawing/2014/main" id="{3E1FE485-F7BE-4F97-A351-14A92FBE03ED}"/>
                </a:ext>
              </a:extLst>
            </p:cNvPr>
            <p:cNvGrpSpPr/>
            <p:nvPr userDrawn="1"/>
          </p:nvGrpSpPr>
          <p:grpSpPr>
            <a:xfrm>
              <a:off x="-3367447" y="1226982"/>
              <a:ext cx="791775" cy="406485"/>
              <a:chOff x="-3565087" y="1409294"/>
              <a:chExt cx="627469" cy="322133"/>
            </a:xfrm>
          </p:grpSpPr>
          <p:grpSp>
            <p:nvGrpSpPr>
              <p:cNvPr id="241" name="Groep 240">
                <a:extLst>
                  <a:ext uri="{FF2B5EF4-FFF2-40B4-BE49-F238E27FC236}">
                    <a16:creationId xmlns:a16="http://schemas.microsoft.com/office/drawing/2014/main" id="{5FE33416-76B9-4BF9-A566-D1DDB8EA42F9}"/>
                  </a:ext>
                </a:extLst>
              </p:cNvPr>
              <p:cNvGrpSpPr/>
              <p:nvPr userDrawn="1"/>
            </p:nvGrpSpPr>
            <p:grpSpPr>
              <a:xfrm>
                <a:off x="-3364916" y="1409294"/>
                <a:ext cx="225195" cy="195499"/>
                <a:chOff x="10307162" y="1361199"/>
                <a:chExt cx="2200275" cy="1914525"/>
              </a:xfrm>
            </p:grpSpPr>
            <p:sp>
              <p:nvSpPr>
                <p:cNvPr id="243" name="Vrije vorm: vorm 242">
                  <a:extLst>
                    <a:ext uri="{FF2B5EF4-FFF2-40B4-BE49-F238E27FC236}">
                      <a16:creationId xmlns:a16="http://schemas.microsoft.com/office/drawing/2014/main" id="{45562AC1-3EC0-44A2-AAC4-23BB79D2041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244" name="Groep 243">
                  <a:extLst>
                    <a:ext uri="{FF2B5EF4-FFF2-40B4-BE49-F238E27FC236}">
                      <a16:creationId xmlns:a16="http://schemas.microsoft.com/office/drawing/2014/main" id="{417E9493-47FA-424D-8832-EBC86C3DF66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245" name="Vrije vorm: vorm 244">
                    <a:extLst>
                      <a:ext uri="{FF2B5EF4-FFF2-40B4-BE49-F238E27FC236}">
                        <a16:creationId xmlns:a16="http://schemas.microsoft.com/office/drawing/2014/main" id="{B5DA8B07-9E03-445A-B918-49604704A7D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246" name="Vrije vorm: vorm 245">
                    <a:extLst>
                      <a:ext uri="{FF2B5EF4-FFF2-40B4-BE49-F238E27FC236}">
                        <a16:creationId xmlns:a16="http://schemas.microsoft.com/office/drawing/2014/main" id="{F19AD795-E2BC-4C8A-9BDF-E79BFED2D5E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242" name="Tekstvak 241">
                <a:extLst>
                  <a:ext uri="{FF2B5EF4-FFF2-40B4-BE49-F238E27FC236}">
                    <a16:creationId xmlns:a16="http://schemas.microsoft.com/office/drawing/2014/main" id="{BFF1D99C-ADB7-4F3E-86A4-DF861611FBA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73" name="Groep 172">
              <a:extLst>
                <a:ext uri="{FF2B5EF4-FFF2-40B4-BE49-F238E27FC236}">
                  <a16:creationId xmlns:a16="http://schemas.microsoft.com/office/drawing/2014/main" id="{50C0CD6E-4F22-4AE8-8AA2-7355EA6811A9}"/>
                </a:ext>
              </a:extLst>
            </p:cNvPr>
            <p:cNvGrpSpPr/>
            <p:nvPr userDrawn="1"/>
          </p:nvGrpSpPr>
          <p:grpSpPr>
            <a:xfrm>
              <a:off x="-3354295" y="5166361"/>
              <a:ext cx="514284" cy="506545"/>
              <a:chOff x="12617641" y="3403239"/>
              <a:chExt cx="752963" cy="741634"/>
            </a:xfrm>
          </p:grpSpPr>
          <p:grpSp>
            <p:nvGrpSpPr>
              <p:cNvPr id="181" name="Groep 180">
                <a:extLst>
                  <a:ext uri="{FF2B5EF4-FFF2-40B4-BE49-F238E27FC236}">
                    <a16:creationId xmlns:a16="http://schemas.microsoft.com/office/drawing/2014/main" id="{AF9DE299-9BFC-4BCF-9780-D5A89A8B08C9}"/>
                  </a:ext>
                </a:extLst>
              </p:cNvPr>
              <p:cNvGrpSpPr/>
              <p:nvPr userDrawn="1"/>
            </p:nvGrpSpPr>
            <p:grpSpPr>
              <a:xfrm>
                <a:off x="12771530" y="3403239"/>
                <a:ext cx="467176" cy="448491"/>
                <a:chOff x="12782157" y="3403239"/>
                <a:chExt cx="467176" cy="448491"/>
              </a:xfrm>
            </p:grpSpPr>
            <p:grpSp>
              <p:nvGrpSpPr>
                <p:cNvPr id="184" name="Groep 183">
                  <a:extLst>
                    <a:ext uri="{FF2B5EF4-FFF2-40B4-BE49-F238E27FC236}">
                      <a16:creationId xmlns:a16="http://schemas.microsoft.com/office/drawing/2014/main" id="{72495018-0BF1-4B9D-AF2F-7F2FEDD11838}"/>
                    </a:ext>
                  </a:extLst>
                </p:cNvPr>
                <p:cNvGrpSpPr/>
                <p:nvPr userDrawn="1"/>
              </p:nvGrpSpPr>
              <p:grpSpPr>
                <a:xfrm>
                  <a:off x="12782157" y="3403239"/>
                  <a:ext cx="412976" cy="396132"/>
                  <a:chOff x="13554906" y="3320109"/>
                  <a:chExt cx="443917" cy="425811"/>
                </a:xfrm>
              </p:grpSpPr>
              <p:grpSp>
                <p:nvGrpSpPr>
                  <p:cNvPr id="234" name="Groep 233">
                    <a:extLst>
                      <a:ext uri="{FF2B5EF4-FFF2-40B4-BE49-F238E27FC236}">
                        <a16:creationId xmlns:a16="http://schemas.microsoft.com/office/drawing/2014/main" id="{2F9E2F01-99D8-40F1-8856-9968B4FCB3CD}"/>
                      </a:ext>
                    </a:extLst>
                  </p:cNvPr>
                  <p:cNvGrpSpPr/>
                  <p:nvPr userDrawn="1"/>
                </p:nvGrpSpPr>
                <p:grpSpPr>
                  <a:xfrm>
                    <a:off x="13554906" y="3320109"/>
                    <a:ext cx="443917" cy="425811"/>
                    <a:chOff x="12909684" y="1276143"/>
                    <a:chExt cx="443917" cy="425811"/>
                  </a:xfrm>
                </p:grpSpPr>
                <p:sp>
                  <p:nvSpPr>
                    <p:cNvPr id="237" name="Rechthoek 236">
                      <a:extLst>
                        <a:ext uri="{FF2B5EF4-FFF2-40B4-BE49-F238E27FC236}">
                          <a16:creationId xmlns:a16="http://schemas.microsoft.com/office/drawing/2014/main" id="{E3C0AB1D-EE9E-4240-95F9-A4508F53FFD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8" name="Rechthoek 237">
                      <a:extLst>
                        <a:ext uri="{FF2B5EF4-FFF2-40B4-BE49-F238E27FC236}">
                          <a16:creationId xmlns:a16="http://schemas.microsoft.com/office/drawing/2014/main" id="{A562649F-1590-4AF8-96F7-529CDDE4CF2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9" name="Ovaal 238">
                      <a:extLst>
                        <a:ext uri="{FF2B5EF4-FFF2-40B4-BE49-F238E27FC236}">
                          <a16:creationId xmlns:a16="http://schemas.microsoft.com/office/drawing/2014/main" id="{D461FE1E-3205-408A-B9E0-CA3AE68AFAF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235" name="Afbeelding 234">
                    <a:extLst>
                      <a:ext uri="{FF2B5EF4-FFF2-40B4-BE49-F238E27FC236}">
                        <a16:creationId xmlns:a16="http://schemas.microsoft.com/office/drawing/2014/main" id="{68FACD0C-D514-4D96-99A8-88F16EBC91E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236" name="Afbeelding 235">
                    <a:extLst>
                      <a:ext uri="{FF2B5EF4-FFF2-40B4-BE49-F238E27FC236}">
                        <a16:creationId xmlns:a16="http://schemas.microsoft.com/office/drawing/2014/main" id="{A98D695A-EEF5-415F-82DC-1F9C829B297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201" name="Groep 200">
                  <a:extLst>
                    <a:ext uri="{FF2B5EF4-FFF2-40B4-BE49-F238E27FC236}">
                      <a16:creationId xmlns:a16="http://schemas.microsoft.com/office/drawing/2014/main" id="{BB2B25AC-4BDD-41AA-8E23-39F5953A6CB4}"/>
                    </a:ext>
                  </a:extLst>
                </p:cNvPr>
                <p:cNvGrpSpPr/>
                <p:nvPr userDrawn="1"/>
              </p:nvGrpSpPr>
              <p:grpSpPr>
                <a:xfrm>
                  <a:off x="13103513" y="3705268"/>
                  <a:ext cx="145820" cy="146462"/>
                  <a:chOff x="13096169" y="3602278"/>
                  <a:chExt cx="145820" cy="146462"/>
                </a:xfrm>
              </p:grpSpPr>
              <p:sp>
                <p:nvSpPr>
                  <p:cNvPr id="212" name="Rechthoek 211">
                    <a:extLst>
                      <a:ext uri="{FF2B5EF4-FFF2-40B4-BE49-F238E27FC236}">
                        <a16:creationId xmlns:a16="http://schemas.microsoft.com/office/drawing/2014/main" id="{AB896491-A586-4EB7-ABDC-8B7811F88F5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33" name="Rechthoek 232">
                    <a:extLst>
                      <a:ext uri="{FF2B5EF4-FFF2-40B4-BE49-F238E27FC236}">
                        <a16:creationId xmlns:a16="http://schemas.microsoft.com/office/drawing/2014/main" id="{C12E1FA6-8C78-4A6E-BB75-E7C31DD7966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02" name="Groep 201">
                  <a:extLst>
                    <a:ext uri="{FF2B5EF4-FFF2-40B4-BE49-F238E27FC236}">
                      <a16:creationId xmlns:a16="http://schemas.microsoft.com/office/drawing/2014/main" id="{0EA43F48-4315-4655-8AB7-5481487A93E7}"/>
                    </a:ext>
                  </a:extLst>
                </p:cNvPr>
                <p:cNvGrpSpPr/>
                <p:nvPr userDrawn="1"/>
              </p:nvGrpSpPr>
              <p:grpSpPr>
                <a:xfrm rot="10800000">
                  <a:off x="13061402" y="3665637"/>
                  <a:ext cx="145820" cy="146462"/>
                  <a:chOff x="13096169" y="3602278"/>
                  <a:chExt cx="145820" cy="146462"/>
                </a:xfrm>
              </p:grpSpPr>
              <p:sp>
                <p:nvSpPr>
                  <p:cNvPr id="203" name="Rechthoek 202">
                    <a:extLst>
                      <a:ext uri="{FF2B5EF4-FFF2-40B4-BE49-F238E27FC236}">
                        <a16:creationId xmlns:a16="http://schemas.microsoft.com/office/drawing/2014/main" id="{98D2BD94-4694-4590-8495-DC3DAD9FE29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056D2181-75E1-4E5C-A244-80FC96E39E9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82" name="Rechthoek 181">
                <a:extLst>
                  <a:ext uri="{FF2B5EF4-FFF2-40B4-BE49-F238E27FC236}">
                    <a16:creationId xmlns:a16="http://schemas.microsoft.com/office/drawing/2014/main" id="{86F07913-7381-41DB-BF69-0D7552484D8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83" name="Gelijkbenige driehoek 182">
                <a:extLst>
                  <a:ext uri="{FF2B5EF4-FFF2-40B4-BE49-F238E27FC236}">
                    <a16:creationId xmlns:a16="http://schemas.microsoft.com/office/drawing/2014/main" id="{865A07A0-BC4D-44AE-8D75-1991713807C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4" name="Ovaal 173">
              <a:extLst>
                <a:ext uri="{FF2B5EF4-FFF2-40B4-BE49-F238E27FC236}">
                  <a16:creationId xmlns:a16="http://schemas.microsoft.com/office/drawing/2014/main" id="{5002A964-24BB-4580-B7D8-B7A5CC5CE44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5" name="Rechthoek 174">
              <a:extLst>
                <a:ext uri="{FF2B5EF4-FFF2-40B4-BE49-F238E27FC236}">
                  <a16:creationId xmlns:a16="http://schemas.microsoft.com/office/drawing/2014/main" id="{69B1D521-E66B-46DE-B705-1D7FD47BA2FE}"/>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0" name="Rechthoek 179">
              <a:extLst>
                <a:ext uri="{FF2B5EF4-FFF2-40B4-BE49-F238E27FC236}">
                  <a16:creationId xmlns:a16="http://schemas.microsoft.com/office/drawing/2014/main" id="{95AEB5BB-5304-4C73-8C9C-C87E285C493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#1</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b="0">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3" name="tekst">
            <a:extLst>
              <a:ext uri="{FF2B5EF4-FFF2-40B4-BE49-F238E27FC236}">
                <a16:creationId xmlns:a16="http://schemas.microsoft.com/office/drawing/2014/main" id="{CC8466C4-1B87-5393-99A9-D09233040082}"/>
              </a:ext>
            </a:extLst>
          </p:cNvPr>
          <p:cNvSpPr>
            <a:spLocks noGrp="1"/>
          </p:cNvSpPr>
          <p:nvPr>
            <p:ph type="body" sz="quarter" idx="13" hasCustomPrompt="1"/>
          </p:nvPr>
        </p:nvSpPr>
        <p:spPr>
          <a:xfrm>
            <a:off x="547689" y="1963738"/>
            <a:ext cx="11101386" cy="4344987"/>
          </a:xfrm>
        </p:spPr>
        <p:txBody>
          <a:bodyPr/>
          <a:lstStyle>
            <a:lvl1pPr>
              <a:defRPr>
                <a:latin typeface="Museo Sans 100" panose="02000000000000000000" pitchFamily="50" charset="0"/>
              </a:defRPr>
            </a:lvl1pPr>
            <a:lvl2pPr>
              <a:defRPr>
                <a:latin typeface="Museo Sans 100" panose="02000000000000000000" pitchFamily="50" charset="0"/>
              </a:defRPr>
            </a:lvl2pPr>
            <a:lvl3pPr>
              <a:defRPr>
                <a:latin typeface="Museo Sans 100" panose="02000000000000000000" pitchFamily="50" charset="0"/>
              </a:defRPr>
            </a:lvl3pPr>
            <a:lvl4pPr>
              <a:defRPr/>
            </a:lvl4pPr>
            <a:lvl5pPr>
              <a:defRPr/>
            </a:lvl5pPr>
            <a:lvl6pPr>
              <a:defRPr/>
            </a:lvl6pPr>
            <a:lvl7pPr>
              <a:defRPr/>
            </a:lvl7pPr>
            <a:lvl8pPr>
              <a:defRPr/>
            </a:lvl8pPr>
            <a:lvl9pPr>
              <a:defRPr/>
            </a:lvl9p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374362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64" presetClass="path" presetSubtype="0" accel="50000" decel="50000" fill="hold" grpId="0" nodeType="withEffect">
                                  <p:stCondLst>
                                    <p:cond delay="0"/>
                                  </p:stCondLst>
                                  <p:childTnLst>
                                    <p:animMotion origin="layout" path="M 2.29167E-6 3.7037E-6 L 2.29167E-6 -1.38056 " pathEditMode="relative" rAng="0" ptsTypes="AA">
                                      <p:cBhvr>
                                        <p:cTn id="9" dur="1750" spd="-100000" fill="hold"/>
                                        <p:tgtEl>
                                          <p:spTgt spid="26"/>
                                        </p:tgtEl>
                                        <p:attrNameLst>
                                          <p:attrName>ppt_x</p:attrName>
                                          <p:attrName>ppt_y</p:attrName>
                                        </p:attrNameLst>
                                      </p:cBhvr>
                                      <p:rCtr x="0" y="-6902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with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26" grpId="1" animBg="1">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nstagram #2">
    <p:bg>
      <p:bgPr>
        <a:solidFill>
          <a:schemeClr val="bg1"/>
        </a:solidFill>
        <a:effectLst/>
      </p:bgPr>
    </p:bg>
    <p:spTree>
      <p:nvGrpSpPr>
        <p:cNvPr id="1" name=""/>
        <p:cNvGrpSpPr/>
        <p:nvPr/>
      </p:nvGrpSpPr>
      <p:grpSpPr>
        <a:xfrm>
          <a:off x="0" y="0"/>
          <a:ext cx="0" cy="0"/>
          <a:chOff x="0" y="0"/>
          <a:chExt cx="0" cy="0"/>
        </a:xfrm>
      </p:grpSpPr>
      <p:grpSp>
        <p:nvGrpSpPr>
          <p:cNvPr id="102" name="- INSTRUCTIES">
            <a:extLst>
              <a:ext uri="{FF2B5EF4-FFF2-40B4-BE49-F238E27FC236}">
                <a16:creationId xmlns:a16="http://schemas.microsoft.com/office/drawing/2014/main" id="{E4F74001-61CE-4E49-916D-6257CB6808DA}"/>
              </a:ext>
            </a:extLst>
          </p:cNvPr>
          <p:cNvGrpSpPr/>
          <p:nvPr userDrawn="1"/>
        </p:nvGrpSpPr>
        <p:grpSpPr>
          <a:xfrm>
            <a:off x="12377595" y="-1"/>
            <a:ext cx="3693386" cy="6688475"/>
            <a:chOff x="-3786165" y="-1"/>
            <a:chExt cx="3693386" cy="6688475"/>
          </a:xfrm>
        </p:grpSpPr>
        <p:sp>
          <p:nvSpPr>
            <p:cNvPr id="104" name="Rechthoek 103">
              <a:extLst>
                <a:ext uri="{FF2B5EF4-FFF2-40B4-BE49-F238E27FC236}">
                  <a16:creationId xmlns:a16="http://schemas.microsoft.com/office/drawing/2014/main" id="{6913A559-2B23-43FB-972D-3E9D1FB49CD1}"/>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09" name="Ovaal 108">
              <a:extLst>
                <a:ext uri="{FF2B5EF4-FFF2-40B4-BE49-F238E27FC236}">
                  <a16:creationId xmlns:a16="http://schemas.microsoft.com/office/drawing/2014/main" id="{44102A90-3B43-4850-80A8-9B44E56715C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13" name="Rechthoek 112">
              <a:extLst>
                <a:ext uri="{FF2B5EF4-FFF2-40B4-BE49-F238E27FC236}">
                  <a16:creationId xmlns:a16="http://schemas.microsoft.com/office/drawing/2014/main" id="{86C3CC61-375A-462F-8C02-35595CD71D9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8" name="Ovaal 117">
              <a:extLst>
                <a:ext uri="{FF2B5EF4-FFF2-40B4-BE49-F238E27FC236}">
                  <a16:creationId xmlns:a16="http://schemas.microsoft.com/office/drawing/2014/main" id="{52EBB45E-11B0-4EB0-AE2F-0FA05228EEE5}"/>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19" name="Rechthoek 118">
              <a:extLst>
                <a:ext uri="{FF2B5EF4-FFF2-40B4-BE49-F238E27FC236}">
                  <a16:creationId xmlns:a16="http://schemas.microsoft.com/office/drawing/2014/main" id="{8B73C743-C692-4DCA-AD7C-B11897361837}"/>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0" name="Ovaal 119">
              <a:extLst>
                <a:ext uri="{FF2B5EF4-FFF2-40B4-BE49-F238E27FC236}">
                  <a16:creationId xmlns:a16="http://schemas.microsoft.com/office/drawing/2014/main" id="{37DF7F20-DD0A-4236-ADF1-A3D6D60E6E4E}"/>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21" name="Rechthoek 120">
              <a:extLst>
                <a:ext uri="{FF2B5EF4-FFF2-40B4-BE49-F238E27FC236}">
                  <a16:creationId xmlns:a16="http://schemas.microsoft.com/office/drawing/2014/main" id="{B4E6ECF5-EA9A-4632-A1EE-BAFE9A5AF854}"/>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22" name="Rechthoek 121">
              <a:extLst>
                <a:ext uri="{FF2B5EF4-FFF2-40B4-BE49-F238E27FC236}">
                  <a16:creationId xmlns:a16="http://schemas.microsoft.com/office/drawing/2014/main" id="{DDE14A81-895A-4736-A91F-074CE59810CF}"/>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23" name="Groep 122">
              <a:extLst>
                <a:ext uri="{FF2B5EF4-FFF2-40B4-BE49-F238E27FC236}">
                  <a16:creationId xmlns:a16="http://schemas.microsoft.com/office/drawing/2014/main" id="{77EBDF0D-C706-4732-BA1B-3286F0E79A31}"/>
                </a:ext>
              </a:extLst>
            </p:cNvPr>
            <p:cNvGrpSpPr/>
            <p:nvPr userDrawn="1"/>
          </p:nvGrpSpPr>
          <p:grpSpPr>
            <a:xfrm>
              <a:off x="-2485819" y="3479783"/>
              <a:ext cx="1222990" cy="563933"/>
              <a:chOff x="-2485819" y="3399207"/>
              <a:chExt cx="1222990" cy="563933"/>
            </a:xfrm>
          </p:grpSpPr>
          <p:sp>
            <p:nvSpPr>
              <p:cNvPr id="162" name="Rechthoek 161">
                <a:extLst>
                  <a:ext uri="{FF2B5EF4-FFF2-40B4-BE49-F238E27FC236}">
                    <a16:creationId xmlns:a16="http://schemas.microsoft.com/office/drawing/2014/main" id="{49C8CE7B-7DD2-4D41-BBE9-C12C220D781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63" name="Rechthoek 162">
                <a:extLst>
                  <a:ext uri="{FF2B5EF4-FFF2-40B4-BE49-F238E27FC236}">
                    <a16:creationId xmlns:a16="http://schemas.microsoft.com/office/drawing/2014/main" id="{70230DCD-FCB5-4F45-8F1C-1077D3B2DAA9}"/>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64" name="Groep 163">
                <a:extLst>
                  <a:ext uri="{FF2B5EF4-FFF2-40B4-BE49-F238E27FC236}">
                    <a16:creationId xmlns:a16="http://schemas.microsoft.com/office/drawing/2014/main" id="{2C3B0042-C352-488F-BD11-2B41CC585693}"/>
                  </a:ext>
                </a:extLst>
              </p:cNvPr>
              <p:cNvGrpSpPr/>
              <p:nvPr userDrawn="1"/>
            </p:nvGrpSpPr>
            <p:grpSpPr>
              <a:xfrm>
                <a:off x="-2403869" y="3460544"/>
                <a:ext cx="155951" cy="131922"/>
                <a:chOff x="12968836" y="3354170"/>
                <a:chExt cx="404806" cy="342433"/>
              </a:xfrm>
            </p:grpSpPr>
            <p:sp>
              <p:nvSpPr>
                <p:cNvPr id="177" name="Rechthoek: afgeronde hoeken 176">
                  <a:extLst>
                    <a:ext uri="{FF2B5EF4-FFF2-40B4-BE49-F238E27FC236}">
                      <a16:creationId xmlns:a16="http://schemas.microsoft.com/office/drawing/2014/main" id="{E60D4A3A-4B8D-4567-8315-37547FE1041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8" name="Rechthoek 177">
                  <a:extLst>
                    <a:ext uri="{FF2B5EF4-FFF2-40B4-BE49-F238E27FC236}">
                      <a16:creationId xmlns:a16="http://schemas.microsoft.com/office/drawing/2014/main" id="{B37C54DE-1B0C-457D-AD31-648633F555D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9" name="Rechthoek 178">
                  <a:extLst>
                    <a:ext uri="{FF2B5EF4-FFF2-40B4-BE49-F238E27FC236}">
                      <a16:creationId xmlns:a16="http://schemas.microsoft.com/office/drawing/2014/main" id="{8D3BC45C-7FCC-437A-A6CF-CF552E40AE2D}"/>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5E0F6BBC-2AB4-4FC2-BDB6-35F8A9042EE5}"/>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4E548137-9B05-4CB0-B136-A734289CC2A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9996F277-EBB8-4B14-838F-A823D722E115}"/>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65" name="Groep 164">
                <a:extLst>
                  <a:ext uri="{FF2B5EF4-FFF2-40B4-BE49-F238E27FC236}">
                    <a16:creationId xmlns:a16="http://schemas.microsoft.com/office/drawing/2014/main" id="{F4F649FF-2DE4-437C-8114-5562A1AD9B15}"/>
                  </a:ext>
                </a:extLst>
              </p:cNvPr>
              <p:cNvGrpSpPr/>
              <p:nvPr userDrawn="1"/>
            </p:nvGrpSpPr>
            <p:grpSpPr>
              <a:xfrm>
                <a:off x="-2423424" y="3690208"/>
                <a:ext cx="166739" cy="218963"/>
                <a:chOff x="12940828" y="3950597"/>
                <a:chExt cx="432813" cy="568367"/>
              </a:xfrm>
            </p:grpSpPr>
            <p:grpSp>
              <p:nvGrpSpPr>
                <p:cNvPr id="169" name="Groep 168">
                  <a:extLst>
                    <a:ext uri="{FF2B5EF4-FFF2-40B4-BE49-F238E27FC236}">
                      <a16:creationId xmlns:a16="http://schemas.microsoft.com/office/drawing/2014/main" id="{C0D29CAB-85C6-4E77-AFDF-F6A94A41BF8D}"/>
                    </a:ext>
                  </a:extLst>
                </p:cNvPr>
                <p:cNvGrpSpPr/>
                <p:nvPr userDrawn="1"/>
              </p:nvGrpSpPr>
              <p:grpSpPr>
                <a:xfrm>
                  <a:off x="13000382" y="4006891"/>
                  <a:ext cx="373259" cy="315747"/>
                  <a:chOff x="12968836" y="3354170"/>
                  <a:chExt cx="404806" cy="342433"/>
                </a:xfrm>
              </p:grpSpPr>
              <p:sp>
                <p:nvSpPr>
                  <p:cNvPr id="171" name="Rechthoek: afgeronde hoeken 170">
                    <a:extLst>
                      <a:ext uri="{FF2B5EF4-FFF2-40B4-BE49-F238E27FC236}">
                        <a16:creationId xmlns:a16="http://schemas.microsoft.com/office/drawing/2014/main" id="{482558CC-A2C0-4749-8EBD-915C5A686C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2" name="Rechthoek 171">
                    <a:extLst>
                      <a:ext uri="{FF2B5EF4-FFF2-40B4-BE49-F238E27FC236}">
                        <a16:creationId xmlns:a16="http://schemas.microsoft.com/office/drawing/2014/main" id="{C023616D-FF6A-4DC1-A5B0-D036DD5121D7}"/>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3" name="Rechthoek 172">
                    <a:extLst>
                      <a:ext uri="{FF2B5EF4-FFF2-40B4-BE49-F238E27FC236}">
                        <a16:creationId xmlns:a16="http://schemas.microsoft.com/office/drawing/2014/main" id="{510D8EB7-1E33-4459-8FCA-119EEF7748E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4" name="Rechthoek 173">
                    <a:extLst>
                      <a:ext uri="{FF2B5EF4-FFF2-40B4-BE49-F238E27FC236}">
                        <a16:creationId xmlns:a16="http://schemas.microsoft.com/office/drawing/2014/main" id="{CBE344E5-0367-4EE2-99BD-89DF99A700A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5" name="Rechthoek 174">
                    <a:extLst>
                      <a:ext uri="{FF2B5EF4-FFF2-40B4-BE49-F238E27FC236}">
                        <a16:creationId xmlns:a16="http://schemas.microsoft.com/office/drawing/2014/main" id="{876AAD2D-2F78-4B70-B051-4F58C08C2CF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6" name="Rechthoek 175">
                    <a:extLst>
                      <a:ext uri="{FF2B5EF4-FFF2-40B4-BE49-F238E27FC236}">
                        <a16:creationId xmlns:a16="http://schemas.microsoft.com/office/drawing/2014/main" id="{50565061-A4E3-4271-A087-961929386A1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0" name="Boog 169">
                  <a:extLst>
                    <a:ext uri="{FF2B5EF4-FFF2-40B4-BE49-F238E27FC236}">
                      <a16:creationId xmlns:a16="http://schemas.microsoft.com/office/drawing/2014/main" id="{5F0CBFBA-5570-4B23-BF50-88D689F38FD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6" name="Tekstvak 165">
                <a:extLst>
                  <a:ext uri="{FF2B5EF4-FFF2-40B4-BE49-F238E27FC236}">
                    <a16:creationId xmlns:a16="http://schemas.microsoft.com/office/drawing/2014/main" id="{C207DF55-3BC4-46E5-BF50-05D200E48B6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67" name="Tekstvak 166">
                <a:extLst>
                  <a:ext uri="{FF2B5EF4-FFF2-40B4-BE49-F238E27FC236}">
                    <a16:creationId xmlns:a16="http://schemas.microsoft.com/office/drawing/2014/main" id="{7E8A866B-43BD-4AA0-AD5F-5D89A833C2C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68" name="Vrije vorm: vorm 167">
                <a:extLst>
                  <a:ext uri="{FF2B5EF4-FFF2-40B4-BE49-F238E27FC236}">
                    <a16:creationId xmlns:a16="http://schemas.microsoft.com/office/drawing/2014/main" id="{0336DF41-DF50-406B-8BC8-E20E433F12D6}"/>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24" name="Groep 123">
              <a:extLst>
                <a:ext uri="{FF2B5EF4-FFF2-40B4-BE49-F238E27FC236}">
                  <a16:creationId xmlns:a16="http://schemas.microsoft.com/office/drawing/2014/main" id="{6EEC0DCD-D7E8-44A9-89A1-F48AE734E1A3}"/>
                </a:ext>
              </a:extLst>
            </p:cNvPr>
            <p:cNvGrpSpPr/>
            <p:nvPr userDrawn="1"/>
          </p:nvGrpSpPr>
          <p:grpSpPr>
            <a:xfrm>
              <a:off x="-3786165" y="5728778"/>
              <a:ext cx="3693386" cy="959696"/>
              <a:chOff x="-3786437" y="6163468"/>
              <a:chExt cx="3693386" cy="959696"/>
            </a:xfrm>
          </p:grpSpPr>
          <p:sp>
            <p:nvSpPr>
              <p:cNvPr id="152" name="Rechthoek 151">
                <a:extLst>
                  <a:ext uri="{FF2B5EF4-FFF2-40B4-BE49-F238E27FC236}">
                    <a16:creationId xmlns:a16="http://schemas.microsoft.com/office/drawing/2014/main" id="{0F502425-713A-424D-BE67-DDF0DAF937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53" name="ICOON_info">
                <a:extLst>
                  <a:ext uri="{FF2B5EF4-FFF2-40B4-BE49-F238E27FC236}">
                    <a16:creationId xmlns:a16="http://schemas.microsoft.com/office/drawing/2014/main" id="{E45018E9-274A-49CD-A6D8-7B833C267EBD}"/>
                  </a:ext>
                </a:extLst>
              </p:cNvPr>
              <p:cNvGrpSpPr/>
              <p:nvPr userDrawn="1"/>
            </p:nvGrpSpPr>
            <p:grpSpPr>
              <a:xfrm>
                <a:off x="-376736" y="6163468"/>
                <a:ext cx="283685" cy="283685"/>
                <a:chOff x="-510741" y="5913713"/>
                <a:chExt cx="267555" cy="267555"/>
              </a:xfrm>
            </p:grpSpPr>
            <p:sp>
              <p:nvSpPr>
                <p:cNvPr id="160" name="Ovaal 159">
                  <a:extLst>
                    <a:ext uri="{FF2B5EF4-FFF2-40B4-BE49-F238E27FC236}">
                      <a16:creationId xmlns:a16="http://schemas.microsoft.com/office/drawing/2014/main" id="{5BAC886E-7AA0-4BC2-A792-BE7F87D2F40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61" name="Graphic 163" descr="Informatie">
                  <a:extLst>
                    <a:ext uri="{FF2B5EF4-FFF2-40B4-BE49-F238E27FC236}">
                      <a16:creationId xmlns:a16="http://schemas.microsoft.com/office/drawing/2014/main" id="{8596946F-AC02-4C16-BA8D-52CDB828964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54" name="Groep 153">
                <a:extLst>
                  <a:ext uri="{FF2B5EF4-FFF2-40B4-BE49-F238E27FC236}">
                    <a16:creationId xmlns:a16="http://schemas.microsoft.com/office/drawing/2014/main" id="{32BE08F7-CB47-4BD5-838E-C778EFB8697A}"/>
                  </a:ext>
                </a:extLst>
              </p:cNvPr>
              <p:cNvGrpSpPr/>
              <p:nvPr userDrawn="1"/>
            </p:nvGrpSpPr>
            <p:grpSpPr>
              <a:xfrm>
                <a:off x="-938434" y="6420818"/>
                <a:ext cx="627798" cy="576693"/>
                <a:chOff x="-938434" y="4570310"/>
                <a:chExt cx="627798" cy="576693"/>
              </a:xfrm>
            </p:grpSpPr>
            <p:grpSp>
              <p:nvGrpSpPr>
                <p:cNvPr id="155" name="Inspireren">
                  <a:extLst>
                    <a:ext uri="{FF2B5EF4-FFF2-40B4-BE49-F238E27FC236}">
                      <a16:creationId xmlns:a16="http://schemas.microsoft.com/office/drawing/2014/main" id="{15956FFA-A9D3-40D3-8E4C-528F61D371C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57" name="Freeform 12">
                    <a:extLst>
                      <a:ext uri="{FF2B5EF4-FFF2-40B4-BE49-F238E27FC236}">
                        <a16:creationId xmlns:a16="http://schemas.microsoft.com/office/drawing/2014/main" id="{249CE004-A1EF-42EF-A215-FB3C8DD197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8" name="Freeform 13">
                    <a:extLst>
                      <a:ext uri="{FF2B5EF4-FFF2-40B4-BE49-F238E27FC236}">
                        <a16:creationId xmlns:a16="http://schemas.microsoft.com/office/drawing/2014/main" id="{5729073D-2861-4D94-804E-C9C4200E877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9" name="Freeform 14">
                    <a:extLst>
                      <a:ext uri="{FF2B5EF4-FFF2-40B4-BE49-F238E27FC236}">
                        <a16:creationId xmlns:a16="http://schemas.microsoft.com/office/drawing/2014/main" id="{9694F047-D89C-4CEC-9165-6948ECDD6A1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56" name="Tekstvak 155">
                  <a:extLst>
                    <a:ext uri="{FF2B5EF4-FFF2-40B4-BE49-F238E27FC236}">
                      <a16:creationId xmlns:a16="http://schemas.microsoft.com/office/drawing/2014/main" id="{2D8B3137-F3E9-44B9-8E77-28F0E901733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25" name="Groep 124">
              <a:extLst>
                <a:ext uri="{FF2B5EF4-FFF2-40B4-BE49-F238E27FC236}">
                  <a16:creationId xmlns:a16="http://schemas.microsoft.com/office/drawing/2014/main" id="{C55D4F51-1809-4AC9-B985-F6BC6B471217}"/>
                </a:ext>
              </a:extLst>
            </p:cNvPr>
            <p:cNvGrpSpPr/>
            <p:nvPr userDrawn="1"/>
          </p:nvGrpSpPr>
          <p:grpSpPr>
            <a:xfrm>
              <a:off x="-3367447" y="1226982"/>
              <a:ext cx="791775" cy="406485"/>
              <a:chOff x="-3565087" y="1409294"/>
              <a:chExt cx="627469" cy="322133"/>
            </a:xfrm>
          </p:grpSpPr>
          <p:grpSp>
            <p:nvGrpSpPr>
              <p:cNvPr id="146" name="Groep 145">
                <a:extLst>
                  <a:ext uri="{FF2B5EF4-FFF2-40B4-BE49-F238E27FC236}">
                    <a16:creationId xmlns:a16="http://schemas.microsoft.com/office/drawing/2014/main" id="{D548B0B1-2510-4ADD-B9FD-9BEAB895E1A7}"/>
                  </a:ext>
                </a:extLst>
              </p:cNvPr>
              <p:cNvGrpSpPr/>
              <p:nvPr userDrawn="1"/>
            </p:nvGrpSpPr>
            <p:grpSpPr>
              <a:xfrm>
                <a:off x="-3364916" y="1409294"/>
                <a:ext cx="225195" cy="195499"/>
                <a:chOff x="10307162" y="1361199"/>
                <a:chExt cx="2200275" cy="1914525"/>
              </a:xfrm>
            </p:grpSpPr>
            <p:sp>
              <p:nvSpPr>
                <p:cNvPr id="148" name="Vrije vorm: vorm 147">
                  <a:extLst>
                    <a:ext uri="{FF2B5EF4-FFF2-40B4-BE49-F238E27FC236}">
                      <a16:creationId xmlns:a16="http://schemas.microsoft.com/office/drawing/2014/main" id="{9ED33032-4F5E-416F-A2BA-45D3D252C8A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49" name="Groep 148">
                  <a:extLst>
                    <a:ext uri="{FF2B5EF4-FFF2-40B4-BE49-F238E27FC236}">
                      <a16:creationId xmlns:a16="http://schemas.microsoft.com/office/drawing/2014/main" id="{9BE6C98B-0536-49D7-B3E5-074A4EEB565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50" name="Vrije vorm: vorm 149">
                    <a:extLst>
                      <a:ext uri="{FF2B5EF4-FFF2-40B4-BE49-F238E27FC236}">
                        <a16:creationId xmlns:a16="http://schemas.microsoft.com/office/drawing/2014/main" id="{59E49906-B1EC-47FE-8B63-7B5361499C6B}"/>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51" name="Vrije vorm: vorm 150">
                    <a:extLst>
                      <a:ext uri="{FF2B5EF4-FFF2-40B4-BE49-F238E27FC236}">
                        <a16:creationId xmlns:a16="http://schemas.microsoft.com/office/drawing/2014/main" id="{05431BE2-E55C-483E-A1B8-2B737C4B7592}"/>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47" name="Tekstvak 146">
                <a:extLst>
                  <a:ext uri="{FF2B5EF4-FFF2-40B4-BE49-F238E27FC236}">
                    <a16:creationId xmlns:a16="http://schemas.microsoft.com/office/drawing/2014/main" id="{084183E7-D6F2-4856-9A5A-10D54D99B5F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26" name="Groep 125">
              <a:extLst>
                <a:ext uri="{FF2B5EF4-FFF2-40B4-BE49-F238E27FC236}">
                  <a16:creationId xmlns:a16="http://schemas.microsoft.com/office/drawing/2014/main" id="{24BD2157-098E-4024-97CA-FB6AC81C9194}"/>
                </a:ext>
              </a:extLst>
            </p:cNvPr>
            <p:cNvGrpSpPr/>
            <p:nvPr userDrawn="1"/>
          </p:nvGrpSpPr>
          <p:grpSpPr>
            <a:xfrm>
              <a:off x="-3354295" y="5166361"/>
              <a:ext cx="514284" cy="506545"/>
              <a:chOff x="12617641" y="3403239"/>
              <a:chExt cx="752963" cy="741634"/>
            </a:xfrm>
          </p:grpSpPr>
          <p:grpSp>
            <p:nvGrpSpPr>
              <p:cNvPr id="130" name="Groep 129">
                <a:extLst>
                  <a:ext uri="{FF2B5EF4-FFF2-40B4-BE49-F238E27FC236}">
                    <a16:creationId xmlns:a16="http://schemas.microsoft.com/office/drawing/2014/main" id="{1C7682AF-2BE8-40E1-A746-E3E014335212}"/>
                  </a:ext>
                </a:extLst>
              </p:cNvPr>
              <p:cNvGrpSpPr/>
              <p:nvPr userDrawn="1"/>
            </p:nvGrpSpPr>
            <p:grpSpPr>
              <a:xfrm>
                <a:off x="12771530" y="3403239"/>
                <a:ext cx="467176" cy="448491"/>
                <a:chOff x="12782157" y="3403239"/>
                <a:chExt cx="467176" cy="448491"/>
              </a:xfrm>
            </p:grpSpPr>
            <p:grpSp>
              <p:nvGrpSpPr>
                <p:cNvPr id="133" name="Groep 132">
                  <a:extLst>
                    <a:ext uri="{FF2B5EF4-FFF2-40B4-BE49-F238E27FC236}">
                      <a16:creationId xmlns:a16="http://schemas.microsoft.com/office/drawing/2014/main" id="{E756173C-A8F8-4645-A95B-65507641973B}"/>
                    </a:ext>
                  </a:extLst>
                </p:cNvPr>
                <p:cNvGrpSpPr/>
                <p:nvPr userDrawn="1"/>
              </p:nvGrpSpPr>
              <p:grpSpPr>
                <a:xfrm>
                  <a:off x="12782157" y="3403239"/>
                  <a:ext cx="412976" cy="396132"/>
                  <a:chOff x="13554906" y="3320109"/>
                  <a:chExt cx="443917" cy="425811"/>
                </a:xfrm>
              </p:grpSpPr>
              <p:grpSp>
                <p:nvGrpSpPr>
                  <p:cNvPr id="140" name="Groep 139">
                    <a:extLst>
                      <a:ext uri="{FF2B5EF4-FFF2-40B4-BE49-F238E27FC236}">
                        <a16:creationId xmlns:a16="http://schemas.microsoft.com/office/drawing/2014/main" id="{5467DD6A-DC49-4000-9CA3-5040F81D912A}"/>
                      </a:ext>
                    </a:extLst>
                  </p:cNvPr>
                  <p:cNvGrpSpPr/>
                  <p:nvPr userDrawn="1"/>
                </p:nvGrpSpPr>
                <p:grpSpPr>
                  <a:xfrm>
                    <a:off x="13554906" y="3320109"/>
                    <a:ext cx="443917" cy="425811"/>
                    <a:chOff x="12909684" y="1276143"/>
                    <a:chExt cx="443917" cy="425811"/>
                  </a:xfrm>
                </p:grpSpPr>
                <p:sp>
                  <p:nvSpPr>
                    <p:cNvPr id="143" name="Rechthoek 142">
                      <a:extLst>
                        <a:ext uri="{FF2B5EF4-FFF2-40B4-BE49-F238E27FC236}">
                          <a16:creationId xmlns:a16="http://schemas.microsoft.com/office/drawing/2014/main" id="{5C6AD110-943C-4065-88EC-A505BD6D2337}"/>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2CCCEDD-7D4E-4F5C-B586-F57517C377E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Ovaal 144">
                      <a:extLst>
                        <a:ext uri="{FF2B5EF4-FFF2-40B4-BE49-F238E27FC236}">
                          <a16:creationId xmlns:a16="http://schemas.microsoft.com/office/drawing/2014/main" id="{C2B3FBBD-6B17-479F-B7DC-93944AFF381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41" name="Afbeelding 140">
                    <a:extLst>
                      <a:ext uri="{FF2B5EF4-FFF2-40B4-BE49-F238E27FC236}">
                        <a16:creationId xmlns:a16="http://schemas.microsoft.com/office/drawing/2014/main" id="{668CA53D-9B02-4C46-B38D-6CF0C46FC97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42" name="Afbeelding 141">
                    <a:extLst>
                      <a:ext uri="{FF2B5EF4-FFF2-40B4-BE49-F238E27FC236}">
                        <a16:creationId xmlns:a16="http://schemas.microsoft.com/office/drawing/2014/main" id="{FAEA06E4-4D72-4631-AEA0-06C3AB2AEA2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34" name="Groep 133">
                  <a:extLst>
                    <a:ext uri="{FF2B5EF4-FFF2-40B4-BE49-F238E27FC236}">
                      <a16:creationId xmlns:a16="http://schemas.microsoft.com/office/drawing/2014/main" id="{0F4BFD01-D69C-4B2C-AC80-C3A9BC9D7B1D}"/>
                    </a:ext>
                  </a:extLst>
                </p:cNvPr>
                <p:cNvGrpSpPr/>
                <p:nvPr userDrawn="1"/>
              </p:nvGrpSpPr>
              <p:grpSpPr>
                <a:xfrm>
                  <a:off x="13103513" y="3705268"/>
                  <a:ext cx="145820" cy="146462"/>
                  <a:chOff x="13096169" y="3602278"/>
                  <a:chExt cx="145820" cy="146462"/>
                </a:xfrm>
              </p:grpSpPr>
              <p:sp>
                <p:nvSpPr>
                  <p:cNvPr id="138" name="Rechthoek 137">
                    <a:extLst>
                      <a:ext uri="{FF2B5EF4-FFF2-40B4-BE49-F238E27FC236}">
                        <a16:creationId xmlns:a16="http://schemas.microsoft.com/office/drawing/2014/main" id="{6D677224-074F-4E3E-B9D4-E7D330A1BFD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7252F381-5FF6-44B6-A536-08E2E469838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5" name="Groep 134">
                  <a:extLst>
                    <a:ext uri="{FF2B5EF4-FFF2-40B4-BE49-F238E27FC236}">
                      <a16:creationId xmlns:a16="http://schemas.microsoft.com/office/drawing/2014/main" id="{0499F054-6303-461C-A16E-8655B35E6590}"/>
                    </a:ext>
                  </a:extLst>
                </p:cNvPr>
                <p:cNvGrpSpPr/>
                <p:nvPr userDrawn="1"/>
              </p:nvGrpSpPr>
              <p:grpSpPr>
                <a:xfrm rot="10800000">
                  <a:off x="13061402" y="3665637"/>
                  <a:ext cx="145820" cy="146462"/>
                  <a:chOff x="13096169" y="3602278"/>
                  <a:chExt cx="145820" cy="146462"/>
                </a:xfrm>
              </p:grpSpPr>
              <p:sp>
                <p:nvSpPr>
                  <p:cNvPr id="136" name="Rechthoek 135">
                    <a:extLst>
                      <a:ext uri="{FF2B5EF4-FFF2-40B4-BE49-F238E27FC236}">
                        <a16:creationId xmlns:a16="http://schemas.microsoft.com/office/drawing/2014/main" id="{200070AD-982C-469E-9127-59450BB7DFF0}"/>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7" name="Rechthoek 136">
                    <a:extLst>
                      <a:ext uri="{FF2B5EF4-FFF2-40B4-BE49-F238E27FC236}">
                        <a16:creationId xmlns:a16="http://schemas.microsoft.com/office/drawing/2014/main" id="{EA56BCE4-04B3-4FFE-B258-6BE172B7AAD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31" name="Rechthoek 130">
                <a:extLst>
                  <a:ext uri="{FF2B5EF4-FFF2-40B4-BE49-F238E27FC236}">
                    <a16:creationId xmlns:a16="http://schemas.microsoft.com/office/drawing/2014/main" id="{65796833-FA18-4452-BD58-4C17E811896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32" name="Gelijkbenige driehoek 131">
                <a:extLst>
                  <a:ext uri="{FF2B5EF4-FFF2-40B4-BE49-F238E27FC236}">
                    <a16:creationId xmlns:a16="http://schemas.microsoft.com/office/drawing/2014/main" id="{2F55823A-BBD5-420C-9486-0B35C73CA7AE}"/>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27" name="Ovaal 126">
              <a:extLst>
                <a:ext uri="{FF2B5EF4-FFF2-40B4-BE49-F238E27FC236}">
                  <a16:creationId xmlns:a16="http://schemas.microsoft.com/office/drawing/2014/main" id="{1F2917C8-9878-4EA3-85D7-152EBD39B5F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28" name="Rechthoek 127">
              <a:extLst>
                <a:ext uri="{FF2B5EF4-FFF2-40B4-BE49-F238E27FC236}">
                  <a16:creationId xmlns:a16="http://schemas.microsoft.com/office/drawing/2014/main" id="{3FD7C259-63FF-408B-AFCE-285798F00A89}"/>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9" name="Rechthoek 128">
              <a:extLst>
                <a:ext uri="{FF2B5EF4-FFF2-40B4-BE49-F238E27FC236}">
                  <a16:creationId xmlns:a16="http://schemas.microsoft.com/office/drawing/2014/main" id="{E709F049-9CAB-4FA9-8B36-7BCA9FC57D84}"/>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#2</a:t>
            </a:r>
          </a:p>
        </p:txBody>
      </p:sp>
      <p:grpSp>
        <p:nvGrpSpPr>
          <p:cNvPr id="12" name="Groep 11">
            <a:extLst>
              <a:ext uri="{FF2B5EF4-FFF2-40B4-BE49-F238E27FC236}">
                <a16:creationId xmlns:a16="http://schemas.microsoft.com/office/drawing/2014/main" id="{D29EDBDA-9FE8-49DE-9603-8702C5F5A2D7}"/>
              </a:ext>
            </a:extLst>
          </p:cNvPr>
          <p:cNvGrpSpPr/>
          <p:nvPr userDrawn="1"/>
        </p:nvGrpSpPr>
        <p:grpSpPr>
          <a:xfrm>
            <a:off x="5042047" y="1130876"/>
            <a:ext cx="2113624" cy="4588110"/>
            <a:chOff x="5042047" y="1130876"/>
            <a:chExt cx="2113624" cy="4588110"/>
          </a:xfrm>
        </p:grpSpPr>
        <p:sp>
          <p:nvSpPr>
            <p:cNvPr id="21" name="Vrije vorm: vorm 20">
              <a:extLst>
                <a:ext uri="{FF2B5EF4-FFF2-40B4-BE49-F238E27FC236}">
                  <a16:creationId xmlns:a16="http://schemas.microsoft.com/office/drawing/2014/main" id="{4558D9BE-F98A-40EB-957C-9B2FE0D31667}"/>
                </a:ext>
              </a:extLst>
            </p:cNvPr>
            <p:cNvSpPr/>
            <p:nvPr/>
          </p:nvSpPr>
          <p:spPr>
            <a:xfrm>
              <a:off x="5042047" y="1130876"/>
              <a:ext cx="2113624" cy="515518"/>
            </a:xfrm>
            <a:custGeom>
              <a:avLst/>
              <a:gdLst>
                <a:gd name="connsiteX0" fmla="*/ 0 w 2113624"/>
                <a:gd name="connsiteY0" fmla="*/ 0 h 515518"/>
                <a:gd name="connsiteX1" fmla="*/ 2113624 w 2113624"/>
                <a:gd name="connsiteY1" fmla="*/ 0 h 515518"/>
                <a:gd name="connsiteX2" fmla="*/ 2113624 w 2113624"/>
                <a:gd name="connsiteY2" fmla="*/ 515518 h 515518"/>
                <a:gd name="connsiteX3" fmla="*/ 0 w 2113624"/>
                <a:gd name="connsiteY3" fmla="*/ 515518 h 515518"/>
              </a:gdLst>
              <a:ahLst/>
              <a:cxnLst>
                <a:cxn ang="0">
                  <a:pos x="connsiteX0" y="connsiteY0"/>
                </a:cxn>
                <a:cxn ang="0">
                  <a:pos x="connsiteX1" y="connsiteY1"/>
                </a:cxn>
                <a:cxn ang="0">
                  <a:pos x="connsiteX2" y="connsiteY2"/>
                </a:cxn>
                <a:cxn ang="0">
                  <a:pos x="connsiteX3" y="connsiteY3"/>
                </a:cxn>
              </a:cxnLst>
              <a:rect l="l" t="t" r="r" b="b"/>
              <a:pathLst>
                <a:path w="2113624" h="515518">
                  <a:moveTo>
                    <a:pt x="0" y="0"/>
                  </a:moveTo>
                  <a:lnTo>
                    <a:pt x="2113624" y="0"/>
                  </a:lnTo>
                  <a:lnTo>
                    <a:pt x="2113624" y="515518"/>
                  </a:lnTo>
                  <a:lnTo>
                    <a:pt x="0" y="515518"/>
                  </a:lnTo>
                  <a:close/>
                </a:path>
              </a:pathLst>
            </a:custGeom>
            <a:solidFill>
              <a:srgbClr val="F2F2F2"/>
            </a:solidFill>
            <a:ln w="11973" cap="flat">
              <a:noFill/>
              <a:prstDash val="solid"/>
              <a:miter/>
            </a:ln>
          </p:spPr>
          <p:txBody>
            <a:bodyPr rtlCol="0" anchor="ctr"/>
            <a:lstStyle/>
            <a:p>
              <a:endParaRPr lang="nl-NL"/>
            </a:p>
          </p:txBody>
        </p:sp>
        <p:grpSp>
          <p:nvGrpSpPr>
            <p:cNvPr id="28" name="Graphic 1">
              <a:extLst>
                <a:ext uri="{FF2B5EF4-FFF2-40B4-BE49-F238E27FC236}">
                  <a16:creationId xmlns:a16="http://schemas.microsoft.com/office/drawing/2014/main" id="{087C003E-8997-4D3A-9610-1DBFAA6D9FAB}"/>
                </a:ext>
              </a:extLst>
            </p:cNvPr>
            <p:cNvGrpSpPr/>
            <p:nvPr/>
          </p:nvGrpSpPr>
          <p:grpSpPr>
            <a:xfrm>
              <a:off x="6978237" y="5180690"/>
              <a:ext cx="19182" cy="86319"/>
              <a:chOff x="6978237" y="5180690"/>
              <a:chExt cx="19182" cy="86319"/>
            </a:xfrm>
            <a:solidFill>
              <a:srgbClr val="9D9D9D"/>
            </a:solidFill>
          </p:grpSpPr>
          <p:sp>
            <p:nvSpPr>
              <p:cNvPr id="29" name="Vrije vorm: vorm 28">
                <a:extLst>
                  <a:ext uri="{FF2B5EF4-FFF2-40B4-BE49-F238E27FC236}">
                    <a16:creationId xmlns:a16="http://schemas.microsoft.com/office/drawing/2014/main" id="{8BAAF3DF-9411-4670-8216-B56CBFE4E7C7}"/>
                  </a:ext>
                </a:extLst>
              </p:cNvPr>
              <p:cNvSpPr/>
              <p:nvPr/>
            </p:nvSpPr>
            <p:spPr>
              <a:xfrm>
                <a:off x="6978237" y="5180690"/>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994B5EB9-5179-45EF-B2D1-850BF6B9138B}"/>
                  </a:ext>
                </a:extLst>
              </p:cNvPr>
              <p:cNvSpPr/>
              <p:nvPr/>
            </p:nvSpPr>
            <p:spPr>
              <a:xfrm>
                <a:off x="6978237" y="5214259"/>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5B806DCF-806C-4528-A4CB-2CE2AD372B27}"/>
                  </a:ext>
                </a:extLst>
              </p:cNvPr>
              <p:cNvSpPr/>
              <p:nvPr/>
            </p:nvSpPr>
            <p:spPr>
              <a:xfrm>
                <a:off x="6978237" y="524782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sp>
          <p:nvSpPr>
            <p:cNvPr id="33" name="Vrije vorm: vorm 32">
              <a:extLst>
                <a:ext uri="{FF2B5EF4-FFF2-40B4-BE49-F238E27FC236}">
                  <a16:creationId xmlns:a16="http://schemas.microsoft.com/office/drawing/2014/main" id="{98C84078-A931-4213-B7AC-97F48F28CBD4}"/>
                </a:ext>
              </a:extLst>
            </p:cNvPr>
            <p:cNvSpPr/>
            <p:nvPr/>
          </p:nvSpPr>
          <p:spPr>
            <a:xfrm>
              <a:off x="5042047" y="5338942"/>
              <a:ext cx="2113624" cy="380044"/>
            </a:xfrm>
            <a:custGeom>
              <a:avLst/>
              <a:gdLst>
                <a:gd name="connsiteX0" fmla="*/ 0 w 2113624"/>
                <a:gd name="connsiteY0" fmla="*/ 0 h 380044"/>
                <a:gd name="connsiteX1" fmla="*/ 2113624 w 2113624"/>
                <a:gd name="connsiteY1" fmla="*/ 0 h 380044"/>
                <a:gd name="connsiteX2" fmla="*/ 2113624 w 2113624"/>
                <a:gd name="connsiteY2" fmla="*/ 380045 h 380044"/>
                <a:gd name="connsiteX3" fmla="*/ 0 w 2113624"/>
                <a:gd name="connsiteY3" fmla="*/ 380045 h 380044"/>
              </a:gdLst>
              <a:ahLst/>
              <a:cxnLst>
                <a:cxn ang="0">
                  <a:pos x="connsiteX0" y="connsiteY0"/>
                </a:cxn>
                <a:cxn ang="0">
                  <a:pos x="connsiteX1" y="connsiteY1"/>
                </a:cxn>
                <a:cxn ang="0">
                  <a:pos x="connsiteX2" y="connsiteY2"/>
                </a:cxn>
                <a:cxn ang="0">
                  <a:pos x="connsiteX3" y="connsiteY3"/>
                </a:cxn>
              </a:cxnLst>
              <a:rect l="l" t="t" r="r" b="b"/>
              <a:pathLst>
                <a:path w="2113624" h="380044">
                  <a:moveTo>
                    <a:pt x="0" y="0"/>
                  </a:moveTo>
                  <a:lnTo>
                    <a:pt x="2113624" y="0"/>
                  </a:lnTo>
                  <a:lnTo>
                    <a:pt x="2113624" y="380045"/>
                  </a:lnTo>
                  <a:lnTo>
                    <a:pt x="0" y="380045"/>
                  </a:lnTo>
                  <a:close/>
                </a:path>
              </a:pathLst>
            </a:custGeom>
            <a:solidFill>
              <a:srgbClr val="F2F2F2"/>
            </a:solidFill>
            <a:ln w="11973" cap="flat">
              <a:noFill/>
              <a:prstDash val="solid"/>
              <a:miter/>
            </a:ln>
          </p:spPr>
          <p:txBody>
            <a:bodyPr rtlCol="0" anchor="ctr"/>
            <a:lstStyle/>
            <a:p>
              <a:endParaRPr lang="nl-NL"/>
            </a:p>
          </p:txBody>
        </p:sp>
        <p:sp>
          <p:nvSpPr>
            <p:cNvPr id="34" name="Vrije vorm: vorm 33">
              <a:extLst>
                <a:ext uri="{FF2B5EF4-FFF2-40B4-BE49-F238E27FC236}">
                  <a16:creationId xmlns:a16="http://schemas.microsoft.com/office/drawing/2014/main" id="{1D395E14-B2A1-4B71-9142-0E5547581B88}"/>
                </a:ext>
              </a:extLst>
            </p:cNvPr>
            <p:cNvSpPr/>
            <p:nvPr/>
          </p:nvSpPr>
          <p:spPr>
            <a:xfrm>
              <a:off x="5042047" y="1997665"/>
              <a:ext cx="2113624" cy="2094442"/>
            </a:xfrm>
            <a:custGeom>
              <a:avLst/>
              <a:gdLst>
                <a:gd name="connsiteX0" fmla="*/ 0 w 2113624"/>
                <a:gd name="connsiteY0" fmla="*/ 0 h 2094442"/>
                <a:gd name="connsiteX1" fmla="*/ 2113624 w 2113624"/>
                <a:gd name="connsiteY1" fmla="*/ 0 h 2094442"/>
                <a:gd name="connsiteX2" fmla="*/ 2113624 w 2113624"/>
                <a:gd name="connsiteY2" fmla="*/ 2094442 h 2094442"/>
                <a:gd name="connsiteX3" fmla="*/ 0 w 2113624"/>
                <a:gd name="connsiteY3" fmla="*/ 2094442 h 2094442"/>
              </a:gdLst>
              <a:ahLst/>
              <a:cxnLst>
                <a:cxn ang="0">
                  <a:pos x="connsiteX0" y="connsiteY0"/>
                </a:cxn>
                <a:cxn ang="0">
                  <a:pos x="connsiteX1" y="connsiteY1"/>
                </a:cxn>
                <a:cxn ang="0">
                  <a:pos x="connsiteX2" y="connsiteY2"/>
                </a:cxn>
                <a:cxn ang="0">
                  <a:pos x="connsiteX3" y="connsiteY3"/>
                </a:cxn>
              </a:cxnLst>
              <a:rect l="l" t="t" r="r" b="b"/>
              <a:pathLst>
                <a:path w="2113624" h="2094442">
                  <a:moveTo>
                    <a:pt x="0" y="0"/>
                  </a:moveTo>
                  <a:lnTo>
                    <a:pt x="2113624" y="0"/>
                  </a:lnTo>
                  <a:lnTo>
                    <a:pt x="2113624" y="2094442"/>
                  </a:lnTo>
                  <a:lnTo>
                    <a:pt x="0" y="2094442"/>
                  </a:lnTo>
                  <a:close/>
                </a:path>
              </a:pathLst>
            </a:custGeom>
            <a:solidFill>
              <a:srgbClr val="CECCCD"/>
            </a:solidFill>
            <a:ln w="11973" cap="flat">
              <a:noFill/>
              <a:prstDash val="solid"/>
              <a:miter/>
            </a:ln>
          </p:spPr>
          <p:txBody>
            <a:bodyPr rtlCol="0" anchor="ctr"/>
            <a:lstStyle/>
            <a:p>
              <a:endParaRPr lang="nl-NL"/>
            </a:p>
          </p:txBody>
        </p:sp>
        <p:grpSp>
          <p:nvGrpSpPr>
            <p:cNvPr id="35" name="Graphic 1">
              <a:extLst>
                <a:ext uri="{FF2B5EF4-FFF2-40B4-BE49-F238E27FC236}">
                  <a16:creationId xmlns:a16="http://schemas.microsoft.com/office/drawing/2014/main" id="{087C003E-8997-4D3A-9610-1DBFAA6D9FAB}"/>
                </a:ext>
              </a:extLst>
            </p:cNvPr>
            <p:cNvGrpSpPr/>
            <p:nvPr/>
          </p:nvGrpSpPr>
          <p:grpSpPr>
            <a:xfrm>
              <a:off x="5199100" y="1412612"/>
              <a:ext cx="1798319" cy="183275"/>
              <a:chOff x="5199100" y="1412612"/>
              <a:chExt cx="1798319" cy="183275"/>
            </a:xfrm>
          </p:grpSpPr>
          <p:grpSp>
            <p:nvGrpSpPr>
              <p:cNvPr id="36" name="Graphic 1">
                <a:extLst>
                  <a:ext uri="{FF2B5EF4-FFF2-40B4-BE49-F238E27FC236}">
                    <a16:creationId xmlns:a16="http://schemas.microsoft.com/office/drawing/2014/main" id="{087C003E-8997-4D3A-9610-1DBFAA6D9FAB}"/>
                  </a:ext>
                </a:extLst>
              </p:cNvPr>
              <p:cNvGrpSpPr/>
              <p:nvPr/>
            </p:nvGrpSpPr>
            <p:grpSpPr>
              <a:xfrm>
                <a:off x="5199100" y="1436590"/>
                <a:ext cx="718128" cy="159297"/>
                <a:chOff x="5199100" y="1436590"/>
                <a:chExt cx="718128" cy="159297"/>
              </a:xfrm>
            </p:grpSpPr>
            <p:grpSp>
              <p:nvGrpSpPr>
                <p:cNvPr id="37" name="Graphic 1">
                  <a:extLst>
                    <a:ext uri="{FF2B5EF4-FFF2-40B4-BE49-F238E27FC236}">
                      <a16:creationId xmlns:a16="http://schemas.microsoft.com/office/drawing/2014/main" id="{087C003E-8997-4D3A-9610-1DBFAA6D9FAB}"/>
                    </a:ext>
                  </a:extLst>
                </p:cNvPr>
                <p:cNvGrpSpPr/>
                <p:nvPr/>
              </p:nvGrpSpPr>
              <p:grpSpPr>
                <a:xfrm>
                  <a:off x="5410852" y="1452942"/>
                  <a:ext cx="506376" cy="142945"/>
                  <a:chOff x="5410852" y="1452942"/>
                  <a:chExt cx="506376" cy="142945"/>
                </a:xfrm>
                <a:solidFill>
                  <a:srgbClr val="333333"/>
                </a:solidFill>
              </p:grpSpPr>
              <p:sp>
                <p:nvSpPr>
                  <p:cNvPr id="38" name="Vrije vorm: vorm 37">
                    <a:extLst>
                      <a:ext uri="{FF2B5EF4-FFF2-40B4-BE49-F238E27FC236}">
                        <a16:creationId xmlns:a16="http://schemas.microsoft.com/office/drawing/2014/main" id="{BA5D889C-482B-4405-8F70-6D0EEA498400}"/>
                      </a:ext>
                    </a:extLst>
                  </p:cNvPr>
                  <p:cNvSpPr/>
                  <p:nvPr/>
                </p:nvSpPr>
                <p:spPr>
                  <a:xfrm>
                    <a:off x="5410852" y="1453266"/>
                    <a:ext cx="38813" cy="107304"/>
                  </a:xfrm>
                  <a:custGeom>
                    <a:avLst/>
                    <a:gdLst>
                      <a:gd name="connsiteX0" fmla="*/ 38814 w 38813"/>
                      <a:gd name="connsiteY0" fmla="*/ 43268 h 107304"/>
                      <a:gd name="connsiteX1" fmla="*/ 38814 w 38813"/>
                      <a:gd name="connsiteY1" fmla="*/ 75638 h 107304"/>
                      <a:gd name="connsiteX2" fmla="*/ 37615 w 38813"/>
                      <a:gd name="connsiteY2" fmla="*/ 91223 h 107304"/>
                      <a:gd name="connsiteX3" fmla="*/ 28024 w 38813"/>
                      <a:gd name="connsiteY3" fmla="*/ 105610 h 107304"/>
                      <a:gd name="connsiteX4" fmla="*/ 23228 w 38813"/>
                      <a:gd name="connsiteY4" fmla="*/ 106808 h 107304"/>
                      <a:gd name="connsiteX5" fmla="*/ 23228 w 38813"/>
                      <a:gd name="connsiteY5" fmla="*/ 102013 h 107304"/>
                      <a:gd name="connsiteX6" fmla="*/ 25626 w 38813"/>
                      <a:gd name="connsiteY6" fmla="*/ 86427 h 107304"/>
                      <a:gd name="connsiteX7" fmla="*/ 25626 w 38813"/>
                      <a:gd name="connsiteY7" fmla="*/ 12097 h 107304"/>
                      <a:gd name="connsiteX8" fmla="*/ 24427 w 38813"/>
                      <a:gd name="connsiteY8" fmla="*/ 8500 h 107304"/>
                      <a:gd name="connsiteX9" fmla="*/ 22029 w 38813"/>
                      <a:gd name="connsiteY9" fmla="*/ 10898 h 107304"/>
                      <a:gd name="connsiteX10" fmla="*/ 12438 w 38813"/>
                      <a:gd name="connsiteY10" fmla="*/ 45666 h 107304"/>
                      <a:gd name="connsiteX11" fmla="*/ 14836 w 38813"/>
                      <a:gd name="connsiteY11" fmla="*/ 51660 h 107304"/>
                      <a:gd name="connsiteX12" fmla="*/ 16035 w 38813"/>
                      <a:gd name="connsiteY12" fmla="*/ 54058 h 107304"/>
                      <a:gd name="connsiteX13" fmla="*/ 16035 w 38813"/>
                      <a:gd name="connsiteY13" fmla="*/ 56455 h 107304"/>
                      <a:gd name="connsiteX14" fmla="*/ 13637 w 38813"/>
                      <a:gd name="connsiteY14" fmla="*/ 56455 h 107304"/>
                      <a:gd name="connsiteX15" fmla="*/ 4046 w 38813"/>
                      <a:gd name="connsiteY15" fmla="*/ 49262 h 107304"/>
                      <a:gd name="connsiteX16" fmla="*/ 450 w 38813"/>
                      <a:gd name="connsiteY16" fmla="*/ 34876 h 107304"/>
                      <a:gd name="connsiteX17" fmla="*/ 23228 w 38813"/>
                      <a:gd name="connsiteY17" fmla="*/ 1307 h 107304"/>
                      <a:gd name="connsiteX18" fmla="*/ 36416 w 38813"/>
                      <a:gd name="connsiteY18" fmla="*/ 2506 h 107304"/>
                      <a:gd name="connsiteX19" fmla="*/ 38814 w 38813"/>
                      <a:gd name="connsiteY19" fmla="*/ 7301 h 107304"/>
                      <a:gd name="connsiteX20" fmla="*/ 38814 w 38813"/>
                      <a:gd name="connsiteY20" fmla="*/ 43268 h 107304"/>
                      <a:gd name="connsiteX21" fmla="*/ 38814 w 38813"/>
                      <a:gd name="connsiteY21" fmla="*/ 43268 h 107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813" h="107304">
                        <a:moveTo>
                          <a:pt x="38814" y="43268"/>
                        </a:moveTo>
                        <a:cubicBezTo>
                          <a:pt x="38814" y="54058"/>
                          <a:pt x="38814" y="64848"/>
                          <a:pt x="38814" y="75638"/>
                        </a:cubicBezTo>
                        <a:cubicBezTo>
                          <a:pt x="38814" y="80433"/>
                          <a:pt x="38814" y="85229"/>
                          <a:pt x="37615" y="91223"/>
                        </a:cubicBezTo>
                        <a:cubicBezTo>
                          <a:pt x="36416" y="97217"/>
                          <a:pt x="32819" y="103212"/>
                          <a:pt x="28024" y="105610"/>
                        </a:cubicBezTo>
                        <a:cubicBezTo>
                          <a:pt x="26825" y="106808"/>
                          <a:pt x="24427" y="108007"/>
                          <a:pt x="23228" y="106808"/>
                        </a:cubicBezTo>
                        <a:cubicBezTo>
                          <a:pt x="22029" y="105610"/>
                          <a:pt x="23228" y="103212"/>
                          <a:pt x="23228" y="102013"/>
                        </a:cubicBezTo>
                        <a:cubicBezTo>
                          <a:pt x="24427" y="97217"/>
                          <a:pt x="25626" y="91223"/>
                          <a:pt x="25626" y="86427"/>
                        </a:cubicBezTo>
                        <a:cubicBezTo>
                          <a:pt x="25626" y="61251"/>
                          <a:pt x="25626" y="37273"/>
                          <a:pt x="25626" y="12097"/>
                        </a:cubicBezTo>
                        <a:cubicBezTo>
                          <a:pt x="25626" y="10898"/>
                          <a:pt x="25626" y="9699"/>
                          <a:pt x="24427" y="8500"/>
                        </a:cubicBezTo>
                        <a:cubicBezTo>
                          <a:pt x="23228" y="8500"/>
                          <a:pt x="22029" y="9699"/>
                          <a:pt x="22029" y="10898"/>
                        </a:cubicBezTo>
                        <a:cubicBezTo>
                          <a:pt x="13637" y="20489"/>
                          <a:pt x="10041" y="32478"/>
                          <a:pt x="12438" y="45666"/>
                        </a:cubicBezTo>
                        <a:cubicBezTo>
                          <a:pt x="12438" y="48063"/>
                          <a:pt x="13637" y="50461"/>
                          <a:pt x="14836" y="51660"/>
                        </a:cubicBezTo>
                        <a:cubicBezTo>
                          <a:pt x="14836" y="52859"/>
                          <a:pt x="16035" y="52859"/>
                          <a:pt x="16035" y="54058"/>
                        </a:cubicBezTo>
                        <a:cubicBezTo>
                          <a:pt x="16035" y="55257"/>
                          <a:pt x="17234" y="56455"/>
                          <a:pt x="16035" y="56455"/>
                        </a:cubicBezTo>
                        <a:cubicBezTo>
                          <a:pt x="14836" y="57654"/>
                          <a:pt x="14836" y="56455"/>
                          <a:pt x="13637" y="56455"/>
                        </a:cubicBezTo>
                        <a:cubicBezTo>
                          <a:pt x="8842" y="55257"/>
                          <a:pt x="6444" y="52859"/>
                          <a:pt x="4046" y="49262"/>
                        </a:cubicBezTo>
                        <a:cubicBezTo>
                          <a:pt x="450" y="44467"/>
                          <a:pt x="-749" y="39671"/>
                          <a:pt x="450" y="34876"/>
                        </a:cubicBezTo>
                        <a:cubicBezTo>
                          <a:pt x="2847" y="20489"/>
                          <a:pt x="11240" y="8500"/>
                          <a:pt x="23228" y="1307"/>
                        </a:cubicBezTo>
                        <a:cubicBezTo>
                          <a:pt x="28024" y="-1091"/>
                          <a:pt x="32819" y="108"/>
                          <a:pt x="36416" y="2506"/>
                        </a:cubicBezTo>
                        <a:cubicBezTo>
                          <a:pt x="38814" y="3705"/>
                          <a:pt x="38814" y="4904"/>
                          <a:pt x="38814" y="7301"/>
                        </a:cubicBezTo>
                        <a:cubicBezTo>
                          <a:pt x="38814" y="19290"/>
                          <a:pt x="38814" y="31279"/>
                          <a:pt x="38814" y="43268"/>
                        </a:cubicBezTo>
                        <a:cubicBezTo>
                          <a:pt x="38814" y="43268"/>
                          <a:pt x="38814" y="43268"/>
                          <a:pt x="38814" y="43268"/>
                        </a:cubicBezTo>
                        <a:close/>
                      </a:path>
                    </a:pathLst>
                  </a:custGeom>
                  <a:solidFill>
                    <a:srgbClr val="333333"/>
                  </a:solidFill>
                  <a:ln w="11973" cap="flat">
                    <a:noFill/>
                    <a:prstDash val="solid"/>
                    <a:miter/>
                  </a:ln>
                </p:spPr>
                <p:txBody>
                  <a:bodyPr rtlCol="0" anchor="ctr"/>
                  <a:lstStyle/>
                  <a:p>
                    <a:endParaRPr lang="nl-NL"/>
                  </a:p>
                </p:txBody>
              </p:sp>
              <p:sp>
                <p:nvSpPr>
                  <p:cNvPr id="39" name="Vrije vorm: vorm 38">
                    <a:extLst>
                      <a:ext uri="{FF2B5EF4-FFF2-40B4-BE49-F238E27FC236}">
                        <a16:creationId xmlns:a16="http://schemas.microsoft.com/office/drawing/2014/main" id="{968DB9A5-0889-4339-912A-3738D416237A}"/>
                      </a:ext>
                    </a:extLst>
                  </p:cNvPr>
                  <p:cNvSpPr/>
                  <p:nvPr/>
                </p:nvSpPr>
                <p:spPr>
                  <a:xfrm>
                    <a:off x="5466450" y="1452942"/>
                    <a:ext cx="450778" cy="142945"/>
                  </a:xfrm>
                  <a:custGeom>
                    <a:avLst/>
                    <a:gdLst>
                      <a:gd name="connsiteX0" fmla="*/ 443585 w 450778"/>
                      <a:gd name="connsiteY0" fmla="*/ 74763 h 142945"/>
                      <a:gd name="connsiteX1" fmla="*/ 439989 w 450778"/>
                      <a:gd name="connsiteY1" fmla="*/ 74763 h 142945"/>
                      <a:gd name="connsiteX2" fmla="*/ 438790 w 450778"/>
                      <a:gd name="connsiteY2" fmla="*/ 78360 h 142945"/>
                      <a:gd name="connsiteX3" fmla="*/ 436392 w 450778"/>
                      <a:gd name="connsiteY3" fmla="*/ 85553 h 142945"/>
                      <a:gd name="connsiteX4" fmla="*/ 429199 w 450778"/>
                      <a:gd name="connsiteY4" fmla="*/ 85553 h 142945"/>
                      <a:gd name="connsiteX5" fmla="*/ 426801 w 450778"/>
                      <a:gd name="connsiteY5" fmla="*/ 77161 h 142945"/>
                      <a:gd name="connsiteX6" fmla="*/ 426801 w 450778"/>
                      <a:gd name="connsiteY6" fmla="*/ 45990 h 142945"/>
                      <a:gd name="connsiteX7" fmla="*/ 419608 w 450778"/>
                      <a:gd name="connsiteY7" fmla="*/ 34001 h 142945"/>
                      <a:gd name="connsiteX8" fmla="*/ 417210 w 450778"/>
                      <a:gd name="connsiteY8" fmla="*/ 32802 h 142945"/>
                      <a:gd name="connsiteX9" fmla="*/ 408818 w 450778"/>
                      <a:gd name="connsiteY9" fmla="*/ 36399 h 142945"/>
                      <a:gd name="connsiteX10" fmla="*/ 400426 w 450778"/>
                      <a:gd name="connsiteY10" fmla="*/ 65172 h 142945"/>
                      <a:gd name="connsiteX11" fmla="*/ 399227 w 450778"/>
                      <a:gd name="connsiteY11" fmla="*/ 66371 h 142945"/>
                      <a:gd name="connsiteX12" fmla="*/ 399227 w 450778"/>
                      <a:gd name="connsiteY12" fmla="*/ 61575 h 142945"/>
                      <a:gd name="connsiteX13" fmla="*/ 398028 w 450778"/>
                      <a:gd name="connsiteY13" fmla="*/ 41194 h 142945"/>
                      <a:gd name="connsiteX14" fmla="*/ 393232 w 450778"/>
                      <a:gd name="connsiteY14" fmla="*/ 32802 h 142945"/>
                      <a:gd name="connsiteX15" fmla="*/ 388437 w 450778"/>
                      <a:gd name="connsiteY15" fmla="*/ 31603 h 142945"/>
                      <a:gd name="connsiteX16" fmla="*/ 382443 w 450778"/>
                      <a:gd name="connsiteY16" fmla="*/ 34001 h 142945"/>
                      <a:gd name="connsiteX17" fmla="*/ 380045 w 450778"/>
                      <a:gd name="connsiteY17" fmla="*/ 38797 h 142945"/>
                      <a:gd name="connsiteX18" fmla="*/ 375249 w 450778"/>
                      <a:gd name="connsiteY18" fmla="*/ 54382 h 142945"/>
                      <a:gd name="connsiteX19" fmla="*/ 374050 w 450778"/>
                      <a:gd name="connsiteY19" fmla="*/ 56780 h 142945"/>
                      <a:gd name="connsiteX20" fmla="*/ 374050 w 450778"/>
                      <a:gd name="connsiteY20" fmla="*/ 41194 h 142945"/>
                      <a:gd name="connsiteX21" fmla="*/ 366857 w 450778"/>
                      <a:gd name="connsiteY21" fmla="*/ 32802 h 142945"/>
                      <a:gd name="connsiteX22" fmla="*/ 362062 w 450778"/>
                      <a:gd name="connsiteY22" fmla="*/ 37598 h 142945"/>
                      <a:gd name="connsiteX23" fmla="*/ 362062 w 450778"/>
                      <a:gd name="connsiteY23" fmla="*/ 71166 h 142945"/>
                      <a:gd name="connsiteX24" fmla="*/ 356067 w 450778"/>
                      <a:gd name="connsiteY24" fmla="*/ 85553 h 142945"/>
                      <a:gd name="connsiteX25" fmla="*/ 347675 w 450778"/>
                      <a:gd name="connsiteY25" fmla="*/ 84354 h 142945"/>
                      <a:gd name="connsiteX26" fmla="*/ 346476 w 450778"/>
                      <a:gd name="connsiteY26" fmla="*/ 78360 h 142945"/>
                      <a:gd name="connsiteX27" fmla="*/ 346476 w 450778"/>
                      <a:gd name="connsiteY27" fmla="*/ 42393 h 142945"/>
                      <a:gd name="connsiteX28" fmla="*/ 340482 w 450778"/>
                      <a:gd name="connsiteY28" fmla="*/ 34001 h 142945"/>
                      <a:gd name="connsiteX29" fmla="*/ 336885 w 450778"/>
                      <a:gd name="connsiteY29" fmla="*/ 34001 h 142945"/>
                      <a:gd name="connsiteX30" fmla="*/ 333288 w 450778"/>
                      <a:gd name="connsiteY30" fmla="*/ 36399 h 142945"/>
                      <a:gd name="connsiteX31" fmla="*/ 330891 w 450778"/>
                      <a:gd name="connsiteY31" fmla="*/ 36399 h 142945"/>
                      <a:gd name="connsiteX32" fmla="*/ 308112 w 450778"/>
                      <a:gd name="connsiteY32" fmla="*/ 37598 h 142945"/>
                      <a:gd name="connsiteX33" fmla="*/ 303316 w 450778"/>
                      <a:gd name="connsiteY33" fmla="*/ 44791 h 142945"/>
                      <a:gd name="connsiteX34" fmla="*/ 299720 w 450778"/>
                      <a:gd name="connsiteY34" fmla="*/ 75962 h 142945"/>
                      <a:gd name="connsiteX35" fmla="*/ 297322 w 450778"/>
                      <a:gd name="connsiteY35" fmla="*/ 85553 h 142945"/>
                      <a:gd name="connsiteX36" fmla="*/ 288930 w 450778"/>
                      <a:gd name="connsiteY36" fmla="*/ 85553 h 142945"/>
                      <a:gd name="connsiteX37" fmla="*/ 286532 w 450778"/>
                      <a:gd name="connsiteY37" fmla="*/ 78360 h 142945"/>
                      <a:gd name="connsiteX38" fmla="*/ 287731 w 450778"/>
                      <a:gd name="connsiteY38" fmla="*/ 55581 h 142945"/>
                      <a:gd name="connsiteX39" fmla="*/ 290129 w 450778"/>
                      <a:gd name="connsiteY39" fmla="*/ 44791 h 142945"/>
                      <a:gd name="connsiteX40" fmla="*/ 287731 w 450778"/>
                      <a:gd name="connsiteY40" fmla="*/ 38797 h 142945"/>
                      <a:gd name="connsiteX41" fmla="*/ 281737 w 450778"/>
                      <a:gd name="connsiteY41" fmla="*/ 37598 h 142945"/>
                      <a:gd name="connsiteX42" fmla="*/ 272146 w 450778"/>
                      <a:gd name="connsiteY42" fmla="*/ 39995 h 142945"/>
                      <a:gd name="connsiteX43" fmla="*/ 269748 w 450778"/>
                      <a:gd name="connsiteY43" fmla="*/ 37598 h 142945"/>
                      <a:gd name="connsiteX44" fmla="*/ 262555 w 450778"/>
                      <a:gd name="connsiteY44" fmla="*/ 30404 h 142945"/>
                      <a:gd name="connsiteX45" fmla="*/ 256560 w 450778"/>
                      <a:gd name="connsiteY45" fmla="*/ 45990 h 142945"/>
                      <a:gd name="connsiteX46" fmla="*/ 257759 w 450778"/>
                      <a:gd name="connsiteY46" fmla="*/ 50785 h 142945"/>
                      <a:gd name="connsiteX47" fmla="*/ 245770 w 450778"/>
                      <a:gd name="connsiteY47" fmla="*/ 75962 h 142945"/>
                      <a:gd name="connsiteX48" fmla="*/ 243373 w 450778"/>
                      <a:gd name="connsiteY48" fmla="*/ 78360 h 142945"/>
                      <a:gd name="connsiteX49" fmla="*/ 243373 w 450778"/>
                      <a:gd name="connsiteY49" fmla="*/ 75962 h 142945"/>
                      <a:gd name="connsiteX50" fmla="*/ 243373 w 450778"/>
                      <a:gd name="connsiteY50" fmla="*/ 39995 h 142945"/>
                      <a:gd name="connsiteX51" fmla="*/ 239776 w 450778"/>
                      <a:gd name="connsiteY51" fmla="*/ 34001 h 142945"/>
                      <a:gd name="connsiteX52" fmla="*/ 237378 w 450778"/>
                      <a:gd name="connsiteY52" fmla="*/ 32802 h 142945"/>
                      <a:gd name="connsiteX53" fmla="*/ 230185 w 450778"/>
                      <a:gd name="connsiteY53" fmla="*/ 37598 h 142945"/>
                      <a:gd name="connsiteX54" fmla="*/ 227787 w 450778"/>
                      <a:gd name="connsiteY54" fmla="*/ 35200 h 142945"/>
                      <a:gd name="connsiteX55" fmla="*/ 208605 w 450778"/>
                      <a:gd name="connsiteY55" fmla="*/ 34001 h 142945"/>
                      <a:gd name="connsiteX56" fmla="*/ 201412 w 450778"/>
                      <a:gd name="connsiteY56" fmla="*/ 43592 h 142945"/>
                      <a:gd name="connsiteX57" fmla="*/ 197815 w 450778"/>
                      <a:gd name="connsiteY57" fmla="*/ 74763 h 142945"/>
                      <a:gd name="connsiteX58" fmla="*/ 194218 w 450778"/>
                      <a:gd name="connsiteY58" fmla="*/ 85553 h 142945"/>
                      <a:gd name="connsiteX59" fmla="*/ 187025 w 450778"/>
                      <a:gd name="connsiteY59" fmla="*/ 84354 h 142945"/>
                      <a:gd name="connsiteX60" fmla="*/ 185826 w 450778"/>
                      <a:gd name="connsiteY60" fmla="*/ 80757 h 142945"/>
                      <a:gd name="connsiteX61" fmla="*/ 184627 w 450778"/>
                      <a:gd name="connsiteY61" fmla="*/ 71166 h 142945"/>
                      <a:gd name="connsiteX62" fmla="*/ 184627 w 450778"/>
                      <a:gd name="connsiteY62" fmla="*/ 39995 h 142945"/>
                      <a:gd name="connsiteX63" fmla="*/ 178633 w 450778"/>
                      <a:gd name="connsiteY63" fmla="*/ 32802 h 142945"/>
                      <a:gd name="connsiteX64" fmla="*/ 175036 w 450778"/>
                      <a:gd name="connsiteY64" fmla="*/ 32802 h 142945"/>
                      <a:gd name="connsiteX65" fmla="*/ 172639 w 450778"/>
                      <a:gd name="connsiteY65" fmla="*/ 35200 h 142945"/>
                      <a:gd name="connsiteX66" fmla="*/ 170241 w 450778"/>
                      <a:gd name="connsiteY66" fmla="*/ 35200 h 142945"/>
                      <a:gd name="connsiteX67" fmla="*/ 160650 w 450778"/>
                      <a:gd name="connsiteY67" fmla="*/ 30404 h 142945"/>
                      <a:gd name="connsiteX68" fmla="*/ 146263 w 450778"/>
                      <a:gd name="connsiteY68" fmla="*/ 37598 h 142945"/>
                      <a:gd name="connsiteX69" fmla="*/ 139070 w 450778"/>
                      <a:gd name="connsiteY69" fmla="*/ 63973 h 142945"/>
                      <a:gd name="connsiteX70" fmla="*/ 135473 w 450778"/>
                      <a:gd name="connsiteY70" fmla="*/ 78360 h 142945"/>
                      <a:gd name="connsiteX71" fmla="*/ 130678 w 450778"/>
                      <a:gd name="connsiteY71" fmla="*/ 84354 h 142945"/>
                      <a:gd name="connsiteX72" fmla="*/ 124683 w 450778"/>
                      <a:gd name="connsiteY72" fmla="*/ 83155 h 142945"/>
                      <a:gd name="connsiteX73" fmla="*/ 122286 w 450778"/>
                      <a:gd name="connsiteY73" fmla="*/ 74763 h 142945"/>
                      <a:gd name="connsiteX74" fmla="*/ 123485 w 450778"/>
                      <a:gd name="connsiteY74" fmla="*/ 32802 h 142945"/>
                      <a:gd name="connsiteX75" fmla="*/ 125882 w 450778"/>
                      <a:gd name="connsiteY75" fmla="*/ 30404 h 142945"/>
                      <a:gd name="connsiteX76" fmla="*/ 137871 w 450778"/>
                      <a:gd name="connsiteY76" fmla="*/ 30404 h 142945"/>
                      <a:gd name="connsiteX77" fmla="*/ 142667 w 450778"/>
                      <a:gd name="connsiteY77" fmla="*/ 25609 h 142945"/>
                      <a:gd name="connsiteX78" fmla="*/ 140269 w 450778"/>
                      <a:gd name="connsiteY78" fmla="*/ 22012 h 142945"/>
                      <a:gd name="connsiteX79" fmla="*/ 127081 w 450778"/>
                      <a:gd name="connsiteY79" fmla="*/ 20813 h 142945"/>
                      <a:gd name="connsiteX80" fmla="*/ 124683 w 450778"/>
                      <a:gd name="connsiteY80" fmla="*/ 18416 h 142945"/>
                      <a:gd name="connsiteX81" fmla="*/ 124683 w 450778"/>
                      <a:gd name="connsiteY81" fmla="*/ 6427 h 142945"/>
                      <a:gd name="connsiteX82" fmla="*/ 122286 w 450778"/>
                      <a:gd name="connsiteY82" fmla="*/ 2830 h 142945"/>
                      <a:gd name="connsiteX83" fmla="*/ 116291 w 450778"/>
                      <a:gd name="connsiteY83" fmla="*/ 432 h 142945"/>
                      <a:gd name="connsiteX84" fmla="*/ 110297 w 450778"/>
                      <a:gd name="connsiteY84" fmla="*/ 5228 h 142945"/>
                      <a:gd name="connsiteX85" fmla="*/ 110297 w 450778"/>
                      <a:gd name="connsiteY85" fmla="*/ 18416 h 142945"/>
                      <a:gd name="connsiteX86" fmla="*/ 107899 w 450778"/>
                      <a:gd name="connsiteY86" fmla="*/ 20813 h 142945"/>
                      <a:gd name="connsiteX87" fmla="*/ 99507 w 450778"/>
                      <a:gd name="connsiteY87" fmla="*/ 20813 h 142945"/>
                      <a:gd name="connsiteX88" fmla="*/ 94711 w 450778"/>
                      <a:gd name="connsiteY88" fmla="*/ 23211 h 142945"/>
                      <a:gd name="connsiteX89" fmla="*/ 93513 w 450778"/>
                      <a:gd name="connsiteY89" fmla="*/ 26808 h 142945"/>
                      <a:gd name="connsiteX90" fmla="*/ 95910 w 450778"/>
                      <a:gd name="connsiteY90" fmla="*/ 30404 h 142945"/>
                      <a:gd name="connsiteX91" fmla="*/ 105501 w 450778"/>
                      <a:gd name="connsiteY91" fmla="*/ 30404 h 142945"/>
                      <a:gd name="connsiteX92" fmla="*/ 107899 w 450778"/>
                      <a:gd name="connsiteY92" fmla="*/ 32802 h 142945"/>
                      <a:gd name="connsiteX93" fmla="*/ 107899 w 450778"/>
                      <a:gd name="connsiteY93" fmla="*/ 59178 h 142945"/>
                      <a:gd name="connsiteX94" fmla="*/ 98308 w 450778"/>
                      <a:gd name="connsiteY94" fmla="*/ 78360 h 142945"/>
                      <a:gd name="connsiteX95" fmla="*/ 97109 w 450778"/>
                      <a:gd name="connsiteY95" fmla="*/ 78360 h 142945"/>
                      <a:gd name="connsiteX96" fmla="*/ 97109 w 450778"/>
                      <a:gd name="connsiteY96" fmla="*/ 73564 h 142945"/>
                      <a:gd name="connsiteX97" fmla="*/ 88717 w 450778"/>
                      <a:gd name="connsiteY97" fmla="*/ 60376 h 142945"/>
                      <a:gd name="connsiteX98" fmla="*/ 79126 w 450778"/>
                      <a:gd name="connsiteY98" fmla="*/ 53183 h 142945"/>
                      <a:gd name="connsiteX99" fmla="*/ 79126 w 450778"/>
                      <a:gd name="connsiteY99" fmla="*/ 49586 h 142945"/>
                      <a:gd name="connsiteX100" fmla="*/ 83922 w 450778"/>
                      <a:gd name="connsiteY100" fmla="*/ 38797 h 142945"/>
                      <a:gd name="connsiteX101" fmla="*/ 77927 w 450778"/>
                      <a:gd name="connsiteY101" fmla="*/ 31603 h 142945"/>
                      <a:gd name="connsiteX102" fmla="*/ 64739 w 450778"/>
                      <a:gd name="connsiteY102" fmla="*/ 38797 h 142945"/>
                      <a:gd name="connsiteX103" fmla="*/ 64739 w 450778"/>
                      <a:gd name="connsiteY103" fmla="*/ 53183 h 142945"/>
                      <a:gd name="connsiteX104" fmla="*/ 64739 w 450778"/>
                      <a:gd name="connsiteY104" fmla="*/ 56780 h 142945"/>
                      <a:gd name="connsiteX105" fmla="*/ 53950 w 450778"/>
                      <a:gd name="connsiteY105" fmla="*/ 75962 h 142945"/>
                      <a:gd name="connsiteX106" fmla="*/ 50353 w 450778"/>
                      <a:gd name="connsiteY106" fmla="*/ 81956 h 142945"/>
                      <a:gd name="connsiteX107" fmla="*/ 46756 w 450778"/>
                      <a:gd name="connsiteY107" fmla="*/ 84354 h 142945"/>
                      <a:gd name="connsiteX108" fmla="*/ 44359 w 450778"/>
                      <a:gd name="connsiteY108" fmla="*/ 80757 h 142945"/>
                      <a:gd name="connsiteX109" fmla="*/ 44359 w 450778"/>
                      <a:gd name="connsiteY109" fmla="*/ 74763 h 142945"/>
                      <a:gd name="connsiteX110" fmla="*/ 45557 w 450778"/>
                      <a:gd name="connsiteY110" fmla="*/ 45990 h 142945"/>
                      <a:gd name="connsiteX111" fmla="*/ 44359 w 450778"/>
                      <a:gd name="connsiteY111" fmla="*/ 38797 h 142945"/>
                      <a:gd name="connsiteX112" fmla="*/ 25176 w 450778"/>
                      <a:gd name="connsiteY112" fmla="*/ 38797 h 142945"/>
                      <a:gd name="connsiteX113" fmla="*/ 19182 w 450778"/>
                      <a:gd name="connsiteY113" fmla="*/ 47189 h 142945"/>
                      <a:gd name="connsiteX114" fmla="*/ 13188 w 450778"/>
                      <a:gd name="connsiteY114" fmla="*/ 63973 h 142945"/>
                      <a:gd name="connsiteX115" fmla="*/ 11989 w 450778"/>
                      <a:gd name="connsiteY115" fmla="*/ 66371 h 142945"/>
                      <a:gd name="connsiteX116" fmla="*/ 11989 w 450778"/>
                      <a:gd name="connsiteY116" fmla="*/ 43592 h 142945"/>
                      <a:gd name="connsiteX117" fmla="*/ 4795 w 450778"/>
                      <a:gd name="connsiteY117" fmla="*/ 35200 h 142945"/>
                      <a:gd name="connsiteX118" fmla="*/ 3597 w 450778"/>
                      <a:gd name="connsiteY118" fmla="*/ 35200 h 142945"/>
                      <a:gd name="connsiteX119" fmla="*/ 0 w 450778"/>
                      <a:gd name="connsiteY119" fmla="*/ 38797 h 142945"/>
                      <a:gd name="connsiteX120" fmla="*/ 0 w 450778"/>
                      <a:gd name="connsiteY120" fmla="*/ 86752 h 142945"/>
                      <a:gd name="connsiteX121" fmla="*/ 0 w 450778"/>
                      <a:gd name="connsiteY121" fmla="*/ 91547 h 142945"/>
                      <a:gd name="connsiteX122" fmla="*/ 9591 w 450778"/>
                      <a:gd name="connsiteY122" fmla="*/ 98741 h 142945"/>
                      <a:gd name="connsiteX123" fmla="*/ 13188 w 450778"/>
                      <a:gd name="connsiteY123" fmla="*/ 95144 h 142945"/>
                      <a:gd name="connsiteX124" fmla="*/ 20381 w 450778"/>
                      <a:gd name="connsiteY124" fmla="*/ 68769 h 142945"/>
                      <a:gd name="connsiteX125" fmla="*/ 32370 w 450778"/>
                      <a:gd name="connsiteY125" fmla="*/ 48388 h 142945"/>
                      <a:gd name="connsiteX126" fmla="*/ 34767 w 450778"/>
                      <a:gd name="connsiteY126" fmla="*/ 47189 h 142945"/>
                      <a:gd name="connsiteX127" fmla="*/ 34767 w 450778"/>
                      <a:gd name="connsiteY127" fmla="*/ 49586 h 142945"/>
                      <a:gd name="connsiteX128" fmla="*/ 34767 w 450778"/>
                      <a:gd name="connsiteY128" fmla="*/ 62774 h 142945"/>
                      <a:gd name="connsiteX129" fmla="*/ 34767 w 450778"/>
                      <a:gd name="connsiteY129" fmla="*/ 84354 h 142945"/>
                      <a:gd name="connsiteX130" fmla="*/ 37165 w 450778"/>
                      <a:gd name="connsiteY130" fmla="*/ 93945 h 142945"/>
                      <a:gd name="connsiteX131" fmla="*/ 47955 w 450778"/>
                      <a:gd name="connsiteY131" fmla="*/ 98741 h 142945"/>
                      <a:gd name="connsiteX132" fmla="*/ 53950 w 450778"/>
                      <a:gd name="connsiteY132" fmla="*/ 95144 h 142945"/>
                      <a:gd name="connsiteX133" fmla="*/ 62342 w 450778"/>
                      <a:gd name="connsiteY133" fmla="*/ 84354 h 142945"/>
                      <a:gd name="connsiteX134" fmla="*/ 74330 w 450778"/>
                      <a:gd name="connsiteY134" fmla="*/ 65172 h 142945"/>
                      <a:gd name="connsiteX135" fmla="*/ 76728 w 450778"/>
                      <a:gd name="connsiteY135" fmla="*/ 63973 h 142945"/>
                      <a:gd name="connsiteX136" fmla="*/ 87518 w 450778"/>
                      <a:gd name="connsiteY136" fmla="*/ 74763 h 142945"/>
                      <a:gd name="connsiteX137" fmla="*/ 88717 w 450778"/>
                      <a:gd name="connsiteY137" fmla="*/ 85553 h 142945"/>
                      <a:gd name="connsiteX138" fmla="*/ 80325 w 450778"/>
                      <a:gd name="connsiteY138" fmla="*/ 89149 h 142945"/>
                      <a:gd name="connsiteX139" fmla="*/ 74330 w 450778"/>
                      <a:gd name="connsiteY139" fmla="*/ 85553 h 142945"/>
                      <a:gd name="connsiteX140" fmla="*/ 67137 w 450778"/>
                      <a:gd name="connsiteY140" fmla="*/ 86752 h 142945"/>
                      <a:gd name="connsiteX141" fmla="*/ 65938 w 450778"/>
                      <a:gd name="connsiteY141" fmla="*/ 89149 h 142945"/>
                      <a:gd name="connsiteX142" fmla="*/ 68336 w 450778"/>
                      <a:gd name="connsiteY142" fmla="*/ 96343 h 142945"/>
                      <a:gd name="connsiteX143" fmla="*/ 79126 w 450778"/>
                      <a:gd name="connsiteY143" fmla="*/ 98741 h 142945"/>
                      <a:gd name="connsiteX144" fmla="*/ 101905 w 450778"/>
                      <a:gd name="connsiteY144" fmla="*/ 91547 h 142945"/>
                      <a:gd name="connsiteX145" fmla="*/ 110297 w 450778"/>
                      <a:gd name="connsiteY145" fmla="*/ 78360 h 142945"/>
                      <a:gd name="connsiteX146" fmla="*/ 111496 w 450778"/>
                      <a:gd name="connsiteY146" fmla="*/ 75962 h 142945"/>
                      <a:gd name="connsiteX147" fmla="*/ 112695 w 450778"/>
                      <a:gd name="connsiteY147" fmla="*/ 79558 h 142945"/>
                      <a:gd name="connsiteX148" fmla="*/ 117490 w 450778"/>
                      <a:gd name="connsiteY148" fmla="*/ 92746 h 142945"/>
                      <a:gd name="connsiteX149" fmla="*/ 135473 w 450778"/>
                      <a:gd name="connsiteY149" fmla="*/ 93945 h 142945"/>
                      <a:gd name="connsiteX150" fmla="*/ 142667 w 450778"/>
                      <a:gd name="connsiteY150" fmla="*/ 84354 h 142945"/>
                      <a:gd name="connsiteX151" fmla="*/ 143866 w 450778"/>
                      <a:gd name="connsiteY151" fmla="*/ 81956 h 142945"/>
                      <a:gd name="connsiteX152" fmla="*/ 159451 w 450778"/>
                      <a:gd name="connsiteY152" fmla="*/ 97542 h 142945"/>
                      <a:gd name="connsiteX153" fmla="*/ 178633 w 450778"/>
                      <a:gd name="connsiteY153" fmla="*/ 85553 h 142945"/>
                      <a:gd name="connsiteX154" fmla="*/ 179832 w 450778"/>
                      <a:gd name="connsiteY154" fmla="*/ 87951 h 142945"/>
                      <a:gd name="connsiteX155" fmla="*/ 194218 w 450778"/>
                      <a:gd name="connsiteY155" fmla="*/ 97542 h 142945"/>
                      <a:gd name="connsiteX156" fmla="*/ 203809 w 450778"/>
                      <a:gd name="connsiteY156" fmla="*/ 90348 h 142945"/>
                      <a:gd name="connsiteX157" fmla="*/ 207406 w 450778"/>
                      <a:gd name="connsiteY157" fmla="*/ 90348 h 142945"/>
                      <a:gd name="connsiteX158" fmla="*/ 218196 w 450778"/>
                      <a:gd name="connsiteY158" fmla="*/ 97542 h 142945"/>
                      <a:gd name="connsiteX159" fmla="*/ 234980 w 450778"/>
                      <a:gd name="connsiteY159" fmla="*/ 90348 h 142945"/>
                      <a:gd name="connsiteX160" fmla="*/ 236179 w 450778"/>
                      <a:gd name="connsiteY160" fmla="*/ 89149 h 142945"/>
                      <a:gd name="connsiteX161" fmla="*/ 234980 w 450778"/>
                      <a:gd name="connsiteY161" fmla="*/ 95144 h 142945"/>
                      <a:gd name="connsiteX162" fmla="*/ 219395 w 450778"/>
                      <a:gd name="connsiteY162" fmla="*/ 109530 h 142945"/>
                      <a:gd name="connsiteX163" fmla="*/ 211003 w 450778"/>
                      <a:gd name="connsiteY163" fmla="*/ 121519 h 142945"/>
                      <a:gd name="connsiteX164" fmla="*/ 220594 w 450778"/>
                      <a:gd name="connsiteY164" fmla="*/ 141900 h 142945"/>
                      <a:gd name="connsiteX165" fmla="*/ 245770 w 450778"/>
                      <a:gd name="connsiteY165" fmla="*/ 128712 h 142945"/>
                      <a:gd name="connsiteX166" fmla="*/ 248168 w 450778"/>
                      <a:gd name="connsiteY166" fmla="*/ 116724 h 142945"/>
                      <a:gd name="connsiteX167" fmla="*/ 248168 w 450778"/>
                      <a:gd name="connsiteY167" fmla="*/ 92746 h 142945"/>
                      <a:gd name="connsiteX168" fmla="*/ 249367 w 450778"/>
                      <a:gd name="connsiteY168" fmla="*/ 87951 h 142945"/>
                      <a:gd name="connsiteX169" fmla="*/ 269748 w 450778"/>
                      <a:gd name="connsiteY169" fmla="*/ 54382 h 142945"/>
                      <a:gd name="connsiteX170" fmla="*/ 279339 w 450778"/>
                      <a:gd name="connsiteY170" fmla="*/ 48388 h 142945"/>
                      <a:gd name="connsiteX171" fmla="*/ 281737 w 450778"/>
                      <a:gd name="connsiteY171" fmla="*/ 51984 h 142945"/>
                      <a:gd name="connsiteX172" fmla="*/ 279339 w 450778"/>
                      <a:gd name="connsiteY172" fmla="*/ 75962 h 142945"/>
                      <a:gd name="connsiteX173" fmla="*/ 284134 w 450778"/>
                      <a:gd name="connsiteY173" fmla="*/ 91547 h 142945"/>
                      <a:gd name="connsiteX174" fmla="*/ 308112 w 450778"/>
                      <a:gd name="connsiteY174" fmla="*/ 91547 h 142945"/>
                      <a:gd name="connsiteX175" fmla="*/ 310510 w 450778"/>
                      <a:gd name="connsiteY175" fmla="*/ 91547 h 142945"/>
                      <a:gd name="connsiteX176" fmla="*/ 332090 w 450778"/>
                      <a:gd name="connsiteY176" fmla="*/ 96343 h 142945"/>
                      <a:gd name="connsiteX177" fmla="*/ 339283 w 450778"/>
                      <a:gd name="connsiteY177" fmla="*/ 89149 h 142945"/>
                      <a:gd name="connsiteX178" fmla="*/ 340482 w 450778"/>
                      <a:gd name="connsiteY178" fmla="*/ 87951 h 142945"/>
                      <a:gd name="connsiteX179" fmla="*/ 352471 w 450778"/>
                      <a:gd name="connsiteY179" fmla="*/ 99939 h 142945"/>
                      <a:gd name="connsiteX180" fmla="*/ 366857 w 450778"/>
                      <a:gd name="connsiteY180" fmla="*/ 91547 h 142945"/>
                      <a:gd name="connsiteX181" fmla="*/ 368056 w 450778"/>
                      <a:gd name="connsiteY181" fmla="*/ 95144 h 142945"/>
                      <a:gd name="connsiteX182" fmla="*/ 371653 w 450778"/>
                      <a:gd name="connsiteY182" fmla="*/ 99939 h 142945"/>
                      <a:gd name="connsiteX183" fmla="*/ 378846 w 450778"/>
                      <a:gd name="connsiteY183" fmla="*/ 99939 h 142945"/>
                      <a:gd name="connsiteX184" fmla="*/ 382443 w 450778"/>
                      <a:gd name="connsiteY184" fmla="*/ 96343 h 142945"/>
                      <a:gd name="connsiteX185" fmla="*/ 382443 w 450778"/>
                      <a:gd name="connsiteY185" fmla="*/ 85553 h 142945"/>
                      <a:gd name="connsiteX186" fmla="*/ 390835 w 450778"/>
                      <a:gd name="connsiteY186" fmla="*/ 55581 h 142945"/>
                      <a:gd name="connsiteX187" fmla="*/ 392034 w 450778"/>
                      <a:gd name="connsiteY187" fmla="*/ 54382 h 142945"/>
                      <a:gd name="connsiteX188" fmla="*/ 393232 w 450778"/>
                      <a:gd name="connsiteY188" fmla="*/ 56780 h 142945"/>
                      <a:gd name="connsiteX189" fmla="*/ 394431 w 450778"/>
                      <a:gd name="connsiteY189" fmla="*/ 77161 h 142945"/>
                      <a:gd name="connsiteX190" fmla="*/ 396829 w 450778"/>
                      <a:gd name="connsiteY190" fmla="*/ 90348 h 142945"/>
                      <a:gd name="connsiteX191" fmla="*/ 405221 w 450778"/>
                      <a:gd name="connsiteY191" fmla="*/ 96343 h 142945"/>
                      <a:gd name="connsiteX192" fmla="*/ 410017 w 450778"/>
                      <a:gd name="connsiteY192" fmla="*/ 91547 h 142945"/>
                      <a:gd name="connsiteX193" fmla="*/ 418409 w 450778"/>
                      <a:gd name="connsiteY193" fmla="*/ 55581 h 142945"/>
                      <a:gd name="connsiteX194" fmla="*/ 419608 w 450778"/>
                      <a:gd name="connsiteY194" fmla="*/ 53183 h 142945"/>
                      <a:gd name="connsiteX195" fmla="*/ 419608 w 450778"/>
                      <a:gd name="connsiteY195" fmla="*/ 53183 h 142945"/>
                      <a:gd name="connsiteX196" fmla="*/ 419608 w 450778"/>
                      <a:gd name="connsiteY196" fmla="*/ 57979 h 142945"/>
                      <a:gd name="connsiteX197" fmla="*/ 420807 w 450778"/>
                      <a:gd name="connsiteY197" fmla="*/ 81956 h 142945"/>
                      <a:gd name="connsiteX198" fmla="*/ 428000 w 450778"/>
                      <a:gd name="connsiteY198" fmla="*/ 96343 h 142945"/>
                      <a:gd name="connsiteX199" fmla="*/ 447182 w 450778"/>
                      <a:gd name="connsiteY199" fmla="*/ 92746 h 142945"/>
                      <a:gd name="connsiteX200" fmla="*/ 450779 w 450778"/>
                      <a:gd name="connsiteY200" fmla="*/ 80757 h 142945"/>
                      <a:gd name="connsiteX201" fmla="*/ 443585 w 450778"/>
                      <a:gd name="connsiteY201" fmla="*/ 74763 h 142945"/>
                      <a:gd name="connsiteX202" fmla="*/ 170241 w 450778"/>
                      <a:gd name="connsiteY202" fmla="*/ 61575 h 142945"/>
                      <a:gd name="connsiteX203" fmla="*/ 167843 w 450778"/>
                      <a:gd name="connsiteY203" fmla="*/ 75962 h 142945"/>
                      <a:gd name="connsiteX204" fmla="*/ 163048 w 450778"/>
                      <a:gd name="connsiteY204" fmla="*/ 84354 h 142945"/>
                      <a:gd name="connsiteX205" fmla="*/ 151059 w 450778"/>
                      <a:gd name="connsiteY205" fmla="*/ 83155 h 142945"/>
                      <a:gd name="connsiteX206" fmla="*/ 148661 w 450778"/>
                      <a:gd name="connsiteY206" fmla="*/ 68769 h 142945"/>
                      <a:gd name="connsiteX207" fmla="*/ 149860 w 450778"/>
                      <a:gd name="connsiteY207" fmla="*/ 53183 h 142945"/>
                      <a:gd name="connsiteX208" fmla="*/ 153457 w 450778"/>
                      <a:gd name="connsiteY208" fmla="*/ 44791 h 142945"/>
                      <a:gd name="connsiteX209" fmla="*/ 166644 w 450778"/>
                      <a:gd name="connsiteY209" fmla="*/ 45990 h 142945"/>
                      <a:gd name="connsiteX210" fmla="*/ 170241 w 450778"/>
                      <a:gd name="connsiteY210" fmla="*/ 61575 h 142945"/>
                      <a:gd name="connsiteX211" fmla="*/ 225389 w 450778"/>
                      <a:gd name="connsiteY211" fmla="*/ 80757 h 142945"/>
                      <a:gd name="connsiteX212" fmla="*/ 220594 w 450778"/>
                      <a:gd name="connsiteY212" fmla="*/ 86752 h 142945"/>
                      <a:gd name="connsiteX213" fmla="*/ 212202 w 450778"/>
                      <a:gd name="connsiteY213" fmla="*/ 85553 h 142945"/>
                      <a:gd name="connsiteX214" fmla="*/ 209804 w 450778"/>
                      <a:gd name="connsiteY214" fmla="*/ 78360 h 142945"/>
                      <a:gd name="connsiteX215" fmla="*/ 211003 w 450778"/>
                      <a:gd name="connsiteY215" fmla="*/ 50785 h 142945"/>
                      <a:gd name="connsiteX216" fmla="*/ 214599 w 450778"/>
                      <a:gd name="connsiteY216" fmla="*/ 43592 h 142945"/>
                      <a:gd name="connsiteX217" fmla="*/ 226588 w 450778"/>
                      <a:gd name="connsiteY217" fmla="*/ 45990 h 142945"/>
                      <a:gd name="connsiteX218" fmla="*/ 228986 w 450778"/>
                      <a:gd name="connsiteY218" fmla="*/ 59178 h 142945"/>
                      <a:gd name="connsiteX219" fmla="*/ 225389 w 450778"/>
                      <a:gd name="connsiteY219" fmla="*/ 80757 h 142945"/>
                      <a:gd name="connsiteX220" fmla="*/ 230185 w 450778"/>
                      <a:gd name="connsiteY220" fmla="*/ 109530 h 142945"/>
                      <a:gd name="connsiteX221" fmla="*/ 228986 w 450778"/>
                      <a:gd name="connsiteY221" fmla="*/ 123917 h 142945"/>
                      <a:gd name="connsiteX222" fmla="*/ 226588 w 450778"/>
                      <a:gd name="connsiteY222" fmla="*/ 131110 h 142945"/>
                      <a:gd name="connsiteX223" fmla="*/ 219395 w 450778"/>
                      <a:gd name="connsiteY223" fmla="*/ 135906 h 142945"/>
                      <a:gd name="connsiteX224" fmla="*/ 212202 w 450778"/>
                      <a:gd name="connsiteY224" fmla="*/ 129911 h 142945"/>
                      <a:gd name="connsiteX225" fmla="*/ 215798 w 450778"/>
                      <a:gd name="connsiteY225" fmla="*/ 119121 h 142945"/>
                      <a:gd name="connsiteX226" fmla="*/ 228986 w 450778"/>
                      <a:gd name="connsiteY226" fmla="*/ 103536 h 142945"/>
                      <a:gd name="connsiteX227" fmla="*/ 230185 w 450778"/>
                      <a:gd name="connsiteY227" fmla="*/ 102337 h 142945"/>
                      <a:gd name="connsiteX228" fmla="*/ 230185 w 450778"/>
                      <a:gd name="connsiteY228" fmla="*/ 103536 h 142945"/>
                      <a:gd name="connsiteX229" fmla="*/ 230185 w 450778"/>
                      <a:gd name="connsiteY229" fmla="*/ 109530 h 142945"/>
                      <a:gd name="connsiteX230" fmla="*/ 330891 w 450778"/>
                      <a:gd name="connsiteY230" fmla="*/ 77161 h 142945"/>
                      <a:gd name="connsiteX231" fmla="*/ 326095 w 450778"/>
                      <a:gd name="connsiteY231" fmla="*/ 85553 h 142945"/>
                      <a:gd name="connsiteX232" fmla="*/ 315305 w 450778"/>
                      <a:gd name="connsiteY232" fmla="*/ 84354 h 142945"/>
                      <a:gd name="connsiteX233" fmla="*/ 312908 w 450778"/>
                      <a:gd name="connsiteY233" fmla="*/ 72365 h 142945"/>
                      <a:gd name="connsiteX234" fmla="*/ 312908 w 450778"/>
                      <a:gd name="connsiteY234" fmla="*/ 67570 h 142945"/>
                      <a:gd name="connsiteX235" fmla="*/ 315305 w 450778"/>
                      <a:gd name="connsiteY235" fmla="*/ 50785 h 142945"/>
                      <a:gd name="connsiteX236" fmla="*/ 317703 w 450778"/>
                      <a:gd name="connsiteY236" fmla="*/ 45990 h 142945"/>
                      <a:gd name="connsiteX237" fmla="*/ 330891 w 450778"/>
                      <a:gd name="connsiteY237" fmla="*/ 47189 h 142945"/>
                      <a:gd name="connsiteX238" fmla="*/ 333288 w 450778"/>
                      <a:gd name="connsiteY238" fmla="*/ 55581 h 142945"/>
                      <a:gd name="connsiteX239" fmla="*/ 330891 w 450778"/>
                      <a:gd name="connsiteY239" fmla="*/ 77161 h 1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450778" h="142945">
                        <a:moveTo>
                          <a:pt x="443585" y="74763"/>
                        </a:moveTo>
                        <a:cubicBezTo>
                          <a:pt x="442387" y="73564"/>
                          <a:pt x="441188" y="73564"/>
                          <a:pt x="439989" y="74763"/>
                        </a:cubicBezTo>
                        <a:cubicBezTo>
                          <a:pt x="438790" y="75962"/>
                          <a:pt x="438790" y="77161"/>
                          <a:pt x="438790" y="78360"/>
                        </a:cubicBezTo>
                        <a:cubicBezTo>
                          <a:pt x="437591" y="80757"/>
                          <a:pt x="437591" y="83155"/>
                          <a:pt x="436392" y="85553"/>
                        </a:cubicBezTo>
                        <a:cubicBezTo>
                          <a:pt x="433994" y="89149"/>
                          <a:pt x="431597" y="89149"/>
                          <a:pt x="429199" y="85553"/>
                        </a:cubicBezTo>
                        <a:cubicBezTo>
                          <a:pt x="428000" y="83155"/>
                          <a:pt x="426801" y="80757"/>
                          <a:pt x="426801" y="77161"/>
                        </a:cubicBezTo>
                        <a:cubicBezTo>
                          <a:pt x="425602" y="66371"/>
                          <a:pt x="425602" y="55581"/>
                          <a:pt x="426801" y="45990"/>
                        </a:cubicBezTo>
                        <a:cubicBezTo>
                          <a:pt x="426801" y="38797"/>
                          <a:pt x="425602" y="37598"/>
                          <a:pt x="419608" y="34001"/>
                        </a:cubicBezTo>
                        <a:cubicBezTo>
                          <a:pt x="418409" y="34001"/>
                          <a:pt x="418409" y="34001"/>
                          <a:pt x="417210" y="32802"/>
                        </a:cubicBezTo>
                        <a:cubicBezTo>
                          <a:pt x="413613" y="31603"/>
                          <a:pt x="411216" y="32802"/>
                          <a:pt x="408818" y="36399"/>
                        </a:cubicBezTo>
                        <a:cubicBezTo>
                          <a:pt x="405221" y="45990"/>
                          <a:pt x="401625" y="55581"/>
                          <a:pt x="400426" y="65172"/>
                        </a:cubicBezTo>
                        <a:cubicBezTo>
                          <a:pt x="400426" y="65172"/>
                          <a:pt x="400426" y="66371"/>
                          <a:pt x="399227" y="66371"/>
                        </a:cubicBezTo>
                        <a:cubicBezTo>
                          <a:pt x="399227" y="65172"/>
                          <a:pt x="399227" y="63973"/>
                          <a:pt x="399227" y="61575"/>
                        </a:cubicBezTo>
                        <a:cubicBezTo>
                          <a:pt x="399227" y="54382"/>
                          <a:pt x="398028" y="47189"/>
                          <a:pt x="398028" y="41194"/>
                        </a:cubicBezTo>
                        <a:cubicBezTo>
                          <a:pt x="398028" y="37598"/>
                          <a:pt x="396829" y="35200"/>
                          <a:pt x="393232" y="32802"/>
                        </a:cubicBezTo>
                        <a:cubicBezTo>
                          <a:pt x="392034" y="31603"/>
                          <a:pt x="389636" y="31603"/>
                          <a:pt x="388437" y="31603"/>
                        </a:cubicBezTo>
                        <a:cubicBezTo>
                          <a:pt x="386039" y="31603"/>
                          <a:pt x="383641" y="31603"/>
                          <a:pt x="382443" y="34001"/>
                        </a:cubicBezTo>
                        <a:cubicBezTo>
                          <a:pt x="381244" y="35200"/>
                          <a:pt x="381244" y="37598"/>
                          <a:pt x="380045" y="38797"/>
                        </a:cubicBezTo>
                        <a:cubicBezTo>
                          <a:pt x="377647" y="43592"/>
                          <a:pt x="376448" y="48388"/>
                          <a:pt x="375249" y="54382"/>
                        </a:cubicBezTo>
                        <a:cubicBezTo>
                          <a:pt x="375249" y="55581"/>
                          <a:pt x="375249" y="55581"/>
                          <a:pt x="374050" y="56780"/>
                        </a:cubicBezTo>
                        <a:cubicBezTo>
                          <a:pt x="374050" y="50785"/>
                          <a:pt x="374050" y="45990"/>
                          <a:pt x="374050" y="41194"/>
                        </a:cubicBezTo>
                        <a:cubicBezTo>
                          <a:pt x="374050" y="34001"/>
                          <a:pt x="375249" y="34001"/>
                          <a:pt x="366857" y="32802"/>
                        </a:cubicBezTo>
                        <a:cubicBezTo>
                          <a:pt x="362062" y="31603"/>
                          <a:pt x="362062" y="32802"/>
                          <a:pt x="362062" y="37598"/>
                        </a:cubicBezTo>
                        <a:cubicBezTo>
                          <a:pt x="362062" y="48388"/>
                          <a:pt x="362062" y="60376"/>
                          <a:pt x="362062" y="71166"/>
                        </a:cubicBezTo>
                        <a:cubicBezTo>
                          <a:pt x="362062" y="77161"/>
                          <a:pt x="359664" y="81956"/>
                          <a:pt x="356067" y="85553"/>
                        </a:cubicBezTo>
                        <a:cubicBezTo>
                          <a:pt x="353669" y="89149"/>
                          <a:pt x="348874" y="87951"/>
                          <a:pt x="347675" y="84354"/>
                        </a:cubicBezTo>
                        <a:cubicBezTo>
                          <a:pt x="346476" y="81956"/>
                          <a:pt x="346476" y="79558"/>
                          <a:pt x="346476" y="78360"/>
                        </a:cubicBezTo>
                        <a:cubicBezTo>
                          <a:pt x="345277" y="66371"/>
                          <a:pt x="346476" y="54382"/>
                          <a:pt x="346476" y="42393"/>
                        </a:cubicBezTo>
                        <a:cubicBezTo>
                          <a:pt x="346476" y="36399"/>
                          <a:pt x="346476" y="35200"/>
                          <a:pt x="340482" y="34001"/>
                        </a:cubicBezTo>
                        <a:cubicBezTo>
                          <a:pt x="339283" y="34001"/>
                          <a:pt x="338084" y="34001"/>
                          <a:pt x="336885" y="34001"/>
                        </a:cubicBezTo>
                        <a:cubicBezTo>
                          <a:pt x="335686" y="34001"/>
                          <a:pt x="334487" y="35200"/>
                          <a:pt x="333288" y="36399"/>
                        </a:cubicBezTo>
                        <a:cubicBezTo>
                          <a:pt x="333288" y="38797"/>
                          <a:pt x="332090" y="37598"/>
                          <a:pt x="330891" y="36399"/>
                        </a:cubicBezTo>
                        <a:cubicBezTo>
                          <a:pt x="323697" y="29206"/>
                          <a:pt x="314106" y="30404"/>
                          <a:pt x="308112" y="37598"/>
                        </a:cubicBezTo>
                        <a:cubicBezTo>
                          <a:pt x="305714" y="39995"/>
                          <a:pt x="304515" y="42393"/>
                          <a:pt x="303316" y="44791"/>
                        </a:cubicBezTo>
                        <a:cubicBezTo>
                          <a:pt x="298521" y="55581"/>
                          <a:pt x="298521" y="65172"/>
                          <a:pt x="299720" y="75962"/>
                        </a:cubicBezTo>
                        <a:cubicBezTo>
                          <a:pt x="299720" y="79558"/>
                          <a:pt x="298521" y="81956"/>
                          <a:pt x="297322" y="85553"/>
                        </a:cubicBezTo>
                        <a:cubicBezTo>
                          <a:pt x="294924" y="87951"/>
                          <a:pt x="291328" y="87951"/>
                          <a:pt x="288930" y="85553"/>
                        </a:cubicBezTo>
                        <a:cubicBezTo>
                          <a:pt x="287731" y="83155"/>
                          <a:pt x="286532" y="80757"/>
                          <a:pt x="286532" y="78360"/>
                        </a:cubicBezTo>
                        <a:cubicBezTo>
                          <a:pt x="285333" y="71166"/>
                          <a:pt x="285333" y="62774"/>
                          <a:pt x="287731" y="55581"/>
                        </a:cubicBezTo>
                        <a:cubicBezTo>
                          <a:pt x="288930" y="51984"/>
                          <a:pt x="290129" y="48388"/>
                          <a:pt x="290129" y="44791"/>
                        </a:cubicBezTo>
                        <a:cubicBezTo>
                          <a:pt x="290129" y="42393"/>
                          <a:pt x="290129" y="39995"/>
                          <a:pt x="287731" y="38797"/>
                        </a:cubicBezTo>
                        <a:cubicBezTo>
                          <a:pt x="285333" y="37598"/>
                          <a:pt x="284134" y="37598"/>
                          <a:pt x="281737" y="37598"/>
                        </a:cubicBezTo>
                        <a:cubicBezTo>
                          <a:pt x="278140" y="37598"/>
                          <a:pt x="275742" y="38797"/>
                          <a:pt x="272146" y="39995"/>
                        </a:cubicBezTo>
                        <a:cubicBezTo>
                          <a:pt x="269748" y="39995"/>
                          <a:pt x="268549" y="39995"/>
                          <a:pt x="269748" y="37598"/>
                        </a:cubicBezTo>
                        <a:cubicBezTo>
                          <a:pt x="269748" y="32802"/>
                          <a:pt x="267350" y="30404"/>
                          <a:pt x="262555" y="30404"/>
                        </a:cubicBezTo>
                        <a:cubicBezTo>
                          <a:pt x="255361" y="31603"/>
                          <a:pt x="251765" y="41194"/>
                          <a:pt x="256560" y="45990"/>
                        </a:cubicBezTo>
                        <a:cubicBezTo>
                          <a:pt x="257759" y="47189"/>
                          <a:pt x="257759" y="49586"/>
                          <a:pt x="257759" y="50785"/>
                        </a:cubicBezTo>
                        <a:cubicBezTo>
                          <a:pt x="255361" y="60376"/>
                          <a:pt x="250566" y="68769"/>
                          <a:pt x="245770" y="75962"/>
                        </a:cubicBezTo>
                        <a:cubicBezTo>
                          <a:pt x="245770" y="77161"/>
                          <a:pt x="244571" y="78360"/>
                          <a:pt x="243373" y="78360"/>
                        </a:cubicBezTo>
                        <a:cubicBezTo>
                          <a:pt x="242174" y="78360"/>
                          <a:pt x="243373" y="77161"/>
                          <a:pt x="243373" y="75962"/>
                        </a:cubicBezTo>
                        <a:cubicBezTo>
                          <a:pt x="243373" y="63973"/>
                          <a:pt x="243373" y="51984"/>
                          <a:pt x="243373" y="39995"/>
                        </a:cubicBezTo>
                        <a:cubicBezTo>
                          <a:pt x="243373" y="36399"/>
                          <a:pt x="243373" y="35200"/>
                          <a:pt x="239776" y="34001"/>
                        </a:cubicBezTo>
                        <a:cubicBezTo>
                          <a:pt x="238577" y="34001"/>
                          <a:pt x="238577" y="34001"/>
                          <a:pt x="237378" y="32802"/>
                        </a:cubicBezTo>
                        <a:cubicBezTo>
                          <a:pt x="232583" y="31603"/>
                          <a:pt x="232583" y="32802"/>
                          <a:pt x="230185" y="37598"/>
                        </a:cubicBezTo>
                        <a:cubicBezTo>
                          <a:pt x="228986" y="36399"/>
                          <a:pt x="228986" y="36399"/>
                          <a:pt x="227787" y="35200"/>
                        </a:cubicBezTo>
                        <a:cubicBezTo>
                          <a:pt x="221793" y="29206"/>
                          <a:pt x="214599" y="29206"/>
                          <a:pt x="208605" y="34001"/>
                        </a:cubicBezTo>
                        <a:cubicBezTo>
                          <a:pt x="205008" y="36399"/>
                          <a:pt x="202611" y="39995"/>
                          <a:pt x="201412" y="43592"/>
                        </a:cubicBezTo>
                        <a:cubicBezTo>
                          <a:pt x="196616" y="53183"/>
                          <a:pt x="196616" y="63973"/>
                          <a:pt x="197815" y="74763"/>
                        </a:cubicBezTo>
                        <a:cubicBezTo>
                          <a:pt x="197815" y="79558"/>
                          <a:pt x="196616" y="83155"/>
                          <a:pt x="194218" y="85553"/>
                        </a:cubicBezTo>
                        <a:cubicBezTo>
                          <a:pt x="191821" y="87951"/>
                          <a:pt x="189423" y="86752"/>
                          <a:pt x="187025" y="84354"/>
                        </a:cubicBezTo>
                        <a:cubicBezTo>
                          <a:pt x="185826" y="83155"/>
                          <a:pt x="185826" y="81956"/>
                          <a:pt x="185826" y="80757"/>
                        </a:cubicBezTo>
                        <a:cubicBezTo>
                          <a:pt x="184627" y="77161"/>
                          <a:pt x="184627" y="74763"/>
                          <a:pt x="184627" y="71166"/>
                        </a:cubicBezTo>
                        <a:cubicBezTo>
                          <a:pt x="184627" y="60376"/>
                          <a:pt x="184627" y="50785"/>
                          <a:pt x="184627" y="39995"/>
                        </a:cubicBezTo>
                        <a:cubicBezTo>
                          <a:pt x="184627" y="35200"/>
                          <a:pt x="183429" y="34001"/>
                          <a:pt x="178633" y="32802"/>
                        </a:cubicBezTo>
                        <a:cubicBezTo>
                          <a:pt x="177434" y="32802"/>
                          <a:pt x="176235" y="32802"/>
                          <a:pt x="175036" y="32802"/>
                        </a:cubicBezTo>
                        <a:cubicBezTo>
                          <a:pt x="173838" y="32802"/>
                          <a:pt x="172639" y="34001"/>
                          <a:pt x="172639" y="35200"/>
                        </a:cubicBezTo>
                        <a:cubicBezTo>
                          <a:pt x="172639" y="37598"/>
                          <a:pt x="171440" y="36399"/>
                          <a:pt x="170241" y="35200"/>
                        </a:cubicBezTo>
                        <a:cubicBezTo>
                          <a:pt x="167843" y="32802"/>
                          <a:pt x="164246" y="30404"/>
                          <a:pt x="160650" y="30404"/>
                        </a:cubicBezTo>
                        <a:cubicBezTo>
                          <a:pt x="154655" y="30404"/>
                          <a:pt x="149860" y="32802"/>
                          <a:pt x="146263" y="37598"/>
                        </a:cubicBezTo>
                        <a:cubicBezTo>
                          <a:pt x="140269" y="44791"/>
                          <a:pt x="139070" y="54382"/>
                          <a:pt x="139070" y="63973"/>
                        </a:cubicBezTo>
                        <a:cubicBezTo>
                          <a:pt x="139070" y="68769"/>
                          <a:pt x="137871" y="73564"/>
                          <a:pt x="135473" y="78360"/>
                        </a:cubicBezTo>
                        <a:cubicBezTo>
                          <a:pt x="134274" y="80757"/>
                          <a:pt x="133076" y="83155"/>
                          <a:pt x="130678" y="84354"/>
                        </a:cubicBezTo>
                        <a:cubicBezTo>
                          <a:pt x="128280" y="86752"/>
                          <a:pt x="125882" y="85553"/>
                          <a:pt x="124683" y="83155"/>
                        </a:cubicBezTo>
                        <a:cubicBezTo>
                          <a:pt x="123485" y="80757"/>
                          <a:pt x="122286" y="77161"/>
                          <a:pt x="122286" y="74763"/>
                        </a:cubicBezTo>
                        <a:cubicBezTo>
                          <a:pt x="122286" y="60376"/>
                          <a:pt x="122286" y="47189"/>
                          <a:pt x="123485" y="32802"/>
                        </a:cubicBezTo>
                        <a:cubicBezTo>
                          <a:pt x="123485" y="31603"/>
                          <a:pt x="124683" y="30404"/>
                          <a:pt x="125882" y="30404"/>
                        </a:cubicBezTo>
                        <a:cubicBezTo>
                          <a:pt x="129479" y="30404"/>
                          <a:pt x="134274" y="30404"/>
                          <a:pt x="137871" y="30404"/>
                        </a:cubicBezTo>
                        <a:cubicBezTo>
                          <a:pt x="141468" y="30404"/>
                          <a:pt x="142667" y="29206"/>
                          <a:pt x="142667" y="25609"/>
                        </a:cubicBezTo>
                        <a:cubicBezTo>
                          <a:pt x="142667" y="23211"/>
                          <a:pt x="142667" y="22012"/>
                          <a:pt x="140269" y="22012"/>
                        </a:cubicBezTo>
                        <a:cubicBezTo>
                          <a:pt x="135473" y="22012"/>
                          <a:pt x="131877" y="20813"/>
                          <a:pt x="127081" y="20813"/>
                        </a:cubicBezTo>
                        <a:cubicBezTo>
                          <a:pt x="124683" y="20813"/>
                          <a:pt x="124683" y="19614"/>
                          <a:pt x="124683" y="18416"/>
                        </a:cubicBezTo>
                        <a:cubicBezTo>
                          <a:pt x="124683" y="14819"/>
                          <a:pt x="124683" y="10023"/>
                          <a:pt x="124683" y="6427"/>
                        </a:cubicBezTo>
                        <a:cubicBezTo>
                          <a:pt x="124683" y="4029"/>
                          <a:pt x="123485" y="2830"/>
                          <a:pt x="122286" y="2830"/>
                        </a:cubicBezTo>
                        <a:cubicBezTo>
                          <a:pt x="119888" y="1631"/>
                          <a:pt x="117490" y="1631"/>
                          <a:pt x="116291" y="432"/>
                        </a:cubicBezTo>
                        <a:cubicBezTo>
                          <a:pt x="112695" y="-766"/>
                          <a:pt x="111496" y="432"/>
                          <a:pt x="110297" y="5228"/>
                        </a:cubicBezTo>
                        <a:cubicBezTo>
                          <a:pt x="110297" y="8825"/>
                          <a:pt x="110297" y="13620"/>
                          <a:pt x="110297" y="18416"/>
                        </a:cubicBezTo>
                        <a:cubicBezTo>
                          <a:pt x="110297" y="20813"/>
                          <a:pt x="109098" y="20813"/>
                          <a:pt x="107899" y="20813"/>
                        </a:cubicBezTo>
                        <a:cubicBezTo>
                          <a:pt x="105501" y="20813"/>
                          <a:pt x="101905" y="20813"/>
                          <a:pt x="99507" y="20813"/>
                        </a:cubicBezTo>
                        <a:cubicBezTo>
                          <a:pt x="97109" y="20813"/>
                          <a:pt x="95910" y="22012"/>
                          <a:pt x="94711" y="23211"/>
                        </a:cubicBezTo>
                        <a:cubicBezTo>
                          <a:pt x="94711" y="24410"/>
                          <a:pt x="93513" y="25609"/>
                          <a:pt x="93513" y="26808"/>
                        </a:cubicBezTo>
                        <a:cubicBezTo>
                          <a:pt x="93513" y="29206"/>
                          <a:pt x="94711" y="30404"/>
                          <a:pt x="95910" y="30404"/>
                        </a:cubicBezTo>
                        <a:cubicBezTo>
                          <a:pt x="99507" y="30404"/>
                          <a:pt x="101905" y="30404"/>
                          <a:pt x="105501" y="30404"/>
                        </a:cubicBezTo>
                        <a:cubicBezTo>
                          <a:pt x="107899" y="30404"/>
                          <a:pt x="107899" y="31603"/>
                          <a:pt x="107899" y="32802"/>
                        </a:cubicBezTo>
                        <a:cubicBezTo>
                          <a:pt x="107899" y="41194"/>
                          <a:pt x="107899" y="50785"/>
                          <a:pt x="107899" y="59178"/>
                        </a:cubicBezTo>
                        <a:cubicBezTo>
                          <a:pt x="107899" y="66371"/>
                          <a:pt x="104302" y="73564"/>
                          <a:pt x="98308" y="78360"/>
                        </a:cubicBezTo>
                        <a:cubicBezTo>
                          <a:pt x="98308" y="78360"/>
                          <a:pt x="98308" y="78360"/>
                          <a:pt x="97109" y="78360"/>
                        </a:cubicBezTo>
                        <a:cubicBezTo>
                          <a:pt x="97109" y="77161"/>
                          <a:pt x="97109" y="74763"/>
                          <a:pt x="97109" y="73564"/>
                        </a:cubicBezTo>
                        <a:cubicBezTo>
                          <a:pt x="95910" y="67570"/>
                          <a:pt x="92314" y="63973"/>
                          <a:pt x="88717" y="60376"/>
                        </a:cubicBezTo>
                        <a:cubicBezTo>
                          <a:pt x="85120" y="57979"/>
                          <a:pt x="82723" y="55581"/>
                          <a:pt x="79126" y="53183"/>
                        </a:cubicBezTo>
                        <a:cubicBezTo>
                          <a:pt x="76728" y="51984"/>
                          <a:pt x="76728" y="50785"/>
                          <a:pt x="79126" y="49586"/>
                        </a:cubicBezTo>
                        <a:cubicBezTo>
                          <a:pt x="81524" y="45990"/>
                          <a:pt x="83922" y="43592"/>
                          <a:pt x="83922" y="38797"/>
                        </a:cubicBezTo>
                        <a:cubicBezTo>
                          <a:pt x="85120" y="34001"/>
                          <a:pt x="82723" y="31603"/>
                          <a:pt x="77927" y="31603"/>
                        </a:cubicBezTo>
                        <a:cubicBezTo>
                          <a:pt x="71933" y="31603"/>
                          <a:pt x="68336" y="34001"/>
                          <a:pt x="64739" y="38797"/>
                        </a:cubicBezTo>
                        <a:cubicBezTo>
                          <a:pt x="62342" y="43592"/>
                          <a:pt x="61143" y="48388"/>
                          <a:pt x="64739" y="53183"/>
                        </a:cubicBezTo>
                        <a:cubicBezTo>
                          <a:pt x="65938" y="54382"/>
                          <a:pt x="65938" y="55581"/>
                          <a:pt x="64739" y="56780"/>
                        </a:cubicBezTo>
                        <a:cubicBezTo>
                          <a:pt x="61143" y="62774"/>
                          <a:pt x="57546" y="69967"/>
                          <a:pt x="53950" y="75962"/>
                        </a:cubicBezTo>
                        <a:cubicBezTo>
                          <a:pt x="52751" y="78360"/>
                          <a:pt x="51552" y="79558"/>
                          <a:pt x="50353" y="81956"/>
                        </a:cubicBezTo>
                        <a:cubicBezTo>
                          <a:pt x="49154" y="83155"/>
                          <a:pt x="47955" y="84354"/>
                          <a:pt x="46756" y="84354"/>
                        </a:cubicBezTo>
                        <a:cubicBezTo>
                          <a:pt x="45557" y="84354"/>
                          <a:pt x="45557" y="81956"/>
                          <a:pt x="44359" y="80757"/>
                        </a:cubicBezTo>
                        <a:cubicBezTo>
                          <a:pt x="44359" y="78360"/>
                          <a:pt x="44359" y="77161"/>
                          <a:pt x="44359" y="74763"/>
                        </a:cubicBezTo>
                        <a:cubicBezTo>
                          <a:pt x="44359" y="65172"/>
                          <a:pt x="44359" y="55581"/>
                          <a:pt x="45557" y="45990"/>
                        </a:cubicBezTo>
                        <a:cubicBezTo>
                          <a:pt x="45557" y="43592"/>
                          <a:pt x="45557" y="41194"/>
                          <a:pt x="44359" y="38797"/>
                        </a:cubicBezTo>
                        <a:cubicBezTo>
                          <a:pt x="37165" y="32802"/>
                          <a:pt x="31171" y="31603"/>
                          <a:pt x="25176" y="38797"/>
                        </a:cubicBezTo>
                        <a:cubicBezTo>
                          <a:pt x="22779" y="41194"/>
                          <a:pt x="21580" y="44791"/>
                          <a:pt x="19182" y="47189"/>
                        </a:cubicBezTo>
                        <a:cubicBezTo>
                          <a:pt x="16784" y="51984"/>
                          <a:pt x="14387" y="57979"/>
                          <a:pt x="13188" y="63973"/>
                        </a:cubicBezTo>
                        <a:cubicBezTo>
                          <a:pt x="13188" y="65172"/>
                          <a:pt x="13188" y="65172"/>
                          <a:pt x="11989" y="66371"/>
                        </a:cubicBezTo>
                        <a:cubicBezTo>
                          <a:pt x="11989" y="57979"/>
                          <a:pt x="11989" y="50785"/>
                          <a:pt x="11989" y="43592"/>
                        </a:cubicBezTo>
                        <a:cubicBezTo>
                          <a:pt x="11989" y="37598"/>
                          <a:pt x="11989" y="36399"/>
                          <a:pt x="4795" y="35200"/>
                        </a:cubicBezTo>
                        <a:cubicBezTo>
                          <a:pt x="4795" y="35200"/>
                          <a:pt x="3597" y="35200"/>
                          <a:pt x="3597" y="35200"/>
                        </a:cubicBezTo>
                        <a:cubicBezTo>
                          <a:pt x="0" y="35200"/>
                          <a:pt x="0" y="35200"/>
                          <a:pt x="0" y="38797"/>
                        </a:cubicBezTo>
                        <a:cubicBezTo>
                          <a:pt x="0" y="54382"/>
                          <a:pt x="0" y="69967"/>
                          <a:pt x="0" y="86752"/>
                        </a:cubicBezTo>
                        <a:cubicBezTo>
                          <a:pt x="0" y="87951"/>
                          <a:pt x="0" y="90348"/>
                          <a:pt x="0" y="91547"/>
                        </a:cubicBezTo>
                        <a:cubicBezTo>
                          <a:pt x="1199" y="97542"/>
                          <a:pt x="3597" y="98741"/>
                          <a:pt x="9591" y="98741"/>
                        </a:cubicBezTo>
                        <a:cubicBezTo>
                          <a:pt x="11989" y="98741"/>
                          <a:pt x="13188" y="97542"/>
                          <a:pt x="13188" y="95144"/>
                        </a:cubicBezTo>
                        <a:cubicBezTo>
                          <a:pt x="14387" y="85553"/>
                          <a:pt x="16784" y="77161"/>
                          <a:pt x="20381" y="68769"/>
                        </a:cubicBezTo>
                        <a:cubicBezTo>
                          <a:pt x="22779" y="61575"/>
                          <a:pt x="26375" y="54382"/>
                          <a:pt x="32370" y="48388"/>
                        </a:cubicBezTo>
                        <a:cubicBezTo>
                          <a:pt x="32370" y="48388"/>
                          <a:pt x="33569" y="47189"/>
                          <a:pt x="34767" y="47189"/>
                        </a:cubicBezTo>
                        <a:cubicBezTo>
                          <a:pt x="35966" y="47189"/>
                          <a:pt x="35966" y="48388"/>
                          <a:pt x="34767" y="49586"/>
                        </a:cubicBezTo>
                        <a:cubicBezTo>
                          <a:pt x="34767" y="54382"/>
                          <a:pt x="34767" y="57979"/>
                          <a:pt x="34767" y="62774"/>
                        </a:cubicBezTo>
                        <a:cubicBezTo>
                          <a:pt x="34767" y="69967"/>
                          <a:pt x="34767" y="77161"/>
                          <a:pt x="34767" y="84354"/>
                        </a:cubicBezTo>
                        <a:cubicBezTo>
                          <a:pt x="34767" y="87951"/>
                          <a:pt x="35966" y="90348"/>
                          <a:pt x="37165" y="93945"/>
                        </a:cubicBezTo>
                        <a:cubicBezTo>
                          <a:pt x="39563" y="98741"/>
                          <a:pt x="43160" y="99939"/>
                          <a:pt x="47955" y="98741"/>
                        </a:cubicBezTo>
                        <a:cubicBezTo>
                          <a:pt x="50353" y="97542"/>
                          <a:pt x="52751" y="96343"/>
                          <a:pt x="53950" y="95144"/>
                        </a:cubicBezTo>
                        <a:cubicBezTo>
                          <a:pt x="57546" y="91547"/>
                          <a:pt x="59944" y="89149"/>
                          <a:pt x="62342" y="84354"/>
                        </a:cubicBezTo>
                        <a:cubicBezTo>
                          <a:pt x="65938" y="78360"/>
                          <a:pt x="69535" y="71166"/>
                          <a:pt x="74330" y="65172"/>
                        </a:cubicBezTo>
                        <a:cubicBezTo>
                          <a:pt x="75529" y="63973"/>
                          <a:pt x="75529" y="62774"/>
                          <a:pt x="76728" y="63973"/>
                        </a:cubicBezTo>
                        <a:cubicBezTo>
                          <a:pt x="80325" y="67570"/>
                          <a:pt x="83922" y="69967"/>
                          <a:pt x="87518" y="74763"/>
                        </a:cubicBezTo>
                        <a:cubicBezTo>
                          <a:pt x="89916" y="78360"/>
                          <a:pt x="89916" y="81956"/>
                          <a:pt x="88717" y="85553"/>
                        </a:cubicBezTo>
                        <a:cubicBezTo>
                          <a:pt x="87518" y="89149"/>
                          <a:pt x="83922" y="90348"/>
                          <a:pt x="80325" y="89149"/>
                        </a:cubicBezTo>
                        <a:cubicBezTo>
                          <a:pt x="77927" y="87951"/>
                          <a:pt x="76728" y="86752"/>
                          <a:pt x="74330" y="85553"/>
                        </a:cubicBezTo>
                        <a:cubicBezTo>
                          <a:pt x="70734" y="83155"/>
                          <a:pt x="69535" y="83155"/>
                          <a:pt x="67137" y="86752"/>
                        </a:cubicBezTo>
                        <a:cubicBezTo>
                          <a:pt x="67137" y="87951"/>
                          <a:pt x="65938" y="87951"/>
                          <a:pt x="65938" y="89149"/>
                        </a:cubicBezTo>
                        <a:cubicBezTo>
                          <a:pt x="64739" y="92746"/>
                          <a:pt x="64739" y="93945"/>
                          <a:pt x="68336" y="96343"/>
                        </a:cubicBezTo>
                        <a:cubicBezTo>
                          <a:pt x="71933" y="98741"/>
                          <a:pt x="75529" y="98741"/>
                          <a:pt x="79126" y="98741"/>
                        </a:cubicBezTo>
                        <a:cubicBezTo>
                          <a:pt x="87518" y="99939"/>
                          <a:pt x="94711" y="97542"/>
                          <a:pt x="101905" y="91547"/>
                        </a:cubicBezTo>
                        <a:cubicBezTo>
                          <a:pt x="105501" y="87951"/>
                          <a:pt x="107899" y="83155"/>
                          <a:pt x="110297" y="78360"/>
                        </a:cubicBezTo>
                        <a:cubicBezTo>
                          <a:pt x="110297" y="77161"/>
                          <a:pt x="110297" y="77161"/>
                          <a:pt x="111496" y="75962"/>
                        </a:cubicBezTo>
                        <a:cubicBezTo>
                          <a:pt x="111496" y="77161"/>
                          <a:pt x="111496" y="78360"/>
                          <a:pt x="112695" y="79558"/>
                        </a:cubicBezTo>
                        <a:cubicBezTo>
                          <a:pt x="113894" y="84354"/>
                          <a:pt x="115092" y="89149"/>
                          <a:pt x="117490" y="92746"/>
                        </a:cubicBezTo>
                        <a:cubicBezTo>
                          <a:pt x="122286" y="98741"/>
                          <a:pt x="130678" y="99939"/>
                          <a:pt x="135473" y="93945"/>
                        </a:cubicBezTo>
                        <a:cubicBezTo>
                          <a:pt x="137871" y="91547"/>
                          <a:pt x="140269" y="87951"/>
                          <a:pt x="142667" y="84354"/>
                        </a:cubicBezTo>
                        <a:cubicBezTo>
                          <a:pt x="142667" y="83155"/>
                          <a:pt x="142667" y="83155"/>
                          <a:pt x="143866" y="81956"/>
                        </a:cubicBezTo>
                        <a:cubicBezTo>
                          <a:pt x="146263" y="89149"/>
                          <a:pt x="149860" y="96343"/>
                          <a:pt x="159451" y="97542"/>
                        </a:cubicBezTo>
                        <a:cubicBezTo>
                          <a:pt x="167843" y="97542"/>
                          <a:pt x="173838" y="92746"/>
                          <a:pt x="178633" y="85553"/>
                        </a:cubicBezTo>
                        <a:cubicBezTo>
                          <a:pt x="179832" y="85553"/>
                          <a:pt x="179832" y="86752"/>
                          <a:pt x="179832" y="87951"/>
                        </a:cubicBezTo>
                        <a:cubicBezTo>
                          <a:pt x="182230" y="93945"/>
                          <a:pt x="187025" y="97542"/>
                          <a:pt x="194218" y="97542"/>
                        </a:cubicBezTo>
                        <a:cubicBezTo>
                          <a:pt x="199014" y="97542"/>
                          <a:pt x="201412" y="93945"/>
                          <a:pt x="203809" y="90348"/>
                        </a:cubicBezTo>
                        <a:cubicBezTo>
                          <a:pt x="205008" y="87951"/>
                          <a:pt x="205008" y="86752"/>
                          <a:pt x="207406" y="90348"/>
                        </a:cubicBezTo>
                        <a:cubicBezTo>
                          <a:pt x="209804" y="93945"/>
                          <a:pt x="213401" y="96343"/>
                          <a:pt x="218196" y="97542"/>
                        </a:cubicBezTo>
                        <a:cubicBezTo>
                          <a:pt x="225389" y="98741"/>
                          <a:pt x="230185" y="96343"/>
                          <a:pt x="234980" y="90348"/>
                        </a:cubicBezTo>
                        <a:cubicBezTo>
                          <a:pt x="234980" y="90348"/>
                          <a:pt x="236179" y="89149"/>
                          <a:pt x="236179" y="89149"/>
                        </a:cubicBezTo>
                        <a:cubicBezTo>
                          <a:pt x="237378" y="91547"/>
                          <a:pt x="237378" y="93945"/>
                          <a:pt x="234980" y="95144"/>
                        </a:cubicBezTo>
                        <a:cubicBezTo>
                          <a:pt x="230185" y="99939"/>
                          <a:pt x="224190" y="104735"/>
                          <a:pt x="219395" y="109530"/>
                        </a:cubicBezTo>
                        <a:cubicBezTo>
                          <a:pt x="215798" y="113127"/>
                          <a:pt x="213401" y="116724"/>
                          <a:pt x="211003" y="121519"/>
                        </a:cubicBezTo>
                        <a:cubicBezTo>
                          <a:pt x="207406" y="131110"/>
                          <a:pt x="211003" y="139502"/>
                          <a:pt x="220594" y="141900"/>
                        </a:cubicBezTo>
                        <a:cubicBezTo>
                          <a:pt x="231384" y="145497"/>
                          <a:pt x="240975" y="139502"/>
                          <a:pt x="245770" y="128712"/>
                        </a:cubicBezTo>
                        <a:cubicBezTo>
                          <a:pt x="246969" y="125116"/>
                          <a:pt x="248168" y="120320"/>
                          <a:pt x="248168" y="116724"/>
                        </a:cubicBezTo>
                        <a:cubicBezTo>
                          <a:pt x="249367" y="108332"/>
                          <a:pt x="248168" y="101138"/>
                          <a:pt x="248168" y="92746"/>
                        </a:cubicBezTo>
                        <a:cubicBezTo>
                          <a:pt x="248168" y="91547"/>
                          <a:pt x="248168" y="89149"/>
                          <a:pt x="249367" y="87951"/>
                        </a:cubicBezTo>
                        <a:cubicBezTo>
                          <a:pt x="257759" y="77161"/>
                          <a:pt x="264952" y="66371"/>
                          <a:pt x="269748" y="54382"/>
                        </a:cubicBezTo>
                        <a:cubicBezTo>
                          <a:pt x="272146" y="48388"/>
                          <a:pt x="272146" y="48388"/>
                          <a:pt x="279339" y="48388"/>
                        </a:cubicBezTo>
                        <a:cubicBezTo>
                          <a:pt x="281737" y="48388"/>
                          <a:pt x="282936" y="48388"/>
                          <a:pt x="281737" y="51984"/>
                        </a:cubicBezTo>
                        <a:cubicBezTo>
                          <a:pt x="280538" y="59178"/>
                          <a:pt x="279339" y="67570"/>
                          <a:pt x="279339" y="75962"/>
                        </a:cubicBezTo>
                        <a:cubicBezTo>
                          <a:pt x="279339" y="80757"/>
                          <a:pt x="280538" y="86752"/>
                          <a:pt x="284134" y="91547"/>
                        </a:cubicBezTo>
                        <a:cubicBezTo>
                          <a:pt x="291328" y="101138"/>
                          <a:pt x="300919" y="99939"/>
                          <a:pt x="308112" y="91547"/>
                        </a:cubicBezTo>
                        <a:cubicBezTo>
                          <a:pt x="309311" y="90348"/>
                          <a:pt x="309311" y="90348"/>
                          <a:pt x="310510" y="91547"/>
                        </a:cubicBezTo>
                        <a:cubicBezTo>
                          <a:pt x="315305" y="98741"/>
                          <a:pt x="324896" y="101138"/>
                          <a:pt x="332090" y="96343"/>
                        </a:cubicBezTo>
                        <a:cubicBezTo>
                          <a:pt x="335686" y="93945"/>
                          <a:pt x="338084" y="91547"/>
                          <a:pt x="339283" y="89149"/>
                        </a:cubicBezTo>
                        <a:cubicBezTo>
                          <a:pt x="339283" y="89149"/>
                          <a:pt x="339283" y="87951"/>
                          <a:pt x="340482" y="87951"/>
                        </a:cubicBezTo>
                        <a:cubicBezTo>
                          <a:pt x="341681" y="93945"/>
                          <a:pt x="345277" y="98741"/>
                          <a:pt x="352471" y="99939"/>
                        </a:cubicBezTo>
                        <a:cubicBezTo>
                          <a:pt x="359664" y="101138"/>
                          <a:pt x="363260" y="97542"/>
                          <a:pt x="366857" y="91547"/>
                        </a:cubicBezTo>
                        <a:cubicBezTo>
                          <a:pt x="366857" y="92746"/>
                          <a:pt x="366857" y="93945"/>
                          <a:pt x="368056" y="95144"/>
                        </a:cubicBezTo>
                        <a:cubicBezTo>
                          <a:pt x="368056" y="98741"/>
                          <a:pt x="369255" y="98741"/>
                          <a:pt x="371653" y="99939"/>
                        </a:cubicBezTo>
                        <a:cubicBezTo>
                          <a:pt x="374050" y="99939"/>
                          <a:pt x="376448" y="101138"/>
                          <a:pt x="378846" y="99939"/>
                        </a:cubicBezTo>
                        <a:cubicBezTo>
                          <a:pt x="381244" y="99939"/>
                          <a:pt x="382443" y="98741"/>
                          <a:pt x="382443" y="96343"/>
                        </a:cubicBezTo>
                        <a:cubicBezTo>
                          <a:pt x="382443" y="92746"/>
                          <a:pt x="382443" y="89149"/>
                          <a:pt x="382443" y="85553"/>
                        </a:cubicBezTo>
                        <a:cubicBezTo>
                          <a:pt x="382443" y="74763"/>
                          <a:pt x="386039" y="65172"/>
                          <a:pt x="390835" y="55581"/>
                        </a:cubicBezTo>
                        <a:cubicBezTo>
                          <a:pt x="390835" y="54382"/>
                          <a:pt x="390835" y="54382"/>
                          <a:pt x="392034" y="54382"/>
                        </a:cubicBezTo>
                        <a:cubicBezTo>
                          <a:pt x="393232" y="54382"/>
                          <a:pt x="393232" y="55581"/>
                          <a:pt x="393232" y="56780"/>
                        </a:cubicBezTo>
                        <a:cubicBezTo>
                          <a:pt x="393232" y="63973"/>
                          <a:pt x="394431" y="69967"/>
                          <a:pt x="394431" y="77161"/>
                        </a:cubicBezTo>
                        <a:cubicBezTo>
                          <a:pt x="394431" y="81956"/>
                          <a:pt x="395630" y="85553"/>
                          <a:pt x="396829" y="90348"/>
                        </a:cubicBezTo>
                        <a:cubicBezTo>
                          <a:pt x="398028" y="95144"/>
                          <a:pt x="401625" y="97542"/>
                          <a:pt x="405221" y="96343"/>
                        </a:cubicBezTo>
                        <a:cubicBezTo>
                          <a:pt x="408818" y="96343"/>
                          <a:pt x="408818" y="95144"/>
                          <a:pt x="410017" y="91547"/>
                        </a:cubicBezTo>
                        <a:cubicBezTo>
                          <a:pt x="411216" y="79558"/>
                          <a:pt x="413613" y="67570"/>
                          <a:pt x="418409" y="55581"/>
                        </a:cubicBezTo>
                        <a:cubicBezTo>
                          <a:pt x="418409" y="54382"/>
                          <a:pt x="418409" y="53183"/>
                          <a:pt x="419608" y="53183"/>
                        </a:cubicBezTo>
                        <a:cubicBezTo>
                          <a:pt x="419608" y="53183"/>
                          <a:pt x="419608" y="53183"/>
                          <a:pt x="419608" y="53183"/>
                        </a:cubicBezTo>
                        <a:cubicBezTo>
                          <a:pt x="419608" y="54382"/>
                          <a:pt x="419608" y="55581"/>
                          <a:pt x="419608" y="57979"/>
                        </a:cubicBezTo>
                        <a:cubicBezTo>
                          <a:pt x="419608" y="66371"/>
                          <a:pt x="419608" y="74763"/>
                          <a:pt x="420807" y="81956"/>
                        </a:cubicBezTo>
                        <a:cubicBezTo>
                          <a:pt x="422006" y="87951"/>
                          <a:pt x="423204" y="92746"/>
                          <a:pt x="428000" y="96343"/>
                        </a:cubicBezTo>
                        <a:cubicBezTo>
                          <a:pt x="433994" y="102337"/>
                          <a:pt x="442387" y="99939"/>
                          <a:pt x="447182" y="92746"/>
                        </a:cubicBezTo>
                        <a:cubicBezTo>
                          <a:pt x="449580" y="89149"/>
                          <a:pt x="450779" y="84354"/>
                          <a:pt x="450779" y="80757"/>
                        </a:cubicBezTo>
                        <a:cubicBezTo>
                          <a:pt x="443585" y="75962"/>
                          <a:pt x="443585" y="75962"/>
                          <a:pt x="443585" y="74763"/>
                        </a:cubicBezTo>
                        <a:close/>
                        <a:moveTo>
                          <a:pt x="170241" y="61575"/>
                        </a:moveTo>
                        <a:cubicBezTo>
                          <a:pt x="170241" y="66371"/>
                          <a:pt x="170241" y="71166"/>
                          <a:pt x="167843" y="75962"/>
                        </a:cubicBezTo>
                        <a:cubicBezTo>
                          <a:pt x="166644" y="79558"/>
                          <a:pt x="165445" y="81956"/>
                          <a:pt x="163048" y="84354"/>
                        </a:cubicBezTo>
                        <a:cubicBezTo>
                          <a:pt x="159451" y="89149"/>
                          <a:pt x="153457" y="89149"/>
                          <a:pt x="151059" y="83155"/>
                        </a:cubicBezTo>
                        <a:cubicBezTo>
                          <a:pt x="148661" y="78360"/>
                          <a:pt x="148661" y="72365"/>
                          <a:pt x="148661" y="68769"/>
                        </a:cubicBezTo>
                        <a:cubicBezTo>
                          <a:pt x="148661" y="62774"/>
                          <a:pt x="148661" y="57979"/>
                          <a:pt x="149860" y="53183"/>
                        </a:cubicBezTo>
                        <a:cubicBezTo>
                          <a:pt x="151059" y="50785"/>
                          <a:pt x="151059" y="47189"/>
                          <a:pt x="153457" y="44791"/>
                        </a:cubicBezTo>
                        <a:cubicBezTo>
                          <a:pt x="157053" y="39995"/>
                          <a:pt x="163048" y="39995"/>
                          <a:pt x="166644" y="45990"/>
                        </a:cubicBezTo>
                        <a:cubicBezTo>
                          <a:pt x="169042" y="51984"/>
                          <a:pt x="170241" y="56780"/>
                          <a:pt x="170241" y="61575"/>
                        </a:cubicBezTo>
                        <a:close/>
                        <a:moveTo>
                          <a:pt x="225389" y="80757"/>
                        </a:moveTo>
                        <a:cubicBezTo>
                          <a:pt x="224190" y="83155"/>
                          <a:pt x="222992" y="85553"/>
                          <a:pt x="220594" y="86752"/>
                        </a:cubicBezTo>
                        <a:cubicBezTo>
                          <a:pt x="216997" y="89149"/>
                          <a:pt x="214599" y="89149"/>
                          <a:pt x="212202" y="85553"/>
                        </a:cubicBezTo>
                        <a:cubicBezTo>
                          <a:pt x="211003" y="83155"/>
                          <a:pt x="209804" y="80757"/>
                          <a:pt x="209804" y="78360"/>
                        </a:cubicBezTo>
                        <a:cubicBezTo>
                          <a:pt x="207406" y="68769"/>
                          <a:pt x="208605" y="60376"/>
                          <a:pt x="211003" y="50785"/>
                        </a:cubicBezTo>
                        <a:cubicBezTo>
                          <a:pt x="212202" y="48388"/>
                          <a:pt x="213401" y="45990"/>
                          <a:pt x="214599" y="43592"/>
                        </a:cubicBezTo>
                        <a:cubicBezTo>
                          <a:pt x="219395" y="39995"/>
                          <a:pt x="224190" y="41194"/>
                          <a:pt x="226588" y="45990"/>
                        </a:cubicBezTo>
                        <a:cubicBezTo>
                          <a:pt x="227787" y="50785"/>
                          <a:pt x="228986" y="54382"/>
                          <a:pt x="228986" y="59178"/>
                        </a:cubicBezTo>
                        <a:cubicBezTo>
                          <a:pt x="228986" y="67570"/>
                          <a:pt x="227787" y="74763"/>
                          <a:pt x="225389" y="80757"/>
                        </a:cubicBezTo>
                        <a:close/>
                        <a:moveTo>
                          <a:pt x="230185" y="109530"/>
                        </a:moveTo>
                        <a:cubicBezTo>
                          <a:pt x="230185" y="114326"/>
                          <a:pt x="230185" y="119121"/>
                          <a:pt x="228986" y="123917"/>
                        </a:cubicBezTo>
                        <a:cubicBezTo>
                          <a:pt x="228986" y="126315"/>
                          <a:pt x="227787" y="128712"/>
                          <a:pt x="226588" y="131110"/>
                        </a:cubicBezTo>
                        <a:cubicBezTo>
                          <a:pt x="225389" y="133508"/>
                          <a:pt x="222992" y="135906"/>
                          <a:pt x="219395" y="135906"/>
                        </a:cubicBezTo>
                        <a:cubicBezTo>
                          <a:pt x="215798" y="135906"/>
                          <a:pt x="212202" y="133508"/>
                          <a:pt x="212202" y="129911"/>
                        </a:cubicBezTo>
                        <a:cubicBezTo>
                          <a:pt x="212202" y="126315"/>
                          <a:pt x="213401" y="121519"/>
                          <a:pt x="215798" y="119121"/>
                        </a:cubicBezTo>
                        <a:cubicBezTo>
                          <a:pt x="219395" y="113127"/>
                          <a:pt x="224190" y="108332"/>
                          <a:pt x="228986" y="103536"/>
                        </a:cubicBezTo>
                        <a:cubicBezTo>
                          <a:pt x="228986" y="103536"/>
                          <a:pt x="230185" y="102337"/>
                          <a:pt x="230185" y="102337"/>
                        </a:cubicBezTo>
                        <a:cubicBezTo>
                          <a:pt x="230185" y="102337"/>
                          <a:pt x="230185" y="103536"/>
                          <a:pt x="230185" y="103536"/>
                        </a:cubicBezTo>
                        <a:cubicBezTo>
                          <a:pt x="230185" y="105934"/>
                          <a:pt x="230185" y="108332"/>
                          <a:pt x="230185" y="109530"/>
                        </a:cubicBezTo>
                        <a:close/>
                        <a:moveTo>
                          <a:pt x="330891" y="77161"/>
                        </a:moveTo>
                        <a:cubicBezTo>
                          <a:pt x="329692" y="80757"/>
                          <a:pt x="328493" y="83155"/>
                          <a:pt x="326095" y="85553"/>
                        </a:cubicBezTo>
                        <a:cubicBezTo>
                          <a:pt x="322499" y="89149"/>
                          <a:pt x="317703" y="87951"/>
                          <a:pt x="315305" y="84354"/>
                        </a:cubicBezTo>
                        <a:cubicBezTo>
                          <a:pt x="312908" y="80757"/>
                          <a:pt x="312908" y="75962"/>
                          <a:pt x="312908" y="72365"/>
                        </a:cubicBezTo>
                        <a:cubicBezTo>
                          <a:pt x="312908" y="71166"/>
                          <a:pt x="312908" y="69967"/>
                          <a:pt x="312908" y="67570"/>
                        </a:cubicBezTo>
                        <a:cubicBezTo>
                          <a:pt x="312908" y="61575"/>
                          <a:pt x="312908" y="55581"/>
                          <a:pt x="315305" y="50785"/>
                        </a:cubicBezTo>
                        <a:cubicBezTo>
                          <a:pt x="316504" y="48388"/>
                          <a:pt x="316504" y="47189"/>
                          <a:pt x="317703" y="45990"/>
                        </a:cubicBezTo>
                        <a:cubicBezTo>
                          <a:pt x="321300" y="41194"/>
                          <a:pt x="327294" y="42393"/>
                          <a:pt x="330891" y="47189"/>
                        </a:cubicBezTo>
                        <a:cubicBezTo>
                          <a:pt x="332090" y="49586"/>
                          <a:pt x="332090" y="53183"/>
                          <a:pt x="333288" y="55581"/>
                        </a:cubicBezTo>
                        <a:cubicBezTo>
                          <a:pt x="333288" y="62774"/>
                          <a:pt x="333288" y="69967"/>
                          <a:pt x="330891" y="77161"/>
                        </a:cubicBezTo>
                        <a:close/>
                      </a:path>
                    </a:pathLst>
                  </a:custGeom>
                  <a:solidFill>
                    <a:srgbClr val="333333"/>
                  </a:solidFill>
                  <a:ln w="11973" cap="flat">
                    <a:noFill/>
                    <a:prstDash val="solid"/>
                    <a:miter/>
                  </a:ln>
                </p:spPr>
                <p:txBody>
                  <a:bodyPr rtlCol="0" anchor="ctr"/>
                  <a:lstStyle/>
                  <a:p>
                    <a:endParaRPr lang="nl-NL"/>
                  </a:p>
                </p:txBody>
              </p:sp>
            </p:grpSp>
            <p:grpSp>
              <p:nvGrpSpPr>
                <p:cNvPr id="40" name="Graphic 1">
                  <a:extLst>
                    <a:ext uri="{FF2B5EF4-FFF2-40B4-BE49-F238E27FC236}">
                      <a16:creationId xmlns:a16="http://schemas.microsoft.com/office/drawing/2014/main" id="{087C003E-8997-4D3A-9610-1DBFAA6D9FAB}"/>
                    </a:ext>
                  </a:extLst>
                </p:cNvPr>
                <p:cNvGrpSpPr/>
                <p:nvPr/>
              </p:nvGrpSpPr>
              <p:grpSpPr>
                <a:xfrm>
                  <a:off x="5199100" y="1436590"/>
                  <a:ext cx="133075" cy="122285"/>
                  <a:chOff x="5199100" y="1436590"/>
                  <a:chExt cx="133075" cy="122285"/>
                </a:xfrm>
                <a:noFill/>
              </p:grpSpPr>
              <p:sp>
                <p:nvSpPr>
                  <p:cNvPr id="41" name="Vrije vorm: vorm 40">
                    <a:extLst>
                      <a:ext uri="{FF2B5EF4-FFF2-40B4-BE49-F238E27FC236}">
                        <a16:creationId xmlns:a16="http://schemas.microsoft.com/office/drawing/2014/main" id="{DCAEA01D-ADD6-4F92-9EED-0889B9ACED39}"/>
                      </a:ext>
                    </a:extLst>
                  </p:cNvPr>
                  <p:cNvSpPr/>
                  <p:nvPr/>
                </p:nvSpPr>
                <p:spPr>
                  <a:xfrm>
                    <a:off x="5199100" y="1436590"/>
                    <a:ext cx="133075" cy="122285"/>
                  </a:xfrm>
                  <a:custGeom>
                    <a:avLst/>
                    <a:gdLst>
                      <a:gd name="connsiteX0" fmla="*/ 94711 w 133075"/>
                      <a:gd name="connsiteY0" fmla="*/ 11989 h 122285"/>
                      <a:gd name="connsiteX1" fmla="*/ 89916 w 133075"/>
                      <a:gd name="connsiteY1" fmla="*/ 5994 h 122285"/>
                      <a:gd name="connsiteX2" fmla="*/ 76728 w 133075"/>
                      <a:gd name="connsiteY2" fmla="*/ 0 h 122285"/>
                      <a:gd name="connsiteX3" fmla="*/ 71933 w 133075"/>
                      <a:gd name="connsiteY3" fmla="*/ 0 h 122285"/>
                      <a:gd name="connsiteX4" fmla="*/ 61143 w 133075"/>
                      <a:gd name="connsiteY4" fmla="*/ 0 h 122285"/>
                      <a:gd name="connsiteX5" fmla="*/ 56347 w 133075"/>
                      <a:gd name="connsiteY5" fmla="*/ 0 h 122285"/>
                      <a:gd name="connsiteX6" fmla="*/ 43160 w 133075"/>
                      <a:gd name="connsiteY6" fmla="*/ 5994 h 122285"/>
                      <a:gd name="connsiteX7" fmla="*/ 38364 w 133075"/>
                      <a:gd name="connsiteY7" fmla="*/ 11989 h 122285"/>
                      <a:gd name="connsiteX8" fmla="*/ 25176 w 133075"/>
                      <a:gd name="connsiteY8" fmla="*/ 17983 h 122285"/>
                      <a:gd name="connsiteX9" fmla="*/ 17983 w 133075"/>
                      <a:gd name="connsiteY9" fmla="*/ 17983 h 122285"/>
                      <a:gd name="connsiteX10" fmla="*/ 0 w 133075"/>
                      <a:gd name="connsiteY10" fmla="*/ 35966 h 122285"/>
                      <a:gd name="connsiteX11" fmla="*/ 0 w 133075"/>
                      <a:gd name="connsiteY11" fmla="*/ 104303 h 122285"/>
                      <a:gd name="connsiteX12" fmla="*/ 17983 w 133075"/>
                      <a:gd name="connsiteY12" fmla="*/ 122286 h 122285"/>
                      <a:gd name="connsiteX13" fmla="*/ 115092 w 133075"/>
                      <a:gd name="connsiteY13" fmla="*/ 122286 h 122285"/>
                      <a:gd name="connsiteX14" fmla="*/ 133076 w 133075"/>
                      <a:gd name="connsiteY14" fmla="*/ 104303 h 122285"/>
                      <a:gd name="connsiteX15" fmla="*/ 133076 w 133075"/>
                      <a:gd name="connsiteY15" fmla="*/ 35966 h 122285"/>
                      <a:gd name="connsiteX16" fmla="*/ 115092 w 133075"/>
                      <a:gd name="connsiteY16" fmla="*/ 17983 h 122285"/>
                      <a:gd name="connsiteX17" fmla="*/ 107899 w 133075"/>
                      <a:gd name="connsiteY17" fmla="*/ 17983 h 122285"/>
                      <a:gd name="connsiteX18" fmla="*/ 94711 w 133075"/>
                      <a:gd name="connsiteY18" fmla="*/ 11989 h 12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3075" h="122285">
                        <a:moveTo>
                          <a:pt x="94711" y="11989"/>
                        </a:moveTo>
                        <a:lnTo>
                          <a:pt x="89916" y="5994"/>
                        </a:lnTo>
                        <a:cubicBezTo>
                          <a:pt x="86319" y="2398"/>
                          <a:pt x="81524" y="0"/>
                          <a:pt x="76728" y="0"/>
                        </a:cubicBezTo>
                        <a:lnTo>
                          <a:pt x="71933" y="0"/>
                        </a:lnTo>
                        <a:lnTo>
                          <a:pt x="61143" y="0"/>
                        </a:lnTo>
                        <a:lnTo>
                          <a:pt x="56347" y="0"/>
                        </a:lnTo>
                        <a:cubicBezTo>
                          <a:pt x="51552" y="0"/>
                          <a:pt x="46756" y="2398"/>
                          <a:pt x="43160" y="5994"/>
                        </a:cubicBezTo>
                        <a:lnTo>
                          <a:pt x="38364" y="11989"/>
                        </a:lnTo>
                        <a:cubicBezTo>
                          <a:pt x="34767" y="15585"/>
                          <a:pt x="29972" y="17983"/>
                          <a:pt x="25176" y="17983"/>
                        </a:cubicBezTo>
                        <a:lnTo>
                          <a:pt x="17983" y="17983"/>
                        </a:lnTo>
                        <a:cubicBezTo>
                          <a:pt x="8392" y="17983"/>
                          <a:pt x="0" y="26375"/>
                          <a:pt x="0" y="35966"/>
                        </a:cubicBezTo>
                        <a:lnTo>
                          <a:pt x="0" y="104303"/>
                        </a:lnTo>
                        <a:cubicBezTo>
                          <a:pt x="0" y="113894"/>
                          <a:pt x="8392" y="122286"/>
                          <a:pt x="17983" y="122286"/>
                        </a:cubicBezTo>
                        <a:lnTo>
                          <a:pt x="115092" y="122286"/>
                        </a:lnTo>
                        <a:cubicBezTo>
                          <a:pt x="124683" y="122286"/>
                          <a:pt x="133076" y="113894"/>
                          <a:pt x="133076" y="104303"/>
                        </a:cubicBezTo>
                        <a:lnTo>
                          <a:pt x="133076" y="35966"/>
                        </a:lnTo>
                        <a:cubicBezTo>
                          <a:pt x="133076" y="26375"/>
                          <a:pt x="124683" y="17983"/>
                          <a:pt x="115092" y="17983"/>
                        </a:cubicBezTo>
                        <a:lnTo>
                          <a:pt x="107899" y="17983"/>
                        </a:lnTo>
                        <a:cubicBezTo>
                          <a:pt x="103104" y="17983"/>
                          <a:pt x="98308" y="15585"/>
                          <a:pt x="94711" y="11989"/>
                        </a:cubicBezTo>
                        <a:close/>
                      </a:path>
                    </a:pathLst>
                  </a:custGeom>
                  <a:noFill/>
                  <a:ln w="14160" cap="flat">
                    <a:solidFill>
                      <a:srgbClr val="333333"/>
                    </a:solidFill>
                    <a:prstDash val="solid"/>
                    <a:miter/>
                  </a:ln>
                </p:spPr>
                <p:txBody>
                  <a:bodyPr rtlCol="0" anchor="ctr"/>
                  <a:lstStyle/>
                  <a:p>
                    <a:endParaRPr lang="nl-NL"/>
                  </a:p>
                </p:txBody>
              </p:sp>
              <p:sp>
                <p:nvSpPr>
                  <p:cNvPr id="42" name="Vrije vorm: vorm 41">
                    <a:extLst>
                      <a:ext uri="{FF2B5EF4-FFF2-40B4-BE49-F238E27FC236}">
                        <a16:creationId xmlns:a16="http://schemas.microsoft.com/office/drawing/2014/main" id="{DCE99657-D67A-4F09-B4B0-4BB969970A1D}"/>
                      </a:ext>
                    </a:extLst>
                  </p:cNvPr>
                  <p:cNvSpPr/>
                  <p:nvPr/>
                </p:nvSpPr>
                <p:spPr>
                  <a:xfrm>
                    <a:off x="5236265" y="1476153"/>
                    <a:ext cx="59943" cy="59943"/>
                  </a:xfrm>
                  <a:custGeom>
                    <a:avLst/>
                    <a:gdLst>
                      <a:gd name="connsiteX0" fmla="*/ 59944 w 59943"/>
                      <a:gd name="connsiteY0" fmla="*/ 29972 h 59943"/>
                      <a:gd name="connsiteX1" fmla="*/ 29972 w 59943"/>
                      <a:gd name="connsiteY1" fmla="*/ 59944 h 59943"/>
                      <a:gd name="connsiteX2" fmla="*/ 0 w 59943"/>
                      <a:gd name="connsiteY2" fmla="*/ 29972 h 59943"/>
                      <a:gd name="connsiteX3" fmla="*/ 29972 w 59943"/>
                      <a:gd name="connsiteY3" fmla="*/ 0 h 59943"/>
                      <a:gd name="connsiteX4" fmla="*/ 59944 w 59943"/>
                      <a:gd name="connsiteY4" fmla="*/ 29972 h 5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43" h="59943">
                        <a:moveTo>
                          <a:pt x="59944" y="29972"/>
                        </a:moveTo>
                        <a:cubicBezTo>
                          <a:pt x="59944" y="46525"/>
                          <a:pt x="46525" y="59944"/>
                          <a:pt x="29972" y="59944"/>
                        </a:cubicBezTo>
                        <a:cubicBezTo>
                          <a:pt x="13419" y="59944"/>
                          <a:pt x="0" y="46525"/>
                          <a:pt x="0" y="29972"/>
                        </a:cubicBezTo>
                        <a:cubicBezTo>
                          <a:pt x="0" y="13419"/>
                          <a:pt x="13419" y="0"/>
                          <a:pt x="29972" y="0"/>
                        </a:cubicBezTo>
                        <a:cubicBezTo>
                          <a:pt x="46525" y="0"/>
                          <a:pt x="59944" y="13419"/>
                          <a:pt x="59944" y="29972"/>
                        </a:cubicBezTo>
                        <a:close/>
                      </a:path>
                    </a:pathLst>
                  </a:custGeom>
                  <a:noFill/>
                  <a:ln w="14160" cap="flat">
                    <a:solidFill>
                      <a:srgbClr val="333333"/>
                    </a:solidFill>
                    <a:prstDash val="solid"/>
                    <a:miter/>
                  </a:ln>
                </p:spPr>
                <p:txBody>
                  <a:bodyPr rtlCol="0" anchor="ctr"/>
                  <a:lstStyle/>
                  <a:p>
                    <a:endParaRPr lang="nl-NL"/>
                  </a:p>
                </p:txBody>
              </p:sp>
            </p:grpSp>
          </p:grpSp>
          <p:grpSp>
            <p:nvGrpSpPr>
              <p:cNvPr id="43" name="Graphic 1">
                <a:extLst>
                  <a:ext uri="{FF2B5EF4-FFF2-40B4-BE49-F238E27FC236}">
                    <a16:creationId xmlns:a16="http://schemas.microsoft.com/office/drawing/2014/main" id="{087C003E-8997-4D3A-9610-1DBFAA6D9FAB}"/>
                  </a:ext>
                </a:extLst>
              </p:cNvPr>
              <p:cNvGrpSpPr/>
              <p:nvPr/>
            </p:nvGrpSpPr>
            <p:grpSpPr>
              <a:xfrm>
                <a:off x="6564623" y="1412612"/>
                <a:ext cx="432795" cy="177434"/>
                <a:chOff x="6564623" y="1412612"/>
                <a:chExt cx="432795" cy="177434"/>
              </a:xfrm>
            </p:grpSpPr>
            <p:sp>
              <p:nvSpPr>
                <p:cNvPr id="44" name="Vrije vorm: vorm 43">
                  <a:extLst>
                    <a:ext uri="{FF2B5EF4-FFF2-40B4-BE49-F238E27FC236}">
                      <a16:creationId xmlns:a16="http://schemas.microsoft.com/office/drawing/2014/main" id="{00F1DCB8-FA3C-49B7-AFA7-5D57E4A16EC6}"/>
                    </a:ext>
                  </a:extLst>
                </p:cNvPr>
                <p:cNvSpPr/>
                <p:nvPr/>
              </p:nvSpPr>
              <p:spPr>
                <a:xfrm>
                  <a:off x="6564623" y="1412612"/>
                  <a:ext cx="177434" cy="177434"/>
                </a:xfrm>
                <a:custGeom>
                  <a:avLst/>
                  <a:gdLst>
                    <a:gd name="connsiteX0" fmla="*/ 177434 w 177434"/>
                    <a:gd name="connsiteY0" fmla="*/ 88717 h 177434"/>
                    <a:gd name="connsiteX1" fmla="*/ 88717 w 177434"/>
                    <a:gd name="connsiteY1" fmla="*/ 177434 h 177434"/>
                    <a:gd name="connsiteX2" fmla="*/ 0 w 177434"/>
                    <a:gd name="connsiteY2" fmla="*/ 88717 h 177434"/>
                    <a:gd name="connsiteX3" fmla="*/ 88717 w 177434"/>
                    <a:gd name="connsiteY3" fmla="*/ 0 h 177434"/>
                    <a:gd name="connsiteX4" fmla="*/ 177434 w 177434"/>
                    <a:gd name="connsiteY4" fmla="*/ 88717 h 177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434" h="177434">
                      <a:moveTo>
                        <a:pt x="177434" y="88717"/>
                      </a:moveTo>
                      <a:cubicBezTo>
                        <a:pt x="177434" y="137714"/>
                        <a:pt x="137714" y="177434"/>
                        <a:pt x="88717" y="177434"/>
                      </a:cubicBezTo>
                      <a:cubicBezTo>
                        <a:pt x="39720" y="177434"/>
                        <a:pt x="0" y="137714"/>
                        <a:pt x="0" y="88717"/>
                      </a:cubicBezTo>
                      <a:cubicBezTo>
                        <a:pt x="0" y="39720"/>
                        <a:pt x="39720" y="0"/>
                        <a:pt x="88717" y="0"/>
                      </a:cubicBezTo>
                      <a:cubicBezTo>
                        <a:pt x="137714" y="0"/>
                        <a:pt x="177434" y="39720"/>
                        <a:pt x="177434" y="88717"/>
                      </a:cubicBezTo>
                      <a:close/>
                    </a:path>
                  </a:pathLst>
                </a:custGeom>
                <a:solidFill>
                  <a:srgbClr val="FFB310"/>
                </a:solidFill>
                <a:ln w="11973" cap="flat">
                  <a:noFill/>
                  <a:prstDash val="solid"/>
                  <a:miter/>
                </a:ln>
              </p:spPr>
              <p:txBody>
                <a:bodyPr rtlCol="0" anchor="ctr"/>
                <a:lstStyle/>
                <a:p>
                  <a:endParaRPr lang="nl-NL"/>
                </a:p>
              </p:txBody>
            </p:sp>
            <p:grpSp>
              <p:nvGrpSpPr>
                <p:cNvPr id="45" name="Graphic 1">
                  <a:extLst>
                    <a:ext uri="{FF2B5EF4-FFF2-40B4-BE49-F238E27FC236}">
                      <a16:creationId xmlns:a16="http://schemas.microsoft.com/office/drawing/2014/main" id="{087C003E-8997-4D3A-9610-1DBFAA6D9FAB}"/>
                    </a:ext>
                  </a:extLst>
                </p:cNvPr>
                <p:cNvGrpSpPr/>
                <p:nvPr/>
              </p:nvGrpSpPr>
              <p:grpSpPr>
                <a:xfrm>
                  <a:off x="6864343" y="1442584"/>
                  <a:ext cx="133075" cy="117490"/>
                  <a:chOff x="6864343" y="1442584"/>
                  <a:chExt cx="133075" cy="117490"/>
                </a:xfrm>
                <a:noFill/>
              </p:grpSpPr>
              <p:sp>
                <p:nvSpPr>
                  <p:cNvPr id="46" name="Vrije vorm: vorm 45">
                    <a:extLst>
                      <a:ext uri="{FF2B5EF4-FFF2-40B4-BE49-F238E27FC236}">
                        <a16:creationId xmlns:a16="http://schemas.microsoft.com/office/drawing/2014/main" id="{2CAF2E5B-B6D3-4255-B2F2-66C0729BEEFD}"/>
                      </a:ext>
                    </a:extLst>
                  </p:cNvPr>
                  <p:cNvSpPr/>
                  <p:nvPr/>
                </p:nvSpPr>
                <p:spPr>
                  <a:xfrm>
                    <a:off x="6864343" y="1442584"/>
                    <a:ext cx="133075" cy="117490"/>
                  </a:xfrm>
                  <a:custGeom>
                    <a:avLst/>
                    <a:gdLst>
                      <a:gd name="connsiteX0" fmla="*/ 0 w 133075"/>
                      <a:gd name="connsiteY0" fmla="*/ 0 h 117490"/>
                      <a:gd name="connsiteX1" fmla="*/ 133076 w 133075"/>
                      <a:gd name="connsiteY1" fmla="*/ 0 h 117490"/>
                      <a:gd name="connsiteX2" fmla="*/ 58745 w 133075"/>
                      <a:gd name="connsiteY2" fmla="*/ 117490 h 117490"/>
                      <a:gd name="connsiteX3" fmla="*/ 47955 w 133075"/>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3075" h="117490">
                        <a:moveTo>
                          <a:pt x="0" y="0"/>
                        </a:moveTo>
                        <a:lnTo>
                          <a:pt x="133076"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47" name="Vrije vorm: vorm 46">
                    <a:extLst>
                      <a:ext uri="{FF2B5EF4-FFF2-40B4-BE49-F238E27FC236}">
                        <a16:creationId xmlns:a16="http://schemas.microsoft.com/office/drawing/2014/main" id="{94FD2EC4-1CAE-479A-979D-1F2F7A1738CB}"/>
                      </a:ext>
                    </a:extLst>
                  </p:cNvPr>
                  <p:cNvSpPr/>
                  <p:nvPr/>
                </p:nvSpPr>
                <p:spPr>
                  <a:xfrm>
                    <a:off x="6912298" y="1442584"/>
                    <a:ext cx="85120" cy="47955"/>
                  </a:xfrm>
                  <a:custGeom>
                    <a:avLst/>
                    <a:gdLst>
                      <a:gd name="connsiteX0" fmla="*/ 0 w 85120"/>
                      <a:gd name="connsiteY0" fmla="*/ 47955 h 47955"/>
                      <a:gd name="connsiteX1" fmla="*/ 85121 w 85120"/>
                      <a:gd name="connsiteY1" fmla="*/ 0 h 47955"/>
                    </a:gdLst>
                    <a:ahLst/>
                    <a:cxnLst>
                      <a:cxn ang="0">
                        <a:pos x="connsiteX0" y="connsiteY0"/>
                      </a:cxn>
                      <a:cxn ang="0">
                        <a:pos x="connsiteX1" y="connsiteY1"/>
                      </a:cxn>
                    </a:cxnLst>
                    <a:rect l="l" t="t" r="r" b="b"/>
                    <a:pathLst>
                      <a:path w="85120" h="47955">
                        <a:moveTo>
                          <a:pt x="0" y="47955"/>
                        </a:moveTo>
                        <a:lnTo>
                          <a:pt x="85121" y="0"/>
                        </a:lnTo>
                      </a:path>
                    </a:pathLst>
                  </a:custGeom>
                  <a:ln w="14160" cap="flat">
                    <a:solidFill>
                      <a:srgbClr val="333333"/>
                    </a:solidFill>
                    <a:prstDash val="solid"/>
                    <a:round/>
                  </a:ln>
                </p:spPr>
                <p:txBody>
                  <a:bodyPr rtlCol="0" anchor="ctr"/>
                  <a:lstStyle/>
                  <a:p>
                    <a:endParaRPr lang="nl-NL"/>
                  </a:p>
                </p:txBody>
              </p:sp>
            </p:grpSp>
            <p:grpSp>
              <p:nvGrpSpPr>
                <p:cNvPr id="48" name="Graphic 1">
                  <a:extLst>
                    <a:ext uri="{FF2B5EF4-FFF2-40B4-BE49-F238E27FC236}">
                      <a16:creationId xmlns:a16="http://schemas.microsoft.com/office/drawing/2014/main" id="{087C003E-8997-4D3A-9610-1DBFAA6D9FAB}"/>
                    </a:ext>
                  </a:extLst>
                </p:cNvPr>
                <p:cNvGrpSpPr/>
                <p:nvPr/>
              </p:nvGrpSpPr>
              <p:grpSpPr>
                <a:xfrm>
                  <a:off x="6610181" y="1447380"/>
                  <a:ext cx="83921" cy="103103"/>
                  <a:chOff x="6610181" y="1447380"/>
                  <a:chExt cx="83921" cy="103103"/>
                </a:xfrm>
                <a:noFill/>
              </p:grpSpPr>
              <p:sp>
                <p:nvSpPr>
                  <p:cNvPr id="49" name="Vrije vorm: vorm 48">
                    <a:extLst>
                      <a:ext uri="{FF2B5EF4-FFF2-40B4-BE49-F238E27FC236}">
                        <a16:creationId xmlns:a16="http://schemas.microsoft.com/office/drawing/2014/main" id="{75B21DFB-8FC9-4AFF-AFF8-774FD5EC440E}"/>
                      </a:ext>
                    </a:extLst>
                  </p:cNvPr>
                  <p:cNvSpPr/>
                  <p:nvPr/>
                </p:nvSpPr>
                <p:spPr>
                  <a:xfrm>
                    <a:off x="6610181" y="1466562"/>
                    <a:ext cx="83921" cy="83921"/>
                  </a:xfrm>
                  <a:custGeom>
                    <a:avLst/>
                    <a:gdLst>
                      <a:gd name="connsiteX0" fmla="*/ 55148 w 83921"/>
                      <a:gd name="connsiteY0" fmla="*/ 83922 h 83921"/>
                      <a:gd name="connsiteX1" fmla="*/ 28773 w 83921"/>
                      <a:gd name="connsiteY1" fmla="*/ 83922 h 83921"/>
                      <a:gd name="connsiteX2" fmla="*/ 0 w 83921"/>
                      <a:gd name="connsiteY2" fmla="*/ 55148 h 83921"/>
                      <a:gd name="connsiteX3" fmla="*/ 0 w 83921"/>
                      <a:gd name="connsiteY3" fmla="*/ 28773 h 83921"/>
                      <a:gd name="connsiteX4" fmla="*/ 28773 w 83921"/>
                      <a:gd name="connsiteY4" fmla="*/ 0 h 83921"/>
                      <a:gd name="connsiteX5" fmla="*/ 55148 w 83921"/>
                      <a:gd name="connsiteY5" fmla="*/ 0 h 83921"/>
                      <a:gd name="connsiteX6" fmla="*/ 83922 w 83921"/>
                      <a:gd name="connsiteY6" fmla="*/ 28773 h 83921"/>
                      <a:gd name="connsiteX7" fmla="*/ 83922 w 83921"/>
                      <a:gd name="connsiteY7" fmla="*/ 55148 h 83921"/>
                      <a:gd name="connsiteX8" fmla="*/ 55148 w 83921"/>
                      <a:gd name="connsiteY8" fmla="*/ 83922 h 8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921" h="83921">
                        <a:moveTo>
                          <a:pt x="55148" y="83922"/>
                        </a:moveTo>
                        <a:lnTo>
                          <a:pt x="28773" y="83922"/>
                        </a:lnTo>
                        <a:cubicBezTo>
                          <a:pt x="13188" y="83922"/>
                          <a:pt x="0" y="70734"/>
                          <a:pt x="0" y="55148"/>
                        </a:cubicBezTo>
                        <a:lnTo>
                          <a:pt x="0" y="28773"/>
                        </a:lnTo>
                        <a:cubicBezTo>
                          <a:pt x="0" y="13188"/>
                          <a:pt x="13188" y="0"/>
                          <a:pt x="28773" y="0"/>
                        </a:cubicBezTo>
                        <a:lnTo>
                          <a:pt x="55148" y="0"/>
                        </a:lnTo>
                        <a:cubicBezTo>
                          <a:pt x="70734" y="0"/>
                          <a:pt x="83922" y="13188"/>
                          <a:pt x="83922" y="28773"/>
                        </a:cubicBezTo>
                        <a:lnTo>
                          <a:pt x="83922" y="55148"/>
                        </a:lnTo>
                        <a:cubicBezTo>
                          <a:pt x="83922" y="70734"/>
                          <a:pt x="70734" y="83922"/>
                          <a:pt x="55148" y="83922"/>
                        </a:cubicBezTo>
                        <a:close/>
                      </a:path>
                    </a:pathLst>
                  </a:custGeom>
                  <a:noFill/>
                  <a:ln w="9441" cap="flat">
                    <a:solidFill>
                      <a:srgbClr val="FFFFFF"/>
                    </a:solidFill>
                    <a:prstDash val="solid"/>
                    <a:round/>
                  </a:ln>
                </p:spPr>
                <p:txBody>
                  <a:bodyPr rtlCol="0" anchor="ctr"/>
                  <a:lstStyle/>
                  <a:p>
                    <a:endParaRPr lang="nl-NL"/>
                  </a:p>
                </p:txBody>
              </p:sp>
              <p:sp>
                <p:nvSpPr>
                  <p:cNvPr id="50" name="Vrije vorm: vorm 49">
                    <a:extLst>
                      <a:ext uri="{FF2B5EF4-FFF2-40B4-BE49-F238E27FC236}">
                        <a16:creationId xmlns:a16="http://schemas.microsoft.com/office/drawing/2014/main" id="{603AF689-CF56-4CFA-A0DA-E0564318E7CD}"/>
                      </a:ext>
                    </a:extLst>
                  </p:cNvPr>
                  <p:cNvSpPr/>
                  <p:nvPr/>
                </p:nvSpPr>
                <p:spPr>
                  <a:xfrm>
                    <a:off x="6624567" y="1501329"/>
                    <a:ext cx="55148" cy="13187"/>
                  </a:xfrm>
                  <a:custGeom>
                    <a:avLst/>
                    <a:gdLst>
                      <a:gd name="connsiteX0" fmla="*/ 0 w 55148"/>
                      <a:gd name="connsiteY0" fmla="*/ 7193 h 13187"/>
                      <a:gd name="connsiteX1" fmla="*/ 26375 w 55148"/>
                      <a:gd name="connsiteY1" fmla="*/ 0 h 13187"/>
                      <a:gd name="connsiteX2" fmla="*/ 26375 w 55148"/>
                      <a:gd name="connsiteY2" fmla="*/ 13188 h 13187"/>
                      <a:gd name="connsiteX3" fmla="*/ 55149 w 55148"/>
                      <a:gd name="connsiteY3" fmla="*/ 4796 h 13187"/>
                    </a:gdLst>
                    <a:ahLst/>
                    <a:cxnLst>
                      <a:cxn ang="0">
                        <a:pos x="connsiteX0" y="connsiteY0"/>
                      </a:cxn>
                      <a:cxn ang="0">
                        <a:pos x="connsiteX1" y="connsiteY1"/>
                      </a:cxn>
                      <a:cxn ang="0">
                        <a:pos x="connsiteX2" y="connsiteY2"/>
                      </a:cxn>
                      <a:cxn ang="0">
                        <a:pos x="connsiteX3" y="connsiteY3"/>
                      </a:cxn>
                    </a:cxnLst>
                    <a:rect l="l" t="t" r="r" b="b"/>
                    <a:pathLst>
                      <a:path w="55148" h="13187">
                        <a:moveTo>
                          <a:pt x="0" y="7193"/>
                        </a:moveTo>
                        <a:lnTo>
                          <a:pt x="26375" y="0"/>
                        </a:lnTo>
                        <a:lnTo>
                          <a:pt x="26375" y="13188"/>
                        </a:lnTo>
                        <a:lnTo>
                          <a:pt x="55149" y="4796"/>
                        </a:lnTo>
                      </a:path>
                    </a:pathLst>
                  </a:custGeom>
                  <a:noFill/>
                  <a:ln w="9441" cap="rnd">
                    <a:solidFill>
                      <a:srgbClr val="FFFFFF"/>
                    </a:solidFill>
                    <a:prstDash val="solid"/>
                    <a:round/>
                  </a:ln>
                </p:spPr>
                <p:txBody>
                  <a:bodyPr rtlCol="0" anchor="ctr"/>
                  <a:lstStyle/>
                  <a:p>
                    <a:endParaRPr lang="nl-NL"/>
                  </a:p>
                </p:txBody>
              </p:sp>
              <p:grpSp>
                <p:nvGrpSpPr>
                  <p:cNvPr id="51" name="Graphic 1">
                    <a:extLst>
                      <a:ext uri="{FF2B5EF4-FFF2-40B4-BE49-F238E27FC236}">
                        <a16:creationId xmlns:a16="http://schemas.microsoft.com/office/drawing/2014/main" id="{087C003E-8997-4D3A-9610-1DBFAA6D9FAB}"/>
                      </a:ext>
                    </a:extLst>
                  </p:cNvPr>
                  <p:cNvGrpSpPr/>
                  <p:nvPr/>
                </p:nvGrpSpPr>
                <p:grpSpPr>
                  <a:xfrm>
                    <a:off x="6635357" y="1447380"/>
                    <a:ext cx="33568" cy="17983"/>
                    <a:chOff x="6635357" y="1447380"/>
                    <a:chExt cx="33568" cy="17983"/>
                  </a:xfrm>
                </p:grpSpPr>
                <p:sp>
                  <p:nvSpPr>
                    <p:cNvPr id="52" name="Vrije vorm: vorm 51">
                      <a:extLst>
                        <a:ext uri="{FF2B5EF4-FFF2-40B4-BE49-F238E27FC236}">
                          <a16:creationId xmlns:a16="http://schemas.microsoft.com/office/drawing/2014/main" id="{38F1A65B-A5C0-4DE8-A064-8A6D8012BD41}"/>
                        </a:ext>
                      </a:extLst>
                    </p:cNvPr>
                    <p:cNvSpPr/>
                    <p:nvPr/>
                  </p:nvSpPr>
                  <p:spPr>
                    <a:xfrm>
                      <a:off x="6635357" y="1447380"/>
                      <a:ext cx="17983" cy="17983"/>
                    </a:xfrm>
                    <a:custGeom>
                      <a:avLst/>
                      <a:gdLst>
                        <a:gd name="connsiteX0" fmla="*/ 17983 w 17983"/>
                        <a:gd name="connsiteY0" fmla="*/ 17983 h 17983"/>
                        <a:gd name="connsiteX1" fmla="*/ 0 w 17983"/>
                        <a:gd name="connsiteY1" fmla="*/ 0 h 17983"/>
                      </a:gdLst>
                      <a:ahLst/>
                      <a:cxnLst>
                        <a:cxn ang="0">
                          <a:pos x="connsiteX0" y="connsiteY0"/>
                        </a:cxn>
                        <a:cxn ang="0">
                          <a:pos x="connsiteX1" y="connsiteY1"/>
                        </a:cxn>
                      </a:cxnLst>
                      <a:rect l="l" t="t" r="r" b="b"/>
                      <a:pathLst>
                        <a:path w="17983" h="17983">
                          <a:moveTo>
                            <a:pt x="17983" y="17983"/>
                          </a:moveTo>
                          <a:lnTo>
                            <a:pt x="0" y="0"/>
                          </a:lnTo>
                        </a:path>
                      </a:pathLst>
                    </a:custGeom>
                    <a:ln w="9441" cap="rnd">
                      <a:solidFill>
                        <a:srgbClr val="FFFFFF"/>
                      </a:solidFill>
                      <a:prstDash val="solid"/>
                      <a:round/>
                    </a:ln>
                  </p:spPr>
                  <p:txBody>
                    <a:bodyPr rtlCol="0" anchor="ctr"/>
                    <a:lstStyle/>
                    <a:p>
                      <a:endParaRPr lang="nl-NL"/>
                    </a:p>
                  </p:txBody>
                </p:sp>
                <p:sp>
                  <p:nvSpPr>
                    <p:cNvPr id="53" name="Vrije vorm: vorm 52">
                      <a:extLst>
                        <a:ext uri="{FF2B5EF4-FFF2-40B4-BE49-F238E27FC236}">
                          <a16:creationId xmlns:a16="http://schemas.microsoft.com/office/drawing/2014/main" id="{0CCE8028-B01C-4AA7-A7F1-14CCB0F129CE}"/>
                        </a:ext>
                      </a:extLst>
                    </p:cNvPr>
                    <p:cNvSpPr/>
                    <p:nvPr/>
                  </p:nvSpPr>
                  <p:spPr>
                    <a:xfrm>
                      <a:off x="6649744" y="1447380"/>
                      <a:ext cx="19182" cy="17983"/>
                    </a:xfrm>
                    <a:custGeom>
                      <a:avLst/>
                      <a:gdLst>
                        <a:gd name="connsiteX0" fmla="*/ 0 w 19182"/>
                        <a:gd name="connsiteY0" fmla="*/ 17983 h 17983"/>
                        <a:gd name="connsiteX1" fmla="*/ 19182 w 19182"/>
                        <a:gd name="connsiteY1" fmla="*/ 0 h 17983"/>
                      </a:gdLst>
                      <a:ahLst/>
                      <a:cxnLst>
                        <a:cxn ang="0">
                          <a:pos x="connsiteX0" y="connsiteY0"/>
                        </a:cxn>
                        <a:cxn ang="0">
                          <a:pos x="connsiteX1" y="connsiteY1"/>
                        </a:cxn>
                      </a:cxnLst>
                      <a:rect l="l" t="t" r="r" b="b"/>
                      <a:pathLst>
                        <a:path w="19182" h="17983">
                          <a:moveTo>
                            <a:pt x="0" y="17983"/>
                          </a:moveTo>
                          <a:lnTo>
                            <a:pt x="19182" y="0"/>
                          </a:lnTo>
                        </a:path>
                      </a:pathLst>
                    </a:custGeom>
                    <a:ln w="9441" cap="rnd">
                      <a:solidFill>
                        <a:srgbClr val="FFFFFF"/>
                      </a:solidFill>
                      <a:prstDash val="solid"/>
                      <a:round/>
                    </a:ln>
                  </p:spPr>
                  <p:txBody>
                    <a:bodyPr rtlCol="0" anchor="ctr"/>
                    <a:lstStyle/>
                    <a:p>
                      <a:endParaRPr lang="nl-NL"/>
                    </a:p>
                  </p:txBody>
                </p:sp>
              </p:grpSp>
            </p:grpSp>
          </p:grpSp>
        </p:grpSp>
        <p:grpSp>
          <p:nvGrpSpPr>
            <p:cNvPr id="54" name="Graphic 1">
              <a:extLst>
                <a:ext uri="{FF2B5EF4-FFF2-40B4-BE49-F238E27FC236}">
                  <a16:creationId xmlns:a16="http://schemas.microsoft.com/office/drawing/2014/main" id="{087C003E-8997-4D3A-9610-1DBFAA6D9FAB}"/>
                </a:ext>
              </a:extLst>
            </p:cNvPr>
            <p:cNvGrpSpPr/>
            <p:nvPr/>
          </p:nvGrpSpPr>
          <p:grpSpPr>
            <a:xfrm>
              <a:off x="5702629" y="2745766"/>
              <a:ext cx="792459" cy="597041"/>
              <a:chOff x="5702629" y="2745766"/>
              <a:chExt cx="792459" cy="597041"/>
            </a:xfrm>
            <a:solidFill>
              <a:srgbClr val="9D9D9D"/>
            </a:solidFill>
          </p:grpSpPr>
          <p:sp>
            <p:nvSpPr>
              <p:cNvPr id="55" name="Vrije vorm: vorm 54">
                <a:extLst>
                  <a:ext uri="{FF2B5EF4-FFF2-40B4-BE49-F238E27FC236}">
                    <a16:creationId xmlns:a16="http://schemas.microsoft.com/office/drawing/2014/main" id="{B6B09668-494B-482F-97AB-FA14200DF30C}"/>
                  </a:ext>
                </a:extLst>
              </p:cNvPr>
              <p:cNvSpPr/>
              <p:nvPr/>
            </p:nvSpPr>
            <p:spPr>
              <a:xfrm>
                <a:off x="5980769" y="2966360"/>
                <a:ext cx="235000" cy="234980"/>
              </a:xfrm>
              <a:custGeom>
                <a:avLst/>
                <a:gdLst>
                  <a:gd name="connsiteX0" fmla="*/ 117490 w 235000"/>
                  <a:gd name="connsiteY0" fmla="*/ 0 h 234980"/>
                  <a:gd name="connsiteX1" fmla="*/ 0 w 235000"/>
                  <a:gd name="connsiteY1" fmla="*/ 117490 h 234980"/>
                  <a:gd name="connsiteX2" fmla="*/ 117490 w 235000"/>
                  <a:gd name="connsiteY2" fmla="*/ 234980 h 234980"/>
                  <a:gd name="connsiteX3" fmla="*/ 234980 w 235000"/>
                  <a:gd name="connsiteY3" fmla="*/ 117490 h 234980"/>
                  <a:gd name="connsiteX4" fmla="*/ 117490 w 235000"/>
                  <a:gd name="connsiteY4" fmla="*/ 0 h 23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000" h="234980">
                    <a:moveTo>
                      <a:pt x="117490" y="0"/>
                    </a:moveTo>
                    <a:cubicBezTo>
                      <a:pt x="52751" y="0"/>
                      <a:pt x="0" y="52751"/>
                      <a:pt x="0" y="117490"/>
                    </a:cubicBezTo>
                    <a:cubicBezTo>
                      <a:pt x="0" y="182230"/>
                      <a:pt x="52751" y="234980"/>
                      <a:pt x="117490" y="234980"/>
                    </a:cubicBezTo>
                    <a:cubicBezTo>
                      <a:pt x="182230" y="234980"/>
                      <a:pt x="234980" y="182230"/>
                      <a:pt x="234980" y="117490"/>
                    </a:cubicBezTo>
                    <a:cubicBezTo>
                      <a:pt x="236179" y="52751"/>
                      <a:pt x="183428" y="0"/>
                      <a:pt x="117490" y="0"/>
                    </a:cubicBezTo>
                    <a:close/>
                  </a:path>
                </a:pathLst>
              </a:custGeom>
              <a:solidFill>
                <a:srgbClr val="9D9D9D"/>
              </a:solidFill>
              <a:ln w="11973" cap="flat">
                <a:noFill/>
                <a:prstDash val="solid"/>
                <a:miter/>
              </a:ln>
            </p:spPr>
            <p:txBody>
              <a:bodyPr rtlCol="0" anchor="ctr"/>
              <a:lstStyle/>
              <a:p>
                <a:endParaRPr lang="nl-NL"/>
              </a:p>
            </p:txBody>
          </p:sp>
          <p:sp>
            <p:nvSpPr>
              <p:cNvPr id="56" name="Vrije vorm: vorm 55">
                <a:extLst>
                  <a:ext uri="{FF2B5EF4-FFF2-40B4-BE49-F238E27FC236}">
                    <a16:creationId xmlns:a16="http://schemas.microsoft.com/office/drawing/2014/main" id="{E166C359-C0FB-4CF3-BD7D-EC84AA0DC027}"/>
                  </a:ext>
                </a:extLst>
              </p:cNvPr>
              <p:cNvSpPr/>
              <p:nvPr/>
            </p:nvSpPr>
            <p:spPr>
              <a:xfrm>
                <a:off x="5702629" y="2745766"/>
                <a:ext cx="792459" cy="597041"/>
              </a:xfrm>
              <a:custGeom>
                <a:avLst/>
                <a:gdLst>
                  <a:gd name="connsiteX0" fmla="*/ 724123 w 792459"/>
                  <a:gd name="connsiteY0" fmla="*/ 79126 h 597041"/>
                  <a:gd name="connsiteX1" fmla="*/ 604235 w 792459"/>
                  <a:gd name="connsiteY1" fmla="*/ 79126 h 597041"/>
                  <a:gd name="connsiteX2" fmla="*/ 586252 w 792459"/>
                  <a:gd name="connsiteY2" fmla="*/ 37165 h 597041"/>
                  <a:gd name="connsiteX3" fmla="*/ 528706 w 792459"/>
                  <a:gd name="connsiteY3" fmla="*/ 0 h 597041"/>
                  <a:gd name="connsiteX4" fmla="*/ 263753 w 792459"/>
                  <a:gd name="connsiteY4" fmla="*/ 0 h 597041"/>
                  <a:gd name="connsiteX5" fmla="*/ 206207 w 792459"/>
                  <a:gd name="connsiteY5" fmla="*/ 37165 h 597041"/>
                  <a:gd name="connsiteX6" fmla="*/ 188224 w 792459"/>
                  <a:gd name="connsiteY6" fmla="*/ 79126 h 597041"/>
                  <a:gd name="connsiteX7" fmla="*/ 68336 w 792459"/>
                  <a:gd name="connsiteY7" fmla="*/ 79126 h 597041"/>
                  <a:gd name="connsiteX8" fmla="*/ 0 w 792459"/>
                  <a:gd name="connsiteY8" fmla="*/ 147462 h 597041"/>
                  <a:gd name="connsiteX9" fmla="*/ 0 w 792459"/>
                  <a:gd name="connsiteY9" fmla="*/ 528706 h 597041"/>
                  <a:gd name="connsiteX10" fmla="*/ 68336 w 792459"/>
                  <a:gd name="connsiteY10" fmla="*/ 597042 h 597041"/>
                  <a:gd name="connsiteX11" fmla="*/ 724123 w 792459"/>
                  <a:gd name="connsiteY11" fmla="*/ 597042 h 597041"/>
                  <a:gd name="connsiteX12" fmla="*/ 792459 w 792459"/>
                  <a:gd name="connsiteY12" fmla="*/ 528706 h 597041"/>
                  <a:gd name="connsiteX13" fmla="*/ 792459 w 792459"/>
                  <a:gd name="connsiteY13" fmla="*/ 147462 h 597041"/>
                  <a:gd name="connsiteX14" fmla="*/ 724123 w 792459"/>
                  <a:gd name="connsiteY14" fmla="*/ 79126 h 597041"/>
                  <a:gd name="connsiteX15" fmla="*/ 395630 w 792459"/>
                  <a:gd name="connsiteY15" fmla="*/ 509524 h 597041"/>
                  <a:gd name="connsiteX16" fmla="*/ 225389 w 792459"/>
                  <a:gd name="connsiteY16" fmla="*/ 339283 h 597041"/>
                  <a:gd name="connsiteX17" fmla="*/ 395630 w 792459"/>
                  <a:gd name="connsiteY17" fmla="*/ 169042 h 597041"/>
                  <a:gd name="connsiteX18" fmla="*/ 565871 w 792459"/>
                  <a:gd name="connsiteY18" fmla="*/ 339283 h 597041"/>
                  <a:gd name="connsiteX19" fmla="*/ 395630 w 792459"/>
                  <a:gd name="connsiteY19" fmla="*/ 509524 h 59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2459" h="597041">
                    <a:moveTo>
                      <a:pt x="724123" y="79126"/>
                    </a:moveTo>
                    <a:lnTo>
                      <a:pt x="604235" y="79126"/>
                    </a:lnTo>
                    <a:lnTo>
                      <a:pt x="586252" y="37165"/>
                    </a:lnTo>
                    <a:cubicBezTo>
                      <a:pt x="576661" y="14387"/>
                      <a:pt x="553882" y="0"/>
                      <a:pt x="528706" y="0"/>
                    </a:cubicBezTo>
                    <a:lnTo>
                      <a:pt x="263753" y="0"/>
                    </a:lnTo>
                    <a:cubicBezTo>
                      <a:pt x="238577" y="0"/>
                      <a:pt x="216997" y="14387"/>
                      <a:pt x="206207" y="37165"/>
                    </a:cubicBezTo>
                    <a:lnTo>
                      <a:pt x="188224" y="79126"/>
                    </a:lnTo>
                    <a:lnTo>
                      <a:pt x="68336" y="79126"/>
                    </a:lnTo>
                    <a:cubicBezTo>
                      <a:pt x="29972" y="79126"/>
                      <a:pt x="0" y="110297"/>
                      <a:pt x="0" y="147462"/>
                    </a:cubicBezTo>
                    <a:lnTo>
                      <a:pt x="0" y="528706"/>
                    </a:lnTo>
                    <a:cubicBezTo>
                      <a:pt x="0" y="567070"/>
                      <a:pt x="31171" y="597042"/>
                      <a:pt x="68336" y="597042"/>
                    </a:cubicBezTo>
                    <a:lnTo>
                      <a:pt x="724123" y="597042"/>
                    </a:lnTo>
                    <a:cubicBezTo>
                      <a:pt x="762487" y="597042"/>
                      <a:pt x="792459" y="565871"/>
                      <a:pt x="792459" y="528706"/>
                    </a:cubicBezTo>
                    <a:lnTo>
                      <a:pt x="792459" y="147462"/>
                    </a:lnTo>
                    <a:cubicBezTo>
                      <a:pt x="792459" y="110297"/>
                      <a:pt x="762487" y="79126"/>
                      <a:pt x="724123" y="79126"/>
                    </a:cubicBezTo>
                    <a:close/>
                    <a:moveTo>
                      <a:pt x="395630" y="509524"/>
                    </a:moveTo>
                    <a:cubicBezTo>
                      <a:pt x="302118" y="509524"/>
                      <a:pt x="225389" y="432796"/>
                      <a:pt x="225389" y="339283"/>
                    </a:cubicBezTo>
                    <a:cubicBezTo>
                      <a:pt x="225389" y="245770"/>
                      <a:pt x="302118" y="169042"/>
                      <a:pt x="395630" y="169042"/>
                    </a:cubicBezTo>
                    <a:cubicBezTo>
                      <a:pt x="489143" y="169042"/>
                      <a:pt x="565871" y="245770"/>
                      <a:pt x="565871" y="339283"/>
                    </a:cubicBezTo>
                    <a:cubicBezTo>
                      <a:pt x="567070" y="432796"/>
                      <a:pt x="490342" y="509524"/>
                      <a:pt x="395630" y="509524"/>
                    </a:cubicBezTo>
                    <a:close/>
                  </a:path>
                </a:pathLst>
              </a:custGeom>
              <a:solidFill>
                <a:srgbClr val="9D9D9D"/>
              </a:solidFill>
              <a:ln w="11973" cap="flat">
                <a:noFill/>
                <a:prstDash val="solid"/>
                <a:miter/>
              </a:ln>
            </p:spPr>
            <p:txBody>
              <a:bodyPr rtlCol="0" anchor="ctr"/>
              <a:lstStyle/>
              <a:p>
                <a:endParaRPr lang="nl-NL"/>
              </a:p>
            </p:txBody>
          </p:sp>
        </p:grpSp>
        <p:grpSp>
          <p:nvGrpSpPr>
            <p:cNvPr id="57" name="Graphic 1">
              <a:extLst>
                <a:ext uri="{FF2B5EF4-FFF2-40B4-BE49-F238E27FC236}">
                  <a16:creationId xmlns:a16="http://schemas.microsoft.com/office/drawing/2014/main" id="{087C003E-8997-4D3A-9610-1DBFAA6D9FAB}"/>
                </a:ext>
              </a:extLst>
            </p:cNvPr>
            <p:cNvGrpSpPr/>
            <p:nvPr/>
          </p:nvGrpSpPr>
          <p:grpSpPr>
            <a:xfrm>
              <a:off x="5199100" y="5451637"/>
              <a:ext cx="1798318" cy="133075"/>
              <a:chOff x="5199100" y="5451637"/>
              <a:chExt cx="1798318" cy="133075"/>
            </a:xfrm>
            <a:solidFill>
              <a:srgbClr val="333333"/>
            </a:solidFill>
          </p:grpSpPr>
          <p:sp>
            <p:nvSpPr>
              <p:cNvPr id="58" name="Vrije vorm: vorm 57">
                <a:extLst>
                  <a:ext uri="{FF2B5EF4-FFF2-40B4-BE49-F238E27FC236}">
                    <a16:creationId xmlns:a16="http://schemas.microsoft.com/office/drawing/2014/main" id="{F4DEB4B7-698F-45A4-9C81-2D5999FC778E}"/>
                  </a:ext>
                </a:extLst>
              </p:cNvPr>
              <p:cNvSpPr/>
              <p:nvPr/>
            </p:nvSpPr>
            <p:spPr>
              <a:xfrm>
                <a:off x="6447133" y="5451637"/>
                <a:ext cx="141467" cy="132476"/>
              </a:xfrm>
              <a:custGeom>
                <a:avLst/>
                <a:gdLst>
                  <a:gd name="connsiteX0" fmla="*/ 104303 w 141467"/>
                  <a:gd name="connsiteY0" fmla="*/ 0 h 132476"/>
                  <a:gd name="connsiteX1" fmla="*/ 110297 w 141467"/>
                  <a:gd name="connsiteY1" fmla="*/ 0 h 132476"/>
                  <a:gd name="connsiteX2" fmla="*/ 141468 w 141467"/>
                  <a:gd name="connsiteY2" fmla="*/ 38364 h 132476"/>
                  <a:gd name="connsiteX3" fmla="*/ 141468 w 141467"/>
                  <a:gd name="connsiteY3" fmla="*/ 46756 h 132476"/>
                  <a:gd name="connsiteX4" fmla="*/ 75529 w 141467"/>
                  <a:gd name="connsiteY4" fmla="*/ 130678 h 132476"/>
                  <a:gd name="connsiteX5" fmla="*/ 65938 w 141467"/>
                  <a:gd name="connsiteY5" fmla="*/ 130678 h 132476"/>
                  <a:gd name="connsiteX6" fmla="*/ 0 w 141467"/>
                  <a:gd name="connsiteY6" fmla="*/ 46756 h 132476"/>
                  <a:gd name="connsiteX7" fmla="*/ 0 w 141467"/>
                  <a:gd name="connsiteY7" fmla="*/ 38364 h 132476"/>
                  <a:gd name="connsiteX8" fmla="*/ 31171 w 141467"/>
                  <a:gd name="connsiteY8" fmla="*/ 0 h 132476"/>
                  <a:gd name="connsiteX9" fmla="*/ 37165 w 141467"/>
                  <a:gd name="connsiteY9" fmla="*/ 0 h 132476"/>
                  <a:gd name="connsiteX10" fmla="*/ 69535 w 141467"/>
                  <a:gd name="connsiteY10" fmla="*/ 16784 h 132476"/>
                  <a:gd name="connsiteX11" fmla="*/ 104303 w 141467"/>
                  <a:gd name="connsiteY11" fmla="*/ 0 h 132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467" h="132476">
                    <a:moveTo>
                      <a:pt x="104303" y="0"/>
                    </a:moveTo>
                    <a:cubicBezTo>
                      <a:pt x="106700" y="0"/>
                      <a:pt x="107899" y="0"/>
                      <a:pt x="110297" y="0"/>
                    </a:cubicBezTo>
                    <a:cubicBezTo>
                      <a:pt x="123485" y="1199"/>
                      <a:pt x="140269" y="14387"/>
                      <a:pt x="141468" y="38364"/>
                    </a:cubicBezTo>
                    <a:lnTo>
                      <a:pt x="141468" y="46756"/>
                    </a:lnTo>
                    <a:cubicBezTo>
                      <a:pt x="140269" y="69535"/>
                      <a:pt x="123485" y="97109"/>
                      <a:pt x="75529" y="130678"/>
                    </a:cubicBezTo>
                    <a:cubicBezTo>
                      <a:pt x="73132" y="133076"/>
                      <a:pt x="69535" y="133076"/>
                      <a:pt x="65938" y="130678"/>
                    </a:cubicBezTo>
                    <a:cubicBezTo>
                      <a:pt x="17983" y="95910"/>
                      <a:pt x="2398" y="69535"/>
                      <a:pt x="0" y="46756"/>
                    </a:cubicBezTo>
                    <a:lnTo>
                      <a:pt x="0" y="38364"/>
                    </a:lnTo>
                    <a:cubicBezTo>
                      <a:pt x="2398" y="14387"/>
                      <a:pt x="17983" y="1199"/>
                      <a:pt x="31171" y="0"/>
                    </a:cubicBezTo>
                    <a:cubicBezTo>
                      <a:pt x="33569" y="0"/>
                      <a:pt x="35966" y="0"/>
                      <a:pt x="37165" y="0"/>
                    </a:cubicBezTo>
                    <a:cubicBezTo>
                      <a:pt x="52751" y="0"/>
                      <a:pt x="61143" y="7193"/>
                      <a:pt x="69535" y="16784"/>
                    </a:cubicBezTo>
                    <a:cubicBezTo>
                      <a:pt x="81524" y="7193"/>
                      <a:pt x="88717" y="0"/>
                      <a:pt x="104303" y="0"/>
                    </a:cubicBezTo>
                  </a:path>
                </a:pathLst>
              </a:custGeom>
              <a:solidFill>
                <a:srgbClr val="333333"/>
              </a:solidFill>
              <a:ln w="11973" cap="flat">
                <a:noFill/>
                <a:prstDash val="solid"/>
                <a:miter/>
              </a:ln>
            </p:spPr>
            <p:txBody>
              <a:bodyPr rtlCol="0" anchor="ctr"/>
              <a:lstStyle/>
              <a:p>
                <a:endParaRPr lang="nl-NL"/>
              </a:p>
            </p:txBody>
          </p:sp>
          <p:grpSp>
            <p:nvGrpSpPr>
              <p:cNvPr id="59" name="Graphic 1">
                <a:extLst>
                  <a:ext uri="{FF2B5EF4-FFF2-40B4-BE49-F238E27FC236}">
                    <a16:creationId xmlns:a16="http://schemas.microsoft.com/office/drawing/2014/main" id="{087C003E-8997-4D3A-9610-1DBFAA6D9FAB}"/>
                  </a:ext>
                </a:extLst>
              </p:cNvPr>
              <p:cNvGrpSpPr/>
              <p:nvPr/>
            </p:nvGrpSpPr>
            <p:grpSpPr>
              <a:xfrm>
                <a:off x="5616310" y="5452836"/>
                <a:ext cx="132176" cy="130677"/>
                <a:chOff x="5616310" y="5452836"/>
                <a:chExt cx="132176" cy="130677"/>
              </a:xfrm>
              <a:solidFill>
                <a:srgbClr val="333333"/>
              </a:solidFill>
            </p:grpSpPr>
            <p:sp>
              <p:nvSpPr>
                <p:cNvPr id="60" name="Vrije vorm: vorm 59">
                  <a:extLst>
                    <a:ext uri="{FF2B5EF4-FFF2-40B4-BE49-F238E27FC236}">
                      <a16:creationId xmlns:a16="http://schemas.microsoft.com/office/drawing/2014/main" id="{E69B3BC1-8E1C-442C-8774-8BFBC4C2F395}"/>
                    </a:ext>
                  </a:extLst>
                </p:cNvPr>
                <p:cNvSpPr/>
                <p:nvPr/>
              </p:nvSpPr>
              <p:spPr>
                <a:xfrm>
                  <a:off x="5616310" y="5452836"/>
                  <a:ext cx="117490" cy="117490"/>
                </a:xfrm>
                <a:custGeom>
                  <a:avLst/>
                  <a:gdLst>
                    <a:gd name="connsiteX0" fmla="*/ 58745 w 117490"/>
                    <a:gd name="connsiteY0" fmla="*/ 117490 h 117490"/>
                    <a:gd name="connsiteX1" fmla="*/ 16784 w 117490"/>
                    <a:gd name="connsiteY1" fmla="*/ 100706 h 117490"/>
                    <a:gd name="connsiteX2" fmla="*/ 0 w 117490"/>
                    <a:gd name="connsiteY2" fmla="*/ 58745 h 117490"/>
                    <a:gd name="connsiteX3" fmla="*/ 16784 w 117490"/>
                    <a:gd name="connsiteY3" fmla="*/ 16784 h 117490"/>
                    <a:gd name="connsiteX4" fmla="*/ 58745 w 117490"/>
                    <a:gd name="connsiteY4" fmla="*/ 0 h 117490"/>
                    <a:gd name="connsiteX5" fmla="*/ 100706 w 117490"/>
                    <a:gd name="connsiteY5" fmla="*/ 16784 h 117490"/>
                    <a:gd name="connsiteX6" fmla="*/ 117490 w 117490"/>
                    <a:gd name="connsiteY6" fmla="*/ 58745 h 117490"/>
                    <a:gd name="connsiteX7" fmla="*/ 100706 w 117490"/>
                    <a:gd name="connsiteY7" fmla="*/ 100706 h 117490"/>
                    <a:gd name="connsiteX8" fmla="*/ 58745 w 117490"/>
                    <a:gd name="connsiteY8" fmla="*/ 117490 h 117490"/>
                    <a:gd name="connsiteX9" fmla="*/ 58745 w 117490"/>
                    <a:gd name="connsiteY9" fmla="*/ 16784 h 117490"/>
                    <a:gd name="connsiteX10" fmla="*/ 29972 w 117490"/>
                    <a:gd name="connsiteY10" fmla="*/ 28773 h 117490"/>
                    <a:gd name="connsiteX11" fmla="*/ 17983 w 117490"/>
                    <a:gd name="connsiteY11" fmla="*/ 57546 h 117490"/>
                    <a:gd name="connsiteX12" fmla="*/ 29972 w 117490"/>
                    <a:gd name="connsiteY12" fmla="*/ 86319 h 117490"/>
                    <a:gd name="connsiteX13" fmla="*/ 58745 w 117490"/>
                    <a:gd name="connsiteY13" fmla="*/ 98308 h 117490"/>
                    <a:gd name="connsiteX14" fmla="*/ 87518 w 117490"/>
                    <a:gd name="connsiteY14" fmla="*/ 86319 h 117490"/>
                    <a:gd name="connsiteX15" fmla="*/ 99507 w 117490"/>
                    <a:gd name="connsiteY15" fmla="*/ 57546 h 117490"/>
                    <a:gd name="connsiteX16" fmla="*/ 87518 w 117490"/>
                    <a:gd name="connsiteY16" fmla="*/ 28773 h 117490"/>
                    <a:gd name="connsiteX17" fmla="*/ 58745 w 117490"/>
                    <a:gd name="connsiteY17" fmla="*/ 16784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490" h="117490">
                      <a:moveTo>
                        <a:pt x="58745" y="117490"/>
                      </a:moveTo>
                      <a:cubicBezTo>
                        <a:pt x="43160" y="117490"/>
                        <a:pt x="28773" y="111496"/>
                        <a:pt x="16784" y="100706"/>
                      </a:cubicBezTo>
                      <a:cubicBezTo>
                        <a:pt x="5994" y="89916"/>
                        <a:pt x="0" y="74331"/>
                        <a:pt x="0" y="58745"/>
                      </a:cubicBezTo>
                      <a:cubicBezTo>
                        <a:pt x="0" y="43160"/>
                        <a:pt x="5994" y="28773"/>
                        <a:pt x="16784" y="16784"/>
                      </a:cubicBezTo>
                      <a:cubicBezTo>
                        <a:pt x="27574" y="5994"/>
                        <a:pt x="43160" y="0"/>
                        <a:pt x="58745" y="0"/>
                      </a:cubicBezTo>
                      <a:cubicBezTo>
                        <a:pt x="74330" y="0"/>
                        <a:pt x="88717" y="5994"/>
                        <a:pt x="100706" y="16784"/>
                      </a:cubicBezTo>
                      <a:cubicBezTo>
                        <a:pt x="111496" y="27574"/>
                        <a:pt x="117490" y="43160"/>
                        <a:pt x="117490" y="58745"/>
                      </a:cubicBezTo>
                      <a:cubicBezTo>
                        <a:pt x="117490" y="74331"/>
                        <a:pt x="111496" y="88717"/>
                        <a:pt x="100706" y="100706"/>
                      </a:cubicBezTo>
                      <a:cubicBezTo>
                        <a:pt x="89916" y="111496"/>
                        <a:pt x="74330" y="117490"/>
                        <a:pt x="58745" y="117490"/>
                      </a:cubicBezTo>
                      <a:close/>
                      <a:moveTo>
                        <a:pt x="58745" y="16784"/>
                      </a:moveTo>
                      <a:cubicBezTo>
                        <a:pt x="47955" y="16784"/>
                        <a:pt x="37165" y="21580"/>
                        <a:pt x="29972" y="28773"/>
                      </a:cubicBezTo>
                      <a:cubicBezTo>
                        <a:pt x="21580" y="37165"/>
                        <a:pt x="17983" y="46756"/>
                        <a:pt x="17983" y="57546"/>
                      </a:cubicBezTo>
                      <a:cubicBezTo>
                        <a:pt x="17983" y="68336"/>
                        <a:pt x="22779" y="79126"/>
                        <a:pt x="29972" y="86319"/>
                      </a:cubicBezTo>
                      <a:cubicBezTo>
                        <a:pt x="38364" y="94711"/>
                        <a:pt x="47955" y="98308"/>
                        <a:pt x="58745" y="98308"/>
                      </a:cubicBezTo>
                      <a:cubicBezTo>
                        <a:pt x="69535" y="98308"/>
                        <a:pt x="80325" y="93512"/>
                        <a:pt x="87518" y="86319"/>
                      </a:cubicBezTo>
                      <a:cubicBezTo>
                        <a:pt x="95910" y="77927"/>
                        <a:pt x="99507" y="68336"/>
                        <a:pt x="99507" y="57546"/>
                      </a:cubicBezTo>
                      <a:cubicBezTo>
                        <a:pt x="99507" y="46756"/>
                        <a:pt x="94711" y="35966"/>
                        <a:pt x="87518" y="28773"/>
                      </a:cubicBezTo>
                      <a:cubicBezTo>
                        <a:pt x="80325" y="21580"/>
                        <a:pt x="69535" y="16784"/>
                        <a:pt x="58745" y="16784"/>
                      </a:cubicBezTo>
                      <a:close/>
                    </a:path>
                  </a:pathLst>
                </a:custGeom>
                <a:solidFill>
                  <a:srgbClr val="333333"/>
                </a:solidFill>
                <a:ln w="11973"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FD33CF2F-3B19-4783-B51F-543705781E1B}"/>
                    </a:ext>
                  </a:extLst>
                </p:cNvPr>
                <p:cNvSpPr/>
                <p:nvPr/>
              </p:nvSpPr>
              <p:spPr>
                <a:xfrm>
                  <a:off x="5702329" y="5537656"/>
                  <a:ext cx="46156" cy="45857"/>
                </a:xfrm>
                <a:custGeom>
                  <a:avLst/>
                  <a:gdLst>
                    <a:gd name="connsiteX0" fmla="*/ 37465 w 46156"/>
                    <a:gd name="connsiteY0" fmla="*/ 45857 h 45857"/>
                    <a:gd name="connsiteX1" fmla="*/ 31471 w 46156"/>
                    <a:gd name="connsiteY1" fmla="*/ 43460 h 45857"/>
                    <a:gd name="connsiteX2" fmla="*/ 2697 w 46156"/>
                    <a:gd name="connsiteY2" fmla="*/ 14686 h 45857"/>
                    <a:gd name="connsiteX3" fmla="*/ 2697 w 46156"/>
                    <a:gd name="connsiteY3" fmla="*/ 2697 h 45857"/>
                    <a:gd name="connsiteX4" fmla="*/ 14686 w 46156"/>
                    <a:gd name="connsiteY4" fmla="*/ 2697 h 45857"/>
                    <a:gd name="connsiteX5" fmla="*/ 43459 w 46156"/>
                    <a:gd name="connsiteY5" fmla="*/ 31471 h 45857"/>
                    <a:gd name="connsiteX6" fmla="*/ 43459 w 46156"/>
                    <a:gd name="connsiteY6" fmla="*/ 43460 h 45857"/>
                    <a:gd name="connsiteX7" fmla="*/ 37465 w 46156"/>
                    <a:gd name="connsiteY7" fmla="*/ 45857 h 45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56" h="45857">
                      <a:moveTo>
                        <a:pt x="37465" y="45857"/>
                      </a:moveTo>
                      <a:cubicBezTo>
                        <a:pt x="35067" y="45857"/>
                        <a:pt x="32669" y="44658"/>
                        <a:pt x="31471" y="43460"/>
                      </a:cubicBezTo>
                      <a:lnTo>
                        <a:pt x="2697" y="14686"/>
                      </a:lnTo>
                      <a:cubicBezTo>
                        <a:pt x="-899" y="11090"/>
                        <a:pt x="-899" y="5095"/>
                        <a:pt x="2697" y="2697"/>
                      </a:cubicBezTo>
                      <a:cubicBezTo>
                        <a:pt x="6294" y="-899"/>
                        <a:pt x="12288" y="-899"/>
                        <a:pt x="14686" y="2697"/>
                      </a:cubicBezTo>
                      <a:lnTo>
                        <a:pt x="43459" y="31471"/>
                      </a:lnTo>
                      <a:cubicBezTo>
                        <a:pt x="47056" y="35067"/>
                        <a:pt x="47056" y="41062"/>
                        <a:pt x="43459" y="43460"/>
                      </a:cubicBezTo>
                      <a:cubicBezTo>
                        <a:pt x="42260" y="45857"/>
                        <a:pt x="39863" y="45857"/>
                        <a:pt x="37465" y="45857"/>
                      </a:cubicBezTo>
                      <a:close/>
                    </a:path>
                  </a:pathLst>
                </a:custGeom>
                <a:solidFill>
                  <a:srgbClr val="333333"/>
                </a:solidFill>
                <a:ln w="11973" cap="flat">
                  <a:noFill/>
                  <a:prstDash val="solid"/>
                  <a:miter/>
                </a:ln>
              </p:spPr>
              <p:txBody>
                <a:bodyPr rtlCol="0" anchor="ctr"/>
                <a:lstStyle/>
                <a:p>
                  <a:endParaRPr lang="nl-NL"/>
                </a:p>
              </p:txBody>
            </p:sp>
          </p:grpSp>
          <p:sp>
            <p:nvSpPr>
              <p:cNvPr id="62" name="Vrije vorm: vorm 61">
                <a:extLst>
                  <a:ext uri="{FF2B5EF4-FFF2-40B4-BE49-F238E27FC236}">
                    <a16:creationId xmlns:a16="http://schemas.microsoft.com/office/drawing/2014/main" id="{967A9929-F56D-4695-BFBA-C04C8C51E42D}"/>
                  </a:ext>
                </a:extLst>
              </p:cNvPr>
              <p:cNvSpPr/>
              <p:nvPr/>
            </p:nvSpPr>
            <p:spPr>
              <a:xfrm>
                <a:off x="6033520" y="5451637"/>
                <a:ext cx="131876" cy="131876"/>
              </a:xfrm>
              <a:custGeom>
                <a:avLst/>
                <a:gdLst>
                  <a:gd name="connsiteX0" fmla="*/ 99507 w 131876"/>
                  <a:gd name="connsiteY0" fmla="*/ 0 h 131876"/>
                  <a:gd name="connsiteX1" fmla="*/ 32370 w 131876"/>
                  <a:gd name="connsiteY1" fmla="*/ 0 h 131876"/>
                  <a:gd name="connsiteX2" fmla="*/ 0 w 131876"/>
                  <a:gd name="connsiteY2" fmla="*/ 32370 h 131876"/>
                  <a:gd name="connsiteX3" fmla="*/ 0 w 131876"/>
                  <a:gd name="connsiteY3" fmla="*/ 99507 h 131876"/>
                  <a:gd name="connsiteX4" fmla="*/ 32370 w 131876"/>
                  <a:gd name="connsiteY4" fmla="*/ 131877 h 131876"/>
                  <a:gd name="connsiteX5" fmla="*/ 99507 w 131876"/>
                  <a:gd name="connsiteY5" fmla="*/ 131877 h 131876"/>
                  <a:gd name="connsiteX6" fmla="*/ 131877 w 131876"/>
                  <a:gd name="connsiteY6" fmla="*/ 99507 h 131876"/>
                  <a:gd name="connsiteX7" fmla="*/ 131877 w 131876"/>
                  <a:gd name="connsiteY7" fmla="*/ 32370 h 131876"/>
                  <a:gd name="connsiteX8" fmla="*/ 99507 w 131876"/>
                  <a:gd name="connsiteY8" fmla="*/ 0 h 131876"/>
                  <a:gd name="connsiteX9" fmla="*/ 100706 w 131876"/>
                  <a:gd name="connsiteY9" fmla="*/ 71933 h 131876"/>
                  <a:gd name="connsiteX10" fmla="*/ 70734 w 131876"/>
                  <a:gd name="connsiteY10" fmla="*/ 71933 h 131876"/>
                  <a:gd name="connsiteX11" fmla="*/ 70734 w 131876"/>
                  <a:gd name="connsiteY11" fmla="*/ 101905 h 131876"/>
                  <a:gd name="connsiteX12" fmla="*/ 65938 w 131876"/>
                  <a:gd name="connsiteY12" fmla="*/ 106700 h 131876"/>
                  <a:gd name="connsiteX13" fmla="*/ 61143 w 131876"/>
                  <a:gd name="connsiteY13" fmla="*/ 101905 h 131876"/>
                  <a:gd name="connsiteX14" fmla="*/ 61143 w 131876"/>
                  <a:gd name="connsiteY14" fmla="*/ 71933 h 131876"/>
                  <a:gd name="connsiteX15" fmla="*/ 31171 w 131876"/>
                  <a:gd name="connsiteY15" fmla="*/ 71933 h 131876"/>
                  <a:gd name="connsiteX16" fmla="*/ 26375 w 131876"/>
                  <a:gd name="connsiteY16" fmla="*/ 67137 h 131876"/>
                  <a:gd name="connsiteX17" fmla="*/ 31171 w 131876"/>
                  <a:gd name="connsiteY17" fmla="*/ 62342 h 131876"/>
                  <a:gd name="connsiteX18" fmla="*/ 61143 w 131876"/>
                  <a:gd name="connsiteY18" fmla="*/ 62342 h 131876"/>
                  <a:gd name="connsiteX19" fmla="*/ 61143 w 131876"/>
                  <a:gd name="connsiteY19" fmla="*/ 31171 h 131876"/>
                  <a:gd name="connsiteX20" fmla="*/ 65938 w 131876"/>
                  <a:gd name="connsiteY20" fmla="*/ 26375 h 131876"/>
                  <a:gd name="connsiteX21" fmla="*/ 70734 w 131876"/>
                  <a:gd name="connsiteY21" fmla="*/ 31171 h 131876"/>
                  <a:gd name="connsiteX22" fmla="*/ 70734 w 131876"/>
                  <a:gd name="connsiteY22" fmla="*/ 61143 h 131876"/>
                  <a:gd name="connsiteX23" fmla="*/ 100706 w 131876"/>
                  <a:gd name="connsiteY23" fmla="*/ 61143 h 131876"/>
                  <a:gd name="connsiteX24" fmla="*/ 105501 w 131876"/>
                  <a:gd name="connsiteY24" fmla="*/ 65938 h 131876"/>
                  <a:gd name="connsiteX25" fmla="*/ 100706 w 131876"/>
                  <a:gd name="connsiteY25" fmla="*/ 71933 h 13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1876" h="131876">
                    <a:moveTo>
                      <a:pt x="99507" y="0"/>
                    </a:moveTo>
                    <a:lnTo>
                      <a:pt x="32370" y="0"/>
                    </a:lnTo>
                    <a:cubicBezTo>
                      <a:pt x="14387" y="0"/>
                      <a:pt x="0" y="14387"/>
                      <a:pt x="0" y="32370"/>
                    </a:cubicBezTo>
                    <a:lnTo>
                      <a:pt x="0" y="99507"/>
                    </a:lnTo>
                    <a:cubicBezTo>
                      <a:pt x="0" y="117490"/>
                      <a:pt x="14387" y="131877"/>
                      <a:pt x="32370" y="131877"/>
                    </a:cubicBezTo>
                    <a:lnTo>
                      <a:pt x="99507" y="131877"/>
                    </a:lnTo>
                    <a:cubicBezTo>
                      <a:pt x="117490" y="131877"/>
                      <a:pt x="131877" y="117490"/>
                      <a:pt x="131877" y="99507"/>
                    </a:cubicBezTo>
                    <a:lnTo>
                      <a:pt x="131877" y="32370"/>
                    </a:lnTo>
                    <a:cubicBezTo>
                      <a:pt x="131877" y="14387"/>
                      <a:pt x="117490" y="0"/>
                      <a:pt x="99507" y="0"/>
                    </a:cubicBezTo>
                    <a:close/>
                    <a:moveTo>
                      <a:pt x="100706" y="71933"/>
                    </a:moveTo>
                    <a:lnTo>
                      <a:pt x="70734" y="71933"/>
                    </a:lnTo>
                    <a:lnTo>
                      <a:pt x="70734" y="101905"/>
                    </a:lnTo>
                    <a:cubicBezTo>
                      <a:pt x="70734" y="104303"/>
                      <a:pt x="68336" y="106700"/>
                      <a:pt x="65938" y="106700"/>
                    </a:cubicBezTo>
                    <a:cubicBezTo>
                      <a:pt x="63541" y="106700"/>
                      <a:pt x="61143" y="104303"/>
                      <a:pt x="61143" y="101905"/>
                    </a:cubicBezTo>
                    <a:lnTo>
                      <a:pt x="61143" y="71933"/>
                    </a:lnTo>
                    <a:lnTo>
                      <a:pt x="31171" y="71933"/>
                    </a:lnTo>
                    <a:cubicBezTo>
                      <a:pt x="28773" y="71933"/>
                      <a:pt x="26375" y="69535"/>
                      <a:pt x="26375" y="67137"/>
                    </a:cubicBezTo>
                    <a:cubicBezTo>
                      <a:pt x="26375" y="64739"/>
                      <a:pt x="28773" y="62342"/>
                      <a:pt x="31171" y="62342"/>
                    </a:cubicBezTo>
                    <a:lnTo>
                      <a:pt x="61143" y="62342"/>
                    </a:lnTo>
                    <a:lnTo>
                      <a:pt x="61143" y="31171"/>
                    </a:lnTo>
                    <a:cubicBezTo>
                      <a:pt x="61143" y="28773"/>
                      <a:pt x="63541" y="26375"/>
                      <a:pt x="65938" y="26375"/>
                    </a:cubicBezTo>
                    <a:cubicBezTo>
                      <a:pt x="68336" y="26375"/>
                      <a:pt x="70734" y="28773"/>
                      <a:pt x="70734" y="31171"/>
                    </a:cubicBezTo>
                    <a:lnTo>
                      <a:pt x="70734" y="61143"/>
                    </a:lnTo>
                    <a:lnTo>
                      <a:pt x="100706" y="61143"/>
                    </a:lnTo>
                    <a:cubicBezTo>
                      <a:pt x="103104" y="61143"/>
                      <a:pt x="105501" y="63541"/>
                      <a:pt x="105501" y="65938"/>
                    </a:cubicBezTo>
                    <a:cubicBezTo>
                      <a:pt x="105501" y="68336"/>
                      <a:pt x="103104" y="71933"/>
                      <a:pt x="100706" y="71933"/>
                    </a:cubicBezTo>
                    <a:close/>
                  </a:path>
                </a:pathLst>
              </a:custGeom>
              <a:solidFill>
                <a:srgbClr val="333333"/>
              </a:solidFill>
              <a:ln w="11973" cap="flat">
                <a:noFill/>
                <a:prstDash val="solid"/>
                <a:miter/>
              </a:ln>
            </p:spPr>
            <p:txBody>
              <a:bodyPr rtlCol="0" anchor="ctr"/>
              <a:lstStyle/>
              <a:p>
                <a:endParaRPr lang="nl-NL"/>
              </a:p>
            </p:txBody>
          </p:sp>
          <p:sp>
            <p:nvSpPr>
              <p:cNvPr id="63" name="Vrije vorm: vorm 62">
                <a:extLst>
                  <a:ext uri="{FF2B5EF4-FFF2-40B4-BE49-F238E27FC236}">
                    <a16:creationId xmlns:a16="http://schemas.microsoft.com/office/drawing/2014/main" id="{30D1A90D-C1E1-44A3-BCDD-185FF86A2902}"/>
                  </a:ext>
                </a:extLst>
              </p:cNvPr>
              <p:cNvSpPr/>
              <p:nvPr/>
            </p:nvSpPr>
            <p:spPr>
              <a:xfrm>
                <a:off x="5199100" y="5452536"/>
                <a:ext cx="139070" cy="132176"/>
              </a:xfrm>
              <a:custGeom>
                <a:avLst/>
                <a:gdLst>
                  <a:gd name="connsiteX0" fmla="*/ 135473 w 139070"/>
                  <a:gd name="connsiteY0" fmla="*/ 61443 h 132176"/>
                  <a:gd name="connsiteX1" fmla="*/ 75529 w 139070"/>
                  <a:gd name="connsiteY1" fmla="*/ 2698 h 132176"/>
                  <a:gd name="connsiteX2" fmla="*/ 62342 w 139070"/>
                  <a:gd name="connsiteY2" fmla="*/ 2698 h 132176"/>
                  <a:gd name="connsiteX3" fmla="*/ 2398 w 139070"/>
                  <a:gd name="connsiteY3" fmla="*/ 61443 h 132176"/>
                  <a:gd name="connsiteX4" fmla="*/ 0 w 139070"/>
                  <a:gd name="connsiteY4" fmla="*/ 67437 h 132176"/>
                  <a:gd name="connsiteX5" fmla="*/ 0 w 139070"/>
                  <a:gd name="connsiteY5" fmla="*/ 122586 h 132176"/>
                  <a:gd name="connsiteX6" fmla="*/ 9591 w 139070"/>
                  <a:gd name="connsiteY6" fmla="*/ 132176 h 132176"/>
                  <a:gd name="connsiteX7" fmla="*/ 44359 w 139070"/>
                  <a:gd name="connsiteY7" fmla="*/ 132176 h 132176"/>
                  <a:gd name="connsiteX8" fmla="*/ 44359 w 139070"/>
                  <a:gd name="connsiteY8" fmla="*/ 95011 h 132176"/>
                  <a:gd name="connsiteX9" fmla="*/ 69535 w 139070"/>
                  <a:gd name="connsiteY9" fmla="*/ 69835 h 132176"/>
                  <a:gd name="connsiteX10" fmla="*/ 94711 w 139070"/>
                  <a:gd name="connsiteY10" fmla="*/ 95011 h 132176"/>
                  <a:gd name="connsiteX11" fmla="*/ 94711 w 139070"/>
                  <a:gd name="connsiteY11" fmla="*/ 132176 h 132176"/>
                  <a:gd name="connsiteX12" fmla="*/ 129479 w 139070"/>
                  <a:gd name="connsiteY12" fmla="*/ 132176 h 132176"/>
                  <a:gd name="connsiteX13" fmla="*/ 139070 w 139070"/>
                  <a:gd name="connsiteY13" fmla="*/ 122586 h 132176"/>
                  <a:gd name="connsiteX14" fmla="*/ 139070 w 139070"/>
                  <a:gd name="connsiteY14" fmla="*/ 67437 h 132176"/>
                  <a:gd name="connsiteX15" fmla="*/ 135473 w 139070"/>
                  <a:gd name="connsiteY15" fmla="*/ 61443 h 13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70" h="132176">
                    <a:moveTo>
                      <a:pt x="135473" y="61443"/>
                    </a:moveTo>
                    <a:lnTo>
                      <a:pt x="75529" y="2698"/>
                    </a:lnTo>
                    <a:cubicBezTo>
                      <a:pt x="71933" y="-899"/>
                      <a:pt x="65938" y="-899"/>
                      <a:pt x="62342" y="2698"/>
                    </a:cubicBezTo>
                    <a:lnTo>
                      <a:pt x="2398" y="61443"/>
                    </a:lnTo>
                    <a:cubicBezTo>
                      <a:pt x="1199" y="62642"/>
                      <a:pt x="0" y="65039"/>
                      <a:pt x="0" y="67437"/>
                    </a:cubicBezTo>
                    <a:lnTo>
                      <a:pt x="0" y="122586"/>
                    </a:lnTo>
                    <a:cubicBezTo>
                      <a:pt x="0" y="127381"/>
                      <a:pt x="3597" y="132176"/>
                      <a:pt x="9591" y="132176"/>
                    </a:cubicBezTo>
                    <a:lnTo>
                      <a:pt x="44359" y="132176"/>
                    </a:lnTo>
                    <a:lnTo>
                      <a:pt x="44359" y="95011"/>
                    </a:lnTo>
                    <a:cubicBezTo>
                      <a:pt x="44359" y="81823"/>
                      <a:pt x="55148" y="69835"/>
                      <a:pt x="69535" y="69835"/>
                    </a:cubicBezTo>
                    <a:cubicBezTo>
                      <a:pt x="82723" y="69835"/>
                      <a:pt x="94711" y="80625"/>
                      <a:pt x="94711" y="95011"/>
                    </a:cubicBezTo>
                    <a:lnTo>
                      <a:pt x="94711" y="132176"/>
                    </a:lnTo>
                    <a:lnTo>
                      <a:pt x="129479" y="132176"/>
                    </a:lnTo>
                    <a:cubicBezTo>
                      <a:pt x="134274" y="132176"/>
                      <a:pt x="139070" y="128580"/>
                      <a:pt x="139070" y="122586"/>
                    </a:cubicBezTo>
                    <a:lnTo>
                      <a:pt x="139070" y="67437"/>
                    </a:lnTo>
                    <a:cubicBezTo>
                      <a:pt x="137871" y="65039"/>
                      <a:pt x="136672" y="62642"/>
                      <a:pt x="135473" y="61443"/>
                    </a:cubicBezTo>
                    <a:close/>
                  </a:path>
                </a:pathLst>
              </a:custGeom>
              <a:solidFill>
                <a:srgbClr val="333333"/>
              </a:solidFill>
              <a:ln w="11973" cap="flat">
                <a:noFill/>
                <a:prstDash val="solid"/>
                <a:miter/>
              </a:ln>
            </p:spPr>
            <p:txBody>
              <a:bodyPr rtlCol="0" anchor="ctr"/>
              <a:lstStyle/>
              <a:p>
                <a:endParaRPr lang="nl-NL"/>
              </a:p>
            </p:txBody>
          </p:sp>
          <p:sp>
            <p:nvSpPr>
              <p:cNvPr id="64" name="Vrije vorm: vorm 63">
                <a:extLst>
                  <a:ext uri="{FF2B5EF4-FFF2-40B4-BE49-F238E27FC236}">
                    <a16:creationId xmlns:a16="http://schemas.microsoft.com/office/drawing/2014/main" id="{638BEEE5-C005-4064-BCD9-995587FC3510}"/>
                  </a:ext>
                </a:extLst>
              </p:cNvPr>
              <p:cNvSpPr/>
              <p:nvPr/>
            </p:nvSpPr>
            <p:spPr>
              <a:xfrm>
                <a:off x="6865542" y="5451637"/>
                <a:ext cx="131876" cy="131876"/>
              </a:xfrm>
              <a:custGeom>
                <a:avLst/>
                <a:gdLst>
                  <a:gd name="connsiteX0" fmla="*/ 131877 w 131876"/>
                  <a:gd name="connsiteY0" fmla="*/ 65938 h 131876"/>
                  <a:gd name="connsiteX1" fmla="*/ 65938 w 131876"/>
                  <a:gd name="connsiteY1" fmla="*/ 131877 h 131876"/>
                  <a:gd name="connsiteX2" fmla="*/ 0 w 131876"/>
                  <a:gd name="connsiteY2" fmla="*/ 65938 h 131876"/>
                  <a:gd name="connsiteX3" fmla="*/ 65938 w 131876"/>
                  <a:gd name="connsiteY3" fmla="*/ 0 h 131876"/>
                  <a:gd name="connsiteX4" fmla="*/ 131877 w 131876"/>
                  <a:gd name="connsiteY4" fmla="*/ 65938 h 131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76" h="131876">
                    <a:moveTo>
                      <a:pt x="131877" y="65938"/>
                    </a:moveTo>
                    <a:cubicBezTo>
                      <a:pt x="131877" y="102355"/>
                      <a:pt x="102355" y="131877"/>
                      <a:pt x="65938" y="131877"/>
                    </a:cubicBezTo>
                    <a:cubicBezTo>
                      <a:pt x="29522" y="131877"/>
                      <a:pt x="0" y="102355"/>
                      <a:pt x="0" y="65938"/>
                    </a:cubicBezTo>
                    <a:cubicBezTo>
                      <a:pt x="0" y="29522"/>
                      <a:pt x="29522" y="0"/>
                      <a:pt x="65938" y="0"/>
                    </a:cubicBezTo>
                    <a:cubicBezTo>
                      <a:pt x="102355" y="0"/>
                      <a:pt x="131877" y="29522"/>
                      <a:pt x="131877" y="65938"/>
                    </a:cubicBezTo>
                    <a:close/>
                  </a:path>
                </a:pathLst>
              </a:custGeom>
              <a:solidFill>
                <a:srgbClr val="333333"/>
              </a:solidFill>
              <a:ln w="11973" cap="flat">
                <a:noFill/>
                <a:prstDash val="solid"/>
                <a:miter/>
              </a:ln>
            </p:spPr>
            <p:txBody>
              <a:bodyPr rtlCol="0" anchor="ctr"/>
              <a:lstStyle/>
              <a:p>
                <a:endParaRPr lang="nl-NL"/>
              </a:p>
            </p:txBody>
          </p:sp>
        </p:grpSp>
        <p:grpSp>
          <p:nvGrpSpPr>
            <p:cNvPr id="65" name="Graphic 1">
              <a:extLst>
                <a:ext uri="{FF2B5EF4-FFF2-40B4-BE49-F238E27FC236}">
                  <a16:creationId xmlns:a16="http://schemas.microsoft.com/office/drawing/2014/main" id="{087C003E-8997-4D3A-9610-1DBFAA6D9FAB}"/>
                </a:ext>
              </a:extLst>
            </p:cNvPr>
            <p:cNvGrpSpPr/>
            <p:nvPr/>
          </p:nvGrpSpPr>
          <p:grpSpPr>
            <a:xfrm>
              <a:off x="5199100" y="4195211"/>
              <a:ext cx="1798319" cy="117490"/>
              <a:chOff x="5199100" y="4195211"/>
              <a:chExt cx="1798319" cy="117490"/>
            </a:xfrm>
            <a:noFill/>
          </p:grpSpPr>
          <p:sp>
            <p:nvSpPr>
              <p:cNvPr id="66" name="Vrije vorm: vorm 65">
                <a:extLst>
                  <a:ext uri="{FF2B5EF4-FFF2-40B4-BE49-F238E27FC236}">
                    <a16:creationId xmlns:a16="http://schemas.microsoft.com/office/drawing/2014/main" id="{50AD318F-E73B-4DCD-BFD3-E5797676DD15}"/>
                  </a:ext>
                </a:extLst>
              </p:cNvPr>
              <p:cNvSpPr/>
              <p:nvPr/>
            </p:nvSpPr>
            <p:spPr>
              <a:xfrm>
                <a:off x="5424489" y="4195211"/>
                <a:ext cx="117490" cy="117490"/>
              </a:xfrm>
              <a:custGeom>
                <a:avLst/>
                <a:gdLst>
                  <a:gd name="connsiteX0" fmla="*/ 107899 w 117490"/>
                  <a:gd name="connsiteY0" fmla="*/ 89916 h 117490"/>
                  <a:gd name="connsiteX1" fmla="*/ 117490 w 117490"/>
                  <a:gd name="connsiteY1" fmla="*/ 58745 h 117490"/>
                  <a:gd name="connsiteX2" fmla="*/ 58745 w 117490"/>
                  <a:gd name="connsiteY2" fmla="*/ 0 h 117490"/>
                  <a:gd name="connsiteX3" fmla="*/ 0 w 117490"/>
                  <a:gd name="connsiteY3" fmla="*/ 58745 h 117490"/>
                  <a:gd name="connsiteX4" fmla="*/ 58745 w 117490"/>
                  <a:gd name="connsiteY4" fmla="*/ 117490 h 117490"/>
                  <a:gd name="connsiteX5" fmla="*/ 95910 w 117490"/>
                  <a:gd name="connsiteY5" fmla="*/ 103104 h 117490"/>
                  <a:gd name="connsiteX6" fmla="*/ 117490 w 117490"/>
                  <a:gd name="connsiteY6" fmla="*/ 109098 h 117490"/>
                  <a:gd name="connsiteX7" fmla="*/ 107899 w 117490"/>
                  <a:gd name="connsiteY7" fmla="*/ 89916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90" h="117490">
                    <a:moveTo>
                      <a:pt x="107899" y="89916"/>
                    </a:moveTo>
                    <a:cubicBezTo>
                      <a:pt x="113894" y="80325"/>
                      <a:pt x="117490" y="70734"/>
                      <a:pt x="117490" y="58745"/>
                    </a:cubicBezTo>
                    <a:cubicBezTo>
                      <a:pt x="117490" y="26375"/>
                      <a:pt x="91115" y="0"/>
                      <a:pt x="58745" y="0"/>
                    </a:cubicBezTo>
                    <a:cubicBezTo>
                      <a:pt x="26375" y="0"/>
                      <a:pt x="0" y="26375"/>
                      <a:pt x="0" y="58745"/>
                    </a:cubicBezTo>
                    <a:cubicBezTo>
                      <a:pt x="0" y="91115"/>
                      <a:pt x="26375" y="117490"/>
                      <a:pt x="58745" y="117490"/>
                    </a:cubicBezTo>
                    <a:cubicBezTo>
                      <a:pt x="73132" y="117490"/>
                      <a:pt x="86319" y="112695"/>
                      <a:pt x="95910" y="103104"/>
                    </a:cubicBezTo>
                    <a:lnTo>
                      <a:pt x="117490" y="109098"/>
                    </a:lnTo>
                    <a:lnTo>
                      <a:pt x="107899" y="89916"/>
                    </a:lnTo>
                    <a:close/>
                  </a:path>
                </a:pathLst>
              </a:custGeom>
              <a:noFill/>
              <a:ln w="14160" cap="flat">
                <a:solidFill>
                  <a:srgbClr val="333333"/>
                </a:solidFill>
                <a:prstDash val="solid"/>
                <a:round/>
              </a:ln>
            </p:spPr>
            <p:txBody>
              <a:bodyPr rtlCol="0" anchor="ctr"/>
              <a:lstStyle/>
              <a:p>
                <a:endParaRPr lang="nl-NL"/>
              </a:p>
            </p:txBody>
          </p:sp>
          <p:grpSp>
            <p:nvGrpSpPr>
              <p:cNvPr id="67" name="Graphic 1">
                <a:extLst>
                  <a:ext uri="{FF2B5EF4-FFF2-40B4-BE49-F238E27FC236}">
                    <a16:creationId xmlns:a16="http://schemas.microsoft.com/office/drawing/2014/main" id="{087C003E-8997-4D3A-9610-1DBFAA6D9FAB}"/>
                  </a:ext>
                </a:extLst>
              </p:cNvPr>
              <p:cNvGrpSpPr/>
              <p:nvPr/>
            </p:nvGrpSpPr>
            <p:grpSpPr>
              <a:xfrm>
                <a:off x="5199100" y="4195211"/>
                <a:ext cx="565871" cy="117490"/>
                <a:chOff x="5199100" y="4195211"/>
                <a:chExt cx="565871" cy="117490"/>
              </a:xfrm>
              <a:noFill/>
            </p:grpSpPr>
            <p:sp>
              <p:nvSpPr>
                <p:cNvPr id="68" name="Vrije vorm: vorm 67">
                  <a:extLst>
                    <a:ext uri="{FF2B5EF4-FFF2-40B4-BE49-F238E27FC236}">
                      <a16:creationId xmlns:a16="http://schemas.microsoft.com/office/drawing/2014/main" id="{A22EBA0C-ED9E-433D-9F2F-DAFCCFC770C7}"/>
                    </a:ext>
                  </a:extLst>
                </p:cNvPr>
                <p:cNvSpPr/>
                <p:nvPr/>
              </p:nvSpPr>
              <p:spPr>
                <a:xfrm>
                  <a:off x="5199100" y="4195211"/>
                  <a:ext cx="125882" cy="115991"/>
                </a:xfrm>
                <a:custGeom>
                  <a:avLst/>
                  <a:gdLst>
                    <a:gd name="connsiteX0" fmla="*/ 92314 w 125882"/>
                    <a:gd name="connsiteY0" fmla="*/ 0 h 115991"/>
                    <a:gd name="connsiteX1" fmla="*/ 98308 w 125882"/>
                    <a:gd name="connsiteY1" fmla="*/ 0 h 115991"/>
                    <a:gd name="connsiteX2" fmla="*/ 125882 w 125882"/>
                    <a:gd name="connsiteY2" fmla="*/ 33568 h 115991"/>
                    <a:gd name="connsiteX3" fmla="*/ 125882 w 125882"/>
                    <a:gd name="connsiteY3" fmla="*/ 40762 h 115991"/>
                    <a:gd name="connsiteX4" fmla="*/ 67137 w 125882"/>
                    <a:gd name="connsiteY4" fmla="*/ 115092 h 115991"/>
                    <a:gd name="connsiteX5" fmla="*/ 58745 w 125882"/>
                    <a:gd name="connsiteY5" fmla="*/ 115092 h 115991"/>
                    <a:gd name="connsiteX6" fmla="*/ 0 w 125882"/>
                    <a:gd name="connsiteY6" fmla="*/ 40762 h 115991"/>
                    <a:gd name="connsiteX7" fmla="*/ 0 w 125882"/>
                    <a:gd name="connsiteY7" fmla="*/ 33568 h 115991"/>
                    <a:gd name="connsiteX8" fmla="*/ 27574 w 125882"/>
                    <a:gd name="connsiteY8" fmla="*/ 0 h 115991"/>
                    <a:gd name="connsiteX9" fmla="*/ 33569 w 125882"/>
                    <a:gd name="connsiteY9" fmla="*/ 0 h 115991"/>
                    <a:gd name="connsiteX10" fmla="*/ 62342 w 125882"/>
                    <a:gd name="connsiteY10" fmla="*/ 15585 h 115991"/>
                    <a:gd name="connsiteX11" fmla="*/ 92314 w 125882"/>
                    <a:gd name="connsiteY11" fmla="*/ 0 h 115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882" h="115991">
                      <a:moveTo>
                        <a:pt x="92314" y="0"/>
                      </a:moveTo>
                      <a:cubicBezTo>
                        <a:pt x="93513" y="0"/>
                        <a:pt x="95910" y="0"/>
                        <a:pt x="98308" y="0"/>
                      </a:cubicBezTo>
                      <a:cubicBezTo>
                        <a:pt x="110297" y="1199"/>
                        <a:pt x="124683" y="11989"/>
                        <a:pt x="125882" y="33568"/>
                      </a:cubicBezTo>
                      <a:lnTo>
                        <a:pt x="125882" y="40762"/>
                      </a:lnTo>
                      <a:cubicBezTo>
                        <a:pt x="124683" y="61143"/>
                        <a:pt x="110297" y="85121"/>
                        <a:pt x="67137" y="115092"/>
                      </a:cubicBezTo>
                      <a:cubicBezTo>
                        <a:pt x="64739" y="116291"/>
                        <a:pt x="61143" y="116291"/>
                        <a:pt x="58745" y="115092"/>
                      </a:cubicBezTo>
                      <a:cubicBezTo>
                        <a:pt x="16784" y="85121"/>
                        <a:pt x="2398" y="59944"/>
                        <a:pt x="0" y="40762"/>
                      </a:cubicBezTo>
                      <a:lnTo>
                        <a:pt x="0" y="33568"/>
                      </a:lnTo>
                      <a:cubicBezTo>
                        <a:pt x="1199" y="11989"/>
                        <a:pt x="15585" y="1199"/>
                        <a:pt x="27574" y="0"/>
                      </a:cubicBezTo>
                      <a:cubicBezTo>
                        <a:pt x="29972" y="0"/>
                        <a:pt x="31171" y="0"/>
                        <a:pt x="33569" y="0"/>
                      </a:cubicBezTo>
                      <a:cubicBezTo>
                        <a:pt x="47955" y="0"/>
                        <a:pt x="53950" y="5994"/>
                        <a:pt x="62342" y="15585"/>
                      </a:cubicBezTo>
                      <a:cubicBezTo>
                        <a:pt x="70734" y="5994"/>
                        <a:pt x="77927" y="0"/>
                        <a:pt x="92314" y="0"/>
                      </a:cubicBezTo>
                    </a:path>
                  </a:pathLst>
                </a:custGeom>
                <a:noFill/>
                <a:ln w="14160" cap="flat">
                  <a:solidFill>
                    <a:srgbClr val="333333"/>
                  </a:solidFill>
                  <a:prstDash val="solid"/>
                  <a:round/>
                </a:ln>
              </p:spPr>
              <p:txBody>
                <a:bodyPr rtlCol="0" anchor="ctr"/>
                <a:lstStyle/>
                <a:p>
                  <a:endParaRPr lang="nl-NL"/>
                </a:p>
              </p:txBody>
            </p:sp>
            <p:grpSp>
              <p:nvGrpSpPr>
                <p:cNvPr id="69" name="Graphic 1">
                  <a:extLst>
                    <a:ext uri="{FF2B5EF4-FFF2-40B4-BE49-F238E27FC236}">
                      <a16:creationId xmlns:a16="http://schemas.microsoft.com/office/drawing/2014/main" id="{087C003E-8997-4D3A-9610-1DBFAA6D9FAB}"/>
                    </a:ext>
                  </a:extLst>
                </p:cNvPr>
                <p:cNvGrpSpPr/>
                <p:nvPr/>
              </p:nvGrpSpPr>
              <p:grpSpPr>
                <a:xfrm>
                  <a:off x="5633094" y="4195211"/>
                  <a:ext cx="131876" cy="117490"/>
                  <a:chOff x="5633094" y="4195211"/>
                  <a:chExt cx="131876" cy="117490"/>
                </a:xfrm>
                <a:noFill/>
              </p:grpSpPr>
              <p:sp>
                <p:nvSpPr>
                  <p:cNvPr id="70" name="Vrije vorm: vorm 69">
                    <a:extLst>
                      <a:ext uri="{FF2B5EF4-FFF2-40B4-BE49-F238E27FC236}">
                        <a16:creationId xmlns:a16="http://schemas.microsoft.com/office/drawing/2014/main" id="{276CE29A-E4B2-4F7C-931B-A0F39A46040F}"/>
                      </a:ext>
                    </a:extLst>
                  </p:cNvPr>
                  <p:cNvSpPr/>
                  <p:nvPr/>
                </p:nvSpPr>
                <p:spPr>
                  <a:xfrm>
                    <a:off x="5633094" y="4195211"/>
                    <a:ext cx="131876" cy="117490"/>
                  </a:xfrm>
                  <a:custGeom>
                    <a:avLst/>
                    <a:gdLst>
                      <a:gd name="connsiteX0" fmla="*/ 0 w 131876"/>
                      <a:gd name="connsiteY0" fmla="*/ 0 h 117490"/>
                      <a:gd name="connsiteX1" fmla="*/ 131877 w 131876"/>
                      <a:gd name="connsiteY1" fmla="*/ 0 h 117490"/>
                      <a:gd name="connsiteX2" fmla="*/ 58745 w 131876"/>
                      <a:gd name="connsiteY2" fmla="*/ 117490 h 117490"/>
                      <a:gd name="connsiteX3" fmla="*/ 47955 w 131876"/>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1876" h="117490">
                        <a:moveTo>
                          <a:pt x="0" y="0"/>
                        </a:moveTo>
                        <a:lnTo>
                          <a:pt x="131877"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71" name="Vrije vorm: vorm 70">
                    <a:extLst>
                      <a:ext uri="{FF2B5EF4-FFF2-40B4-BE49-F238E27FC236}">
                        <a16:creationId xmlns:a16="http://schemas.microsoft.com/office/drawing/2014/main" id="{5E1FB974-6E33-432F-8C66-85F975965FBD}"/>
                      </a:ext>
                    </a:extLst>
                  </p:cNvPr>
                  <p:cNvSpPr/>
                  <p:nvPr/>
                </p:nvSpPr>
                <p:spPr>
                  <a:xfrm>
                    <a:off x="5681049" y="4195211"/>
                    <a:ext cx="83921" cy="47955"/>
                  </a:xfrm>
                  <a:custGeom>
                    <a:avLst/>
                    <a:gdLst>
                      <a:gd name="connsiteX0" fmla="*/ 0 w 83921"/>
                      <a:gd name="connsiteY0" fmla="*/ 47955 h 47955"/>
                      <a:gd name="connsiteX1" fmla="*/ 83922 w 83921"/>
                      <a:gd name="connsiteY1" fmla="*/ 0 h 47955"/>
                    </a:gdLst>
                    <a:ahLst/>
                    <a:cxnLst>
                      <a:cxn ang="0">
                        <a:pos x="connsiteX0" y="connsiteY0"/>
                      </a:cxn>
                      <a:cxn ang="0">
                        <a:pos x="connsiteX1" y="connsiteY1"/>
                      </a:cxn>
                    </a:cxnLst>
                    <a:rect l="l" t="t" r="r" b="b"/>
                    <a:pathLst>
                      <a:path w="83921" h="47955">
                        <a:moveTo>
                          <a:pt x="0" y="47955"/>
                        </a:moveTo>
                        <a:lnTo>
                          <a:pt x="83922" y="0"/>
                        </a:lnTo>
                      </a:path>
                    </a:pathLst>
                  </a:custGeom>
                  <a:ln w="14160" cap="flat">
                    <a:solidFill>
                      <a:srgbClr val="333333"/>
                    </a:solidFill>
                    <a:prstDash val="solid"/>
                    <a:round/>
                  </a:ln>
                </p:spPr>
                <p:txBody>
                  <a:bodyPr rtlCol="0" anchor="ctr"/>
                  <a:lstStyle/>
                  <a:p>
                    <a:endParaRPr lang="nl-NL"/>
                  </a:p>
                </p:txBody>
              </p:sp>
            </p:grpSp>
          </p:grpSp>
          <p:sp>
            <p:nvSpPr>
              <p:cNvPr id="72" name="Vrije vorm: vorm 71">
                <a:extLst>
                  <a:ext uri="{FF2B5EF4-FFF2-40B4-BE49-F238E27FC236}">
                    <a16:creationId xmlns:a16="http://schemas.microsoft.com/office/drawing/2014/main" id="{99748B3B-CF5D-457D-955D-E47122EC3855}"/>
                  </a:ext>
                </a:extLst>
              </p:cNvPr>
              <p:cNvSpPr/>
              <p:nvPr/>
            </p:nvSpPr>
            <p:spPr>
              <a:xfrm>
                <a:off x="6901509" y="4195211"/>
                <a:ext cx="95910" cy="117490"/>
              </a:xfrm>
              <a:custGeom>
                <a:avLst/>
                <a:gdLst>
                  <a:gd name="connsiteX0" fmla="*/ 95910 w 95910"/>
                  <a:gd name="connsiteY0" fmla="*/ 117490 h 117490"/>
                  <a:gd name="connsiteX1" fmla="*/ 47955 w 95910"/>
                  <a:gd name="connsiteY1" fmla="*/ 75529 h 117490"/>
                  <a:gd name="connsiteX2" fmla="*/ 0 w 95910"/>
                  <a:gd name="connsiteY2" fmla="*/ 117490 h 117490"/>
                  <a:gd name="connsiteX3" fmla="*/ 0 w 95910"/>
                  <a:gd name="connsiteY3" fmla="*/ 58745 h 117490"/>
                  <a:gd name="connsiteX4" fmla="*/ 0 w 95910"/>
                  <a:gd name="connsiteY4" fmla="*/ 0 h 117490"/>
                  <a:gd name="connsiteX5" fmla="*/ 47955 w 95910"/>
                  <a:gd name="connsiteY5" fmla="*/ 0 h 117490"/>
                  <a:gd name="connsiteX6" fmla="*/ 95910 w 95910"/>
                  <a:gd name="connsiteY6" fmla="*/ 0 h 117490"/>
                  <a:gd name="connsiteX7" fmla="*/ 95910 w 95910"/>
                  <a:gd name="connsiteY7" fmla="*/ 58745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910" h="117490">
                    <a:moveTo>
                      <a:pt x="95910" y="117490"/>
                    </a:moveTo>
                    <a:lnTo>
                      <a:pt x="47955" y="75529"/>
                    </a:lnTo>
                    <a:lnTo>
                      <a:pt x="0" y="117490"/>
                    </a:lnTo>
                    <a:lnTo>
                      <a:pt x="0" y="58745"/>
                    </a:lnTo>
                    <a:lnTo>
                      <a:pt x="0" y="0"/>
                    </a:lnTo>
                    <a:lnTo>
                      <a:pt x="47955" y="0"/>
                    </a:lnTo>
                    <a:lnTo>
                      <a:pt x="95910" y="0"/>
                    </a:lnTo>
                    <a:lnTo>
                      <a:pt x="95910" y="58745"/>
                    </a:lnTo>
                    <a:close/>
                  </a:path>
                </a:pathLst>
              </a:custGeom>
              <a:noFill/>
              <a:ln w="14160" cap="flat">
                <a:solidFill>
                  <a:srgbClr val="333333"/>
                </a:solidFill>
                <a:prstDash val="solid"/>
                <a:round/>
              </a:ln>
            </p:spPr>
            <p:txBody>
              <a:bodyPr rtlCol="0" anchor="ctr"/>
              <a:lstStyle/>
              <a:p>
                <a:endParaRPr lang="nl-NL"/>
              </a:p>
            </p:txBody>
          </p:sp>
        </p:grpSp>
        <p:grpSp>
          <p:nvGrpSpPr>
            <p:cNvPr id="73" name="Graphic 1">
              <a:extLst>
                <a:ext uri="{FF2B5EF4-FFF2-40B4-BE49-F238E27FC236}">
                  <a16:creationId xmlns:a16="http://schemas.microsoft.com/office/drawing/2014/main" id="{087C003E-8997-4D3A-9610-1DBFAA6D9FAB}"/>
                </a:ext>
              </a:extLst>
            </p:cNvPr>
            <p:cNvGrpSpPr/>
            <p:nvPr/>
          </p:nvGrpSpPr>
          <p:grpSpPr>
            <a:xfrm>
              <a:off x="6058696" y="4195211"/>
              <a:ext cx="80324" cy="26375"/>
              <a:chOff x="6058696" y="4195211"/>
              <a:chExt cx="80324" cy="26375"/>
            </a:xfrm>
          </p:grpSpPr>
          <p:sp>
            <p:nvSpPr>
              <p:cNvPr id="74" name="Vrije vorm: vorm 73">
                <a:extLst>
                  <a:ext uri="{FF2B5EF4-FFF2-40B4-BE49-F238E27FC236}">
                    <a16:creationId xmlns:a16="http://schemas.microsoft.com/office/drawing/2014/main" id="{02195E91-4BBB-48A0-91D3-CB8AD65D0EDC}"/>
                  </a:ext>
                </a:extLst>
              </p:cNvPr>
              <p:cNvSpPr/>
              <p:nvPr/>
            </p:nvSpPr>
            <p:spPr>
              <a:xfrm>
                <a:off x="611264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999999"/>
              </a:solidFill>
              <a:ln w="11973" cap="flat">
                <a:noFill/>
                <a:prstDash val="solid"/>
                <a:miter/>
              </a:ln>
            </p:spPr>
            <p:txBody>
              <a:bodyPr rtlCol="0" anchor="ctr"/>
              <a:lstStyle/>
              <a:p>
                <a:endParaRPr lang="nl-NL"/>
              </a:p>
            </p:txBody>
          </p:sp>
          <p:sp>
            <p:nvSpPr>
              <p:cNvPr id="75" name="Vrije vorm: vorm 74">
                <a:extLst>
                  <a:ext uri="{FF2B5EF4-FFF2-40B4-BE49-F238E27FC236}">
                    <a16:creationId xmlns:a16="http://schemas.microsoft.com/office/drawing/2014/main" id="{450062F7-B681-48F5-8D49-E487AC06ACAB}"/>
                  </a:ext>
                </a:extLst>
              </p:cNvPr>
              <p:cNvSpPr/>
              <p:nvPr/>
            </p:nvSpPr>
            <p:spPr>
              <a:xfrm>
                <a:off x="605869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5FA8DB"/>
              </a:solidFill>
              <a:ln w="11973" cap="flat">
                <a:noFill/>
                <a:prstDash val="solid"/>
                <a:miter/>
              </a:ln>
            </p:spPr>
            <p:txBody>
              <a:bodyPr rtlCol="0" anchor="ctr"/>
              <a:lstStyle/>
              <a:p>
                <a:endParaRPr lang="nl-NL"/>
              </a:p>
            </p:txBody>
          </p:sp>
        </p:grpSp>
        <p:grpSp>
          <p:nvGrpSpPr>
            <p:cNvPr id="76" name="Graphic 1">
              <a:extLst>
                <a:ext uri="{FF2B5EF4-FFF2-40B4-BE49-F238E27FC236}">
                  <a16:creationId xmlns:a16="http://schemas.microsoft.com/office/drawing/2014/main" id="{087C003E-8997-4D3A-9610-1DBFAA6D9FAB}"/>
                </a:ext>
              </a:extLst>
            </p:cNvPr>
            <p:cNvGrpSpPr/>
            <p:nvPr/>
          </p:nvGrpSpPr>
          <p:grpSpPr>
            <a:xfrm>
              <a:off x="5108560" y="4374068"/>
              <a:ext cx="1629901" cy="453954"/>
              <a:chOff x="5108560" y="4374068"/>
              <a:chExt cx="1629901" cy="453954"/>
            </a:xfrm>
          </p:grpSpPr>
          <p:sp>
            <p:nvSpPr>
              <p:cNvPr id="77" name="Tekstvak 76">
                <a:extLst>
                  <a:ext uri="{FF2B5EF4-FFF2-40B4-BE49-F238E27FC236}">
                    <a16:creationId xmlns:a16="http://schemas.microsoft.com/office/drawing/2014/main" id="{89CBE8F8-E245-4A43-AB7F-32BF998D76B9}"/>
                  </a:ext>
                </a:extLst>
              </p:cNvPr>
              <p:cNvSpPr txBox="1"/>
              <p:nvPr/>
            </p:nvSpPr>
            <p:spPr>
              <a:xfrm>
                <a:off x="5108578" y="4374068"/>
                <a:ext cx="40908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Liked by</a:t>
                </a:r>
              </a:p>
            </p:txBody>
          </p:sp>
          <p:sp>
            <p:nvSpPr>
              <p:cNvPr id="78" name="Tekstvak 77">
                <a:extLst>
                  <a:ext uri="{FF2B5EF4-FFF2-40B4-BE49-F238E27FC236}">
                    <a16:creationId xmlns:a16="http://schemas.microsoft.com/office/drawing/2014/main" id="{497B2D6D-5DDF-46FC-9747-84B1A50AF999}"/>
                  </a:ext>
                </a:extLst>
              </p:cNvPr>
              <p:cNvSpPr txBox="1"/>
              <p:nvPr/>
            </p:nvSpPr>
            <p:spPr>
              <a:xfrm>
                <a:off x="5320780"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79" name="Tekstvak 78">
                <a:extLst>
                  <a:ext uri="{FF2B5EF4-FFF2-40B4-BE49-F238E27FC236}">
                    <a16:creationId xmlns:a16="http://schemas.microsoft.com/office/drawing/2014/main" id="{900D4B11-4DE9-4DBC-BE9B-07B3C4C61B37}"/>
                  </a:ext>
                </a:extLst>
              </p:cNvPr>
              <p:cNvSpPr txBox="1"/>
              <p:nvPr/>
            </p:nvSpPr>
            <p:spPr>
              <a:xfrm>
                <a:off x="5333968" y="4374068"/>
                <a:ext cx="755335"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yourfriend, yourfriend</a:t>
                </a:r>
              </a:p>
            </p:txBody>
          </p:sp>
          <p:sp>
            <p:nvSpPr>
              <p:cNvPr id="80" name="Tekstvak 79">
                <a:extLst>
                  <a:ext uri="{FF2B5EF4-FFF2-40B4-BE49-F238E27FC236}">
                    <a16:creationId xmlns:a16="http://schemas.microsoft.com/office/drawing/2014/main" id="{26642D3A-3A2D-40AF-9C10-DFD4B2DFFF23}"/>
                  </a:ext>
                </a:extLst>
              </p:cNvPr>
              <p:cNvSpPr txBox="1"/>
              <p:nvPr/>
            </p:nvSpPr>
            <p:spPr>
              <a:xfrm>
                <a:off x="5891446"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1" name="Tekstvak 80">
                <a:extLst>
                  <a:ext uri="{FF2B5EF4-FFF2-40B4-BE49-F238E27FC236}">
                    <a16:creationId xmlns:a16="http://schemas.microsoft.com/office/drawing/2014/main" id="{766044A2-9FCE-4941-8B60-4FD90A41D081}"/>
                  </a:ext>
                </a:extLst>
              </p:cNvPr>
              <p:cNvSpPr txBox="1"/>
              <p:nvPr/>
            </p:nvSpPr>
            <p:spPr>
              <a:xfrm>
                <a:off x="5904634" y="4374068"/>
                <a:ext cx="28565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and</a:t>
                </a:r>
              </a:p>
            </p:txBody>
          </p:sp>
          <p:sp>
            <p:nvSpPr>
              <p:cNvPr id="82" name="Tekstvak 81">
                <a:extLst>
                  <a:ext uri="{FF2B5EF4-FFF2-40B4-BE49-F238E27FC236}">
                    <a16:creationId xmlns:a16="http://schemas.microsoft.com/office/drawing/2014/main" id="{6C958F34-AAFE-4018-A9EE-C68BD0BD8ECC}"/>
                  </a:ext>
                </a:extLst>
              </p:cNvPr>
              <p:cNvSpPr txBox="1"/>
              <p:nvPr/>
            </p:nvSpPr>
            <p:spPr>
              <a:xfrm>
                <a:off x="6001743"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3" name="Tekstvak 82">
                <a:extLst>
                  <a:ext uri="{FF2B5EF4-FFF2-40B4-BE49-F238E27FC236}">
                    <a16:creationId xmlns:a16="http://schemas.microsoft.com/office/drawing/2014/main" id="{D00FE31B-430E-405B-B2A2-11AE9CE11959}"/>
                  </a:ext>
                </a:extLst>
              </p:cNvPr>
              <p:cNvSpPr txBox="1"/>
              <p:nvPr/>
            </p:nvSpPr>
            <p:spPr>
              <a:xfrm>
                <a:off x="6014931" y="4374068"/>
                <a:ext cx="436338"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20 others</a:t>
                </a:r>
              </a:p>
            </p:txBody>
          </p:sp>
          <p:sp>
            <p:nvSpPr>
              <p:cNvPr id="84" name="Tekstvak 83">
                <a:extLst>
                  <a:ext uri="{FF2B5EF4-FFF2-40B4-BE49-F238E27FC236}">
                    <a16:creationId xmlns:a16="http://schemas.microsoft.com/office/drawing/2014/main" id="{5AA8DA17-9614-4486-9FE6-3C066D9B407E}"/>
                  </a:ext>
                </a:extLst>
              </p:cNvPr>
              <p:cNvSpPr txBox="1"/>
              <p:nvPr/>
            </p:nvSpPr>
            <p:spPr>
              <a:xfrm>
                <a:off x="5108578" y="4663040"/>
                <a:ext cx="785793" cy="164982"/>
              </a:xfrm>
              <a:prstGeom prst="rect">
                <a:avLst/>
              </a:prstGeom>
              <a:noFill/>
            </p:spPr>
            <p:txBody>
              <a:bodyPr wrap="none" rtlCol="0">
                <a:spAutoFit/>
              </a:bodyPr>
              <a:lstStyle/>
              <a:p>
                <a:pPr algn="l"/>
                <a:r>
                  <a:rPr lang="nl-NL" sz="472" spc="0" baseline="0">
                    <a:solidFill>
                      <a:srgbClr val="999999"/>
                    </a:solidFill>
                    <a:latin typeface="Arial"/>
                    <a:cs typeface="Arial"/>
                    <a:sym typeface="Arial"/>
                    <a:rtl val="0"/>
                  </a:rPr>
                  <a:t>View All 10 Comments</a:t>
                </a:r>
              </a:p>
            </p:txBody>
          </p:sp>
          <p:grpSp>
            <p:nvGrpSpPr>
              <p:cNvPr id="85" name="Graphic 1">
                <a:extLst>
                  <a:ext uri="{FF2B5EF4-FFF2-40B4-BE49-F238E27FC236}">
                    <a16:creationId xmlns:a16="http://schemas.microsoft.com/office/drawing/2014/main" id="{087C003E-8997-4D3A-9610-1DBFAA6D9FAB}"/>
                  </a:ext>
                </a:extLst>
              </p:cNvPr>
              <p:cNvGrpSpPr/>
              <p:nvPr/>
            </p:nvGrpSpPr>
            <p:grpSpPr>
              <a:xfrm>
                <a:off x="5108560" y="4462028"/>
                <a:ext cx="1629901" cy="264529"/>
                <a:chOff x="5108560" y="4462028"/>
                <a:chExt cx="1629901" cy="264529"/>
              </a:xfrm>
            </p:grpSpPr>
            <p:sp>
              <p:nvSpPr>
                <p:cNvPr id="86" name="Vrije vorm: vorm 85">
                  <a:extLst>
                    <a:ext uri="{FF2B5EF4-FFF2-40B4-BE49-F238E27FC236}">
                      <a16:creationId xmlns:a16="http://schemas.microsoft.com/office/drawing/2014/main" id="{7F9225EC-0BAE-460C-8AB8-8AD73A19FE22}"/>
                    </a:ext>
                  </a:extLst>
                </p:cNvPr>
                <p:cNvSpPr/>
                <p:nvPr/>
              </p:nvSpPr>
              <p:spPr>
                <a:xfrm>
                  <a:off x="5200299" y="4517710"/>
                  <a:ext cx="1538162" cy="175036"/>
                </a:xfrm>
                <a:custGeom>
                  <a:avLst/>
                  <a:gdLst>
                    <a:gd name="connsiteX0" fmla="*/ 0 w 1538162"/>
                    <a:gd name="connsiteY0" fmla="*/ 0 h 175036"/>
                    <a:gd name="connsiteX1" fmla="*/ 1538162 w 1538162"/>
                    <a:gd name="connsiteY1" fmla="*/ 0 h 175036"/>
                    <a:gd name="connsiteX2" fmla="*/ 1538162 w 1538162"/>
                    <a:gd name="connsiteY2" fmla="*/ 175036 h 175036"/>
                    <a:gd name="connsiteX3" fmla="*/ 0 w 1538162"/>
                    <a:gd name="connsiteY3" fmla="*/ 175036 h 175036"/>
                  </a:gdLst>
                  <a:ahLst/>
                  <a:cxnLst>
                    <a:cxn ang="0">
                      <a:pos x="connsiteX0" y="connsiteY0"/>
                    </a:cxn>
                    <a:cxn ang="0">
                      <a:pos x="connsiteX1" y="connsiteY1"/>
                    </a:cxn>
                    <a:cxn ang="0">
                      <a:pos x="connsiteX2" y="connsiteY2"/>
                    </a:cxn>
                    <a:cxn ang="0">
                      <a:pos x="connsiteX3" y="connsiteY3"/>
                    </a:cxn>
                  </a:cxnLst>
                  <a:rect l="l" t="t" r="r" b="b"/>
                  <a:pathLst>
                    <a:path w="1538162" h="175036">
                      <a:moveTo>
                        <a:pt x="0" y="0"/>
                      </a:moveTo>
                      <a:lnTo>
                        <a:pt x="1538162" y="0"/>
                      </a:lnTo>
                      <a:lnTo>
                        <a:pt x="1538162" y="175036"/>
                      </a:lnTo>
                      <a:lnTo>
                        <a:pt x="0" y="175036"/>
                      </a:lnTo>
                      <a:close/>
                    </a:path>
                  </a:pathLst>
                </a:custGeom>
                <a:noFill/>
                <a:ln w="11973" cap="flat">
                  <a:noFill/>
                  <a:prstDash val="solid"/>
                  <a:miter/>
                </a:ln>
              </p:spPr>
              <p:txBody>
                <a:bodyPr rtlCol="0" anchor="ctr"/>
                <a:lstStyle/>
                <a:p>
                  <a:endParaRPr lang="nl-NL"/>
                </a:p>
              </p:txBody>
            </p:sp>
            <p:sp>
              <p:nvSpPr>
                <p:cNvPr id="87" name="Tekstvak 86">
                  <a:extLst>
                    <a:ext uri="{FF2B5EF4-FFF2-40B4-BE49-F238E27FC236}">
                      <a16:creationId xmlns:a16="http://schemas.microsoft.com/office/drawing/2014/main" id="{8B6D24B8-DCAE-449C-8ABA-D8D6E4DBE737}"/>
                    </a:ext>
                  </a:extLst>
                </p:cNvPr>
                <p:cNvSpPr txBox="1"/>
                <p:nvPr/>
              </p:nvSpPr>
              <p:spPr>
                <a:xfrm>
                  <a:off x="5108560" y="4462028"/>
                  <a:ext cx="83548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a:t>
                  </a:r>
                </a:p>
              </p:txBody>
            </p:sp>
            <p:sp>
              <p:nvSpPr>
                <p:cNvPr id="88" name="Tekstvak 87">
                  <a:extLst>
                    <a:ext uri="{FF2B5EF4-FFF2-40B4-BE49-F238E27FC236}">
                      <a16:creationId xmlns:a16="http://schemas.microsoft.com/office/drawing/2014/main" id="{0DBF92A0-FD0D-4C2A-AF9B-FCC625A7E82E}"/>
                    </a:ext>
                  </a:extLst>
                </p:cNvPr>
                <p:cNvSpPr txBox="1"/>
                <p:nvPr/>
              </p:nvSpPr>
              <p:spPr>
                <a:xfrm>
                  <a:off x="5438252" y="4462028"/>
                  <a:ext cx="20550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 </a:t>
                  </a:r>
                </a:p>
              </p:txBody>
            </p:sp>
            <p:sp>
              <p:nvSpPr>
                <p:cNvPr id="90" name="Tekstvak 89">
                  <a:extLst>
                    <a:ext uri="{FF2B5EF4-FFF2-40B4-BE49-F238E27FC236}">
                      <a16:creationId xmlns:a16="http://schemas.microsoft.com/office/drawing/2014/main" id="{E7F9ADF6-1841-409C-A7BE-91B05F301263}"/>
                    </a:ext>
                  </a:extLst>
                </p:cNvPr>
                <p:cNvSpPr txBox="1"/>
                <p:nvPr/>
              </p:nvSpPr>
              <p:spPr>
                <a:xfrm>
                  <a:off x="5108560" y="4547149"/>
                  <a:ext cx="1172116" cy="179408"/>
                </a:xfrm>
                <a:prstGeom prst="rect">
                  <a:avLst/>
                </a:prstGeom>
                <a:noFill/>
              </p:spPr>
              <p:txBody>
                <a:bodyPr wrap="none" rtlCol="0">
                  <a:spAutoFit/>
                </a:bodyPr>
                <a:lstStyle/>
                <a:p>
                  <a:pPr algn="l"/>
                  <a:r>
                    <a:rPr lang="nl-NL" sz="566" spc="0" baseline="0">
                      <a:solidFill>
                        <a:srgbClr val="5FA8DB"/>
                      </a:solidFill>
                      <a:latin typeface="Arial"/>
                      <a:cs typeface="Arial"/>
                      <a:sym typeface="Arial"/>
                      <a:rtl val="0"/>
                    </a:rPr>
                    <a:t>#ErasmusUniversityRotterdam</a:t>
                  </a:r>
                </a:p>
              </p:txBody>
            </p:sp>
          </p:grpSp>
        </p:grpSp>
        <p:grpSp>
          <p:nvGrpSpPr>
            <p:cNvPr id="91" name="Graphic 1">
              <a:extLst>
                <a:ext uri="{FF2B5EF4-FFF2-40B4-BE49-F238E27FC236}">
                  <a16:creationId xmlns:a16="http://schemas.microsoft.com/office/drawing/2014/main" id="{087C003E-8997-4D3A-9610-1DBFAA6D9FAB}"/>
                </a:ext>
              </a:extLst>
            </p:cNvPr>
            <p:cNvGrpSpPr/>
            <p:nvPr/>
          </p:nvGrpSpPr>
          <p:grpSpPr>
            <a:xfrm>
              <a:off x="5200299" y="1748298"/>
              <a:ext cx="1012184" cy="183109"/>
              <a:chOff x="5200299" y="1748298"/>
              <a:chExt cx="1012184" cy="183109"/>
            </a:xfrm>
          </p:grpSpPr>
          <p:sp>
            <p:nvSpPr>
              <p:cNvPr id="92" name="Vrije vorm: vorm 91">
                <a:extLst>
                  <a:ext uri="{FF2B5EF4-FFF2-40B4-BE49-F238E27FC236}">
                    <a16:creationId xmlns:a16="http://schemas.microsoft.com/office/drawing/2014/main" id="{D8752EA0-8260-43DC-8747-0B1747E2F8D0}"/>
                  </a:ext>
                </a:extLst>
              </p:cNvPr>
              <p:cNvSpPr/>
              <p:nvPr/>
            </p:nvSpPr>
            <p:spPr>
              <a:xfrm>
                <a:off x="5200299" y="1748298"/>
                <a:ext cx="175036" cy="175036"/>
              </a:xfrm>
              <a:custGeom>
                <a:avLst/>
                <a:gdLst>
                  <a:gd name="connsiteX0" fmla="*/ 175036 w 175036"/>
                  <a:gd name="connsiteY0" fmla="*/ 87518 h 175036"/>
                  <a:gd name="connsiteX1" fmla="*/ 87518 w 175036"/>
                  <a:gd name="connsiteY1" fmla="*/ 175036 h 175036"/>
                  <a:gd name="connsiteX2" fmla="*/ 0 w 175036"/>
                  <a:gd name="connsiteY2" fmla="*/ 87518 h 175036"/>
                  <a:gd name="connsiteX3" fmla="*/ 87518 w 175036"/>
                  <a:gd name="connsiteY3" fmla="*/ 0 h 175036"/>
                  <a:gd name="connsiteX4" fmla="*/ 175036 w 175036"/>
                  <a:gd name="connsiteY4" fmla="*/ 87518 h 17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36" h="175036">
                    <a:moveTo>
                      <a:pt x="175036" y="87518"/>
                    </a:moveTo>
                    <a:cubicBezTo>
                      <a:pt x="175036" y="135853"/>
                      <a:pt x="135853" y="175036"/>
                      <a:pt x="87518" y="175036"/>
                    </a:cubicBezTo>
                    <a:cubicBezTo>
                      <a:pt x="39183" y="175036"/>
                      <a:pt x="0" y="135853"/>
                      <a:pt x="0" y="87518"/>
                    </a:cubicBezTo>
                    <a:cubicBezTo>
                      <a:pt x="0" y="39183"/>
                      <a:pt x="39183" y="0"/>
                      <a:pt x="87518" y="0"/>
                    </a:cubicBezTo>
                    <a:cubicBezTo>
                      <a:pt x="135853" y="0"/>
                      <a:pt x="175036" y="39183"/>
                      <a:pt x="175036" y="87518"/>
                    </a:cubicBezTo>
                    <a:close/>
                  </a:path>
                </a:pathLst>
              </a:custGeom>
              <a:solidFill>
                <a:srgbClr val="9D9D9D"/>
              </a:solidFill>
              <a:ln w="11973" cap="flat">
                <a:noFill/>
                <a:prstDash val="solid"/>
                <a:miter/>
              </a:ln>
            </p:spPr>
            <p:txBody>
              <a:bodyPr rtlCol="0" anchor="ctr"/>
              <a:lstStyle/>
              <a:p>
                <a:endParaRPr lang="nl-NL"/>
              </a:p>
            </p:txBody>
          </p:sp>
          <p:sp>
            <p:nvSpPr>
              <p:cNvPr id="93" name="Tekstvak 92">
                <a:extLst>
                  <a:ext uri="{FF2B5EF4-FFF2-40B4-BE49-F238E27FC236}">
                    <a16:creationId xmlns:a16="http://schemas.microsoft.com/office/drawing/2014/main" id="{A1BDA24B-ACE8-4641-AEE5-41147AF21AD8}"/>
                  </a:ext>
                </a:extLst>
              </p:cNvPr>
              <p:cNvSpPr txBox="1"/>
              <p:nvPr/>
            </p:nvSpPr>
            <p:spPr>
              <a:xfrm>
                <a:off x="5356158" y="1751999"/>
                <a:ext cx="85632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 </a:t>
                </a:r>
              </a:p>
            </p:txBody>
          </p:sp>
        </p:grpSp>
        <p:grpSp>
          <p:nvGrpSpPr>
            <p:cNvPr id="94" name="Graphic 1">
              <a:extLst>
                <a:ext uri="{FF2B5EF4-FFF2-40B4-BE49-F238E27FC236}">
                  <a16:creationId xmlns:a16="http://schemas.microsoft.com/office/drawing/2014/main" id="{087C003E-8997-4D3A-9610-1DBFAA6D9FAB}"/>
                </a:ext>
              </a:extLst>
            </p:cNvPr>
            <p:cNvGrpSpPr/>
            <p:nvPr/>
          </p:nvGrpSpPr>
          <p:grpSpPr>
            <a:xfrm>
              <a:off x="6978237" y="1792657"/>
              <a:ext cx="19182" cy="86319"/>
              <a:chOff x="6978237" y="1792657"/>
              <a:chExt cx="19182" cy="86319"/>
            </a:xfrm>
            <a:solidFill>
              <a:srgbClr val="9D9D9D"/>
            </a:solidFill>
          </p:grpSpPr>
          <p:sp>
            <p:nvSpPr>
              <p:cNvPr id="95" name="Vrije vorm: vorm 94">
                <a:extLst>
                  <a:ext uri="{FF2B5EF4-FFF2-40B4-BE49-F238E27FC236}">
                    <a16:creationId xmlns:a16="http://schemas.microsoft.com/office/drawing/2014/main" id="{89B05110-F17F-4E24-AA2C-3A4A2606F3E2}"/>
                  </a:ext>
                </a:extLst>
              </p:cNvPr>
              <p:cNvSpPr/>
              <p:nvPr/>
            </p:nvSpPr>
            <p:spPr>
              <a:xfrm>
                <a:off x="6978237" y="179265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6" name="Vrije vorm: vorm 95">
                <a:extLst>
                  <a:ext uri="{FF2B5EF4-FFF2-40B4-BE49-F238E27FC236}">
                    <a16:creationId xmlns:a16="http://schemas.microsoft.com/office/drawing/2014/main" id="{A2E682AF-91CC-4379-B7A0-DC40F27D01D5}"/>
                  </a:ext>
                </a:extLst>
              </p:cNvPr>
              <p:cNvSpPr/>
              <p:nvPr/>
            </p:nvSpPr>
            <p:spPr>
              <a:xfrm>
                <a:off x="6978237" y="1826226"/>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7" name="Vrije vorm: vorm 96">
                <a:extLst>
                  <a:ext uri="{FF2B5EF4-FFF2-40B4-BE49-F238E27FC236}">
                    <a16:creationId xmlns:a16="http://schemas.microsoft.com/office/drawing/2014/main" id="{0CBF42B7-056F-4860-86F4-D04BE3984B19}"/>
                  </a:ext>
                </a:extLst>
              </p:cNvPr>
              <p:cNvSpPr/>
              <p:nvPr/>
            </p:nvSpPr>
            <p:spPr>
              <a:xfrm>
                <a:off x="6978237" y="1859794"/>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grpSp>
          <p:nvGrpSpPr>
            <p:cNvPr id="98" name="Graphic 1">
              <a:extLst>
                <a:ext uri="{FF2B5EF4-FFF2-40B4-BE49-F238E27FC236}">
                  <a16:creationId xmlns:a16="http://schemas.microsoft.com/office/drawing/2014/main" id="{087C003E-8997-4D3A-9610-1DBFAA6D9FAB}"/>
                </a:ext>
              </a:extLst>
            </p:cNvPr>
            <p:cNvGrpSpPr/>
            <p:nvPr/>
          </p:nvGrpSpPr>
          <p:grpSpPr>
            <a:xfrm>
              <a:off x="5108566" y="4823448"/>
              <a:ext cx="776502" cy="139395"/>
              <a:chOff x="5108566" y="4823448"/>
              <a:chExt cx="776502" cy="139395"/>
            </a:xfrm>
          </p:grpSpPr>
          <p:sp>
            <p:nvSpPr>
              <p:cNvPr id="99" name="Tekstvak 98">
                <a:extLst>
                  <a:ext uri="{FF2B5EF4-FFF2-40B4-BE49-F238E27FC236}">
                    <a16:creationId xmlns:a16="http://schemas.microsoft.com/office/drawing/2014/main" id="{22B777CB-8F57-4B99-999B-2D1A0C4AB803}"/>
                  </a:ext>
                </a:extLst>
              </p:cNvPr>
              <p:cNvSpPr txBox="1"/>
              <p:nvPr/>
            </p:nvSpPr>
            <p:spPr>
              <a:xfrm>
                <a:off x="5108566" y="4823448"/>
                <a:ext cx="412292" cy="135871"/>
              </a:xfrm>
              <a:prstGeom prst="rect">
                <a:avLst/>
              </a:prstGeom>
              <a:noFill/>
            </p:spPr>
            <p:txBody>
              <a:bodyPr wrap="none" rtlCol="0">
                <a:spAutoFit/>
              </a:bodyPr>
              <a:lstStyle/>
              <a:p>
                <a:pPr algn="l"/>
                <a:r>
                  <a:rPr lang="nl-NL" sz="283" spc="0" baseline="0">
                    <a:solidFill>
                      <a:srgbClr val="999999"/>
                    </a:solidFill>
                    <a:latin typeface="Arial"/>
                    <a:cs typeface="Arial"/>
                    <a:sym typeface="Arial"/>
                    <a:rtl val="0"/>
                  </a:rPr>
                  <a:t>2 HOUR AGO</a:t>
                </a:r>
              </a:p>
            </p:txBody>
          </p:sp>
          <p:sp>
            <p:nvSpPr>
              <p:cNvPr id="100" name="Tekstvak 99">
                <a:extLst>
                  <a:ext uri="{FF2B5EF4-FFF2-40B4-BE49-F238E27FC236}">
                    <a16:creationId xmlns:a16="http://schemas.microsoft.com/office/drawing/2014/main" id="{0C23E73B-6579-40BB-A779-64AE01781004}"/>
                  </a:ext>
                </a:extLst>
              </p:cNvPr>
              <p:cNvSpPr txBox="1"/>
              <p:nvPr/>
            </p:nvSpPr>
            <p:spPr>
              <a:xfrm>
                <a:off x="5366502" y="4823448"/>
                <a:ext cx="518566" cy="139395"/>
              </a:xfrm>
              <a:prstGeom prst="rect">
                <a:avLst/>
              </a:prstGeom>
              <a:noFill/>
            </p:spPr>
            <p:txBody>
              <a:bodyPr wrap="none" rtlCol="0">
                <a:spAutoFit/>
              </a:bodyPr>
              <a:lstStyle/>
              <a:p>
                <a:pPr algn="l"/>
                <a:r>
                  <a:rPr lang="nl-NL" sz="283" spc="0" baseline="0">
                    <a:solidFill>
                      <a:srgbClr val="333333"/>
                    </a:solidFill>
                    <a:latin typeface="Arial"/>
                    <a:cs typeface="Arial"/>
                    <a:sym typeface="Arial"/>
                    <a:rtl val="0"/>
                  </a:rPr>
                  <a:t>SEE TRANSLATION</a:t>
                </a:r>
              </a:p>
            </p:txBody>
          </p:sp>
          <p:sp>
            <p:nvSpPr>
              <p:cNvPr id="101" name="Vrije vorm: vorm 100">
                <a:extLst>
                  <a:ext uri="{FF2B5EF4-FFF2-40B4-BE49-F238E27FC236}">
                    <a16:creationId xmlns:a16="http://schemas.microsoft.com/office/drawing/2014/main" id="{6D217A39-114F-47C1-B8A3-11A2EB66531A}"/>
                  </a:ext>
                </a:extLst>
              </p:cNvPr>
              <p:cNvSpPr/>
              <p:nvPr/>
            </p:nvSpPr>
            <p:spPr>
              <a:xfrm>
                <a:off x="5438876" y="4889362"/>
                <a:ext cx="4795" cy="4795"/>
              </a:xfrm>
              <a:custGeom>
                <a:avLst/>
                <a:gdLst>
                  <a:gd name="connsiteX0" fmla="*/ 4796 w 4795"/>
                  <a:gd name="connsiteY0" fmla="*/ 2398 h 4795"/>
                  <a:gd name="connsiteX1" fmla="*/ 2398 w 4795"/>
                  <a:gd name="connsiteY1" fmla="*/ 4796 h 4795"/>
                  <a:gd name="connsiteX2" fmla="*/ 0 w 4795"/>
                  <a:gd name="connsiteY2" fmla="*/ 2398 h 4795"/>
                  <a:gd name="connsiteX3" fmla="*/ 2398 w 4795"/>
                  <a:gd name="connsiteY3" fmla="*/ 0 h 4795"/>
                  <a:gd name="connsiteX4" fmla="*/ 4796 w 4795"/>
                  <a:gd name="connsiteY4" fmla="*/ 2398 h 4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5" h="4795">
                    <a:moveTo>
                      <a:pt x="4796" y="2398"/>
                    </a:moveTo>
                    <a:cubicBezTo>
                      <a:pt x="4796" y="3722"/>
                      <a:pt x="3722" y="4796"/>
                      <a:pt x="2398" y="4796"/>
                    </a:cubicBezTo>
                    <a:cubicBezTo>
                      <a:pt x="1073" y="4796"/>
                      <a:pt x="0" y="3722"/>
                      <a:pt x="0" y="2398"/>
                    </a:cubicBezTo>
                    <a:cubicBezTo>
                      <a:pt x="0" y="1074"/>
                      <a:pt x="1073" y="0"/>
                      <a:pt x="2398" y="0"/>
                    </a:cubicBezTo>
                    <a:cubicBezTo>
                      <a:pt x="3722" y="0"/>
                      <a:pt x="4796" y="1073"/>
                      <a:pt x="4796" y="2398"/>
                    </a:cubicBezTo>
                    <a:close/>
                  </a:path>
                </a:pathLst>
              </a:custGeom>
              <a:solidFill>
                <a:srgbClr val="999999"/>
              </a:solidFill>
              <a:ln w="11973" cap="flat">
                <a:noFill/>
                <a:prstDash val="solid"/>
                <a:miter/>
              </a:ln>
            </p:spPr>
            <p:txBody>
              <a:bodyPr rtlCol="0" anchor="ctr"/>
              <a:lstStyle/>
              <a:p>
                <a:endParaRPr lang="nl-NL"/>
              </a:p>
            </p:txBody>
          </p:sp>
        </p:grpSp>
        <p:sp>
          <p:nvSpPr>
            <p:cNvPr id="103" name="Tekstvak 102">
              <a:extLst>
                <a:ext uri="{FF2B5EF4-FFF2-40B4-BE49-F238E27FC236}">
                  <a16:creationId xmlns:a16="http://schemas.microsoft.com/office/drawing/2014/main" id="{160514CC-7F9C-4395-A53C-43034C90F069}"/>
                </a:ext>
              </a:extLst>
            </p:cNvPr>
            <p:cNvSpPr txBox="1"/>
            <p:nvPr userDrawn="1"/>
          </p:nvSpPr>
          <p:spPr>
            <a:xfrm>
              <a:off x="5209277" y="1205302"/>
              <a:ext cx="325730"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8:30</a:t>
              </a:r>
            </a:p>
          </p:txBody>
        </p:sp>
        <p:sp>
          <p:nvSpPr>
            <p:cNvPr id="105" name="Vrije vorm: vorm 104">
              <a:extLst>
                <a:ext uri="{FF2B5EF4-FFF2-40B4-BE49-F238E27FC236}">
                  <a16:creationId xmlns:a16="http://schemas.microsoft.com/office/drawing/2014/main" id="{7876E493-D0F0-45E4-87EB-79936B6F6D57}"/>
                </a:ext>
              </a:extLst>
            </p:cNvPr>
            <p:cNvSpPr/>
            <p:nvPr/>
          </p:nvSpPr>
          <p:spPr>
            <a:xfrm>
              <a:off x="6718080" y="1290326"/>
              <a:ext cx="14386" cy="22778"/>
            </a:xfrm>
            <a:custGeom>
              <a:avLst/>
              <a:gdLst>
                <a:gd name="connsiteX0" fmla="*/ 0 w 14386"/>
                <a:gd name="connsiteY0" fmla="*/ 0 h 22778"/>
                <a:gd name="connsiteX1" fmla="*/ 14387 w 14386"/>
                <a:gd name="connsiteY1" fmla="*/ 0 h 22778"/>
                <a:gd name="connsiteX2" fmla="*/ 14387 w 14386"/>
                <a:gd name="connsiteY2" fmla="*/ 22779 h 22778"/>
                <a:gd name="connsiteX3" fmla="*/ 0 w 14386"/>
                <a:gd name="connsiteY3" fmla="*/ 22779 h 22778"/>
              </a:gdLst>
              <a:ahLst/>
              <a:cxnLst>
                <a:cxn ang="0">
                  <a:pos x="connsiteX0" y="connsiteY0"/>
                </a:cxn>
                <a:cxn ang="0">
                  <a:pos x="connsiteX1" y="connsiteY1"/>
                </a:cxn>
                <a:cxn ang="0">
                  <a:pos x="connsiteX2" y="connsiteY2"/>
                </a:cxn>
                <a:cxn ang="0">
                  <a:pos x="connsiteX3" y="connsiteY3"/>
                </a:cxn>
              </a:cxnLst>
              <a:rect l="l" t="t" r="r" b="b"/>
              <a:pathLst>
                <a:path w="14386" h="22778">
                  <a:moveTo>
                    <a:pt x="0" y="0"/>
                  </a:moveTo>
                  <a:lnTo>
                    <a:pt x="14387" y="0"/>
                  </a:lnTo>
                  <a:lnTo>
                    <a:pt x="14387" y="22779"/>
                  </a:lnTo>
                  <a:lnTo>
                    <a:pt x="0" y="22779"/>
                  </a:lnTo>
                  <a:close/>
                </a:path>
              </a:pathLst>
            </a:custGeom>
            <a:solidFill>
              <a:srgbClr val="333333"/>
            </a:solidFill>
            <a:ln w="11973" cap="flat">
              <a:noFill/>
              <a:prstDash val="solid"/>
              <a:miter/>
            </a:ln>
          </p:spPr>
          <p:txBody>
            <a:bodyPr rtlCol="0" anchor="ctr"/>
            <a:lstStyle/>
            <a:p>
              <a:endParaRPr lang="nl-NL"/>
            </a:p>
          </p:txBody>
        </p:sp>
        <p:sp>
          <p:nvSpPr>
            <p:cNvPr id="106" name="Vrije vorm: vorm 105">
              <a:extLst>
                <a:ext uri="{FF2B5EF4-FFF2-40B4-BE49-F238E27FC236}">
                  <a16:creationId xmlns:a16="http://schemas.microsoft.com/office/drawing/2014/main" id="{0705A0C5-226A-49DC-AB73-B26B161599D7}"/>
                </a:ext>
              </a:extLst>
            </p:cNvPr>
            <p:cNvSpPr/>
            <p:nvPr/>
          </p:nvSpPr>
          <p:spPr>
            <a:xfrm>
              <a:off x="6738461" y="1280735"/>
              <a:ext cx="14386" cy="32369"/>
            </a:xfrm>
            <a:custGeom>
              <a:avLst/>
              <a:gdLst>
                <a:gd name="connsiteX0" fmla="*/ 0 w 14386"/>
                <a:gd name="connsiteY0" fmla="*/ 0 h 32369"/>
                <a:gd name="connsiteX1" fmla="*/ 14387 w 14386"/>
                <a:gd name="connsiteY1" fmla="*/ 0 h 32369"/>
                <a:gd name="connsiteX2" fmla="*/ 14387 w 14386"/>
                <a:gd name="connsiteY2" fmla="*/ 32370 h 32369"/>
                <a:gd name="connsiteX3" fmla="*/ 0 w 14386"/>
                <a:gd name="connsiteY3" fmla="*/ 32370 h 32369"/>
              </a:gdLst>
              <a:ahLst/>
              <a:cxnLst>
                <a:cxn ang="0">
                  <a:pos x="connsiteX0" y="connsiteY0"/>
                </a:cxn>
                <a:cxn ang="0">
                  <a:pos x="connsiteX1" y="connsiteY1"/>
                </a:cxn>
                <a:cxn ang="0">
                  <a:pos x="connsiteX2" y="connsiteY2"/>
                </a:cxn>
                <a:cxn ang="0">
                  <a:pos x="connsiteX3" y="connsiteY3"/>
                </a:cxn>
              </a:cxnLst>
              <a:rect l="l" t="t" r="r" b="b"/>
              <a:pathLst>
                <a:path w="14386" h="32369">
                  <a:moveTo>
                    <a:pt x="0" y="0"/>
                  </a:moveTo>
                  <a:lnTo>
                    <a:pt x="14387" y="0"/>
                  </a:lnTo>
                  <a:lnTo>
                    <a:pt x="14387" y="32370"/>
                  </a:lnTo>
                  <a:lnTo>
                    <a:pt x="0" y="32370"/>
                  </a:lnTo>
                  <a:close/>
                </a:path>
              </a:pathLst>
            </a:custGeom>
            <a:solidFill>
              <a:srgbClr val="333333"/>
            </a:solidFill>
            <a:ln w="11973" cap="flat">
              <a:noFill/>
              <a:prstDash val="solid"/>
              <a:miter/>
            </a:ln>
          </p:spPr>
          <p:txBody>
            <a:bodyPr rtlCol="0" anchor="ctr"/>
            <a:lstStyle/>
            <a:p>
              <a:endParaRPr lang="nl-NL"/>
            </a:p>
          </p:txBody>
        </p:sp>
        <p:sp>
          <p:nvSpPr>
            <p:cNvPr id="107" name="Vrije vorm: vorm 106">
              <a:extLst>
                <a:ext uri="{FF2B5EF4-FFF2-40B4-BE49-F238E27FC236}">
                  <a16:creationId xmlns:a16="http://schemas.microsoft.com/office/drawing/2014/main" id="{52257F6E-E905-4FFE-BDFB-84F756E63B23}"/>
                </a:ext>
              </a:extLst>
            </p:cNvPr>
            <p:cNvSpPr/>
            <p:nvPr/>
          </p:nvSpPr>
          <p:spPr>
            <a:xfrm>
              <a:off x="6758842" y="1272343"/>
              <a:ext cx="14386" cy="41960"/>
            </a:xfrm>
            <a:custGeom>
              <a:avLst/>
              <a:gdLst>
                <a:gd name="connsiteX0" fmla="*/ 0 w 14386"/>
                <a:gd name="connsiteY0" fmla="*/ 0 h 41960"/>
                <a:gd name="connsiteX1" fmla="*/ 14386 w 14386"/>
                <a:gd name="connsiteY1" fmla="*/ 0 h 41960"/>
                <a:gd name="connsiteX2" fmla="*/ 14386 w 14386"/>
                <a:gd name="connsiteY2" fmla="*/ 41961 h 41960"/>
                <a:gd name="connsiteX3" fmla="*/ 0 w 14386"/>
                <a:gd name="connsiteY3" fmla="*/ 41961 h 41960"/>
              </a:gdLst>
              <a:ahLst/>
              <a:cxnLst>
                <a:cxn ang="0">
                  <a:pos x="connsiteX0" y="connsiteY0"/>
                </a:cxn>
                <a:cxn ang="0">
                  <a:pos x="connsiteX1" y="connsiteY1"/>
                </a:cxn>
                <a:cxn ang="0">
                  <a:pos x="connsiteX2" y="connsiteY2"/>
                </a:cxn>
                <a:cxn ang="0">
                  <a:pos x="connsiteX3" y="connsiteY3"/>
                </a:cxn>
              </a:cxnLst>
              <a:rect l="l" t="t" r="r" b="b"/>
              <a:pathLst>
                <a:path w="14386" h="41960">
                  <a:moveTo>
                    <a:pt x="0" y="0"/>
                  </a:moveTo>
                  <a:lnTo>
                    <a:pt x="14386" y="0"/>
                  </a:lnTo>
                  <a:lnTo>
                    <a:pt x="14386" y="41961"/>
                  </a:lnTo>
                  <a:lnTo>
                    <a:pt x="0" y="41961"/>
                  </a:lnTo>
                  <a:close/>
                </a:path>
              </a:pathLst>
            </a:custGeom>
            <a:solidFill>
              <a:srgbClr val="333333"/>
            </a:solidFill>
            <a:ln w="11973" cap="flat">
              <a:noFill/>
              <a:prstDash val="solid"/>
              <a:miter/>
            </a:ln>
          </p:spPr>
          <p:txBody>
            <a:bodyPr rtlCol="0" anchor="ctr"/>
            <a:lstStyle/>
            <a:p>
              <a:endParaRPr lang="nl-NL"/>
            </a:p>
          </p:txBody>
        </p:sp>
        <p:sp>
          <p:nvSpPr>
            <p:cNvPr id="108" name="Vrije vorm: vorm 107">
              <a:extLst>
                <a:ext uri="{FF2B5EF4-FFF2-40B4-BE49-F238E27FC236}">
                  <a16:creationId xmlns:a16="http://schemas.microsoft.com/office/drawing/2014/main" id="{154DDDA6-C0BA-40C8-B482-23B2D07B6773}"/>
                </a:ext>
              </a:extLst>
            </p:cNvPr>
            <p:cNvSpPr/>
            <p:nvPr/>
          </p:nvSpPr>
          <p:spPr>
            <a:xfrm>
              <a:off x="6779223" y="1261553"/>
              <a:ext cx="14386" cy="51551"/>
            </a:xfrm>
            <a:custGeom>
              <a:avLst/>
              <a:gdLst>
                <a:gd name="connsiteX0" fmla="*/ 0 w 14386"/>
                <a:gd name="connsiteY0" fmla="*/ 0 h 51551"/>
                <a:gd name="connsiteX1" fmla="*/ 14386 w 14386"/>
                <a:gd name="connsiteY1" fmla="*/ 0 h 51551"/>
                <a:gd name="connsiteX2" fmla="*/ 14386 w 14386"/>
                <a:gd name="connsiteY2" fmla="*/ 51552 h 51551"/>
                <a:gd name="connsiteX3" fmla="*/ 0 w 14386"/>
                <a:gd name="connsiteY3" fmla="*/ 51552 h 51551"/>
              </a:gdLst>
              <a:ahLst/>
              <a:cxnLst>
                <a:cxn ang="0">
                  <a:pos x="connsiteX0" y="connsiteY0"/>
                </a:cxn>
                <a:cxn ang="0">
                  <a:pos x="connsiteX1" y="connsiteY1"/>
                </a:cxn>
                <a:cxn ang="0">
                  <a:pos x="connsiteX2" y="connsiteY2"/>
                </a:cxn>
                <a:cxn ang="0">
                  <a:pos x="connsiteX3" y="connsiteY3"/>
                </a:cxn>
              </a:cxnLst>
              <a:rect l="l" t="t" r="r" b="b"/>
              <a:pathLst>
                <a:path w="14386" h="51551">
                  <a:moveTo>
                    <a:pt x="0" y="0"/>
                  </a:moveTo>
                  <a:lnTo>
                    <a:pt x="14386" y="0"/>
                  </a:lnTo>
                  <a:lnTo>
                    <a:pt x="14386" y="51552"/>
                  </a:lnTo>
                  <a:lnTo>
                    <a:pt x="0" y="51552"/>
                  </a:lnTo>
                  <a:close/>
                </a:path>
              </a:pathLst>
            </a:custGeom>
            <a:solidFill>
              <a:srgbClr val="333333"/>
            </a:solidFill>
            <a:ln w="11973" cap="flat">
              <a:noFill/>
              <a:prstDash val="solid"/>
              <a:miter/>
            </a:ln>
          </p:spPr>
          <p:txBody>
            <a:bodyPr rtlCol="0" anchor="ctr"/>
            <a:lstStyle/>
            <a:p>
              <a:endParaRPr lang="nl-NL"/>
            </a:p>
          </p:txBody>
        </p:sp>
        <p:sp>
          <p:nvSpPr>
            <p:cNvPr id="110" name="Vrije vorm: vorm 109">
              <a:extLst>
                <a:ext uri="{FF2B5EF4-FFF2-40B4-BE49-F238E27FC236}">
                  <a16:creationId xmlns:a16="http://schemas.microsoft.com/office/drawing/2014/main" id="{92FAFB18-D478-4338-8FB8-7D1CA502352A}"/>
                </a:ext>
              </a:extLst>
            </p:cNvPr>
            <p:cNvSpPr/>
            <p:nvPr/>
          </p:nvSpPr>
          <p:spPr>
            <a:xfrm>
              <a:off x="6815189" y="1261553"/>
              <a:ext cx="81523" cy="26375"/>
            </a:xfrm>
            <a:custGeom>
              <a:avLst/>
              <a:gdLst>
                <a:gd name="connsiteX0" fmla="*/ 9591 w 81523"/>
                <a:gd name="connsiteY0" fmla="*/ 26375 h 26375"/>
                <a:gd name="connsiteX1" fmla="*/ 40762 w 81523"/>
                <a:gd name="connsiteY1" fmla="*/ 13188 h 26375"/>
                <a:gd name="connsiteX2" fmla="*/ 71933 w 81523"/>
                <a:gd name="connsiteY2" fmla="*/ 26375 h 26375"/>
                <a:gd name="connsiteX3" fmla="*/ 81524 w 81523"/>
                <a:gd name="connsiteY3" fmla="*/ 16784 h 26375"/>
                <a:gd name="connsiteX4" fmla="*/ 40762 w 81523"/>
                <a:gd name="connsiteY4" fmla="*/ 0 h 26375"/>
                <a:gd name="connsiteX5" fmla="*/ 0 w 81523"/>
                <a:gd name="connsiteY5" fmla="*/ 16784 h 26375"/>
                <a:gd name="connsiteX6" fmla="*/ 9591 w 81523"/>
                <a:gd name="connsiteY6" fmla="*/ 26375 h 2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523" h="26375">
                  <a:moveTo>
                    <a:pt x="9591" y="26375"/>
                  </a:moveTo>
                  <a:cubicBezTo>
                    <a:pt x="17983" y="17983"/>
                    <a:pt x="28773" y="13188"/>
                    <a:pt x="40762" y="13188"/>
                  </a:cubicBezTo>
                  <a:cubicBezTo>
                    <a:pt x="52751" y="13188"/>
                    <a:pt x="63541" y="17983"/>
                    <a:pt x="71933" y="26375"/>
                  </a:cubicBezTo>
                  <a:lnTo>
                    <a:pt x="81524" y="16784"/>
                  </a:lnTo>
                  <a:cubicBezTo>
                    <a:pt x="70734" y="5994"/>
                    <a:pt x="56347" y="0"/>
                    <a:pt x="40762" y="0"/>
                  </a:cubicBezTo>
                  <a:cubicBezTo>
                    <a:pt x="25177" y="0"/>
                    <a:pt x="10790" y="5994"/>
                    <a:pt x="0" y="16784"/>
                  </a:cubicBezTo>
                  <a:lnTo>
                    <a:pt x="9591" y="26375"/>
                  </a:lnTo>
                  <a:close/>
                </a:path>
              </a:pathLst>
            </a:custGeom>
            <a:solidFill>
              <a:srgbClr val="333333"/>
            </a:solidFill>
            <a:ln w="11973" cap="flat">
              <a:noFill/>
              <a:prstDash val="solid"/>
              <a:miter/>
            </a:ln>
          </p:spPr>
          <p:txBody>
            <a:bodyPr rtlCol="0" anchor="ctr"/>
            <a:lstStyle/>
            <a:p>
              <a:endParaRPr lang="nl-NL"/>
            </a:p>
          </p:txBody>
        </p:sp>
        <p:sp>
          <p:nvSpPr>
            <p:cNvPr id="111" name="Vrije vorm: vorm 110">
              <a:extLst>
                <a:ext uri="{FF2B5EF4-FFF2-40B4-BE49-F238E27FC236}">
                  <a16:creationId xmlns:a16="http://schemas.microsoft.com/office/drawing/2014/main" id="{B025B9A1-36E5-43D1-AA55-B2361845DCE7}"/>
                </a:ext>
              </a:extLst>
            </p:cNvPr>
            <p:cNvSpPr/>
            <p:nvPr/>
          </p:nvSpPr>
          <p:spPr>
            <a:xfrm>
              <a:off x="6827178" y="1279537"/>
              <a:ext cx="57546" cy="21579"/>
            </a:xfrm>
            <a:custGeom>
              <a:avLst/>
              <a:gdLst>
                <a:gd name="connsiteX0" fmla="*/ 9591 w 57546"/>
                <a:gd name="connsiteY0" fmla="*/ 21580 h 21579"/>
                <a:gd name="connsiteX1" fmla="*/ 28773 w 57546"/>
                <a:gd name="connsiteY1" fmla="*/ 14387 h 21579"/>
                <a:gd name="connsiteX2" fmla="*/ 47955 w 57546"/>
                <a:gd name="connsiteY2" fmla="*/ 21580 h 21579"/>
                <a:gd name="connsiteX3" fmla="*/ 57546 w 57546"/>
                <a:gd name="connsiteY3" fmla="*/ 11989 h 21579"/>
                <a:gd name="connsiteX4" fmla="*/ 28773 w 57546"/>
                <a:gd name="connsiteY4" fmla="*/ 0 h 21579"/>
                <a:gd name="connsiteX5" fmla="*/ 0 w 57546"/>
                <a:gd name="connsiteY5" fmla="*/ 11989 h 21579"/>
                <a:gd name="connsiteX6" fmla="*/ 9591 w 57546"/>
                <a:gd name="connsiteY6" fmla="*/ 21580 h 2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46" h="21579">
                  <a:moveTo>
                    <a:pt x="9591" y="21580"/>
                  </a:moveTo>
                  <a:cubicBezTo>
                    <a:pt x="14387" y="16784"/>
                    <a:pt x="21580" y="14387"/>
                    <a:pt x="28773" y="14387"/>
                  </a:cubicBezTo>
                  <a:cubicBezTo>
                    <a:pt x="35966" y="14387"/>
                    <a:pt x="43160" y="16784"/>
                    <a:pt x="47955" y="21580"/>
                  </a:cubicBezTo>
                  <a:lnTo>
                    <a:pt x="57546" y="11989"/>
                  </a:lnTo>
                  <a:cubicBezTo>
                    <a:pt x="50353" y="4796"/>
                    <a:pt x="40762" y="0"/>
                    <a:pt x="28773" y="0"/>
                  </a:cubicBezTo>
                  <a:cubicBezTo>
                    <a:pt x="17983" y="0"/>
                    <a:pt x="7193" y="4796"/>
                    <a:pt x="0" y="11989"/>
                  </a:cubicBezTo>
                  <a:lnTo>
                    <a:pt x="9591" y="21580"/>
                  </a:lnTo>
                  <a:close/>
                </a:path>
              </a:pathLst>
            </a:custGeom>
            <a:solidFill>
              <a:srgbClr val="333333"/>
            </a:solidFill>
            <a:ln w="11973" cap="flat">
              <a:noFill/>
              <a:prstDash val="solid"/>
              <a:miter/>
            </a:ln>
          </p:spPr>
          <p:txBody>
            <a:bodyPr rtlCol="0" anchor="ctr"/>
            <a:lstStyle/>
            <a:p>
              <a:endParaRPr lang="nl-NL"/>
            </a:p>
          </p:txBody>
        </p:sp>
        <p:sp>
          <p:nvSpPr>
            <p:cNvPr id="112" name="Vrije vorm: vorm 111">
              <a:extLst>
                <a:ext uri="{FF2B5EF4-FFF2-40B4-BE49-F238E27FC236}">
                  <a16:creationId xmlns:a16="http://schemas.microsoft.com/office/drawing/2014/main" id="{D645B6C2-865F-4A41-A4DC-68DC2974259C}"/>
                </a:ext>
              </a:extLst>
            </p:cNvPr>
            <p:cNvSpPr/>
            <p:nvPr/>
          </p:nvSpPr>
          <p:spPr>
            <a:xfrm>
              <a:off x="6840366" y="1297520"/>
              <a:ext cx="31170" cy="15585"/>
            </a:xfrm>
            <a:custGeom>
              <a:avLst/>
              <a:gdLst>
                <a:gd name="connsiteX0" fmla="*/ 9591 w 31170"/>
                <a:gd name="connsiteY0" fmla="*/ 15585 h 15585"/>
                <a:gd name="connsiteX1" fmla="*/ 15585 w 31170"/>
                <a:gd name="connsiteY1" fmla="*/ 13188 h 15585"/>
                <a:gd name="connsiteX2" fmla="*/ 21580 w 31170"/>
                <a:gd name="connsiteY2" fmla="*/ 15585 h 15585"/>
                <a:gd name="connsiteX3" fmla="*/ 31171 w 31170"/>
                <a:gd name="connsiteY3" fmla="*/ 5994 h 15585"/>
                <a:gd name="connsiteX4" fmla="*/ 15585 w 31170"/>
                <a:gd name="connsiteY4" fmla="*/ 0 h 15585"/>
                <a:gd name="connsiteX5" fmla="*/ 0 w 31170"/>
                <a:gd name="connsiteY5" fmla="*/ 5994 h 15585"/>
                <a:gd name="connsiteX6" fmla="*/ 9591 w 31170"/>
                <a:gd name="connsiteY6" fmla="*/ 15585 h 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 h="15585">
                  <a:moveTo>
                    <a:pt x="9591" y="15585"/>
                  </a:moveTo>
                  <a:cubicBezTo>
                    <a:pt x="10790" y="14387"/>
                    <a:pt x="13188" y="13188"/>
                    <a:pt x="15585" y="13188"/>
                  </a:cubicBezTo>
                  <a:cubicBezTo>
                    <a:pt x="17983" y="13188"/>
                    <a:pt x="20381" y="14387"/>
                    <a:pt x="21580" y="15585"/>
                  </a:cubicBezTo>
                  <a:lnTo>
                    <a:pt x="31171" y="5994"/>
                  </a:lnTo>
                  <a:cubicBezTo>
                    <a:pt x="27574" y="2398"/>
                    <a:pt x="21580" y="0"/>
                    <a:pt x="15585" y="0"/>
                  </a:cubicBezTo>
                  <a:cubicBezTo>
                    <a:pt x="9591" y="0"/>
                    <a:pt x="3597" y="2398"/>
                    <a:pt x="0" y="5994"/>
                  </a:cubicBezTo>
                  <a:lnTo>
                    <a:pt x="9591" y="15585"/>
                  </a:lnTo>
                  <a:close/>
                </a:path>
              </a:pathLst>
            </a:custGeom>
            <a:solidFill>
              <a:srgbClr val="333333"/>
            </a:solidFill>
            <a:ln w="11973" cap="flat">
              <a:noFill/>
              <a:prstDash val="solid"/>
              <a:miter/>
            </a:ln>
          </p:spPr>
          <p:txBody>
            <a:bodyPr rtlCol="0" anchor="ctr"/>
            <a:lstStyle/>
            <a:p>
              <a:endParaRPr lang="nl-NL"/>
            </a:p>
          </p:txBody>
        </p:sp>
        <p:sp>
          <p:nvSpPr>
            <p:cNvPr id="114" name="Vrije vorm: vorm 113">
              <a:extLst>
                <a:ext uri="{FF2B5EF4-FFF2-40B4-BE49-F238E27FC236}">
                  <a16:creationId xmlns:a16="http://schemas.microsoft.com/office/drawing/2014/main" id="{513C0804-CD2E-45BF-8B0C-2E9B509104B2}"/>
                </a:ext>
              </a:extLst>
            </p:cNvPr>
            <p:cNvSpPr/>
            <p:nvPr/>
          </p:nvSpPr>
          <p:spPr>
            <a:xfrm>
              <a:off x="6917094" y="1268747"/>
              <a:ext cx="89915" cy="38364"/>
            </a:xfrm>
            <a:custGeom>
              <a:avLst/>
              <a:gdLst>
                <a:gd name="connsiteX0" fmla="*/ 87518 w 89915"/>
                <a:gd name="connsiteY0" fmla="*/ 38364 h 38364"/>
                <a:gd name="connsiteX1" fmla="*/ 2398 w 89915"/>
                <a:gd name="connsiteY1" fmla="*/ 38364 h 38364"/>
                <a:gd name="connsiteX2" fmla="*/ 0 w 89915"/>
                <a:gd name="connsiteY2" fmla="*/ 35966 h 38364"/>
                <a:gd name="connsiteX3" fmla="*/ 0 w 89915"/>
                <a:gd name="connsiteY3" fmla="*/ 2398 h 38364"/>
                <a:gd name="connsiteX4" fmla="*/ 2398 w 89915"/>
                <a:gd name="connsiteY4" fmla="*/ 0 h 38364"/>
                <a:gd name="connsiteX5" fmla="*/ 87518 w 89915"/>
                <a:gd name="connsiteY5" fmla="*/ 0 h 38364"/>
                <a:gd name="connsiteX6" fmla="*/ 89916 w 89915"/>
                <a:gd name="connsiteY6" fmla="*/ 2398 h 38364"/>
                <a:gd name="connsiteX7" fmla="*/ 89916 w 89915"/>
                <a:gd name="connsiteY7" fmla="*/ 35966 h 38364"/>
                <a:gd name="connsiteX8" fmla="*/ 87518 w 89915"/>
                <a:gd name="connsiteY8" fmla="*/ 38364 h 38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915" h="38364">
                  <a:moveTo>
                    <a:pt x="87518" y="38364"/>
                  </a:moveTo>
                  <a:lnTo>
                    <a:pt x="2398" y="38364"/>
                  </a:lnTo>
                  <a:cubicBezTo>
                    <a:pt x="1199" y="38364"/>
                    <a:pt x="0" y="37165"/>
                    <a:pt x="0" y="35966"/>
                  </a:cubicBezTo>
                  <a:lnTo>
                    <a:pt x="0" y="2398"/>
                  </a:lnTo>
                  <a:cubicBezTo>
                    <a:pt x="0" y="1199"/>
                    <a:pt x="1199" y="0"/>
                    <a:pt x="2398" y="0"/>
                  </a:cubicBezTo>
                  <a:lnTo>
                    <a:pt x="87518" y="0"/>
                  </a:lnTo>
                  <a:cubicBezTo>
                    <a:pt x="88717" y="0"/>
                    <a:pt x="89916" y="1199"/>
                    <a:pt x="89916" y="2398"/>
                  </a:cubicBezTo>
                  <a:lnTo>
                    <a:pt x="89916" y="35966"/>
                  </a:lnTo>
                  <a:cubicBezTo>
                    <a:pt x="89916" y="37165"/>
                    <a:pt x="88717" y="38364"/>
                    <a:pt x="87518" y="38364"/>
                  </a:cubicBezTo>
                  <a:close/>
                </a:path>
              </a:pathLst>
            </a:custGeom>
            <a:solidFill>
              <a:srgbClr val="333333"/>
            </a:solidFill>
            <a:ln w="11973" cap="flat">
              <a:noFill/>
              <a:prstDash val="solid"/>
              <a:miter/>
            </a:ln>
          </p:spPr>
          <p:txBody>
            <a:bodyPr rtlCol="0" anchor="ctr"/>
            <a:lstStyle/>
            <a:p>
              <a:endParaRPr lang="nl-NL"/>
            </a:p>
          </p:txBody>
        </p:sp>
        <p:sp>
          <p:nvSpPr>
            <p:cNvPr id="115" name="Vrije vorm: vorm 114">
              <a:extLst>
                <a:ext uri="{FF2B5EF4-FFF2-40B4-BE49-F238E27FC236}">
                  <a16:creationId xmlns:a16="http://schemas.microsoft.com/office/drawing/2014/main" id="{EA9A4FE5-7E95-4803-B52A-202CEB17F891}"/>
                </a:ext>
              </a:extLst>
            </p:cNvPr>
            <p:cNvSpPr/>
            <p:nvPr/>
          </p:nvSpPr>
          <p:spPr>
            <a:xfrm>
              <a:off x="7008209" y="1279537"/>
              <a:ext cx="7663" cy="16784"/>
            </a:xfrm>
            <a:custGeom>
              <a:avLst/>
              <a:gdLst>
                <a:gd name="connsiteX0" fmla="*/ 4795 w 7663"/>
                <a:gd name="connsiteY0" fmla="*/ 16784 h 16784"/>
                <a:gd name="connsiteX1" fmla="*/ 2398 w 7663"/>
                <a:gd name="connsiteY1" fmla="*/ 16784 h 16784"/>
                <a:gd name="connsiteX2" fmla="*/ 0 w 7663"/>
                <a:gd name="connsiteY2" fmla="*/ 14387 h 16784"/>
                <a:gd name="connsiteX3" fmla="*/ 0 w 7663"/>
                <a:gd name="connsiteY3" fmla="*/ 2398 h 16784"/>
                <a:gd name="connsiteX4" fmla="*/ 2398 w 7663"/>
                <a:gd name="connsiteY4" fmla="*/ 0 h 16784"/>
                <a:gd name="connsiteX5" fmla="*/ 4795 w 7663"/>
                <a:gd name="connsiteY5" fmla="*/ 0 h 16784"/>
                <a:gd name="connsiteX6" fmla="*/ 7193 w 7663"/>
                <a:gd name="connsiteY6" fmla="*/ 2398 h 16784"/>
                <a:gd name="connsiteX7" fmla="*/ 7193 w 7663"/>
                <a:gd name="connsiteY7" fmla="*/ 14387 h 16784"/>
                <a:gd name="connsiteX8" fmla="*/ 4795 w 7663"/>
                <a:gd name="connsiteY8" fmla="*/ 16784 h 1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63" h="16784">
                  <a:moveTo>
                    <a:pt x="4795" y="16784"/>
                  </a:moveTo>
                  <a:lnTo>
                    <a:pt x="2398" y="16784"/>
                  </a:lnTo>
                  <a:cubicBezTo>
                    <a:pt x="1199" y="16784"/>
                    <a:pt x="0" y="15585"/>
                    <a:pt x="0" y="14387"/>
                  </a:cubicBezTo>
                  <a:lnTo>
                    <a:pt x="0" y="2398"/>
                  </a:lnTo>
                  <a:cubicBezTo>
                    <a:pt x="0" y="1199"/>
                    <a:pt x="1199" y="0"/>
                    <a:pt x="2398" y="0"/>
                  </a:cubicBezTo>
                  <a:lnTo>
                    <a:pt x="4795" y="0"/>
                  </a:lnTo>
                  <a:cubicBezTo>
                    <a:pt x="5994" y="0"/>
                    <a:pt x="7193" y="1199"/>
                    <a:pt x="7193" y="2398"/>
                  </a:cubicBezTo>
                  <a:lnTo>
                    <a:pt x="7193" y="14387"/>
                  </a:lnTo>
                  <a:cubicBezTo>
                    <a:pt x="8392" y="15585"/>
                    <a:pt x="7193" y="16784"/>
                    <a:pt x="4795" y="16784"/>
                  </a:cubicBezTo>
                  <a:close/>
                </a:path>
              </a:pathLst>
            </a:custGeom>
            <a:solidFill>
              <a:srgbClr val="333333"/>
            </a:solidFill>
            <a:ln w="11973" cap="flat">
              <a:noFill/>
              <a:prstDash val="solid"/>
              <a:miter/>
            </a:ln>
          </p:spPr>
          <p:txBody>
            <a:bodyPr rtlCol="0" anchor="ctr"/>
            <a:lstStyle/>
            <a:p>
              <a:endParaRPr lang="nl-NL"/>
            </a:p>
          </p:txBody>
        </p:sp>
      </p:grpSp>
      <p:sp>
        <p:nvSpPr>
          <p:cNvPr id="13" name="Tijdelijke aanduiding voor tekst 7">
            <a:extLst>
              <a:ext uri="{FF2B5EF4-FFF2-40B4-BE49-F238E27FC236}">
                <a16:creationId xmlns:a16="http://schemas.microsoft.com/office/drawing/2014/main" id="{2D2855B1-7DFF-44B6-B971-0B6C5C95E4FE}"/>
              </a:ext>
            </a:extLst>
          </p:cNvPr>
          <p:cNvSpPr>
            <a:spLocks noGrp="1"/>
          </p:cNvSpPr>
          <p:nvPr>
            <p:ph type="body" sz="quarter" idx="15" hasCustomPrompt="1"/>
          </p:nvPr>
        </p:nvSpPr>
        <p:spPr>
          <a:xfrm>
            <a:off x="4894813" y="1017435"/>
            <a:ext cx="3042000" cy="5536800"/>
          </a:xfrm>
          <a:blipFill>
            <a:blip r:embed="rId4"/>
            <a:stretch>
              <a:fillRect/>
            </a:stretch>
          </a:blipFill>
        </p:spPr>
        <p:txBody>
          <a:bodyPr/>
          <a:lstStyle>
            <a:lvl1pPr marL="0" indent="0">
              <a:buNone/>
              <a:defRPr/>
            </a:lvl1pPr>
          </a:lstStyle>
          <a:p>
            <a:pPr lvl="0"/>
            <a:r>
              <a:rPr lang="nl-NL"/>
              <a:t>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16" name="Tijdelijke aanduiding voor afbeelding 370">
            <a:extLst>
              <a:ext uri="{FF2B5EF4-FFF2-40B4-BE49-F238E27FC236}">
                <a16:creationId xmlns:a16="http://schemas.microsoft.com/office/drawing/2014/main" id="{CC203CEB-3141-4CAD-B5A2-E1B7BA1D18EE}"/>
              </a:ext>
            </a:extLst>
          </p:cNvPr>
          <p:cNvSpPr>
            <a:spLocks noGrp="1"/>
          </p:cNvSpPr>
          <p:nvPr>
            <p:ph type="pic" sz="quarter" idx="18" hasCustomPrompt="1"/>
          </p:nvPr>
        </p:nvSpPr>
        <p:spPr>
          <a:xfrm>
            <a:off x="5200074" y="1745960"/>
            <a:ext cx="177692" cy="177374"/>
          </a:xfrm>
          <a:prstGeom prst="ellipse">
            <a:avLst/>
          </a:prstGeom>
          <a:solidFill>
            <a:schemeClr val="bg2"/>
          </a:solidFill>
        </p:spPr>
        <p:txBody>
          <a:bodyPr/>
          <a:lstStyle>
            <a:lvl1pPr marL="0" indent="0">
              <a:buNone/>
              <a:defRPr/>
            </a:lvl1pPr>
          </a:lstStyle>
          <a:p>
            <a:r>
              <a:rPr lang="nl-NL"/>
              <a:t> </a:t>
            </a:r>
          </a:p>
        </p:txBody>
      </p:sp>
      <p:sp>
        <p:nvSpPr>
          <p:cNvPr id="117" name="Tijdelijke aanduiding voor afbeelding 376">
            <a:extLst>
              <a:ext uri="{FF2B5EF4-FFF2-40B4-BE49-F238E27FC236}">
                <a16:creationId xmlns:a16="http://schemas.microsoft.com/office/drawing/2014/main" id="{B126D39F-AD32-4351-8F85-959BD598E52A}"/>
              </a:ext>
            </a:extLst>
          </p:cNvPr>
          <p:cNvSpPr>
            <a:spLocks noGrp="1"/>
          </p:cNvSpPr>
          <p:nvPr>
            <p:ph type="pic" sz="quarter" idx="22" hasCustomPrompt="1"/>
          </p:nvPr>
        </p:nvSpPr>
        <p:spPr>
          <a:xfrm>
            <a:off x="5053873" y="1991914"/>
            <a:ext cx="2101798" cy="2098994"/>
          </a:xfrm>
          <a:solidFill>
            <a:schemeClr val="bg2"/>
          </a:solidFill>
        </p:spPr>
        <p:txBody>
          <a:bodyPr/>
          <a:lstStyle>
            <a:lvl1pPr marL="0" indent="0">
              <a:buNone/>
              <a:defRPr/>
            </a:lvl1pPr>
          </a:lstStyle>
          <a:p>
            <a:r>
              <a:rPr lang="nl-NL"/>
              <a:t> </a:t>
            </a:r>
          </a:p>
        </p:txBody>
      </p:sp>
    </p:spTree>
    <p:extLst>
      <p:ext uri="{BB962C8B-B14F-4D97-AF65-F5344CB8AC3E}">
        <p14:creationId xmlns:p14="http://schemas.microsoft.com/office/powerpoint/2010/main" val="1371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ptop [beeld]">
    <p:bg>
      <p:bgPr>
        <a:solidFill>
          <a:schemeClr val="bg1"/>
        </a:solidFill>
        <a:effectLst/>
      </p:bgPr>
    </p:bg>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AD9395A9-C245-4E56-909E-615691627F8C}"/>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8E88618B-0D2C-4194-9CE7-F1D0B204423B}"/>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842AE23A-C89F-4D39-9981-91CCDA1FE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D186BB90-28A0-4810-9220-2DDD9ED2D5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E40480-AA05-4E35-8461-949E8E6C54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0AD9D1BB-F793-4446-8254-ADE85D54C0A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D070E9CB-43CE-4E00-B975-8427447B841A}"/>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4247EF33-0819-407A-8DB4-7C46CF8AF0AC}"/>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7DF8A9CF-52A3-495B-A0F2-4A7B9180A4C5}"/>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E270055-95E7-438C-A613-0A150A814B34}"/>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B893B2C5-7453-46B2-A98C-AC567E93A1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EF098713-AE13-4FFC-8213-F7C4BF55AC8E}"/>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9FD36359-B06C-42C9-BEDA-471154C52207}"/>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579A62FB-0E21-4C48-B798-1CFDD997F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CBD7BBB-AB31-4FC6-B699-E44DADF17CB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422E4960-1B48-4449-B2D4-24949CCE7D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6F4CFE0E-6A63-4800-AAF4-B228683062A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442018E-797A-47B5-8945-F38E4AD24AD9}"/>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CB9166-252A-44E9-9AE5-A36F3E09425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5B1551D7-AAD1-4482-9BBA-C0C2CB5A02EB}"/>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107849B-F863-4271-BDFA-B5605601C242}"/>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846E40E5-7BA1-4400-902A-43327BE81868}"/>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CA72E51B-4005-40CC-9A00-0A37B1D7AF5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F5AFBE4-D4B0-4594-BC37-BB6963E9CD0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EE4885C0-DE54-4D58-9E87-7544AFB1444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BFE88CC-E8EA-4ACE-9C84-0A60A36237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9804A24-DE38-4369-893B-CEFA99906E02}"/>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8D915EE9-9797-477D-8CFA-DB7A195AB3C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82FF9A9-C32E-442F-848D-6257177B7CC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BD85038F-F344-43E6-9C66-1D99D6749AF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7032281E-6BDE-4A66-AFCF-C4AFA9D55BD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393ACC39-79FB-4E09-A8F2-254901139F3A}"/>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FCCCCA62-3C23-4A83-84F4-E72EBD6EEA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41865BA0-422A-4DF5-BDB2-5A444A8BB850}"/>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0A28E481-64BF-4BD4-9CE8-757ED692A25A}"/>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039E5D12-34F7-45C1-981E-90B9599D4E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BFE1725D-4A5F-4272-B2C7-ECD5288AF3E3}"/>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D4E5206-8EC9-4D75-8C51-D03F2206EF30}"/>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82C37384-CC5D-4086-8CFE-E4E46C7838E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E03E1BF-2913-4F58-8F14-F404A124FC7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1E8A87DD-B9A1-448D-83C7-42A377F6C85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46082041-3FB2-4C34-BC64-E883F07A8FB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F8F347EF-3DE8-48A3-9C23-AC987E3FA1C7}"/>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883B4F63-A880-4BE1-8072-70A18AF2BA21}"/>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FA3C9DD0-55D9-4BE3-A431-613353D6302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22D9589B-E36F-46EC-BCFA-EBE900B1264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302E2300-5CF1-4CE5-AE5D-2776AFD4A665}"/>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75E8E4B7-501D-4991-BEFC-A07134FB6AED}"/>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FB884942-D8E2-491A-B3AC-C9D34980C03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3" name="Groep 22">
              <a:extLst>
                <a:ext uri="{FF2B5EF4-FFF2-40B4-BE49-F238E27FC236}">
                  <a16:creationId xmlns:a16="http://schemas.microsoft.com/office/drawing/2014/main" id="{EE07251A-082D-499A-9341-66D10A630E1B}"/>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AFB488DB-AE24-45F9-BC92-FA4DD0CEE6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3BF90CD9-6DB1-4C08-BC87-BF671EA277A8}"/>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347D366A-1415-4D31-9918-DDF7D91ED6D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8FA40C3D-6950-47B2-B9B4-298C2842C40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0B42C839-C9BC-49E4-B12A-5BDEC6F1AE80}"/>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EA36FD4-D881-4347-A34B-63E5A6358B4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8E958B8-13F3-4CE6-8F88-6756B1FBFD2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5A6AC50F-FFC1-423C-87A0-EDFFAD6C0F3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F9807B30-680C-4CD6-B41B-8E71FACDBB51}"/>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3DA9D713-B8B4-4246-9C3C-8CEE38A0E20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DF63E333-61D3-414A-9FF9-1A256B34EA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7CB623-D92A-4486-BBBB-50E99648450A}"/>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62977D89-171D-4B66-A290-AA47F3A7338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4BA9262-144E-498D-9BA5-5E9E70341F5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1C5C4638-A554-4F78-998A-D7A162C93E46}"/>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8E3CC9A7-CF7A-489D-8AEE-CCB8B8BEC99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2D7080F7-602D-438A-A9BD-711E2BBB052D}"/>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5" name="Rechthoek 24">
              <a:extLst>
                <a:ext uri="{FF2B5EF4-FFF2-40B4-BE49-F238E27FC236}">
                  <a16:creationId xmlns:a16="http://schemas.microsoft.com/office/drawing/2014/main" id="{D87447BF-B77F-45FD-81C7-0E9D7C620C8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9FA284F2-7943-44D4-A835-B6C8098DBF7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[beeld]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722568"/>
            <a:ext cx="11109529" cy="709102"/>
          </a:xfrm>
        </p:spPr>
        <p:txBody>
          <a:bodyPr/>
          <a:lstStyle>
            <a:lvl1pPr algn="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2094141" y="1855496"/>
            <a:ext cx="8001882" cy="4071768"/>
          </a:xfrm>
          <a:blipFill>
            <a:blip r:embed="rId4"/>
            <a:srcRect/>
            <a:stretch>
              <a:fillRect t="9" b="9"/>
            </a:stretch>
          </a:blipFill>
        </p:spPr>
        <p:txBody>
          <a:bodyPr/>
          <a:lstStyle>
            <a:lvl1pPr marL="0" indent="0">
              <a:buNone/>
              <a:defRPr/>
            </a:lvl1pPr>
          </a:lstStyle>
          <a:p>
            <a:pPr lvl="0"/>
            <a:r>
              <a:rPr lang="nl-NL"/>
              <a:t> </a:t>
            </a:r>
          </a:p>
        </p:txBody>
      </p:sp>
      <p:sp>
        <p:nvSpPr>
          <p:cNvPr id="158" name="afbeelding">
            <a:extLst>
              <a:ext uri="{FF2B5EF4-FFF2-40B4-BE49-F238E27FC236}">
                <a16:creationId xmlns:a16="http://schemas.microsoft.com/office/drawing/2014/main" id="{9FA000B9-9126-4431-9C81-BAC1DAB1BC76}"/>
              </a:ext>
            </a:extLst>
          </p:cNvPr>
          <p:cNvSpPr>
            <a:spLocks noGrp="1"/>
          </p:cNvSpPr>
          <p:nvPr>
            <p:ph type="pic" sz="quarter" idx="14" hasCustomPrompt="1"/>
          </p:nvPr>
        </p:nvSpPr>
        <p:spPr>
          <a:xfrm>
            <a:off x="3539327" y="2031862"/>
            <a:ext cx="5113346" cy="3059122"/>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Tree>
    <p:extLst>
      <p:ext uri="{BB962C8B-B14F-4D97-AF65-F5344CB8AC3E}">
        <p14:creationId xmlns:p14="http://schemas.microsoft.com/office/powerpoint/2010/main" val="231314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58"/>
                                        </p:tgtEl>
                                        <p:attrNameLst>
                                          <p:attrName>style.visibility</p:attrName>
                                        </p:attrNameLst>
                                      </p:cBhvr>
                                      <p:to>
                                        <p:strVal val="visible"/>
                                      </p:to>
                                    </p:set>
                                    <p:animEffect transition="in" filter="fade">
                                      <p:cBhvr>
                                        <p:cTn id="14" dur="75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58" grpId="0" animBg="1"/>
    </p:bldLst>
  </p:timing>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ptop [video]">
    <p:bg>
      <p:bgPr>
        <a:solidFill>
          <a:schemeClr val="bg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DA91809-19E1-47EC-8D78-062B48946B9E}"/>
              </a:ext>
            </a:extLst>
          </p:cNvPr>
          <p:cNvGrpSpPr/>
          <p:nvPr userDrawn="1"/>
        </p:nvGrpSpPr>
        <p:grpSpPr>
          <a:xfrm>
            <a:off x="12377595" y="0"/>
            <a:ext cx="3693386" cy="6603964"/>
            <a:chOff x="-3786437" y="0"/>
            <a:chExt cx="3693386" cy="6603964"/>
          </a:xfrm>
        </p:grpSpPr>
        <p:sp>
          <p:nvSpPr>
            <p:cNvPr id="12" name="Rechthoek 11">
              <a:extLst>
                <a:ext uri="{FF2B5EF4-FFF2-40B4-BE49-F238E27FC236}">
                  <a16:creationId xmlns:a16="http://schemas.microsoft.com/office/drawing/2014/main" id="{73759245-B1A3-40F9-BEB5-C3F226863C41}"/>
                </a:ext>
              </a:extLst>
            </p:cNvPr>
            <p:cNvSpPr/>
            <p:nvPr userDrawn="1"/>
          </p:nvSpPr>
          <p:spPr>
            <a:xfrm>
              <a:off x="-3786437" y="57759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3" name="Rechthoek 12">
              <a:extLst>
                <a:ext uri="{FF2B5EF4-FFF2-40B4-BE49-F238E27FC236}">
                  <a16:creationId xmlns:a16="http://schemas.microsoft.com/office/drawing/2014/main" id="{AFFDA94E-E05A-432F-A0F3-921B71D94020}"/>
                </a:ext>
              </a:extLst>
            </p:cNvPr>
            <p:cNvSpPr/>
            <p:nvPr userDrawn="1"/>
          </p:nvSpPr>
          <p:spPr>
            <a:xfrm>
              <a:off x="-3786165" y="0"/>
              <a:ext cx="3593091" cy="5775964"/>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4" name="Ovaal 13">
              <a:extLst>
                <a:ext uri="{FF2B5EF4-FFF2-40B4-BE49-F238E27FC236}">
                  <a16:creationId xmlns:a16="http://schemas.microsoft.com/office/drawing/2014/main" id="{5E8DFBE3-EB30-48B8-B285-D7D1D27A15B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4097261-A62B-4D7B-9F49-2D5DB09D3429}"/>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 name="Ovaal 15">
              <a:extLst>
                <a:ext uri="{FF2B5EF4-FFF2-40B4-BE49-F238E27FC236}">
                  <a16:creationId xmlns:a16="http://schemas.microsoft.com/office/drawing/2014/main" id="{8328BFB2-D869-4006-B994-A58ED00056A0}"/>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6D422270-EACD-4E50-A140-D5009A4EBA9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8" name="Groep 17">
              <a:extLst>
                <a:ext uri="{FF2B5EF4-FFF2-40B4-BE49-F238E27FC236}">
                  <a16:creationId xmlns:a16="http://schemas.microsoft.com/office/drawing/2014/main" id="{FFBCD787-8646-41ED-B700-84B75E2875E5}"/>
                </a:ext>
              </a:extLst>
            </p:cNvPr>
            <p:cNvGrpSpPr/>
            <p:nvPr userDrawn="1"/>
          </p:nvGrpSpPr>
          <p:grpSpPr>
            <a:xfrm>
              <a:off x="-3311319" y="2164285"/>
              <a:ext cx="825500" cy="209550"/>
              <a:chOff x="13504624" y="2482850"/>
              <a:chExt cx="825500" cy="209550"/>
            </a:xfrm>
          </p:grpSpPr>
          <p:sp>
            <p:nvSpPr>
              <p:cNvPr id="77" name="Rechthoek 76">
                <a:extLst>
                  <a:ext uri="{FF2B5EF4-FFF2-40B4-BE49-F238E27FC236}">
                    <a16:creationId xmlns:a16="http://schemas.microsoft.com/office/drawing/2014/main" id="{B48BF971-C9A7-4B59-BF1D-0D638485BE47}"/>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8" name="Rechte verbindingslijn 77">
                <a:extLst>
                  <a:ext uri="{FF2B5EF4-FFF2-40B4-BE49-F238E27FC236}">
                    <a16:creationId xmlns:a16="http://schemas.microsoft.com/office/drawing/2014/main" id="{D0557C8F-7756-4F64-AF90-735F334694AE}"/>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79" name="Gelijkbenige driehoek 78">
                <a:extLst>
                  <a:ext uri="{FF2B5EF4-FFF2-40B4-BE49-F238E27FC236}">
                    <a16:creationId xmlns:a16="http://schemas.microsoft.com/office/drawing/2014/main" id="{F5FC9B9F-E267-403C-AD02-DA1F1FC07631}"/>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9" name="Ovaal 18">
              <a:extLst>
                <a:ext uri="{FF2B5EF4-FFF2-40B4-BE49-F238E27FC236}">
                  <a16:creationId xmlns:a16="http://schemas.microsoft.com/office/drawing/2014/main" id="{039DBB03-A1B5-488E-A344-BA585DF4562C}"/>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6C8FC745-2133-4DE8-9436-8725295AC62E}"/>
                </a:ext>
              </a:extLst>
            </p:cNvPr>
            <p:cNvSpPr/>
            <p:nvPr userDrawn="1"/>
          </p:nvSpPr>
          <p:spPr>
            <a:xfrm>
              <a:off x="-3319415" y="2553360"/>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1" name="ICOON_info">
              <a:extLst>
                <a:ext uri="{FF2B5EF4-FFF2-40B4-BE49-F238E27FC236}">
                  <a16:creationId xmlns:a16="http://schemas.microsoft.com/office/drawing/2014/main" id="{9B80B129-84C7-4F5B-B36D-74C2AE9A7216}"/>
                </a:ext>
              </a:extLst>
            </p:cNvPr>
            <p:cNvGrpSpPr/>
            <p:nvPr userDrawn="1"/>
          </p:nvGrpSpPr>
          <p:grpSpPr>
            <a:xfrm>
              <a:off x="-376736" y="5637326"/>
              <a:ext cx="283685" cy="283685"/>
              <a:chOff x="-510741" y="5913713"/>
              <a:chExt cx="267555" cy="267555"/>
            </a:xfrm>
          </p:grpSpPr>
          <p:sp>
            <p:nvSpPr>
              <p:cNvPr id="75" name="Ovaal 74">
                <a:extLst>
                  <a:ext uri="{FF2B5EF4-FFF2-40B4-BE49-F238E27FC236}">
                    <a16:creationId xmlns:a16="http://schemas.microsoft.com/office/drawing/2014/main" id="{FBC8DB4E-DB38-49D8-A1CA-BC5AE22A741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6" name="Graphic 163" descr="Informatie">
                <a:extLst>
                  <a:ext uri="{FF2B5EF4-FFF2-40B4-BE49-F238E27FC236}">
                    <a16:creationId xmlns:a16="http://schemas.microsoft.com/office/drawing/2014/main" id="{70FEEDCA-9006-4559-8E92-BB5C9C83DA7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2" name="Ovaal 21">
              <a:extLst>
                <a:ext uri="{FF2B5EF4-FFF2-40B4-BE49-F238E27FC236}">
                  <a16:creationId xmlns:a16="http://schemas.microsoft.com/office/drawing/2014/main" id="{2BCAC678-B0E4-41F9-8416-C13209D5462C}"/>
                </a:ext>
              </a:extLst>
            </p:cNvPr>
            <p:cNvSpPr/>
            <p:nvPr userDrawn="1"/>
          </p:nvSpPr>
          <p:spPr>
            <a:xfrm>
              <a:off x="-3603587" y="414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3" name="Rechthoek 22">
              <a:extLst>
                <a:ext uri="{FF2B5EF4-FFF2-40B4-BE49-F238E27FC236}">
                  <a16:creationId xmlns:a16="http://schemas.microsoft.com/office/drawing/2014/main" id="{018266AF-498E-450F-8025-D2A4BAC58CF4}"/>
                </a:ext>
              </a:extLst>
            </p:cNvPr>
            <p:cNvSpPr/>
            <p:nvPr userDrawn="1"/>
          </p:nvSpPr>
          <p:spPr>
            <a:xfrm>
              <a:off x="-3319415" y="4145790"/>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4" name="Groep 23">
              <a:extLst>
                <a:ext uri="{FF2B5EF4-FFF2-40B4-BE49-F238E27FC236}">
                  <a16:creationId xmlns:a16="http://schemas.microsoft.com/office/drawing/2014/main" id="{7ED6438D-A4D3-4807-A274-389E1DFB0107}"/>
                </a:ext>
              </a:extLst>
            </p:cNvPr>
            <p:cNvGrpSpPr/>
            <p:nvPr userDrawn="1"/>
          </p:nvGrpSpPr>
          <p:grpSpPr>
            <a:xfrm>
              <a:off x="-3408294" y="5055351"/>
              <a:ext cx="622283" cy="612919"/>
              <a:chOff x="12617641" y="3403239"/>
              <a:chExt cx="752963" cy="741634"/>
            </a:xfrm>
          </p:grpSpPr>
          <p:grpSp>
            <p:nvGrpSpPr>
              <p:cNvPr id="59" name="Groep 58">
                <a:extLst>
                  <a:ext uri="{FF2B5EF4-FFF2-40B4-BE49-F238E27FC236}">
                    <a16:creationId xmlns:a16="http://schemas.microsoft.com/office/drawing/2014/main" id="{69D7D66E-D6BA-4C96-BAAF-0C6B686AED8F}"/>
                  </a:ext>
                </a:extLst>
              </p:cNvPr>
              <p:cNvGrpSpPr/>
              <p:nvPr userDrawn="1"/>
            </p:nvGrpSpPr>
            <p:grpSpPr>
              <a:xfrm>
                <a:off x="12771550" y="3403239"/>
                <a:ext cx="467156" cy="448491"/>
                <a:chOff x="12782177" y="3403239"/>
                <a:chExt cx="467156" cy="448491"/>
              </a:xfrm>
            </p:grpSpPr>
            <p:grpSp>
              <p:nvGrpSpPr>
                <p:cNvPr id="62" name="Groep 61">
                  <a:extLst>
                    <a:ext uri="{FF2B5EF4-FFF2-40B4-BE49-F238E27FC236}">
                      <a16:creationId xmlns:a16="http://schemas.microsoft.com/office/drawing/2014/main" id="{5C5728F3-A91E-4539-9FD4-2C0FC8A5B820}"/>
                    </a:ext>
                  </a:extLst>
                </p:cNvPr>
                <p:cNvGrpSpPr/>
                <p:nvPr userDrawn="1"/>
              </p:nvGrpSpPr>
              <p:grpSpPr>
                <a:xfrm>
                  <a:off x="12782177" y="3403239"/>
                  <a:ext cx="412972" cy="396132"/>
                  <a:chOff x="13554906" y="3320109"/>
                  <a:chExt cx="443912" cy="425811"/>
                </a:xfrm>
              </p:grpSpPr>
              <p:grpSp>
                <p:nvGrpSpPr>
                  <p:cNvPr id="69" name="Groep 68">
                    <a:extLst>
                      <a:ext uri="{FF2B5EF4-FFF2-40B4-BE49-F238E27FC236}">
                        <a16:creationId xmlns:a16="http://schemas.microsoft.com/office/drawing/2014/main" id="{697BCFEB-F56D-48F2-B5B1-A876FB58DB48}"/>
                      </a:ext>
                    </a:extLst>
                  </p:cNvPr>
                  <p:cNvGrpSpPr/>
                  <p:nvPr userDrawn="1"/>
                </p:nvGrpSpPr>
                <p:grpSpPr>
                  <a:xfrm>
                    <a:off x="13554906" y="3320109"/>
                    <a:ext cx="443912" cy="425811"/>
                    <a:chOff x="12909684" y="1276143"/>
                    <a:chExt cx="443912" cy="425811"/>
                  </a:xfrm>
                </p:grpSpPr>
                <p:sp>
                  <p:nvSpPr>
                    <p:cNvPr id="72" name="Rechthoek 71">
                      <a:extLst>
                        <a:ext uri="{FF2B5EF4-FFF2-40B4-BE49-F238E27FC236}">
                          <a16:creationId xmlns:a16="http://schemas.microsoft.com/office/drawing/2014/main" id="{F3FBEFB5-C193-4217-908D-562CD41463AA}"/>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129D9CF3-9EAB-43B2-981D-715074DE85E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Ovaal 73">
                      <a:extLst>
                        <a:ext uri="{FF2B5EF4-FFF2-40B4-BE49-F238E27FC236}">
                          <a16:creationId xmlns:a16="http://schemas.microsoft.com/office/drawing/2014/main" id="{3F99195A-E2A8-445E-B730-8B1471D5BD0F}"/>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0" name="Afbeelding 69">
                    <a:extLst>
                      <a:ext uri="{FF2B5EF4-FFF2-40B4-BE49-F238E27FC236}">
                        <a16:creationId xmlns:a16="http://schemas.microsoft.com/office/drawing/2014/main" id="{0F1C5461-3734-44B5-ABDB-8799D1347B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1" name="Afbeelding 70">
                    <a:extLst>
                      <a:ext uri="{FF2B5EF4-FFF2-40B4-BE49-F238E27FC236}">
                        <a16:creationId xmlns:a16="http://schemas.microsoft.com/office/drawing/2014/main" id="{FE9F9682-CDA0-4D63-8BA4-1FDE3E16BB5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3" name="Groep 62">
                  <a:extLst>
                    <a:ext uri="{FF2B5EF4-FFF2-40B4-BE49-F238E27FC236}">
                      <a16:creationId xmlns:a16="http://schemas.microsoft.com/office/drawing/2014/main" id="{6072BE66-B052-4217-9505-01B8B8AB6A55}"/>
                    </a:ext>
                  </a:extLst>
                </p:cNvPr>
                <p:cNvGrpSpPr/>
                <p:nvPr userDrawn="1"/>
              </p:nvGrpSpPr>
              <p:grpSpPr>
                <a:xfrm>
                  <a:off x="13103513" y="3705268"/>
                  <a:ext cx="145820" cy="146462"/>
                  <a:chOff x="13096169" y="3602278"/>
                  <a:chExt cx="145820" cy="146462"/>
                </a:xfrm>
              </p:grpSpPr>
              <p:sp>
                <p:nvSpPr>
                  <p:cNvPr id="67" name="Rechthoek 66">
                    <a:extLst>
                      <a:ext uri="{FF2B5EF4-FFF2-40B4-BE49-F238E27FC236}">
                        <a16:creationId xmlns:a16="http://schemas.microsoft.com/office/drawing/2014/main" id="{19A62E70-5A16-4418-9E2D-0E9DFAFFD56D}"/>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8" name="Rechthoek 67">
                    <a:extLst>
                      <a:ext uri="{FF2B5EF4-FFF2-40B4-BE49-F238E27FC236}">
                        <a16:creationId xmlns:a16="http://schemas.microsoft.com/office/drawing/2014/main" id="{5B618B34-EABF-430F-89EA-7BA5F34F361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E93C7859-0379-483B-97D6-16FAEC33C7AA}"/>
                    </a:ext>
                  </a:extLst>
                </p:cNvPr>
                <p:cNvGrpSpPr/>
                <p:nvPr userDrawn="1"/>
              </p:nvGrpSpPr>
              <p:grpSpPr>
                <a:xfrm rot="10800000">
                  <a:off x="13061402" y="3665637"/>
                  <a:ext cx="145820" cy="146462"/>
                  <a:chOff x="13096169" y="3602278"/>
                  <a:chExt cx="145820" cy="146462"/>
                </a:xfrm>
              </p:grpSpPr>
              <p:sp>
                <p:nvSpPr>
                  <p:cNvPr id="65" name="Rechthoek 64">
                    <a:extLst>
                      <a:ext uri="{FF2B5EF4-FFF2-40B4-BE49-F238E27FC236}">
                        <a16:creationId xmlns:a16="http://schemas.microsoft.com/office/drawing/2014/main" id="{B2E9A315-3B3D-4744-82DE-AA3C9226305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D74CFCAF-EC63-4D1A-AFAA-A51BF5556FCE}"/>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0" name="Rechthoek 59">
                <a:extLst>
                  <a:ext uri="{FF2B5EF4-FFF2-40B4-BE49-F238E27FC236}">
                    <a16:creationId xmlns:a16="http://schemas.microsoft.com/office/drawing/2014/main" id="{63F84454-7E32-4AD5-9702-ABF19EB892A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1" name="Gelijkbenige driehoek 60">
                <a:extLst>
                  <a:ext uri="{FF2B5EF4-FFF2-40B4-BE49-F238E27FC236}">
                    <a16:creationId xmlns:a16="http://schemas.microsoft.com/office/drawing/2014/main" id="{42566378-DC6A-4A3B-A080-F479D843741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Rechthoek 24">
              <a:extLst>
                <a:ext uri="{FF2B5EF4-FFF2-40B4-BE49-F238E27FC236}">
                  <a16:creationId xmlns:a16="http://schemas.microsoft.com/office/drawing/2014/main" id="{CD0EEE58-21B2-4EB5-B349-2E0FAB777EDC}"/>
                </a:ext>
              </a:extLst>
            </p:cNvPr>
            <p:cNvSpPr/>
            <p:nvPr userDrawn="1"/>
          </p:nvSpPr>
          <p:spPr>
            <a:xfrm>
              <a:off x="-3316836" y="3119689"/>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7" name="Groep 26">
              <a:extLst>
                <a:ext uri="{FF2B5EF4-FFF2-40B4-BE49-F238E27FC236}">
                  <a16:creationId xmlns:a16="http://schemas.microsoft.com/office/drawing/2014/main" id="{14BEF2C8-600D-4619-9427-572F3099EAAF}"/>
                </a:ext>
              </a:extLst>
            </p:cNvPr>
            <p:cNvGrpSpPr/>
            <p:nvPr userDrawn="1"/>
          </p:nvGrpSpPr>
          <p:grpSpPr>
            <a:xfrm>
              <a:off x="-2485819" y="3399207"/>
              <a:ext cx="1222990" cy="563933"/>
              <a:chOff x="-2485819" y="3399207"/>
              <a:chExt cx="1222990" cy="563933"/>
            </a:xfrm>
          </p:grpSpPr>
          <p:sp>
            <p:nvSpPr>
              <p:cNvPr id="38" name="Rechthoek 37">
                <a:extLst>
                  <a:ext uri="{FF2B5EF4-FFF2-40B4-BE49-F238E27FC236}">
                    <a16:creationId xmlns:a16="http://schemas.microsoft.com/office/drawing/2014/main" id="{45018023-C5FA-44C8-A4D8-C80902EE9AA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66187B3C-98AB-4132-9FB6-748AA22C476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0" name="Groep 39">
                <a:extLst>
                  <a:ext uri="{FF2B5EF4-FFF2-40B4-BE49-F238E27FC236}">
                    <a16:creationId xmlns:a16="http://schemas.microsoft.com/office/drawing/2014/main" id="{087E679C-A4D2-4DB3-B379-429ACE649406}"/>
                  </a:ext>
                </a:extLst>
              </p:cNvPr>
              <p:cNvGrpSpPr/>
              <p:nvPr userDrawn="1"/>
            </p:nvGrpSpPr>
            <p:grpSpPr>
              <a:xfrm>
                <a:off x="-2403869" y="3460544"/>
                <a:ext cx="155951" cy="131922"/>
                <a:chOff x="12968836" y="3354170"/>
                <a:chExt cx="404806" cy="342433"/>
              </a:xfrm>
            </p:grpSpPr>
            <p:sp>
              <p:nvSpPr>
                <p:cNvPr id="53" name="Rechthoek: afgeronde hoeken 52">
                  <a:extLst>
                    <a:ext uri="{FF2B5EF4-FFF2-40B4-BE49-F238E27FC236}">
                      <a16:creationId xmlns:a16="http://schemas.microsoft.com/office/drawing/2014/main" id="{FBC871C4-89A2-4157-B8CB-4BA6BD3D2684}"/>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53">
                  <a:extLst>
                    <a:ext uri="{FF2B5EF4-FFF2-40B4-BE49-F238E27FC236}">
                      <a16:creationId xmlns:a16="http://schemas.microsoft.com/office/drawing/2014/main" id="{011CC647-2EA6-4311-B146-886553FB35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4818144-5AC4-471E-91BB-4EC2A03AB22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00664FDF-0B61-478E-BD22-D7FAC450A49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25E2A312-CCB1-4A3A-A841-6282B63CFDA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30A5CBFF-8C80-48A7-ACE3-29BFB808AE9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1" name="Groep 40">
                <a:extLst>
                  <a:ext uri="{FF2B5EF4-FFF2-40B4-BE49-F238E27FC236}">
                    <a16:creationId xmlns:a16="http://schemas.microsoft.com/office/drawing/2014/main" id="{1B90B0A2-1BA6-4BB8-8B26-2F18A7582F3D}"/>
                  </a:ext>
                </a:extLst>
              </p:cNvPr>
              <p:cNvGrpSpPr/>
              <p:nvPr userDrawn="1"/>
            </p:nvGrpSpPr>
            <p:grpSpPr>
              <a:xfrm>
                <a:off x="-2423424" y="3690208"/>
                <a:ext cx="166739" cy="218963"/>
                <a:chOff x="12940828" y="3950597"/>
                <a:chExt cx="432813" cy="568367"/>
              </a:xfrm>
            </p:grpSpPr>
            <p:grpSp>
              <p:nvGrpSpPr>
                <p:cNvPr id="45" name="Groep 44">
                  <a:extLst>
                    <a:ext uri="{FF2B5EF4-FFF2-40B4-BE49-F238E27FC236}">
                      <a16:creationId xmlns:a16="http://schemas.microsoft.com/office/drawing/2014/main" id="{FB6B18FE-A18A-45DB-A4EA-C6936324E7E0}"/>
                    </a:ext>
                  </a:extLst>
                </p:cNvPr>
                <p:cNvGrpSpPr/>
                <p:nvPr userDrawn="1"/>
              </p:nvGrpSpPr>
              <p:grpSpPr>
                <a:xfrm>
                  <a:off x="13000382" y="4006891"/>
                  <a:ext cx="373259" cy="315747"/>
                  <a:chOff x="12968836" y="3354170"/>
                  <a:chExt cx="404806" cy="342433"/>
                </a:xfrm>
              </p:grpSpPr>
              <p:sp>
                <p:nvSpPr>
                  <p:cNvPr id="47" name="Rechthoek: afgeronde hoeken 46">
                    <a:extLst>
                      <a:ext uri="{FF2B5EF4-FFF2-40B4-BE49-F238E27FC236}">
                        <a16:creationId xmlns:a16="http://schemas.microsoft.com/office/drawing/2014/main" id="{34DA5A5F-0AE5-4F68-A456-B94E3BB7AEB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0289A95B-73D9-4492-B79E-FFDB433F5F9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435DB490-E535-4662-A142-2225F74EEEC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06AEDBBB-FA8B-4A98-8938-10DA40F2AD1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D803940E-C891-4539-B747-05A0A50B812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AFA8DF50-2048-45C5-8D58-7E48630ADB8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6" name="Boog 45">
                  <a:extLst>
                    <a:ext uri="{FF2B5EF4-FFF2-40B4-BE49-F238E27FC236}">
                      <a16:creationId xmlns:a16="http://schemas.microsoft.com/office/drawing/2014/main" id="{3E657A60-421D-47E2-8015-F9A3EEF1C231}"/>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2" name="Tekstvak 41">
                <a:extLst>
                  <a:ext uri="{FF2B5EF4-FFF2-40B4-BE49-F238E27FC236}">
                    <a16:creationId xmlns:a16="http://schemas.microsoft.com/office/drawing/2014/main" id="{827A0737-87BB-4C74-A70F-591F2295F442}"/>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3" name="Tekstvak 42">
                <a:extLst>
                  <a:ext uri="{FF2B5EF4-FFF2-40B4-BE49-F238E27FC236}">
                    <a16:creationId xmlns:a16="http://schemas.microsoft.com/office/drawing/2014/main" id="{3025F734-597B-421D-9038-3349DB83D17A}"/>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4" name="Vrije vorm: vorm 43">
                <a:extLst>
                  <a:ext uri="{FF2B5EF4-FFF2-40B4-BE49-F238E27FC236}">
                    <a16:creationId xmlns:a16="http://schemas.microsoft.com/office/drawing/2014/main" id="{75FBC0C0-E0B2-4A8E-9B4F-F1D6A237185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8" name="Groep 27">
              <a:extLst>
                <a:ext uri="{FF2B5EF4-FFF2-40B4-BE49-F238E27FC236}">
                  <a16:creationId xmlns:a16="http://schemas.microsoft.com/office/drawing/2014/main" id="{F0373943-20CB-4FCC-B9AB-B65BAD8DD471}"/>
                </a:ext>
              </a:extLst>
            </p:cNvPr>
            <p:cNvGrpSpPr/>
            <p:nvPr userDrawn="1"/>
          </p:nvGrpSpPr>
          <p:grpSpPr>
            <a:xfrm>
              <a:off x="-3310781" y="1231352"/>
              <a:ext cx="311450" cy="313414"/>
              <a:chOff x="-3310781" y="1231352"/>
              <a:chExt cx="311450" cy="313414"/>
            </a:xfrm>
          </p:grpSpPr>
          <p:sp>
            <p:nvSpPr>
              <p:cNvPr id="35" name="Rechthoek 34">
                <a:extLst>
                  <a:ext uri="{FF2B5EF4-FFF2-40B4-BE49-F238E27FC236}">
                    <a16:creationId xmlns:a16="http://schemas.microsoft.com/office/drawing/2014/main" id="{A0F65B66-DFD9-47DC-8DB0-FCF12586E14A}"/>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6" name="Vrije vorm 112">
                <a:extLst>
                  <a:ext uri="{FF2B5EF4-FFF2-40B4-BE49-F238E27FC236}">
                    <a16:creationId xmlns:a16="http://schemas.microsoft.com/office/drawing/2014/main" id="{11F56CBF-B62A-42FE-8923-3689179D2B52}"/>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3">
                <a:extLst>
                  <a:ext uri="{FF2B5EF4-FFF2-40B4-BE49-F238E27FC236}">
                    <a16:creationId xmlns:a16="http://schemas.microsoft.com/office/drawing/2014/main" id="{8CD0AA8B-2C29-4136-BEC6-05B4825D1E59}"/>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87B406F1-35C3-41CD-9FF2-8F0A73496CDD}"/>
                </a:ext>
              </a:extLst>
            </p:cNvPr>
            <p:cNvGrpSpPr/>
            <p:nvPr userDrawn="1"/>
          </p:nvGrpSpPr>
          <p:grpSpPr>
            <a:xfrm>
              <a:off x="-938434" y="5913341"/>
              <a:ext cx="627798" cy="576693"/>
              <a:chOff x="-938434" y="4570310"/>
              <a:chExt cx="627798" cy="576693"/>
            </a:xfrm>
          </p:grpSpPr>
          <p:grpSp>
            <p:nvGrpSpPr>
              <p:cNvPr id="30" name="Inspireren">
                <a:extLst>
                  <a:ext uri="{FF2B5EF4-FFF2-40B4-BE49-F238E27FC236}">
                    <a16:creationId xmlns:a16="http://schemas.microsoft.com/office/drawing/2014/main" id="{B4C405D5-0445-4F35-BFE2-AAA3C93E8DC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2" name="Freeform 12">
                  <a:extLst>
                    <a:ext uri="{FF2B5EF4-FFF2-40B4-BE49-F238E27FC236}">
                      <a16:creationId xmlns:a16="http://schemas.microsoft.com/office/drawing/2014/main" id="{394C3AA6-88DF-4C79-B211-A1EBFC5656B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3" name="Freeform 13">
                  <a:extLst>
                    <a:ext uri="{FF2B5EF4-FFF2-40B4-BE49-F238E27FC236}">
                      <a16:creationId xmlns:a16="http://schemas.microsoft.com/office/drawing/2014/main" id="{FA4C383A-7346-4D11-A106-3127346338F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4">
                  <a:extLst>
                    <a:ext uri="{FF2B5EF4-FFF2-40B4-BE49-F238E27FC236}">
                      <a16:creationId xmlns:a16="http://schemas.microsoft.com/office/drawing/2014/main" id="{11560702-177C-4189-9103-04BA42591D3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1" name="Tekstvak 30">
                <a:extLst>
                  <a:ext uri="{FF2B5EF4-FFF2-40B4-BE49-F238E27FC236}">
                    <a16:creationId xmlns:a16="http://schemas.microsoft.com/office/drawing/2014/main" id="{49B865EA-9E74-4352-B4B0-404C4249025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[video]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17478" y="719138"/>
            <a:ext cx="12174522" cy="6195022"/>
          </a:xfrm>
          <a:blipFill>
            <a:blip r:embed="rId4"/>
            <a:srcRect/>
            <a:stretch>
              <a:fillRect t="9" b="9"/>
            </a:stretch>
          </a:blipFill>
        </p:spPr>
        <p:txBody>
          <a:bodyPr/>
          <a:lstStyle>
            <a:lvl1pPr marL="0" indent="0">
              <a:buNone/>
              <a:defRPr/>
            </a:lvl1pPr>
          </a:lstStyle>
          <a:p>
            <a:pPr lvl="0"/>
            <a:r>
              <a:rPr lang="nl-NL"/>
              <a:t> </a:t>
            </a:r>
          </a:p>
        </p:txBody>
      </p:sp>
      <p:sp>
        <p:nvSpPr>
          <p:cNvPr id="10" name="Tijdelijke aanduiding voor media 12">
            <a:extLst>
              <a:ext uri="{FF2B5EF4-FFF2-40B4-BE49-F238E27FC236}">
                <a16:creationId xmlns:a16="http://schemas.microsoft.com/office/drawing/2014/main" id="{9FD9D183-A1AE-4DBE-902F-C2F477F4E9F1}"/>
              </a:ext>
            </a:extLst>
          </p:cNvPr>
          <p:cNvSpPr>
            <a:spLocks noGrp="1"/>
          </p:cNvSpPr>
          <p:nvPr>
            <p:ph type="media" sz="quarter" idx="14" hasCustomPrompt="1"/>
          </p:nvPr>
        </p:nvSpPr>
        <p:spPr>
          <a:xfrm>
            <a:off x="2187146" y="976184"/>
            <a:ext cx="7809470" cy="4670854"/>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Tree>
    <p:extLst>
      <p:ext uri="{BB962C8B-B14F-4D97-AF65-F5344CB8AC3E}">
        <p14:creationId xmlns:p14="http://schemas.microsoft.com/office/powerpoint/2010/main" val="299193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0" grpId="0" animBg="1"/>
    </p:bldLst>
  </p:timing>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 Outro licht [logo animatie]">
    <p:bg>
      <p:bgPr>
        <a:solidFill>
          <a:schemeClr val="accent2"/>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licht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2047470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slide [video]">
    <p:spTree>
      <p:nvGrpSpPr>
        <p:cNvPr id="1" name=""/>
        <p:cNvGrpSpPr/>
        <p:nvPr/>
      </p:nvGrpSpPr>
      <p:grpSpPr>
        <a:xfrm>
          <a:off x="0" y="0"/>
          <a:ext cx="0" cy="0"/>
          <a:chOff x="0" y="0"/>
          <a:chExt cx="0" cy="0"/>
        </a:xfrm>
      </p:grpSpPr>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[VIDEO]</a:t>
            </a:r>
          </a:p>
        </p:txBody>
      </p:sp>
      <p:grpSp>
        <p:nvGrpSpPr>
          <p:cNvPr id="4" name="- INSTRUCTIES">
            <a:extLst>
              <a:ext uri="{FF2B5EF4-FFF2-40B4-BE49-F238E27FC236}">
                <a16:creationId xmlns:a16="http://schemas.microsoft.com/office/drawing/2014/main" id="{4AEE2130-D245-4F6D-A245-0A58906AA889}"/>
              </a:ext>
            </a:extLst>
          </p:cNvPr>
          <p:cNvGrpSpPr/>
          <p:nvPr userDrawn="1"/>
        </p:nvGrpSpPr>
        <p:grpSpPr>
          <a:xfrm>
            <a:off x="12377595" y="-1"/>
            <a:ext cx="3693386" cy="6853711"/>
            <a:chOff x="12377595" y="-1"/>
            <a:chExt cx="3693386" cy="6853711"/>
          </a:xfrm>
        </p:grpSpPr>
        <p:sp>
          <p:nvSpPr>
            <p:cNvPr id="14" name="Rechthoek 13">
              <a:extLst>
                <a:ext uri="{FF2B5EF4-FFF2-40B4-BE49-F238E27FC236}">
                  <a16:creationId xmlns:a16="http://schemas.microsoft.com/office/drawing/2014/main" id="{C124BBEE-16FF-4173-923D-3D6311F79179}"/>
                </a:ext>
              </a:extLst>
            </p:cNvPr>
            <p:cNvSpPr/>
            <p:nvPr userDrawn="1"/>
          </p:nvSpPr>
          <p:spPr>
            <a:xfrm>
              <a:off x="12377595" y="6025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5" name="Rechthoek 14">
              <a:extLst>
                <a:ext uri="{FF2B5EF4-FFF2-40B4-BE49-F238E27FC236}">
                  <a16:creationId xmlns:a16="http://schemas.microsoft.com/office/drawing/2014/main" id="{6084C54D-C3C5-4117-BB70-5BC4E404C86B}"/>
                </a:ext>
              </a:extLst>
            </p:cNvPr>
            <p:cNvSpPr/>
            <p:nvPr userDrawn="1"/>
          </p:nvSpPr>
          <p:spPr>
            <a:xfrm>
              <a:off x="12377867" y="-1"/>
              <a:ext cx="3593091" cy="601364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6" name="Ovaal 15">
              <a:extLst>
                <a:ext uri="{FF2B5EF4-FFF2-40B4-BE49-F238E27FC236}">
                  <a16:creationId xmlns:a16="http://schemas.microsoft.com/office/drawing/2014/main" id="{B2CA9FEE-4DA5-4567-9DA6-1BFDE5A3B66F}"/>
                </a:ext>
              </a:extLst>
            </p:cNvPr>
            <p:cNvSpPr/>
            <p:nvPr userDrawn="1"/>
          </p:nvSpPr>
          <p:spPr>
            <a:xfrm>
              <a:off x="12560445"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7" name="Rechthoek 16">
              <a:extLst>
                <a:ext uri="{FF2B5EF4-FFF2-40B4-BE49-F238E27FC236}">
                  <a16:creationId xmlns:a16="http://schemas.microsoft.com/office/drawing/2014/main" id="{1A23B7CF-6E8F-416B-A9BB-CD5E864A731A}"/>
                </a:ext>
              </a:extLst>
            </p:cNvPr>
            <p:cNvSpPr/>
            <p:nvPr userDrawn="1"/>
          </p:nvSpPr>
          <p:spPr>
            <a:xfrm>
              <a:off x="12844617" y="465323"/>
              <a:ext cx="2944682" cy="98738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video door op het lipje (onderaan) te klikken. Wanneer nodig verwijder de bestaande video d.m.v.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F0435485-0BD3-4572-B7DD-49965DB07571}"/>
                </a:ext>
              </a:extLst>
            </p:cNvPr>
            <p:cNvSpPr/>
            <p:nvPr userDrawn="1"/>
          </p:nvSpPr>
          <p:spPr>
            <a:xfrm>
              <a:off x="12560445" y="197945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9" name="Rechthoek 18">
              <a:extLst>
                <a:ext uri="{FF2B5EF4-FFF2-40B4-BE49-F238E27FC236}">
                  <a16:creationId xmlns:a16="http://schemas.microsoft.com/office/drawing/2014/main" id="{74444790-35F2-4920-AC2D-0C6AF568ED36}"/>
                </a:ext>
              </a:extLst>
            </p:cNvPr>
            <p:cNvSpPr/>
            <p:nvPr userDrawn="1"/>
          </p:nvSpPr>
          <p:spPr>
            <a:xfrm>
              <a:off x="12844617" y="1979456"/>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0" name="Groep 19">
              <a:extLst>
                <a:ext uri="{FF2B5EF4-FFF2-40B4-BE49-F238E27FC236}">
                  <a16:creationId xmlns:a16="http://schemas.microsoft.com/office/drawing/2014/main" id="{B1658D9F-0BDB-44F6-91C6-4C48FBE79E36}"/>
                </a:ext>
              </a:extLst>
            </p:cNvPr>
            <p:cNvGrpSpPr/>
            <p:nvPr userDrawn="1"/>
          </p:nvGrpSpPr>
          <p:grpSpPr>
            <a:xfrm>
              <a:off x="12852713" y="2414031"/>
              <a:ext cx="825500" cy="209550"/>
              <a:chOff x="13504624" y="2482850"/>
              <a:chExt cx="825500" cy="209550"/>
            </a:xfrm>
          </p:grpSpPr>
          <p:sp>
            <p:nvSpPr>
              <p:cNvPr id="78" name="Rechthoek 77">
                <a:extLst>
                  <a:ext uri="{FF2B5EF4-FFF2-40B4-BE49-F238E27FC236}">
                    <a16:creationId xmlns:a16="http://schemas.microsoft.com/office/drawing/2014/main" id="{0C23A999-7C26-4BB7-B64B-0A9BAC7CA32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9" name="Rechte verbindingslijn 78">
                <a:extLst>
                  <a:ext uri="{FF2B5EF4-FFF2-40B4-BE49-F238E27FC236}">
                    <a16:creationId xmlns:a16="http://schemas.microsoft.com/office/drawing/2014/main" id="{CD48D5F1-46B0-4EFC-A986-90AF1E6808B4}"/>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80" name="Gelijkbenige driehoek 79">
                <a:extLst>
                  <a:ext uri="{FF2B5EF4-FFF2-40B4-BE49-F238E27FC236}">
                    <a16:creationId xmlns:a16="http://schemas.microsoft.com/office/drawing/2014/main" id="{C1310410-C39E-44E1-9C15-20253ECFB76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1" name="Ovaal 20">
              <a:extLst>
                <a:ext uri="{FF2B5EF4-FFF2-40B4-BE49-F238E27FC236}">
                  <a16:creationId xmlns:a16="http://schemas.microsoft.com/office/drawing/2014/main" id="{641C94A3-07BF-477E-8A68-C43012447F55}"/>
                </a:ext>
              </a:extLst>
            </p:cNvPr>
            <p:cNvSpPr/>
            <p:nvPr userDrawn="1"/>
          </p:nvSpPr>
          <p:spPr>
            <a:xfrm>
              <a:off x="12560445" y="280310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2" name="Rechthoek 21">
              <a:extLst>
                <a:ext uri="{FF2B5EF4-FFF2-40B4-BE49-F238E27FC236}">
                  <a16:creationId xmlns:a16="http://schemas.microsoft.com/office/drawing/2014/main" id="{06AB35A2-3027-4EE9-A074-64214050B75B}"/>
                </a:ext>
              </a:extLst>
            </p:cNvPr>
            <p:cNvSpPr/>
            <p:nvPr userDrawn="1"/>
          </p:nvSpPr>
          <p:spPr>
            <a:xfrm>
              <a:off x="12844617" y="2803106"/>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3" name="ICOON_info">
              <a:extLst>
                <a:ext uri="{FF2B5EF4-FFF2-40B4-BE49-F238E27FC236}">
                  <a16:creationId xmlns:a16="http://schemas.microsoft.com/office/drawing/2014/main" id="{551C74A0-5A0B-4DE4-B273-474DB1A66368}"/>
                </a:ext>
              </a:extLst>
            </p:cNvPr>
            <p:cNvGrpSpPr/>
            <p:nvPr userDrawn="1"/>
          </p:nvGrpSpPr>
          <p:grpSpPr>
            <a:xfrm>
              <a:off x="15787296" y="5887072"/>
              <a:ext cx="283685" cy="283685"/>
              <a:chOff x="-510741" y="5913713"/>
              <a:chExt cx="267555" cy="267555"/>
            </a:xfrm>
          </p:grpSpPr>
          <p:sp>
            <p:nvSpPr>
              <p:cNvPr id="76" name="Ovaal 75">
                <a:extLst>
                  <a:ext uri="{FF2B5EF4-FFF2-40B4-BE49-F238E27FC236}">
                    <a16:creationId xmlns:a16="http://schemas.microsoft.com/office/drawing/2014/main" id="{14FB7C59-ECB8-4194-8D0B-55CA0D5ED0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7" name="Graphic 163" descr="Informatie">
                <a:extLst>
                  <a:ext uri="{FF2B5EF4-FFF2-40B4-BE49-F238E27FC236}">
                    <a16:creationId xmlns:a16="http://schemas.microsoft.com/office/drawing/2014/main" id="{015DD218-ECE2-45B2-AEE1-23AAC067B03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40C6D5D4-515F-43B0-B298-0E527BA335A5}"/>
                </a:ext>
              </a:extLst>
            </p:cNvPr>
            <p:cNvSpPr/>
            <p:nvPr userDrawn="1"/>
          </p:nvSpPr>
          <p:spPr>
            <a:xfrm>
              <a:off x="12560445" y="43955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5" name="Rechthoek 24">
              <a:extLst>
                <a:ext uri="{FF2B5EF4-FFF2-40B4-BE49-F238E27FC236}">
                  <a16:creationId xmlns:a16="http://schemas.microsoft.com/office/drawing/2014/main" id="{41A0D30D-4EF6-4A47-AF8E-E127FD69E0E4}"/>
                </a:ext>
              </a:extLst>
            </p:cNvPr>
            <p:cNvSpPr/>
            <p:nvPr userDrawn="1"/>
          </p:nvSpPr>
          <p:spPr>
            <a:xfrm>
              <a:off x="12844617" y="4395536"/>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6" name="Groep 25">
              <a:extLst>
                <a:ext uri="{FF2B5EF4-FFF2-40B4-BE49-F238E27FC236}">
                  <a16:creationId xmlns:a16="http://schemas.microsoft.com/office/drawing/2014/main" id="{EC5E1147-5B05-43A4-8677-9220D85C666F}"/>
                </a:ext>
              </a:extLst>
            </p:cNvPr>
            <p:cNvGrpSpPr/>
            <p:nvPr userDrawn="1"/>
          </p:nvGrpSpPr>
          <p:grpSpPr>
            <a:xfrm>
              <a:off x="12755738" y="5305097"/>
              <a:ext cx="622283" cy="612919"/>
              <a:chOff x="12617641" y="3403239"/>
              <a:chExt cx="752963" cy="741634"/>
            </a:xfrm>
          </p:grpSpPr>
          <p:grpSp>
            <p:nvGrpSpPr>
              <p:cNvPr id="60" name="Groep 59">
                <a:extLst>
                  <a:ext uri="{FF2B5EF4-FFF2-40B4-BE49-F238E27FC236}">
                    <a16:creationId xmlns:a16="http://schemas.microsoft.com/office/drawing/2014/main" id="{DA62ECC4-5D38-463A-8E9F-C435469DF934}"/>
                  </a:ext>
                </a:extLst>
              </p:cNvPr>
              <p:cNvGrpSpPr/>
              <p:nvPr userDrawn="1"/>
            </p:nvGrpSpPr>
            <p:grpSpPr>
              <a:xfrm>
                <a:off x="12771550" y="3403239"/>
                <a:ext cx="467156" cy="448491"/>
                <a:chOff x="12782177" y="3403239"/>
                <a:chExt cx="467156" cy="448491"/>
              </a:xfrm>
            </p:grpSpPr>
            <p:grpSp>
              <p:nvGrpSpPr>
                <p:cNvPr id="63" name="Groep 62">
                  <a:extLst>
                    <a:ext uri="{FF2B5EF4-FFF2-40B4-BE49-F238E27FC236}">
                      <a16:creationId xmlns:a16="http://schemas.microsoft.com/office/drawing/2014/main" id="{E868D69A-0DDB-4410-A063-1D698397EBCC}"/>
                    </a:ext>
                  </a:extLst>
                </p:cNvPr>
                <p:cNvGrpSpPr/>
                <p:nvPr userDrawn="1"/>
              </p:nvGrpSpPr>
              <p:grpSpPr>
                <a:xfrm>
                  <a:off x="12782177" y="3403239"/>
                  <a:ext cx="412972" cy="396132"/>
                  <a:chOff x="13554906" y="3320109"/>
                  <a:chExt cx="443912" cy="425811"/>
                </a:xfrm>
              </p:grpSpPr>
              <p:grpSp>
                <p:nvGrpSpPr>
                  <p:cNvPr id="70" name="Groep 69">
                    <a:extLst>
                      <a:ext uri="{FF2B5EF4-FFF2-40B4-BE49-F238E27FC236}">
                        <a16:creationId xmlns:a16="http://schemas.microsoft.com/office/drawing/2014/main" id="{36D04F82-987C-4BEF-A787-E4A77F63792B}"/>
                      </a:ext>
                    </a:extLst>
                  </p:cNvPr>
                  <p:cNvGrpSpPr/>
                  <p:nvPr userDrawn="1"/>
                </p:nvGrpSpPr>
                <p:grpSpPr>
                  <a:xfrm>
                    <a:off x="13554906" y="3320109"/>
                    <a:ext cx="443912" cy="425811"/>
                    <a:chOff x="12909684" y="1276143"/>
                    <a:chExt cx="443912" cy="425811"/>
                  </a:xfrm>
                </p:grpSpPr>
                <p:sp>
                  <p:nvSpPr>
                    <p:cNvPr id="73" name="Rechthoek 72">
                      <a:extLst>
                        <a:ext uri="{FF2B5EF4-FFF2-40B4-BE49-F238E27FC236}">
                          <a16:creationId xmlns:a16="http://schemas.microsoft.com/office/drawing/2014/main" id="{700F1E0E-EA1F-48F2-ABC1-59B351995E5C}"/>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09A20D9E-E960-4540-8BAE-850E87FF990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5" name="Ovaal 74">
                      <a:extLst>
                        <a:ext uri="{FF2B5EF4-FFF2-40B4-BE49-F238E27FC236}">
                          <a16:creationId xmlns:a16="http://schemas.microsoft.com/office/drawing/2014/main" id="{283327F2-0EF8-425A-A1FE-019F3493C50E}"/>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1" name="Afbeelding 70">
                    <a:extLst>
                      <a:ext uri="{FF2B5EF4-FFF2-40B4-BE49-F238E27FC236}">
                        <a16:creationId xmlns:a16="http://schemas.microsoft.com/office/drawing/2014/main" id="{D5A551C5-7946-493B-8AA9-1222DE6E354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2" name="Afbeelding 71">
                    <a:extLst>
                      <a:ext uri="{FF2B5EF4-FFF2-40B4-BE49-F238E27FC236}">
                        <a16:creationId xmlns:a16="http://schemas.microsoft.com/office/drawing/2014/main" id="{E2198678-6ED0-4341-A5D0-F72BDC01FC2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4" name="Groep 63">
                  <a:extLst>
                    <a:ext uri="{FF2B5EF4-FFF2-40B4-BE49-F238E27FC236}">
                      <a16:creationId xmlns:a16="http://schemas.microsoft.com/office/drawing/2014/main" id="{7E556746-5D4C-4936-83D2-0DCF7A93571A}"/>
                    </a:ext>
                  </a:extLst>
                </p:cNvPr>
                <p:cNvGrpSpPr/>
                <p:nvPr userDrawn="1"/>
              </p:nvGrpSpPr>
              <p:grpSpPr>
                <a:xfrm>
                  <a:off x="13103513" y="3705268"/>
                  <a:ext cx="145820" cy="146462"/>
                  <a:chOff x="13096169" y="3602278"/>
                  <a:chExt cx="145820" cy="146462"/>
                </a:xfrm>
              </p:grpSpPr>
              <p:sp>
                <p:nvSpPr>
                  <p:cNvPr id="68" name="Rechthoek 67">
                    <a:extLst>
                      <a:ext uri="{FF2B5EF4-FFF2-40B4-BE49-F238E27FC236}">
                        <a16:creationId xmlns:a16="http://schemas.microsoft.com/office/drawing/2014/main" id="{489D2FBB-17DC-4AB3-8CC3-37613F38E15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9" name="Rechthoek 68">
                    <a:extLst>
                      <a:ext uri="{FF2B5EF4-FFF2-40B4-BE49-F238E27FC236}">
                        <a16:creationId xmlns:a16="http://schemas.microsoft.com/office/drawing/2014/main" id="{93F9C8F6-96E8-4D9A-B47B-7D5F5DDE580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5" name="Groep 64">
                  <a:extLst>
                    <a:ext uri="{FF2B5EF4-FFF2-40B4-BE49-F238E27FC236}">
                      <a16:creationId xmlns:a16="http://schemas.microsoft.com/office/drawing/2014/main" id="{E645902A-4131-4D82-8B3F-74E11EAB0E35}"/>
                    </a:ext>
                  </a:extLst>
                </p:cNvPr>
                <p:cNvGrpSpPr/>
                <p:nvPr userDrawn="1"/>
              </p:nvGrpSpPr>
              <p:grpSpPr>
                <a:xfrm rot="10800000">
                  <a:off x="13061402" y="3665637"/>
                  <a:ext cx="145820" cy="146462"/>
                  <a:chOff x="13096169" y="3602278"/>
                  <a:chExt cx="145820" cy="146462"/>
                </a:xfrm>
              </p:grpSpPr>
              <p:sp>
                <p:nvSpPr>
                  <p:cNvPr id="66" name="Rechthoek 65">
                    <a:extLst>
                      <a:ext uri="{FF2B5EF4-FFF2-40B4-BE49-F238E27FC236}">
                        <a16:creationId xmlns:a16="http://schemas.microsoft.com/office/drawing/2014/main" id="{2FBE8261-A0EA-4329-9AA7-87ED98B21F69}"/>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392A5DD9-7DC9-4466-B3B3-268AA6A9D01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1" name="Rechthoek 60">
                <a:extLst>
                  <a:ext uri="{FF2B5EF4-FFF2-40B4-BE49-F238E27FC236}">
                    <a16:creationId xmlns:a16="http://schemas.microsoft.com/office/drawing/2014/main" id="{43E623C9-132E-4E33-A641-51887BDDFFD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2" name="Gelijkbenige driehoek 61">
                <a:extLst>
                  <a:ext uri="{FF2B5EF4-FFF2-40B4-BE49-F238E27FC236}">
                    <a16:creationId xmlns:a16="http://schemas.microsoft.com/office/drawing/2014/main" id="{08D86462-275F-4C8B-B388-2E2530035DC1}"/>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Rechthoek 26">
              <a:extLst>
                <a:ext uri="{FF2B5EF4-FFF2-40B4-BE49-F238E27FC236}">
                  <a16:creationId xmlns:a16="http://schemas.microsoft.com/office/drawing/2014/main" id="{44994E25-A5F7-496B-8615-24E1E19BC260}"/>
                </a:ext>
              </a:extLst>
            </p:cNvPr>
            <p:cNvSpPr/>
            <p:nvPr userDrawn="1"/>
          </p:nvSpPr>
          <p:spPr>
            <a:xfrm>
              <a:off x="12847196" y="336943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8" name="Groep 27">
              <a:extLst>
                <a:ext uri="{FF2B5EF4-FFF2-40B4-BE49-F238E27FC236}">
                  <a16:creationId xmlns:a16="http://schemas.microsoft.com/office/drawing/2014/main" id="{4E6A951A-FD6F-4590-95B0-640BEFAB975E}"/>
                </a:ext>
              </a:extLst>
            </p:cNvPr>
            <p:cNvGrpSpPr/>
            <p:nvPr userDrawn="1"/>
          </p:nvGrpSpPr>
          <p:grpSpPr>
            <a:xfrm>
              <a:off x="13678213" y="3648953"/>
              <a:ext cx="1222990" cy="563933"/>
              <a:chOff x="-2485819" y="3399207"/>
              <a:chExt cx="1222990" cy="563933"/>
            </a:xfrm>
          </p:grpSpPr>
          <p:sp>
            <p:nvSpPr>
              <p:cNvPr id="39" name="Rechthoek 38">
                <a:extLst>
                  <a:ext uri="{FF2B5EF4-FFF2-40B4-BE49-F238E27FC236}">
                    <a16:creationId xmlns:a16="http://schemas.microsoft.com/office/drawing/2014/main" id="{D48552D7-0130-435F-B234-3EAD0F6DF5F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0DF99FB8-6604-4B17-A520-039893672A1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1" name="Groep 40">
                <a:extLst>
                  <a:ext uri="{FF2B5EF4-FFF2-40B4-BE49-F238E27FC236}">
                    <a16:creationId xmlns:a16="http://schemas.microsoft.com/office/drawing/2014/main" id="{D6755572-5F6E-420D-88CF-1D61951F54B9}"/>
                  </a:ext>
                </a:extLst>
              </p:cNvPr>
              <p:cNvGrpSpPr/>
              <p:nvPr userDrawn="1"/>
            </p:nvGrpSpPr>
            <p:grpSpPr>
              <a:xfrm>
                <a:off x="-2403869" y="3460544"/>
                <a:ext cx="155951" cy="131922"/>
                <a:chOff x="12968836" y="3354170"/>
                <a:chExt cx="404806" cy="342433"/>
              </a:xfrm>
            </p:grpSpPr>
            <p:sp>
              <p:nvSpPr>
                <p:cNvPr id="54" name="Rechthoek: afgeronde hoeken 53">
                  <a:extLst>
                    <a:ext uri="{FF2B5EF4-FFF2-40B4-BE49-F238E27FC236}">
                      <a16:creationId xmlns:a16="http://schemas.microsoft.com/office/drawing/2014/main" id="{311EB075-655E-4F68-8F34-4EFA404C018C}"/>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048A2364-432E-4EC6-A462-5816037A194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10760DBC-1E0E-41BD-B88B-C44468AE0CC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F4057ED3-D1F3-4523-A0B4-977A71BFFC3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69996CEB-E6C6-45A3-8E7F-FF63D198997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9" name="Rechthoek 58">
                  <a:extLst>
                    <a:ext uri="{FF2B5EF4-FFF2-40B4-BE49-F238E27FC236}">
                      <a16:creationId xmlns:a16="http://schemas.microsoft.com/office/drawing/2014/main" id="{47F9AA50-B69A-4AD7-8D4C-CB064A81728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2" name="Groep 41">
                <a:extLst>
                  <a:ext uri="{FF2B5EF4-FFF2-40B4-BE49-F238E27FC236}">
                    <a16:creationId xmlns:a16="http://schemas.microsoft.com/office/drawing/2014/main" id="{8591A243-55E6-4A05-BFE3-0EE0CF27C1B2}"/>
                  </a:ext>
                </a:extLst>
              </p:cNvPr>
              <p:cNvGrpSpPr/>
              <p:nvPr userDrawn="1"/>
            </p:nvGrpSpPr>
            <p:grpSpPr>
              <a:xfrm>
                <a:off x="-2423424" y="3690208"/>
                <a:ext cx="166739" cy="218963"/>
                <a:chOff x="12940828" y="3950597"/>
                <a:chExt cx="432813" cy="568367"/>
              </a:xfrm>
            </p:grpSpPr>
            <p:grpSp>
              <p:nvGrpSpPr>
                <p:cNvPr id="46" name="Groep 45">
                  <a:extLst>
                    <a:ext uri="{FF2B5EF4-FFF2-40B4-BE49-F238E27FC236}">
                      <a16:creationId xmlns:a16="http://schemas.microsoft.com/office/drawing/2014/main" id="{ABFCAD62-846D-4CDA-A69E-F27E359C2E22}"/>
                    </a:ext>
                  </a:extLst>
                </p:cNvPr>
                <p:cNvGrpSpPr/>
                <p:nvPr userDrawn="1"/>
              </p:nvGrpSpPr>
              <p:grpSpPr>
                <a:xfrm>
                  <a:off x="13000382" y="4006891"/>
                  <a:ext cx="373259" cy="315747"/>
                  <a:chOff x="12968836" y="3354170"/>
                  <a:chExt cx="404806" cy="342433"/>
                </a:xfrm>
              </p:grpSpPr>
              <p:sp>
                <p:nvSpPr>
                  <p:cNvPr id="48" name="Rechthoek: afgeronde hoeken 47">
                    <a:extLst>
                      <a:ext uri="{FF2B5EF4-FFF2-40B4-BE49-F238E27FC236}">
                        <a16:creationId xmlns:a16="http://schemas.microsoft.com/office/drawing/2014/main" id="{48503B35-A744-4AA4-B1CA-FA517EE3EB9D}"/>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87298E40-1861-4912-A276-DBAADC5D826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6994552A-CCB0-4DF2-95F7-D21E6E74E17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162BDF6B-B2D8-4169-8E8D-B18B4CB05CFA}"/>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9EA93FB3-5047-4AD2-9354-EF4A38CA5DC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3" name="Rechthoek 52">
                    <a:extLst>
                      <a:ext uri="{FF2B5EF4-FFF2-40B4-BE49-F238E27FC236}">
                        <a16:creationId xmlns:a16="http://schemas.microsoft.com/office/drawing/2014/main" id="{EB5ABAB6-BCD0-45EF-91B1-B114D0A5E88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7" name="Boog 46">
                  <a:extLst>
                    <a:ext uri="{FF2B5EF4-FFF2-40B4-BE49-F238E27FC236}">
                      <a16:creationId xmlns:a16="http://schemas.microsoft.com/office/drawing/2014/main" id="{EDDB1E8D-1232-4AAD-BBEA-C13113A98FE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3" name="Tekstvak 42">
                <a:extLst>
                  <a:ext uri="{FF2B5EF4-FFF2-40B4-BE49-F238E27FC236}">
                    <a16:creationId xmlns:a16="http://schemas.microsoft.com/office/drawing/2014/main" id="{E3BF4327-E9CC-43EB-81D0-A77EC3CA3466}"/>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4" name="Tekstvak 43">
                <a:extLst>
                  <a:ext uri="{FF2B5EF4-FFF2-40B4-BE49-F238E27FC236}">
                    <a16:creationId xmlns:a16="http://schemas.microsoft.com/office/drawing/2014/main" id="{97C8D28C-6E34-4F0B-BA1D-51CA10DEA5D9}"/>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5" name="Vrije vorm: vorm 44">
                <a:extLst>
                  <a:ext uri="{FF2B5EF4-FFF2-40B4-BE49-F238E27FC236}">
                    <a16:creationId xmlns:a16="http://schemas.microsoft.com/office/drawing/2014/main" id="{14BCE442-D16A-4883-BEB5-1FD68D29D7C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5453412C-BB86-41A7-90F9-3F72C6D40B09}"/>
                </a:ext>
              </a:extLst>
            </p:cNvPr>
            <p:cNvGrpSpPr/>
            <p:nvPr userDrawn="1"/>
          </p:nvGrpSpPr>
          <p:grpSpPr>
            <a:xfrm>
              <a:off x="12853251" y="1548333"/>
              <a:ext cx="311450" cy="313414"/>
              <a:chOff x="-3310781" y="1231352"/>
              <a:chExt cx="311450" cy="313414"/>
            </a:xfrm>
          </p:grpSpPr>
          <p:sp>
            <p:nvSpPr>
              <p:cNvPr id="36" name="Rechthoek 35">
                <a:extLst>
                  <a:ext uri="{FF2B5EF4-FFF2-40B4-BE49-F238E27FC236}">
                    <a16:creationId xmlns:a16="http://schemas.microsoft.com/office/drawing/2014/main" id="{B84A9FBF-72C5-4E1D-8A9B-DB55CC91CE07}"/>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2">
                <a:extLst>
                  <a:ext uri="{FF2B5EF4-FFF2-40B4-BE49-F238E27FC236}">
                    <a16:creationId xmlns:a16="http://schemas.microsoft.com/office/drawing/2014/main" id="{8445DF54-F83E-4B27-9CF6-A16F67D6A107}"/>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8" name="Vrije vorm 113">
                <a:extLst>
                  <a:ext uri="{FF2B5EF4-FFF2-40B4-BE49-F238E27FC236}">
                    <a16:creationId xmlns:a16="http://schemas.microsoft.com/office/drawing/2014/main" id="{E7979862-D2A8-40BE-B585-9D346E2FB1F0}"/>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30" name="Groep 29">
              <a:extLst>
                <a:ext uri="{FF2B5EF4-FFF2-40B4-BE49-F238E27FC236}">
                  <a16:creationId xmlns:a16="http://schemas.microsoft.com/office/drawing/2014/main" id="{85752744-A0CA-410D-8DD7-1616EF29DAC1}"/>
                </a:ext>
              </a:extLst>
            </p:cNvPr>
            <p:cNvGrpSpPr/>
            <p:nvPr userDrawn="1"/>
          </p:nvGrpSpPr>
          <p:grpSpPr>
            <a:xfrm>
              <a:off x="15225598" y="6163087"/>
              <a:ext cx="627798" cy="576693"/>
              <a:chOff x="-938434" y="4570310"/>
              <a:chExt cx="627798" cy="576693"/>
            </a:xfrm>
          </p:grpSpPr>
          <p:grpSp>
            <p:nvGrpSpPr>
              <p:cNvPr id="31" name="Inspireren">
                <a:extLst>
                  <a:ext uri="{FF2B5EF4-FFF2-40B4-BE49-F238E27FC236}">
                    <a16:creationId xmlns:a16="http://schemas.microsoft.com/office/drawing/2014/main" id="{47EF365B-B82A-4A90-84BE-63F794AF348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3" name="Freeform 12">
                  <a:extLst>
                    <a:ext uri="{FF2B5EF4-FFF2-40B4-BE49-F238E27FC236}">
                      <a16:creationId xmlns:a16="http://schemas.microsoft.com/office/drawing/2014/main" id="{E7088AA2-C8C8-4711-BCF1-6A8DC975613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3">
                  <a:extLst>
                    <a:ext uri="{FF2B5EF4-FFF2-40B4-BE49-F238E27FC236}">
                      <a16:creationId xmlns:a16="http://schemas.microsoft.com/office/drawing/2014/main" id="{ACAD97EC-C2AB-4868-8D11-689D4677C6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5" name="Freeform 14">
                  <a:extLst>
                    <a:ext uri="{FF2B5EF4-FFF2-40B4-BE49-F238E27FC236}">
                      <a16:creationId xmlns:a16="http://schemas.microsoft.com/office/drawing/2014/main" id="{B2671E62-A05A-4079-8A5D-095E7353C42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2" name="Tekstvak 31">
                <a:extLst>
                  <a:ext uri="{FF2B5EF4-FFF2-40B4-BE49-F238E27FC236}">
                    <a16:creationId xmlns:a16="http://schemas.microsoft.com/office/drawing/2014/main" id="{27437636-2E8F-4674-8542-91A9D6889C2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3" name="Tijdelijke aanduiding voor media 12">
            <a:extLst>
              <a:ext uri="{FF2B5EF4-FFF2-40B4-BE49-F238E27FC236}">
                <a16:creationId xmlns:a16="http://schemas.microsoft.com/office/drawing/2014/main" id="{E225D8F7-E2F5-4DA6-B6BE-FADF3D26511E}"/>
              </a:ext>
            </a:extLst>
          </p:cNvPr>
          <p:cNvSpPr>
            <a:spLocks noGrp="1"/>
          </p:cNvSpPr>
          <p:nvPr userDrawn="1">
            <p:ph type="media" sz="quarter" idx="14" hasCustomPrompt="1"/>
          </p:nvPr>
        </p:nvSpPr>
        <p:spPr>
          <a:xfrm>
            <a:off x="0" y="1"/>
            <a:ext cx="12471400" cy="6857999"/>
          </a:xfrm>
          <a:custGeom>
            <a:avLst/>
            <a:gdLst>
              <a:gd name="connsiteX0" fmla="*/ 0 w 12475960"/>
              <a:gd name="connsiteY0" fmla="*/ 0 h 6858001"/>
              <a:gd name="connsiteX1" fmla="*/ 12192000 w 12475960"/>
              <a:gd name="connsiteY1" fmla="*/ 0 h 6858001"/>
              <a:gd name="connsiteX2" fmla="*/ 12192000 w 12475960"/>
              <a:gd name="connsiteY2" fmla="*/ 6309665 h 6858001"/>
              <a:gd name="connsiteX3" fmla="*/ 12201322 w 12475960"/>
              <a:gd name="connsiteY3" fmla="*/ 6308725 h 6858001"/>
              <a:gd name="connsiteX4" fmla="*/ 12475960 w 12475960"/>
              <a:gd name="connsiteY4" fmla="*/ 6583363 h 6858001"/>
              <a:gd name="connsiteX5" fmla="*/ 12201322 w 12475960"/>
              <a:gd name="connsiteY5" fmla="*/ 6858001 h 6858001"/>
              <a:gd name="connsiteX6" fmla="*/ 12192000 w 12475960"/>
              <a:gd name="connsiteY6" fmla="*/ 6857062 h 6858001"/>
              <a:gd name="connsiteX7" fmla="*/ 12192000 w 12475960"/>
              <a:gd name="connsiteY7" fmla="*/ 6858000 h 6858001"/>
              <a:gd name="connsiteX8" fmla="*/ 0 w 12475960"/>
              <a:gd name="connsiteY8"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5960" h="6858001">
                <a:moveTo>
                  <a:pt x="0" y="0"/>
                </a:moveTo>
                <a:lnTo>
                  <a:pt x="12192000" y="0"/>
                </a:lnTo>
                <a:lnTo>
                  <a:pt x="12192000" y="6309665"/>
                </a:lnTo>
                <a:lnTo>
                  <a:pt x="12201322" y="6308725"/>
                </a:lnTo>
                <a:cubicBezTo>
                  <a:pt x="12353000" y="6308725"/>
                  <a:pt x="12475960" y="6431685"/>
                  <a:pt x="12475960" y="6583363"/>
                </a:cubicBezTo>
                <a:cubicBezTo>
                  <a:pt x="12475960" y="6735041"/>
                  <a:pt x="12353000" y="6858001"/>
                  <a:pt x="12201322" y="6858001"/>
                </a:cubicBezTo>
                <a:lnTo>
                  <a:pt x="12192000" y="6857062"/>
                </a:lnTo>
                <a:lnTo>
                  <a:pt x="12192000" y="6858000"/>
                </a:lnTo>
                <a:lnTo>
                  <a:pt x="0" y="6858000"/>
                </a:lnTo>
                <a:close/>
              </a:path>
            </a:pathLst>
          </a:cu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 name="Tijdelijke aanduiding voor tekst 7">
            <a:extLst>
              <a:ext uri="{FF2B5EF4-FFF2-40B4-BE49-F238E27FC236}">
                <a16:creationId xmlns:a16="http://schemas.microsoft.com/office/drawing/2014/main" id="{ACE52D6A-7FFA-4A33-BC25-B67E9C5EAC06}"/>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1613069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slide [beeld]">
    <p:spTree>
      <p:nvGrpSpPr>
        <p:cNvPr id="1" name=""/>
        <p:cNvGrpSpPr/>
        <p:nvPr/>
      </p:nvGrpSpPr>
      <p:grpSpPr>
        <a:xfrm>
          <a:off x="0" y="0"/>
          <a:ext cx="0" cy="0"/>
          <a:chOff x="0" y="0"/>
          <a:chExt cx="0" cy="0"/>
        </a:xfrm>
      </p:grpSpPr>
      <p:sp>
        <p:nvSpPr>
          <p:cNvPr id="81" name="Tijdelijke aanduiding voor afbeelding 13">
            <a:extLst>
              <a:ext uri="{FF2B5EF4-FFF2-40B4-BE49-F238E27FC236}">
                <a16:creationId xmlns:a16="http://schemas.microsoft.com/office/drawing/2014/main" id="{811072F0-7B98-479E-8EC4-359320F71DF7}"/>
              </a:ext>
            </a:extLst>
          </p:cNvPr>
          <p:cNvSpPr>
            <a:spLocks noGrp="1"/>
          </p:cNvSpPr>
          <p:nvPr>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grpSp>
        <p:nvGrpSpPr>
          <p:cNvPr id="82" name="- INSTRUCTIES">
            <a:extLst>
              <a:ext uri="{FF2B5EF4-FFF2-40B4-BE49-F238E27FC236}">
                <a16:creationId xmlns:a16="http://schemas.microsoft.com/office/drawing/2014/main" id="{F400FEF7-EAB4-4618-9D44-22EF249C79D5}"/>
              </a:ext>
            </a:extLst>
          </p:cNvPr>
          <p:cNvGrpSpPr/>
          <p:nvPr userDrawn="1"/>
        </p:nvGrpSpPr>
        <p:grpSpPr>
          <a:xfrm>
            <a:off x="12377595" y="-1"/>
            <a:ext cx="3693386" cy="7023101"/>
            <a:chOff x="12377595" y="-1"/>
            <a:chExt cx="3693386" cy="7023101"/>
          </a:xfrm>
        </p:grpSpPr>
        <p:sp>
          <p:nvSpPr>
            <p:cNvPr id="83" name="Rechthoek 82">
              <a:extLst>
                <a:ext uri="{FF2B5EF4-FFF2-40B4-BE49-F238E27FC236}">
                  <a16:creationId xmlns:a16="http://schemas.microsoft.com/office/drawing/2014/main" id="{8A0B889E-2847-4FAF-AB92-06B3B1FDB4BD}"/>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4" name="Ovaal 83">
              <a:extLst>
                <a:ext uri="{FF2B5EF4-FFF2-40B4-BE49-F238E27FC236}">
                  <a16:creationId xmlns:a16="http://schemas.microsoft.com/office/drawing/2014/main" id="{A214358C-1A95-4C77-AF4B-4209EE2A1FCF}"/>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5" name="Rechthoek 84">
              <a:extLst>
                <a:ext uri="{FF2B5EF4-FFF2-40B4-BE49-F238E27FC236}">
                  <a16:creationId xmlns:a16="http://schemas.microsoft.com/office/drawing/2014/main" id="{787BC5A7-091E-46A3-932B-C0D7C0FA5130}"/>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6" name="Ovaal 85">
              <a:extLst>
                <a:ext uri="{FF2B5EF4-FFF2-40B4-BE49-F238E27FC236}">
                  <a16:creationId xmlns:a16="http://schemas.microsoft.com/office/drawing/2014/main" id="{1BD8E85A-ACE1-4D62-8A56-460DDAE36DA9}"/>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7" name="Rechthoek 86">
              <a:extLst>
                <a:ext uri="{FF2B5EF4-FFF2-40B4-BE49-F238E27FC236}">
                  <a16:creationId xmlns:a16="http://schemas.microsoft.com/office/drawing/2014/main" id="{C52B9D86-3AA6-4B23-8703-CE1C89A473CF}"/>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8" name="Ovaal 87">
              <a:extLst>
                <a:ext uri="{FF2B5EF4-FFF2-40B4-BE49-F238E27FC236}">
                  <a16:creationId xmlns:a16="http://schemas.microsoft.com/office/drawing/2014/main" id="{D6B7096E-B60F-423E-9F6D-5E6919B07CCA}"/>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9" name="Rechthoek 88">
              <a:extLst>
                <a:ext uri="{FF2B5EF4-FFF2-40B4-BE49-F238E27FC236}">
                  <a16:creationId xmlns:a16="http://schemas.microsoft.com/office/drawing/2014/main" id="{3E4CA370-41F6-4516-A971-7D09AA063603}"/>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0" name="Rechthoek 89">
              <a:extLst>
                <a:ext uri="{FF2B5EF4-FFF2-40B4-BE49-F238E27FC236}">
                  <a16:creationId xmlns:a16="http://schemas.microsoft.com/office/drawing/2014/main" id="{9A7CE19C-540B-4153-9B8B-46D0BA221673}"/>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1" name="Groep 90">
              <a:extLst>
                <a:ext uri="{FF2B5EF4-FFF2-40B4-BE49-F238E27FC236}">
                  <a16:creationId xmlns:a16="http://schemas.microsoft.com/office/drawing/2014/main" id="{D9A8C9BB-2AB5-435A-B9AA-D0B85EDECB66}"/>
                </a:ext>
              </a:extLst>
            </p:cNvPr>
            <p:cNvGrpSpPr/>
            <p:nvPr userDrawn="1"/>
          </p:nvGrpSpPr>
          <p:grpSpPr>
            <a:xfrm>
              <a:off x="13677941" y="3814409"/>
              <a:ext cx="1222990" cy="563933"/>
              <a:chOff x="-2485819" y="3399207"/>
              <a:chExt cx="1222990" cy="563933"/>
            </a:xfrm>
          </p:grpSpPr>
          <p:sp>
            <p:nvSpPr>
              <p:cNvPr id="133" name="Rechthoek 132">
                <a:extLst>
                  <a:ext uri="{FF2B5EF4-FFF2-40B4-BE49-F238E27FC236}">
                    <a16:creationId xmlns:a16="http://schemas.microsoft.com/office/drawing/2014/main" id="{70CFCA40-3463-4296-B74F-E48A4BBF5C9B}"/>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58A37066-3341-466A-A8D7-CDF2321560D3}"/>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E57BA542-E1BA-4979-AEBF-D9F1D6562DAE}"/>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C6D7485F-6CF6-45CB-902F-69325EB72EDF}"/>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6BF5C84E-97AD-44A9-850B-5CD5B085210C}"/>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7DA611A0-A050-419D-B384-0A9E3E60F13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123036A8-8504-43E5-9ADC-04528965644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137A3E76-69E8-43EC-AF06-37C9297BFAE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BE357CA8-E4CB-412D-835F-9FF40538880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2B47059D-42C3-4E16-AE1E-8CDF0FED4DA1}"/>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05228470-0769-4A1A-B641-4C70B7751426}"/>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6A61E555-C56E-4BAB-87FC-EF64ABBAFA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CE4AA3A6-AC37-4AAD-B5EF-C00CCCAC3048}"/>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474B7A2-4B31-452E-B41D-EDAFB3DF5B5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CE986897-D7D5-4E9E-9A75-308D902931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C87EB726-98A1-4969-A2EA-4B34D091AA62}"/>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43081A4C-F648-4A0C-A50D-6D21450C0BBF}"/>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5F9266D1-A6EE-407A-BE52-EBD43B48859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AD1EEFC7-6F77-4A98-84F4-AA17AEE0E04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97B26CB7-C812-480D-A5CE-7353F204FE3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030254EF-8436-4BD8-9C07-76AB40B7FF63}"/>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2" name="Groep 91">
              <a:extLst>
                <a:ext uri="{FF2B5EF4-FFF2-40B4-BE49-F238E27FC236}">
                  <a16:creationId xmlns:a16="http://schemas.microsoft.com/office/drawing/2014/main" id="{FBC86987-F84B-4A49-A4F3-EFE4AA58F11A}"/>
                </a:ext>
              </a:extLst>
            </p:cNvPr>
            <p:cNvGrpSpPr/>
            <p:nvPr userDrawn="1"/>
          </p:nvGrpSpPr>
          <p:grpSpPr>
            <a:xfrm>
              <a:off x="12377595" y="6063404"/>
              <a:ext cx="3693386" cy="959696"/>
              <a:chOff x="-3786437" y="6163468"/>
              <a:chExt cx="3693386" cy="959696"/>
            </a:xfrm>
          </p:grpSpPr>
          <p:sp>
            <p:nvSpPr>
              <p:cNvPr id="122" name="Rechthoek 121">
                <a:extLst>
                  <a:ext uri="{FF2B5EF4-FFF2-40B4-BE49-F238E27FC236}">
                    <a16:creationId xmlns:a16="http://schemas.microsoft.com/office/drawing/2014/main" id="{C35F7865-1516-431E-9C31-EF547F129950}"/>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475B41EF-8E1F-4421-8888-63356AD3E7AD}"/>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4A3B338D-0A35-4C0E-9FD3-FC79860CC6C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43F489F1-0E1B-477F-A987-EE76672E283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323366F7-AC29-496E-A5EB-5670EC44F7B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19EF3B6-7624-4D20-BBA9-622D4260323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AE3F6429-256D-404A-9414-0B0356183C4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0358B66B-1029-4D0A-AC09-557AC275ADAD}"/>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23A701D5-D999-4C12-B12A-805E4D70A58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983D616E-F906-4BCA-AF3C-BBAC1863FF17}"/>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3" name="Groep 92">
              <a:extLst>
                <a:ext uri="{FF2B5EF4-FFF2-40B4-BE49-F238E27FC236}">
                  <a16:creationId xmlns:a16="http://schemas.microsoft.com/office/drawing/2014/main" id="{E282F6AC-ADD4-4948-8774-29958D43E253}"/>
                </a:ext>
              </a:extLst>
            </p:cNvPr>
            <p:cNvGrpSpPr/>
            <p:nvPr userDrawn="1"/>
          </p:nvGrpSpPr>
          <p:grpSpPr>
            <a:xfrm>
              <a:off x="12796313" y="1561608"/>
              <a:ext cx="791775" cy="406485"/>
              <a:chOff x="-3565087" y="1409294"/>
              <a:chExt cx="627469" cy="322133"/>
            </a:xfrm>
          </p:grpSpPr>
          <p:grpSp>
            <p:nvGrpSpPr>
              <p:cNvPr id="116" name="Groep 115">
                <a:extLst>
                  <a:ext uri="{FF2B5EF4-FFF2-40B4-BE49-F238E27FC236}">
                    <a16:creationId xmlns:a16="http://schemas.microsoft.com/office/drawing/2014/main" id="{71699FB1-38F1-48DD-9607-A5590A3C17E2}"/>
                  </a:ext>
                </a:extLst>
              </p:cNvPr>
              <p:cNvGrpSpPr/>
              <p:nvPr userDrawn="1"/>
            </p:nvGrpSpPr>
            <p:grpSpPr>
              <a:xfrm>
                <a:off x="-3364916" y="1409294"/>
                <a:ext cx="225195" cy="195499"/>
                <a:chOff x="10307162" y="1361199"/>
                <a:chExt cx="2200275" cy="1914525"/>
              </a:xfrm>
            </p:grpSpPr>
            <p:sp>
              <p:nvSpPr>
                <p:cNvPr id="118" name="Vrije vorm: vorm 117">
                  <a:extLst>
                    <a:ext uri="{FF2B5EF4-FFF2-40B4-BE49-F238E27FC236}">
                      <a16:creationId xmlns:a16="http://schemas.microsoft.com/office/drawing/2014/main" id="{CC856AB3-C930-4436-B9F3-899BEA0D61F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9" name="Groep 118">
                  <a:extLst>
                    <a:ext uri="{FF2B5EF4-FFF2-40B4-BE49-F238E27FC236}">
                      <a16:creationId xmlns:a16="http://schemas.microsoft.com/office/drawing/2014/main" id="{80CF1D9D-D77C-4128-8D32-AEB32F388D6A}"/>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0" name="Vrije vorm: vorm 119">
                    <a:extLst>
                      <a:ext uri="{FF2B5EF4-FFF2-40B4-BE49-F238E27FC236}">
                        <a16:creationId xmlns:a16="http://schemas.microsoft.com/office/drawing/2014/main" id="{0C7328D1-DFA1-4E99-BC9E-CDE173DF17DA}"/>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1" name="Vrije vorm: vorm 120">
                    <a:extLst>
                      <a:ext uri="{FF2B5EF4-FFF2-40B4-BE49-F238E27FC236}">
                        <a16:creationId xmlns:a16="http://schemas.microsoft.com/office/drawing/2014/main" id="{D1B8E06F-A3A6-4298-81D9-3868F5FEE6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7" name="Tekstvak 116">
                <a:extLst>
                  <a:ext uri="{FF2B5EF4-FFF2-40B4-BE49-F238E27FC236}">
                    <a16:creationId xmlns:a16="http://schemas.microsoft.com/office/drawing/2014/main" id="{9D834F12-80BF-4FD9-B539-B782121030A3}"/>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4" name="Groep 93">
              <a:extLst>
                <a:ext uri="{FF2B5EF4-FFF2-40B4-BE49-F238E27FC236}">
                  <a16:creationId xmlns:a16="http://schemas.microsoft.com/office/drawing/2014/main" id="{72EE266C-1BA9-48B1-905F-29010486E554}"/>
                </a:ext>
              </a:extLst>
            </p:cNvPr>
            <p:cNvGrpSpPr/>
            <p:nvPr userDrawn="1"/>
          </p:nvGrpSpPr>
          <p:grpSpPr>
            <a:xfrm>
              <a:off x="12809465" y="5500987"/>
              <a:ext cx="514284" cy="506545"/>
              <a:chOff x="12617641" y="3403239"/>
              <a:chExt cx="752963" cy="741634"/>
            </a:xfrm>
          </p:grpSpPr>
          <p:grpSp>
            <p:nvGrpSpPr>
              <p:cNvPr id="100" name="Groep 99">
                <a:extLst>
                  <a:ext uri="{FF2B5EF4-FFF2-40B4-BE49-F238E27FC236}">
                    <a16:creationId xmlns:a16="http://schemas.microsoft.com/office/drawing/2014/main" id="{5C2E24D8-915A-48E6-B3DB-2B5E23BEA826}"/>
                  </a:ext>
                </a:extLst>
              </p:cNvPr>
              <p:cNvGrpSpPr/>
              <p:nvPr userDrawn="1"/>
            </p:nvGrpSpPr>
            <p:grpSpPr>
              <a:xfrm>
                <a:off x="12771530" y="3403239"/>
                <a:ext cx="467176" cy="448491"/>
                <a:chOff x="12782157" y="3403239"/>
                <a:chExt cx="467176" cy="448491"/>
              </a:xfrm>
            </p:grpSpPr>
            <p:grpSp>
              <p:nvGrpSpPr>
                <p:cNvPr id="103" name="Groep 102">
                  <a:extLst>
                    <a:ext uri="{FF2B5EF4-FFF2-40B4-BE49-F238E27FC236}">
                      <a16:creationId xmlns:a16="http://schemas.microsoft.com/office/drawing/2014/main" id="{5C7FD659-1AF2-411E-ABB6-35DD92B0D681}"/>
                    </a:ext>
                  </a:extLst>
                </p:cNvPr>
                <p:cNvGrpSpPr/>
                <p:nvPr userDrawn="1"/>
              </p:nvGrpSpPr>
              <p:grpSpPr>
                <a:xfrm>
                  <a:off x="12782157" y="3403239"/>
                  <a:ext cx="412976" cy="396132"/>
                  <a:chOff x="13554906" y="3320109"/>
                  <a:chExt cx="443917" cy="425811"/>
                </a:xfrm>
              </p:grpSpPr>
              <p:grpSp>
                <p:nvGrpSpPr>
                  <p:cNvPr id="110" name="Groep 109">
                    <a:extLst>
                      <a:ext uri="{FF2B5EF4-FFF2-40B4-BE49-F238E27FC236}">
                        <a16:creationId xmlns:a16="http://schemas.microsoft.com/office/drawing/2014/main" id="{30BD6C21-22EA-4A2B-8213-453DC2D56840}"/>
                      </a:ext>
                    </a:extLst>
                  </p:cNvPr>
                  <p:cNvGrpSpPr/>
                  <p:nvPr userDrawn="1"/>
                </p:nvGrpSpPr>
                <p:grpSpPr>
                  <a:xfrm>
                    <a:off x="13554906" y="3320109"/>
                    <a:ext cx="443917" cy="425811"/>
                    <a:chOff x="12909684" y="1276143"/>
                    <a:chExt cx="443917" cy="425811"/>
                  </a:xfrm>
                </p:grpSpPr>
                <p:sp>
                  <p:nvSpPr>
                    <p:cNvPr id="113" name="Rechthoek 112">
                      <a:extLst>
                        <a:ext uri="{FF2B5EF4-FFF2-40B4-BE49-F238E27FC236}">
                          <a16:creationId xmlns:a16="http://schemas.microsoft.com/office/drawing/2014/main" id="{CFBEC17F-3F10-44A2-A4B1-F24E67690AE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4" name="Rechthoek 113">
                      <a:extLst>
                        <a:ext uri="{FF2B5EF4-FFF2-40B4-BE49-F238E27FC236}">
                          <a16:creationId xmlns:a16="http://schemas.microsoft.com/office/drawing/2014/main" id="{55A7705D-3FE3-45FE-890D-28577BCD1A07}"/>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Ovaal 114">
                      <a:extLst>
                        <a:ext uri="{FF2B5EF4-FFF2-40B4-BE49-F238E27FC236}">
                          <a16:creationId xmlns:a16="http://schemas.microsoft.com/office/drawing/2014/main" id="{3EFDB1A3-0034-4BE8-AB45-A36A7C16A9E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1" name="Afbeelding 110">
                    <a:extLst>
                      <a:ext uri="{FF2B5EF4-FFF2-40B4-BE49-F238E27FC236}">
                        <a16:creationId xmlns:a16="http://schemas.microsoft.com/office/drawing/2014/main" id="{BC09C6FC-9E4F-42CD-8B5C-5A34448891F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2" name="Afbeelding 111">
                    <a:extLst>
                      <a:ext uri="{FF2B5EF4-FFF2-40B4-BE49-F238E27FC236}">
                        <a16:creationId xmlns:a16="http://schemas.microsoft.com/office/drawing/2014/main" id="{08E30F7F-E0F4-4484-97C8-FB6979446B9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4" name="Groep 103">
                  <a:extLst>
                    <a:ext uri="{FF2B5EF4-FFF2-40B4-BE49-F238E27FC236}">
                      <a16:creationId xmlns:a16="http://schemas.microsoft.com/office/drawing/2014/main" id="{E2333214-6026-4966-85B4-9635A1ED0C10}"/>
                    </a:ext>
                  </a:extLst>
                </p:cNvPr>
                <p:cNvGrpSpPr/>
                <p:nvPr userDrawn="1"/>
              </p:nvGrpSpPr>
              <p:grpSpPr>
                <a:xfrm>
                  <a:off x="13103513" y="3705268"/>
                  <a:ext cx="145820" cy="146462"/>
                  <a:chOff x="13096169" y="3602278"/>
                  <a:chExt cx="145820" cy="146462"/>
                </a:xfrm>
              </p:grpSpPr>
              <p:sp>
                <p:nvSpPr>
                  <p:cNvPr id="108" name="Rechthoek 107">
                    <a:extLst>
                      <a:ext uri="{FF2B5EF4-FFF2-40B4-BE49-F238E27FC236}">
                        <a16:creationId xmlns:a16="http://schemas.microsoft.com/office/drawing/2014/main" id="{DBD2E305-62DB-4F15-91FE-CE2BB3CF310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2798FBDF-6CB8-42DB-B32F-A3733C54739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5" name="Groep 104">
                  <a:extLst>
                    <a:ext uri="{FF2B5EF4-FFF2-40B4-BE49-F238E27FC236}">
                      <a16:creationId xmlns:a16="http://schemas.microsoft.com/office/drawing/2014/main" id="{630BCE70-AF5F-41E6-AAA8-7700FA21FA1B}"/>
                    </a:ext>
                  </a:extLst>
                </p:cNvPr>
                <p:cNvGrpSpPr/>
                <p:nvPr userDrawn="1"/>
              </p:nvGrpSpPr>
              <p:grpSpPr>
                <a:xfrm rot="10800000">
                  <a:off x="13061402" y="3665637"/>
                  <a:ext cx="145820" cy="146462"/>
                  <a:chOff x="13096169" y="3602278"/>
                  <a:chExt cx="145820" cy="146462"/>
                </a:xfrm>
              </p:grpSpPr>
              <p:sp>
                <p:nvSpPr>
                  <p:cNvPr id="106" name="Rechthoek 105">
                    <a:extLst>
                      <a:ext uri="{FF2B5EF4-FFF2-40B4-BE49-F238E27FC236}">
                        <a16:creationId xmlns:a16="http://schemas.microsoft.com/office/drawing/2014/main" id="{5907BE95-AA85-441D-9685-30FCC261AB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7" name="Rechthoek 106">
                    <a:extLst>
                      <a:ext uri="{FF2B5EF4-FFF2-40B4-BE49-F238E27FC236}">
                        <a16:creationId xmlns:a16="http://schemas.microsoft.com/office/drawing/2014/main" id="{0D5782CB-9B9F-4376-B93E-5D5FF8D3B11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1" name="Rechthoek 100">
                <a:extLst>
                  <a:ext uri="{FF2B5EF4-FFF2-40B4-BE49-F238E27FC236}">
                    <a16:creationId xmlns:a16="http://schemas.microsoft.com/office/drawing/2014/main" id="{DD620272-9B60-4FB5-B9FE-479767647D6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2" name="Gelijkbenige driehoek 101">
                <a:extLst>
                  <a:ext uri="{FF2B5EF4-FFF2-40B4-BE49-F238E27FC236}">
                    <a16:creationId xmlns:a16="http://schemas.microsoft.com/office/drawing/2014/main" id="{5C2671D6-A3E3-48B7-800C-6CF9F099783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7" name="Ovaal 96">
              <a:extLst>
                <a:ext uri="{FF2B5EF4-FFF2-40B4-BE49-F238E27FC236}">
                  <a16:creationId xmlns:a16="http://schemas.microsoft.com/office/drawing/2014/main" id="{F456F268-B6EB-4DDD-950C-63172FB81808}"/>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8" name="Rechthoek 97">
              <a:extLst>
                <a:ext uri="{FF2B5EF4-FFF2-40B4-BE49-F238E27FC236}">
                  <a16:creationId xmlns:a16="http://schemas.microsoft.com/office/drawing/2014/main" id="{D18F20F3-B5A1-4303-8F22-4FC12604D194}"/>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9" name="Rechthoek 98">
              <a:extLst>
                <a:ext uri="{FF2B5EF4-FFF2-40B4-BE49-F238E27FC236}">
                  <a16:creationId xmlns:a16="http://schemas.microsoft.com/office/drawing/2014/main" id="{65005AF4-8EDB-4B7C-AB83-0D4F72489A66}"/>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[beeld]</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0" name="Tijdelijke aanduiding voor tekst 7">
            <a:extLst>
              <a:ext uri="{FF2B5EF4-FFF2-40B4-BE49-F238E27FC236}">
                <a16:creationId xmlns:a16="http://schemas.microsoft.com/office/drawing/2014/main" id="{1178F6B7-E143-458B-964C-0C24A66CF59B}"/>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0571420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ppt_x"/>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par>
                          <p:cTn id="25" fill="hold">
                            <p:stCondLst>
                              <p:cond delay="1200"/>
                            </p:stCondLst>
                            <p:childTnLst>
                              <p:par>
                                <p:cTn id="26" presetID="10" presetClass="exit" presetSubtype="0" fill="hold" grpId="0" nodeType="afterEffect">
                                  <p:stCondLst>
                                    <p:cond delay="3000"/>
                                  </p:stCondLst>
                                  <p:childTnLst>
                                    <p:animEffect transition="out" filter="fade">
                                      <p:cBhvr>
                                        <p:cTn id="27" dur="1000"/>
                                        <p:tgtEl>
                                          <p:spTgt spid="81"/>
                                        </p:tgtEl>
                                      </p:cBhvr>
                                    </p:animEffect>
                                    <p:set>
                                      <p:cBhvr>
                                        <p:cTn id="28" dur="1" fill="hold">
                                          <p:stCondLst>
                                            <p:cond delay="999"/>
                                          </p:stCondLst>
                                        </p:cTn>
                                        <p:tgtEl>
                                          <p:spTgt spid="81"/>
                                        </p:tgtEl>
                                        <p:attrNameLst>
                                          <p:attrName>style.visibility</p:attrName>
                                        </p:attrNameLst>
                                      </p:cBhvr>
                                      <p:to>
                                        <p:strVal val="hidden"/>
                                      </p:to>
                                    </p:set>
                                  </p:childTnLst>
                                </p:cTn>
                              </p:par>
                              <p:par>
                                <p:cTn id="29" presetID="10" presetClass="entr" presetSubtype="0" fill="hold" grpId="1" nodeType="withEffect">
                                  <p:stCondLst>
                                    <p:cond delay="1100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1" grpId="1" animBg="1"/>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0" grpId="0" animBg="1">
        <p:tmplLst>
          <p:tmpl>
            <p:tnLst>
              <p:par>
                <p:cTn presetID="2" presetClass="entr" presetSubtype="1" decel="10000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750" fill="hold"/>
                        <p:tgtEl>
                          <p:spTgt spid="80"/>
                        </p:tgtEl>
                        <p:attrNameLst>
                          <p:attrName>ppt_x</p:attrName>
                        </p:attrNameLst>
                      </p:cBhvr>
                      <p:tavLst>
                        <p:tav tm="0">
                          <p:val>
                            <p:strVal val="#ppt_x"/>
                          </p:val>
                        </p:tav>
                        <p:tav tm="100000">
                          <p:val>
                            <p:strVal val="#ppt_x"/>
                          </p:val>
                        </p:tav>
                      </p:tavLst>
                    </p:anim>
                    <p:anim calcmode="lin" valueType="num">
                      <p:cBhvr additive="base">
                        <p:cTn dur="750" fill="hold"/>
                        <p:tgtEl>
                          <p:spTgt spid="8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nu [10x]">
    <p:bg>
      <p:bgPr>
        <a:solidFill>
          <a:schemeClr val="accent1"/>
        </a:solidFill>
        <a:effectLst/>
      </p:bgPr>
    </p:bg>
    <p:spTree>
      <p:nvGrpSpPr>
        <p:cNvPr id="1" name=""/>
        <p:cNvGrpSpPr/>
        <p:nvPr/>
      </p:nvGrpSpPr>
      <p:grpSpPr>
        <a:xfrm>
          <a:off x="0" y="0"/>
          <a:ext cx="0" cy="0"/>
          <a:chOff x="0" y="0"/>
          <a:chExt cx="0" cy="0"/>
        </a:xfrm>
      </p:grpSpPr>
      <p:grpSp>
        <p:nvGrpSpPr>
          <p:cNvPr id="15" name="- INSTRUCTIE">
            <a:extLst>
              <a:ext uri="{FF2B5EF4-FFF2-40B4-BE49-F238E27FC236}">
                <a16:creationId xmlns:a16="http://schemas.microsoft.com/office/drawing/2014/main" id="{A20A370F-BF84-4DF6-93F2-378DFEEFA6CE}"/>
              </a:ext>
            </a:extLst>
          </p:cNvPr>
          <p:cNvGrpSpPr/>
          <p:nvPr userDrawn="1"/>
        </p:nvGrpSpPr>
        <p:grpSpPr>
          <a:xfrm>
            <a:off x="12377595" y="0"/>
            <a:ext cx="3693386" cy="6540712"/>
            <a:chOff x="-3786437" y="0"/>
            <a:chExt cx="3693386" cy="6540712"/>
          </a:xfrm>
        </p:grpSpPr>
        <p:sp>
          <p:nvSpPr>
            <p:cNvPr id="16" name="Rechthoek 15">
              <a:extLst>
                <a:ext uri="{FF2B5EF4-FFF2-40B4-BE49-F238E27FC236}">
                  <a16:creationId xmlns:a16="http://schemas.microsoft.com/office/drawing/2014/main" id="{9E34248B-A6D0-44F8-BADA-CDC5126C7B38}"/>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4A589C5E-4257-4CC4-B0C1-B9ADB34AE8D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FA153119-5D3D-4EF3-BF2B-5C38F9723EAB}"/>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83D3DBAD-867B-4AB3-B28A-30710A16F71A}"/>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46FAEC63-5789-40DF-99C5-CC046192332E}"/>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BCBA801B-73C6-43ED-AA90-169ADE5C96A6}"/>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28FF9104-EA78-413C-909A-9D292281AE36}"/>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5766A72B-3731-4A6E-8979-1B530953E46E}"/>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095EA56-3C94-4391-B630-A98B957ED68F}"/>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958F4D19-B141-4172-AEE9-645047DBC250}"/>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20F4DA-8EF0-4533-A480-5D72E82D7972}"/>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5558E495-DE8D-40DE-9032-E70B5C27427A}"/>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34E5F5B6-06C2-4CB5-A2CF-1C110C4A9C98}"/>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D37481E3-39AC-4206-9773-F5C78E7B0665}"/>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55B6DD19-639F-449C-812B-D00C9A7663B9}"/>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C4BD42C0-E2A4-48EE-BFF2-E34F19423387}"/>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BD75BDB0-3186-4265-A607-F35697DA3035}"/>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8E216162-75CF-4455-AA52-F77743B893A2}"/>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49B75A49-946A-49A0-9ECC-40F3F0AADBF5}"/>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4FDBFCBF-5FD5-401B-B73F-BAAFA12BEB20}"/>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4BDEC6B2-901B-4D49-ACDC-A852F15613B0}"/>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77A1EBC1-CA56-488D-A9FE-9B956798C156}"/>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1950857C-0BA9-4119-8037-6A737F870114}"/>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F2D73B8C-5EEB-4DB9-AB9B-FFD2DF250A50}"/>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6A341E5A-91B2-4FE1-AECC-29BD17AB9397}"/>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D23406D7-D1C6-4414-8557-885A5A6C17BA}"/>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B7B924B6-76E4-41C0-9670-6EC264B99CA7}"/>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E133628D-2820-4998-8D4E-7231EAA1C140}"/>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8011B337-7A08-4AC7-AD51-D34867A0D16E}"/>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4DD083CA-76DE-4967-9987-F77B2BB648BE}"/>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D1B71E68-3978-440A-A744-963161AFDF6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D05BC4D2-4A2C-4741-A4B7-5F79993ED5F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F2C1390E-20B1-45FF-ACBC-FF1197735AF7}"/>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1051AB62-0A6B-4701-8FA8-C3397C4F7AC5}"/>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44342EFD-0C4F-42D9-9629-9E3EAC82C4BE}"/>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2DCA625F-DD4E-4A49-B6FE-051EB811E11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C872506F-DE02-49D8-8F6D-33B52D52CE42}"/>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813E2CB2-A87D-4F1E-9B33-EBE9DF15CAA9}"/>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3682378F-D8A6-4222-B16F-81BAD42591DC}"/>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86D2738A-7F51-47E4-BBB2-055423D76786}"/>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5012D99F-9A41-44B3-A72A-03BA41778BC8}"/>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BEC905AB-3589-4238-81E2-1E2D00F5030C}"/>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8E3F92DA-48A2-4ECD-886E-FE691AE8FD7E}"/>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A117A461-212C-4356-BAD1-1B1D140261C7}"/>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55AA282-F30B-44C6-8809-0BCF4BF46A1B}"/>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5E3F6C92-409B-411D-B63D-8C8B4BB53786}"/>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A5B85A88-DA17-4232-899E-8BC310560BF3}"/>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C9A412-A7F5-4627-A7E6-665A0F7575D1}"/>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63CB7E5A-4BF3-4C62-AF1C-3F893F88224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2B1D4039-4439-47E5-B007-41412BAC7F3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8DB9BC-A1D4-419D-8D90-0E83DBCA76F0}"/>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3673B97E-4765-44E6-9848-EA4ACABA39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DFAE10D8-BE97-4848-BD61-AFA7564F016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A1C0FFD-5AEF-4DF9-A35D-2A8A20B8CC7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4F75F73A-F8D2-4137-9DC1-91B9411E975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DDE1FE3D-6316-4F29-A1B8-8551FD148AF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6" name="- INFO">
            <a:extLst>
              <a:ext uri="{FF2B5EF4-FFF2-40B4-BE49-F238E27FC236}">
                <a16:creationId xmlns:a16="http://schemas.microsoft.com/office/drawing/2014/main" id="{B10543DB-D9D8-47C4-865B-BE11B7029992}"/>
              </a:ext>
            </a:extLst>
          </p:cNvPr>
          <p:cNvSpPr txBox="1"/>
          <p:nvPr userDrawn="1"/>
        </p:nvSpPr>
        <p:spPr>
          <a:xfrm>
            <a:off x="-7318" y="-364758"/>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Menu [10x]</a:t>
            </a:r>
          </a:p>
        </p:txBody>
      </p:sp>
      <p:sp>
        <p:nvSpPr>
          <p:cNvPr id="17" name="Freeform: Shape 16">
            <a:extLst>
              <a:ext uri="{FF2B5EF4-FFF2-40B4-BE49-F238E27FC236}">
                <a16:creationId xmlns:a16="http://schemas.microsoft.com/office/drawing/2014/main" id="{3C13F1D3-4E0C-419D-839F-94E57C44FAC1}"/>
              </a:ext>
            </a:extLst>
          </p:cNvPr>
          <p:cNvSpPr/>
          <p:nvPr userDrawn="1"/>
        </p:nvSpPr>
        <p:spPr>
          <a:xfrm>
            <a:off x="-7440" y="0"/>
            <a:ext cx="12219719" cy="6858000"/>
          </a:xfrm>
          <a:custGeom>
            <a:avLst/>
            <a:gdLst>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824071 w 12196238"/>
              <a:gd name="connsiteY9" fmla="*/ 2775566 h 6858000"/>
              <a:gd name="connsiteX10" fmla="*/ 0 w 12196238"/>
              <a:gd name="connsiteY10" fmla="*/ 2880664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938371 w 12196238"/>
              <a:gd name="connsiteY9" fmla="*/ 4408423 h 6858000"/>
              <a:gd name="connsiteX10" fmla="*/ 0 w 12196238"/>
              <a:gd name="connsiteY10" fmla="*/ 2880664 h 6858000"/>
              <a:gd name="connsiteX11" fmla="*/ 0 w 12196238"/>
              <a:gd name="connsiteY11"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84249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69177 w 12212280"/>
              <a:gd name="connsiteY7" fmla="*/ 6852976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056 w 12219597"/>
              <a:gd name="connsiteY0" fmla="*/ 0 h 6858000"/>
              <a:gd name="connsiteX1" fmla="*/ 5983897 w 12219597"/>
              <a:gd name="connsiteY1" fmla="*/ 0 h 6858000"/>
              <a:gd name="connsiteX2" fmla="*/ 6579500 w 12219597"/>
              <a:gd name="connsiteY2" fmla="*/ 0 h 6858000"/>
              <a:gd name="connsiteX3" fmla="*/ 12219597 w 12219597"/>
              <a:gd name="connsiteY3" fmla="*/ 0 h 6858000"/>
              <a:gd name="connsiteX4" fmla="*/ 12219597 w 12219597"/>
              <a:gd name="connsiteY4" fmla="*/ 3753432 h 6858000"/>
              <a:gd name="connsiteX5" fmla="*/ 12219597 w 12219597"/>
              <a:gd name="connsiteY5" fmla="*/ 4800600 h 6858000"/>
              <a:gd name="connsiteX6" fmla="*/ 12219597 w 12219597"/>
              <a:gd name="connsiteY6" fmla="*/ 6858000 h 6858000"/>
              <a:gd name="connsiteX7" fmla="*/ 4381518 w 12219597"/>
              <a:gd name="connsiteY7" fmla="*/ 6858000 h 6858000"/>
              <a:gd name="connsiteX8" fmla="*/ 7317 w 12219597"/>
              <a:gd name="connsiteY8" fmla="*/ 3426095 h 6858000"/>
              <a:gd name="connsiteX9" fmla="*/ 1056 w 12219597"/>
              <a:gd name="connsiteY9" fmla="*/ 0 h 6858000"/>
              <a:gd name="connsiteX0" fmla="*/ 598 w 12219139"/>
              <a:gd name="connsiteY0" fmla="*/ 0 h 6858000"/>
              <a:gd name="connsiteX1" fmla="*/ 5983439 w 12219139"/>
              <a:gd name="connsiteY1" fmla="*/ 0 h 6858000"/>
              <a:gd name="connsiteX2" fmla="*/ 6579042 w 12219139"/>
              <a:gd name="connsiteY2" fmla="*/ 0 h 6858000"/>
              <a:gd name="connsiteX3" fmla="*/ 12219139 w 12219139"/>
              <a:gd name="connsiteY3" fmla="*/ 0 h 6858000"/>
              <a:gd name="connsiteX4" fmla="*/ 12219139 w 12219139"/>
              <a:gd name="connsiteY4" fmla="*/ 3753432 h 6858000"/>
              <a:gd name="connsiteX5" fmla="*/ 12219139 w 12219139"/>
              <a:gd name="connsiteY5" fmla="*/ 4800600 h 6858000"/>
              <a:gd name="connsiteX6" fmla="*/ 12219139 w 12219139"/>
              <a:gd name="connsiteY6" fmla="*/ 6858000 h 6858000"/>
              <a:gd name="connsiteX7" fmla="*/ 4381060 w 12219139"/>
              <a:gd name="connsiteY7" fmla="*/ 6858000 h 6858000"/>
              <a:gd name="connsiteX8" fmla="*/ 22357 w 12219139"/>
              <a:gd name="connsiteY8" fmla="*/ 3410596 h 6858000"/>
              <a:gd name="connsiteX9" fmla="*/ 598 w 12219139"/>
              <a:gd name="connsiteY9" fmla="*/ 0 h 6858000"/>
              <a:gd name="connsiteX0" fmla="*/ 9238 w 12227779"/>
              <a:gd name="connsiteY0" fmla="*/ 0 h 6858000"/>
              <a:gd name="connsiteX1" fmla="*/ 5992079 w 12227779"/>
              <a:gd name="connsiteY1" fmla="*/ 0 h 6858000"/>
              <a:gd name="connsiteX2" fmla="*/ 6587682 w 12227779"/>
              <a:gd name="connsiteY2" fmla="*/ 0 h 6858000"/>
              <a:gd name="connsiteX3" fmla="*/ 12227779 w 12227779"/>
              <a:gd name="connsiteY3" fmla="*/ 0 h 6858000"/>
              <a:gd name="connsiteX4" fmla="*/ 12227779 w 12227779"/>
              <a:gd name="connsiteY4" fmla="*/ 3753432 h 6858000"/>
              <a:gd name="connsiteX5" fmla="*/ 12227779 w 12227779"/>
              <a:gd name="connsiteY5" fmla="*/ 4800600 h 6858000"/>
              <a:gd name="connsiteX6" fmla="*/ 12227779 w 12227779"/>
              <a:gd name="connsiteY6" fmla="*/ 6858000 h 6858000"/>
              <a:gd name="connsiteX7" fmla="*/ 4389700 w 12227779"/>
              <a:gd name="connsiteY7" fmla="*/ 6858000 h 6858000"/>
              <a:gd name="connsiteX8" fmla="*/ 0 w 12227779"/>
              <a:gd name="connsiteY8" fmla="*/ 3395098 h 6858000"/>
              <a:gd name="connsiteX9" fmla="*/ 9238 w 12227779"/>
              <a:gd name="connsiteY9" fmla="*/ 0 h 6858000"/>
              <a:gd name="connsiteX0" fmla="*/ 1178 w 12219719"/>
              <a:gd name="connsiteY0" fmla="*/ 0 h 6858000"/>
              <a:gd name="connsiteX1" fmla="*/ 5984019 w 12219719"/>
              <a:gd name="connsiteY1" fmla="*/ 0 h 6858000"/>
              <a:gd name="connsiteX2" fmla="*/ 6579622 w 12219719"/>
              <a:gd name="connsiteY2" fmla="*/ 0 h 6858000"/>
              <a:gd name="connsiteX3" fmla="*/ 12219719 w 12219719"/>
              <a:gd name="connsiteY3" fmla="*/ 0 h 6858000"/>
              <a:gd name="connsiteX4" fmla="*/ 12219719 w 12219719"/>
              <a:gd name="connsiteY4" fmla="*/ 3753432 h 6858000"/>
              <a:gd name="connsiteX5" fmla="*/ 12219719 w 12219719"/>
              <a:gd name="connsiteY5" fmla="*/ 4800600 h 6858000"/>
              <a:gd name="connsiteX6" fmla="*/ 12219719 w 12219719"/>
              <a:gd name="connsiteY6" fmla="*/ 6858000 h 6858000"/>
              <a:gd name="connsiteX7" fmla="*/ 4381640 w 12219719"/>
              <a:gd name="connsiteY7" fmla="*/ 6858000 h 6858000"/>
              <a:gd name="connsiteX8" fmla="*/ 5387 w 12219719"/>
              <a:gd name="connsiteY8" fmla="*/ 3388375 h 6858000"/>
              <a:gd name="connsiteX9" fmla="*/ 1178 w 12219719"/>
              <a:gd name="connsiteY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19719" h="6858000">
                <a:moveTo>
                  <a:pt x="1178" y="0"/>
                </a:moveTo>
                <a:lnTo>
                  <a:pt x="5984019" y="0"/>
                </a:lnTo>
                <a:lnTo>
                  <a:pt x="6579622" y="0"/>
                </a:lnTo>
                <a:lnTo>
                  <a:pt x="12219719" y="0"/>
                </a:lnTo>
                <a:lnTo>
                  <a:pt x="12219719" y="3753432"/>
                </a:lnTo>
                <a:lnTo>
                  <a:pt x="12219719" y="4800600"/>
                </a:lnTo>
                <a:lnTo>
                  <a:pt x="12219719" y="6858000"/>
                </a:lnTo>
                <a:lnTo>
                  <a:pt x="4381640" y="6858000"/>
                </a:lnTo>
                <a:cubicBezTo>
                  <a:pt x="2923573" y="5714032"/>
                  <a:pt x="953789" y="5371793"/>
                  <a:pt x="5387" y="3388375"/>
                </a:cubicBezTo>
                <a:cubicBezTo>
                  <a:pt x="10734" y="2246343"/>
                  <a:pt x="-4169" y="1142032"/>
                  <a:pt x="1178" y="0"/>
                </a:cubicBezTo>
                <a:close/>
              </a:path>
            </a:pathLst>
          </a:custGeom>
          <a:solidFill>
            <a:schemeClr val="accent2"/>
          </a:solidFill>
          <a:ln w="45663" cap="flat">
            <a:noFill/>
            <a:prstDash val="solid"/>
            <a:miter/>
          </a:ln>
        </p:spPr>
        <p:txBody>
          <a:bodyPr wrap="square" rtlCol="0" anchor="ctr">
            <a:noAutofit/>
          </a:bodyPr>
          <a:lstStyle/>
          <a:p>
            <a:endParaRPr lang="nl-NL"/>
          </a:p>
        </p:txBody>
      </p:sp>
      <p:sp>
        <p:nvSpPr>
          <p:cNvPr id="11" name="Titel 10">
            <a:extLst>
              <a:ext uri="{FF2B5EF4-FFF2-40B4-BE49-F238E27FC236}">
                <a16:creationId xmlns:a16="http://schemas.microsoft.com/office/drawing/2014/main" id="{7A89CE00-946F-481C-B5FE-4E6C6F8AB13A}"/>
              </a:ext>
            </a:extLst>
          </p:cNvPr>
          <p:cNvSpPr>
            <a:spLocks noGrp="1"/>
          </p:cNvSpPr>
          <p:nvPr>
            <p:ph type="title" hasCustomPrompt="1"/>
          </p:nvPr>
        </p:nvSpPr>
        <p:spPr/>
        <p:txBody>
          <a:bodyPr/>
          <a:lstStyle>
            <a:lvl1pPr>
              <a:defRPr/>
            </a:lvl1pPr>
          </a:lstStyle>
          <a:p>
            <a:r>
              <a:rPr lang="nl-NL"/>
              <a:t>Menu</a:t>
            </a:r>
          </a:p>
        </p:txBody>
      </p:sp>
      <p:sp>
        <p:nvSpPr>
          <p:cNvPr id="109" name="Tijdelijke aanduiding voor tekst 15">
            <a:extLst>
              <a:ext uri="{FF2B5EF4-FFF2-40B4-BE49-F238E27FC236}">
                <a16:creationId xmlns:a16="http://schemas.microsoft.com/office/drawing/2014/main" id="{67A42F4A-60FA-47F0-B395-E0E33F6332FA}"/>
              </a:ext>
            </a:extLst>
          </p:cNvPr>
          <p:cNvSpPr>
            <a:spLocks noGrp="1"/>
          </p:cNvSpPr>
          <p:nvPr>
            <p:ph type="body" sz="quarter" idx="14" hasCustomPrompt="1"/>
          </p:nvPr>
        </p:nvSpPr>
        <p:spPr>
          <a:xfrm>
            <a:off x="9594072"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0" name="Tijdelijke aanduiding voor tekst 15">
            <a:extLst>
              <a:ext uri="{FF2B5EF4-FFF2-40B4-BE49-F238E27FC236}">
                <a16:creationId xmlns:a16="http://schemas.microsoft.com/office/drawing/2014/main" id="{405FE8BC-F4F5-4419-AA74-7E6F319D3B50}"/>
              </a:ext>
            </a:extLst>
          </p:cNvPr>
          <p:cNvSpPr>
            <a:spLocks noGrp="1"/>
          </p:cNvSpPr>
          <p:nvPr>
            <p:ph type="body" sz="quarter" idx="15" hasCustomPrompt="1"/>
          </p:nvPr>
        </p:nvSpPr>
        <p:spPr>
          <a:xfrm>
            <a:off x="7329274"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7" name="Tijdelijke aanduiding voor tekst 15">
            <a:extLst>
              <a:ext uri="{FF2B5EF4-FFF2-40B4-BE49-F238E27FC236}">
                <a16:creationId xmlns:a16="http://schemas.microsoft.com/office/drawing/2014/main" id="{8123014A-EDBE-4EE3-98B3-39CD2D70A18A}"/>
              </a:ext>
            </a:extLst>
          </p:cNvPr>
          <p:cNvSpPr>
            <a:spLocks noGrp="1"/>
          </p:cNvSpPr>
          <p:nvPr>
            <p:ph type="body" sz="quarter" idx="16" hasCustomPrompt="1"/>
          </p:nvPr>
        </p:nvSpPr>
        <p:spPr>
          <a:xfrm>
            <a:off x="5064476"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8" name="Tijdelijke aanduiding voor tekst 15">
            <a:extLst>
              <a:ext uri="{FF2B5EF4-FFF2-40B4-BE49-F238E27FC236}">
                <a16:creationId xmlns:a16="http://schemas.microsoft.com/office/drawing/2014/main" id="{4CBEF2D7-07FB-4707-951B-B8EA07DF41C5}"/>
              </a:ext>
            </a:extLst>
          </p:cNvPr>
          <p:cNvSpPr>
            <a:spLocks noGrp="1"/>
          </p:cNvSpPr>
          <p:nvPr>
            <p:ph type="body" sz="quarter" idx="17" hasCustomPrompt="1"/>
          </p:nvPr>
        </p:nvSpPr>
        <p:spPr>
          <a:xfrm>
            <a:off x="2799678"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9" name="Tijdelijke aanduiding voor tekst 15">
            <a:extLst>
              <a:ext uri="{FF2B5EF4-FFF2-40B4-BE49-F238E27FC236}">
                <a16:creationId xmlns:a16="http://schemas.microsoft.com/office/drawing/2014/main" id="{1544757F-B3C7-4791-BE24-F78D8FB0AF30}"/>
              </a:ext>
            </a:extLst>
          </p:cNvPr>
          <p:cNvSpPr>
            <a:spLocks noGrp="1"/>
          </p:cNvSpPr>
          <p:nvPr>
            <p:ph type="body" sz="quarter" idx="18" hasCustomPrompt="1"/>
          </p:nvPr>
        </p:nvSpPr>
        <p:spPr>
          <a:xfrm>
            <a:off x="534880"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0" name="Tijdelijke aanduiding voor tekst 15">
            <a:extLst>
              <a:ext uri="{FF2B5EF4-FFF2-40B4-BE49-F238E27FC236}">
                <a16:creationId xmlns:a16="http://schemas.microsoft.com/office/drawing/2014/main" id="{A146FE65-B670-44BB-9B79-73F8AFF2E0D8}"/>
              </a:ext>
            </a:extLst>
          </p:cNvPr>
          <p:cNvSpPr>
            <a:spLocks noGrp="1"/>
          </p:cNvSpPr>
          <p:nvPr>
            <p:ph type="body" sz="quarter" idx="19"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1" name="Tijdelijke aanduiding voor tekst 15">
            <a:extLst>
              <a:ext uri="{FF2B5EF4-FFF2-40B4-BE49-F238E27FC236}">
                <a16:creationId xmlns:a16="http://schemas.microsoft.com/office/drawing/2014/main" id="{E97B5EA5-8B69-415A-BA8D-C8F50A206F29}"/>
              </a:ext>
            </a:extLst>
          </p:cNvPr>
          <p:cNvSpPr>
            <a:spLocks noGrp="1"/>
          </p:cNvSpPr>
          <p:nvPr>
            <p:ph type="body" sz="quarter" idx="20"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2" name="Tijdelijke aanduiding voor tekst 15">
            <a:extLst>
              <a:ext uri="{FF2B5EF4-FFF2-40B4-BE49-F238E27FC236}">
                <a16:creationId xmlns:a16="http://schemas.microsoft.com/office/drawing/2014/main" id="{850D8D60-EB93-4BC8-BCA8-154D60F7CCE3}"/>
              </a:ext>
            </a:extLst>
          </p:cNvPr>
          <p:cNvSpPr>
            <a:spLocks noGrp="1"/>
          </p:cNvSpPr>
          <p:nvPr>
            <p:ph type="body" sz="quarter" idx="21"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4" name="Tijdelijke aanduiding voor tekst 15">
            <a:extLst>
              <a:ext uri="{FF2B5EF4-FFF2-40B4-BE49-F238E27FC236}">
                <a16:creationId xmlns:a16="http://schemas.microsoft.com/office/drawing/2014/main" id="{55C8898F-B465-42A2-9D8C-C453525F6AF3}"/>
              </a:ext>
            </a:extLst>
          </p:cNvPr>
          <p:cNvSpPr>
            <a:spLocks noGrp="1"/>
          </p:cNvSpPr>
          <p:nvPr>
            <p:ph type="body" sz="quarter" idx="22"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5" name="Tijdelijke aanduiding voor tekst 15">
            <a:extLst>
              <a:ext uri="{FF2B5EF4-FFF2-40B4-BE49-F238E27FC236}">
                <a16:creationId xmlns:a16="http://schemas.microsoft.com/office/drawing/2014/main" id="{BE2B9211-C134-487C-994B-4D41B4187EFB}"/>
              </a:ext>
            </a:extLst>
          </p:cNvPr>
          <p:cNvSpPr>
            <a:spLocks noGrp="1"/>
          </p:cNvSpPr>
          <p:nvPr>
            <p:ph type="body" sz="quarter" idx="23"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Tree>
    <p:extLst>
      <p:ext uri="{BB962C8B-B14F-4D97-AF65-F5344CB8AC3E}">
        <p14:creationId xmlns:p14="http://schemas.microsoft.com/office/powerpoint/2010/main" val="335056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19"/>
                                        </p:tgtEl>
                                        <p:attrNameLst>
                                          <p:attrName>style.visibility</p:attrName>
                                        </p:attrNameLst>
                                      </p:cBhvr>
                                      <p:to>
                                        <p:strVal val="visible"/>
                                      </p:to>
                                    </p:set>
                                    <p:anim calcmode="lin" valueType="num">
                                      <p:cBhvr additive="base">
                                        <p:cTn id="11" dur="750" fill="hold"/>
                                        <p:tgtEl>
                                          <p:spTgt spid="119"/>
                                        </p:tgtEl>
                                        <p:attrNameLst>
                                          <p:attrName>ppt_x</p:attrName>
                                        </p:attrNameLst>
                                      </p:cBhvr>
                                      <p:tavLst>
                                        <p:tav tm="0">
                                          <p:val>
                                            <p:strVal val="#ppt_x"/>
                                          </p:val>
                                        </p:tav>
                                        <p:tav tm="100000">
                                          <p:val>
                                            <p:strVal val="#ppt_x"/>
                                          </p:val>
                                        </p:tav>
                                      </p:tavLst>
                                    </p:anim>
                                    <p:anim calcmode="lin" valueType="num">
                                      <p:cBhvr additive="base">
                                        <p:cTn id="12" dur="750" fill="hold"/>
                                        <p:tgtEl>
                                          <p:spTgt spid="11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750" fill="hold"/>
                                        <p:tgtEl>
                                          <p:spTgt spid="118"/>
                                        </p:tgtEl>
                                        <p:attrNameLst>
                                          <p:attrName>ppt_x</p:attrName>
                                        </p:attrNameLst>
                                      </p:cBhvr>
                                      <p:tavLst>
                                        <p:tav tm="0">
                                          <p:val>
                                            <p:strVal val="#ppt_x"/>
                                          </p:val>
                                        </p:tav>
                                        <p:tav tm="100000">
                                          <p:val>
                                            <p:strVal val="#ppt_x"/>
                                          </p:val>
                                        </p:tav>
                                      </p:tavLst>
                                    </p:anim>
                                    <p:anim calcmode="lin" valueType="num">
                                      <p:cBhvr additive="base">
                                        <p:cTn id="16" dur="750" fill="hold"/>
                                        <p:tgtEl>
                                          <p:spTgt spid="11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750" fill="hold"/>
                                        <p:tgtEl>
                                          <p:spTgt spid="117"/>
                                        </p:tgtEl>
                                        <p:attrNameLst>
                                          <p:attrName>ppt_x</p:attrName>
                                        </p:attrNameLst>
                                      </p:cBhvr>
                                      <p:tavLst>
                                        <p:tav tm="0">
                                          <p:val>
                                            <p:strVal val="#ppt_x"/>
                                          </p:val>
                                        </p:tav>
                                        <p:tav tm="100000">
                                          <p:val>
                                            <p:strVal val="#ppt_x"/>
                                          </p:val>
                                        </p:tav>
                                      </p:tavLst>
                                    </p:anim>
                                    <p:anim calcmode="lin" valueType="num">
                                      <p:cBhvr additive="base">
                                        <p:cTn id="20" dur="75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0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750" fill="hold"/>
                                        <p:tgtEl>
                                          <p:spTgt spid="110"/>
                                        </p:tgtEl>
                                        <p:attrNameLst>
                                          <p:attrName>ppt_x</p:attrName>
                                        </p:attrNameLst>
                                      </p:cBhvr>
                                      <p:tavLst>
                                        <p:tav tm="0">
                                          <p:val>
                                            <p:strVal val="#ppt_x"/>
                                          </p:val>
                                        </p:tav>
                                        <p:tav tm="100000">
                                          <p:val>
                                            <p:strVal val="#ppt_x"/>
                                          </p:val>
                                        </p:tav>
                                      </p:tavLst>
                                    </p:anim>
                                    <p:anim calcmode="lin" valueType="num">
                                      <p:cBhvr additive="base">
                                        <p:cTn id="24" dur="750" fill="hold"/>
                                        <p:tgtEl>
                                          <p:spTgt spid="1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750" fill="hold"/>
                                        <p:tgtEl>
                                          <p:spTgt spid="109"/>
                                        </p:tgtEl>
                                        <p:attrNameLst>
                                          <p:attrName>ppt_x</p:attrName>
                                        </p:attrNameLst>
                                      </p:cBhvr>
                                      <p:tavLst>
                                        <p:tav tm="0">
                                          <p:val>
                                            <p:strVal val="#ppt_x"/>
                                          </p:val>
                                        </p:tav>
                                        <p:tav tm="100000">
                                          <p:val>
                                            <p:strVal val="#ppt_x"/>
                                          </p:val>
                                        </p:tav>
                                      </p:tavLst>
                                    </p:anim>
                                    <p:anim calcmode="lin" valueType="num">
                                      <p:cBhvr additive="base">
                                        <p:cTn id="28" dur="750" fill="hold"/>
                                        <p:tgtEl>
                                          <p:spTgt spid="10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600"/>
                                  </p:stCondLst>
                                  <p:childTnLst>
                                    <p:set>
                                      <p:cBhvr>
                                        <p:cTn id="30" dur="1" fill="hold">
                                          <p:stCondLst>
                                            <p:cond delay="0"/>
                                          </p:stCondLst>
                                        </p:cTn>
                                        <p:tgtEl>
                                          <p:spTgt spid="125"/>
                                        </p:tgtEl>
                                        <p:attrNameLst>
                                          <p:attrName>style.visibility</p:attrName>
                                        </p:attrNameLst>
                                      </p:cBhvr>
                                      <p:to>
                                        <p:strVal val="visible"/>
                                      </p:to>
                                    </p:set>
                                    <p:anim calcmode="lin" valueType="num">
                                      <p:cBhvr additive="base">
                                        <p:cTn id="31" dur="750" fill="hold"/>
                                        <p:tgtEl>
                                          <p:spTgt spid="125"/>
                                        </p:tgtEl>
                                        <p:attrNameLst>
                                          <p:attrName>ppt_x</p:attrName>
                                        </p:attrNameLst>
                                      </p:cBhvr>
                                      <p:tavLst>
                                        <p:tav tm="0">
                                          <p:val>
                                            <p:strVal val="#ppt_x"/>
                                          </p:val>
                                        </p:tav>
                                        <p:tav tm="100000">
                                          <p:val>
                                            <p:strVal val="#ppt_x"/>
                                          </p:val>
                                        </p:tav>
                                      </p:tavLst>
                                    </p:anim>
                                    <p:anim calcmode="lin" valueType="num">
                                      <p:cBhvr additive="base">
                                        <p:cTn id="32" dur="750" fill="hold"/>
                                        <p:tgtEl>
                                          <p:spTgt spid="12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00"/>
                                  </p:stCondLst>
                                  <p:childTnLst>
                                    <p:set>
                                      <p:cBhvr>
                                        <p:cTn id="34" dur="1" fill="hold">
                                          <p:stCondLst>
                                            <p:cond delay="0"/>
                                          </p:stCondLst>
                                        </p:cTn>
                                        <p:tgtEl>
                                          <p:spTgt spid="124"/>
                                        </p:tgtEl>
                                        <p:attrNameLst>
                                          <p:attrName>style.visibility</p:attrName>
                                        </p:attrNameLst>
                                      </p:cBhvr>
                                      <p:to>
                                        <p:strVal val="visible"/>
                                      </p:to>
                                    </p:set>
                                    <p:anim calcmode="lin" valueType="num">
                                      <p:cBhvr additive="base">
                                        <p:cTn id="35" dur="750" fill="hold"/>
                                        <p:tgtEl>
                                          <p:spTgt spid="124"/>
                                        </p:tgtEl>
                                        <p:attrNameLst>
                                          <p:attrName>ppt_x</p:attrName>
                                        </p:attrNameLst>
                                      </p:cBhvr>
                                      <p:tavLst>
                                        <p:tav tm="0">
                                          <p:val>
                                            <p:strVal val="#ppt_x"/>
                                          </p:val>
                                        </p:tav>
                                        <p:tav tm="100000">
                                          <p:val>
                                            <p:strVal val="#ppt_x"/>
                                          </p:val>
                                        </p:tav>
                                      </p:tavLst>
                                    </p:anim>
                                    <p:anim calcmode="lin" valueType="num">
                                      <p:cBhvr additive="base">
                                        <p:cTn id="36" dur="750" fill="hold"/>
                                        <p:tgtEl>
                                          <p:spTgt spid="124"/>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800"/>
                                  </p:stCondLst>
                                  <p:childTnLst>
                                    <p:set>
                                      <p:cBhvr>
                                        <p:cTn id="38" dur="1" fill="hold">
                                          <p:stCondLst>
                                            <p:cond delay="0"/>
                                          </p:stCondLst>
                                        </p:cTn>
                                        <p:tgtEl>
                                          <p:spTgt spid="122"/>
                                        </p:tgtEl>
                                        <p:attrNameLst>
                                          <p:attrName>style.visibility</p:attrName>
                                        </p:attrNameLst>
                                      </p:cBhvr>
                                      <p:to>
                                        <p:strVal val="visible"/>
                                      </p:to>
                                    </p:set>
                                    <p:anim calcmode="lin" valueType="num">
                                      <p:cBhvr additive="base">
                                        <p:cTn id="39" dur="750" fill="hold"/>
                                        <p:tgtEl>
                                          <p:spTgt spid="122"/>
                                        </p:tgtEl>
                                        <p:attrNameLst>
                                          <p:attrName>ppt_x</p:attrName>
                                        </p:attrNameLst>
                                      </p:cBhvr>
                                      <p:tavLst>
                                        <p:tav tm="0">
                                          <p:val>
                                            <p:strVal val="#ppt_x"/>
                                          </p:val>
                                        </p:tav>
                                        <p:tav tm="100000">
                                          <p:val>
                                            <p:strVal val="#ppt_x"/>
                                          </p:val>
                                        </p:tav>
                                      </p:tavLst>
                                    </p:anim>
                                    <p:anim calcmode="lin" valueType="num">
                                      <p:cBhvr additive="base">
                                        <p:cTn id="40" dur="750" fill="hold"/>
                                        <p:tgtEl>
                                          <p:spTgt spid="12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900"/>
                                  </p:stCondLst>
                                  <p:childTnLst>
                                    <p:set>
                                      <p:cBhvr>
                                        <p:cTn id="42" dur="1" fill="hold">
                                          <p:stCondLst>
                                            <p:cond delay="0"/>
                                          </p:stCondLst>
                                        </p:cTn>
                                        <p:tgtEl>
                                          <p:spTgt spid="121"/>
                                        </p:tgtEl>
                                        <p:attrNameLst>
                                          <p:attrName>style.visibility</p:attrName>
                                        </p:attrNameLst>
                                      </p:cBhvr>
                                      <p:to>
                                        <p:strVal val="visible"/>
                                      </p:to>
                                    </p:set>
                                    <p:anim calcmode="lin" valueType="num">
                                      <p:cBhvr additive="base">
                                        <p:cTn id="43" dur="750" fill="hold"/>
                                        <p:tgtEl>
                                          <p:spTgt spid="121"/>
                                        </p:tgtEl>
                                        <p:attrNameLst>
                                          <p:attrName>ppt_x</p:attrName>
                                        </p:attrNameLst>
                                      </p:cBhvr>
                                      <p:tavLst>
                                        <p:tav tm="0">
                                          <p:val>
                                            <p:strVal val="#ppt_x"/>
                                          </p:val>
                                        </p:tav>
                                        <p:tav tm="100000">
                                          <p:val>
                                            <p:strVal val="#ppt_x"/>
                                          </p:val>
                                        </p:tav>
                                      </p:tavLst>
                                    </p:anim>
                                    <p:anim calcmode="lin" valueType="num">
                                      <p:cBhvr additive="base">
                                        <p:cTn id="44" dur="750" fill="hold"/>
                                        <p:tgtEl>
                                          <p:spTgt spid="121"/>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000"/>
                                  </p:stCondLst>
                                  <p:childTnLst>
                                    <p:set>
                                      <p:cBhvr>
                                        <p:cTn id="46" dur="1" fill="hold">
                                          <p:stCondLst>
                                            <p:cond delay="0"/>
                                          </p:stCondLst>
                                        </p:cTn>
                                        <p:tgtEl>
                                          <p:spTgt spid="120"/>
                                        </p:tgtEl>
                                        <p:attrNameLst>
                                          <p:attrName>style.visibility</p:attrName>
                                        </p:attrNameLst>
                                      </p:cBhvr>
                                      <p:to>
                                        <p:strVal val="visible"/>
                                      </p:to>
                                    </p:set>
                                    <p:anim calcmode="lin" valueType="num">
                                      <p:cBhvr additive="base">
                                        <p:cTn id="47" dur="750" fill="hold"/>
                                        <p:tgtEl>
                                          <p:spTgt spid="120"/>
                                        </p:tgtEl>
                                        <p:attrNameLst>
                                          <p:attrName>ppt_x</p:attrName>
                                        </p:attrNameLst>
                                      </p:cBhvr>
                                      <p:tavLst>
                                        <p:tav tm="0">
                                          <p:val>
                                            <p:strVal val="#ppt_x"/>
                                          </p:val>
                                        </p:tav>
                                        <p:tav tm="100000">
                                          <p:val>
                                            <p:strVal val="#ppt_x"/>
                                          </p:val>
                                        </p:tav>
                                      </p:tavLst>
                                    </p:anim>
                                    <p:anim calcmode="lin" valueType="num">
                                      <p:cBhvr additive="base">
                                        <p:cTn id="48" dur="750" fill="hold"/>
                                        <p:tgtEl>
                                          <p:spTgt spid="1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9" grpId="0" animBg="1">
        <p:tmplLst>
          <p:tmpl>
            <p:tnLst>
              <p:par>
                <p:cTn presetID="2" presetClass="entr" presetSubtype="4" decel="100000" fill="hold" nodeType="withEffect">
                  <p:stCondLst>
                    <p:cond delay="500"/>
                  </p:stCondLst>
                  <p:childTnLst>
                    <p:set>
                      <p:cBhvr>
                        <p:cTn dur="1" fill="hold">
                          <p:stCondLst>
                            <p:cond delay="0"/>
                          </p:stCondLst>
                        </p:cTn>
                        <p:tgtEl>
                          <p:spTgt spid="109"/>
                        </p:tgtEl>
                        <p:attrNameLst>
                          <p:attrName>style.visibility</p:attrName>
                        </p:attrNameLst>
                      </p:cBhvr>
                      <p:to>
                        <p:strVal val="visible"/>
                      </p:to>
                    </p:set>
                    <p:anim calcmode="lin" valueType="num">
                      <p:cBhvr additive="base">
                        <p:cTn dur="750" fill="hold"/>
                        <p:tgtEl>
                          <p:spTgt spid="109"/>
                        </p:tgtEl>
                        <p:attrNameLst>
                          <p:attrName>ppt_x</p:attrName>
                        </p:attrNameLst>
                      </p:cBhvr>
                      <p:tavLst>
                        <p:tav tm="0">
                          <p:val>
                            <p:strVal val="#ppt_x"/>
                          </p:val>
                        </p:tav>
                        <p:tav tm="100000">
                          <p:val>
                            <p:strVal val="#ppt_x"/>
                          </p:val>
                        </p:tav>
                      </p:tavLst>
                    </p:anim>
                    <p:anim calcmode="lin" valueType="num">
                      <p:cBhvr additive="base">
                        <p:cTn dur="750" fill="hold"/>
                        <p:tgtEl>
                          <p:spTgt spid="109"/>
                        </p:tgtEl>
                        <p:attrNameLst>
                          <p:attrName>ppt_y</p:attrName>
                        </p:attrNameLst>
                      </p:cBhvr>
                      <p:tavLst>
                        <p:tav tm="0">
                          <p:val>
                            <p:strVal val="1+#ppt_h/2"/>
                          </p:val>
                        </p:tav>
                        <p:tav tm="100000">
                          <p:val>
                            <p:strVal val="#ppt_y"/>
                          </p:val>
                        </p:tav>
                      </p:tavLst>
                    </p:anim>
                  </p:childTnLst>
                </p:cTn>
              </p:par>
            </p:tnLst>
          </p:tmpl>
        </p:tmplLst>
      </p:bldP>
      <p:bldP spid="110" grpId="0" animBg="1">
        <p:tmplLst>
          <p:tmpl>
            <p:tnLst>
              <p:par>
                <p:cTn presetID="2" presetClass="entr" presetSubtype="4" decel="100000" fill="hold" nodeType="withEffect">
                  <p:stCondLst>
                    <p:cond delay="40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750" fill="hold"/>
                        <p:tgtEl>
                          <p:spTgt spid="110"/>
                        </p:tgtEl>
                        <p:attrNameLst>
                          <p:attrName>ppt_x</p:attrName>
                        </p:attrNameLst>
                      </p:cBhvr>
                      <p:tavLst>
                        <p:tav tm="0">
                          <p:val>
                            <p:strVal val="#ppt_x"/>
                          </p:val>
                        </p:tav>
                        <p:tav tm="100000">
                          <p:val>
                            <p:strVal val="#ppt_x"/>
                          </p:val>
                        </p:tav>
                      </p:tavLst>
                    </p:anim>
                    <p:anim calcmode="lin" valueType="num">
                      <p:cBhvr additive="base">
                        <p:cTn dur="750" fill="hold"/>
                        <p:tgtEl>
                          <p:spTgt spid="110"/>
                        </p:tgtEl>
                        <p:attrNameLst>
                          <p:attrName>ppt_y</p:attrName>
                        </p:attrNameLst>
                      </p:cBhvr>
                      <p:tavLst>
                        <p:tav tm="0">
                          <p:val>
                            <p:strVal val="1+#ppt_h/2"/>
                          </p:val>
                        </p:tav>
                        <p:tav tm="100000">
                          <p:val>
                            <p:strVal val="#ppt_y"/>
                          </p:val>
                        </p:tav>
                      </p:tavLst>
                    </p:anim>
                  </p:childTnLst>
                </p:cTn>
              </p:par>
            </p:tnLst>
          </p:tmpl>
        </p:tmplLst>
      </p:bldP>
      <p:bldP spid="117" grpId="0" animBg="1">
        <p:tmplLst>
          <p:tmpl>
            <p:tnLst>
              <p:par>
                <p:cTn presetID="2" presetClass="entr" presetSubtype="4" decel="100000" fill="hold" nodeType="withEffect">
                  <p:stCondLst>
                    <p:cond delay="30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750" fill="hold"/>
                        <p:tgtEl>
                          <p:spTgt spid="117"/>
                        </p:tgtEl>
                        <p:attrNameLst>
                          <p:attrName>ppt_x</p:attrName>
                        </p:attrNameLst>
                      </p:cBhvr>
                      <p:tavLst>
                        <p:tav tm="0">
                          <p:val>
                            <p:strVal val="#ppt_x"/>
                          </p:val>
                        </p:tav>
                        <p:tav tm="100000">
                          <p:val>
                            <p:strVal val="#ppt_x"/>
                          </p:val>
                        </p:tav>
                      </p:tavLst>
                    </p:anim>
                    <p:anim calcmode="lin" valueType="num">
                      <p:cBhvr additive="base">
                        <p:cTn dur="750" fill="hold"/>
                        <p:tgtEl>
                          <p:spTgt spid="117"/>
                        </p:tgtEl>
                        <p:attrNameLst>
                          <p:attrName>ppt_y</p:attrName>
                        </p:attrNameLst>
                      </p:cBhvr>
                      <p:tavLst>
                        <p:tav tm="0">
                          <p:val>
                            <p:strVal val="1+#ppt_h/2"/>
                          </p:val>
                        </p:tav>
                        <p:tav tm="100000">
                          <p:val>
                            <p:strVal val="#ppt_y"/>
                          </p:val>
                        </p:tav>
                      </p:tavLst>
                    </p:anim>
                  </p:childTnLst>
                </p:cTn>
              </p:par>
            </p:tnLst>
          </p:tmpl>
        </p:tmplLst>
      </p:bldP>
      <p:bldP spid="118" grpId="0" animBg="1">
        <p:tmplLst>
          <p:tmpl>
            <p:tnLst>
              <p:par>
                <p:cTn presetID="2" presetClass="entr" presetSubtype="4" decel="100000" fill="hold" nodeType="withEffect">
                  <p:stCondLst>
                    <p:cond delay="200"/>
                  </p:stCondLst>
                  <p:childTnLst>
                    <p:set>
                      <p:cBhvr>
                        <p:cTn dur="1" fill="hold">
                          <p:stCondLst>
                            <p:cond delay="0"/>
                          </p:stCondLst>
                        </p:cTn>
                        <p:tgtEl>
                          <p:spTgt spid="118"/>
                        </p:tgtEl>
                        <p:attrNameLst>
                          <p:attrName>style.visibility</p:attrName>
                        </p:attrNameLst>
                      </p:cBhvr>
                      <p:to>
                        <p:strVal val="visible"/>
                      </p:to>
                    </p:set>
                    <p:anim calcmode="lin" valueType="num">
                      <p:cBhvr additive="base">
                        <p:cTn dur="750" fill="hold"/>
                        <p:tgtEl>
                          <p:spTgt spid="118"/>
                        </p:tgtEl>
                        <p:attrNameLst>
                          <p:attrName>ppt_x</p:attrName>
                        </p:attrNameLst>
                      </p:cBhvr>
                      <p:tavLst>
                        <p:tav tm="0">
                          <p:val>
                            <p:strVal val="#ppt_x"/>
                          </p:val>
                        </p:tav>
                        <p:tav tm="100000">
                          <p:val>
                            <p:strVal val="#ppt_x"/>
                          </p:val>
                        </p:tav>
                      </p:tavLst>
                    </p:anim>
                    <p:anim calcmode="lin" valueType="num">
                      <p:cBhvr additive="base">
                        <p:cTn dur="750" fill="hold"/>
                        <p:tgtEl>
                          <p:spTgt spid="118"/>
                        </p:tgtEl>
                        <p:attrNameLst>
                          <p:attrName>ppt_y</p:attrName>
                        </p:attrNameLst>
                      </p:cBhvr>
                      <p:tavLst>
                        <p:tav tm="0">
                          <p:val>
                            <p:strVal val="1+#ppt_h/2"/>
                          </p:val>
                        </p:tav>
                        <p:tav tm="100000">
                          <p:val>
                            <p:strVal val="#ppt_y"/>
                          </p:val>
                        </p:tav>
                      </p:tavLst>
                    </p:anim>
                  </p:childTnLst>
                </p:cTn>
              </p:par>
            </p:tnLst>
          </p:tmpl>
        </p:tmplLst>
      </p:bldP>
      <p:bldP spid="119" grpId="0" animBg="1">
        <p:tmplLst>
          <p:tmpl>
            <p:tnLst>
              <p:par>
                <p:cTn presetID="2" presetClass="entr" presetSubtype="4" decel="100000" fill="hold" nodeType="withEffect">
                  <p:stCondLst>
                    <p:cond delay="100"/>
                  </p:stCondLst>
                  <p:childTnLst>
                    <p:set>
                      <p:cBhvr>
                        <p:cTn dur="1" fill="hold">
                          <p:stCondLst>
                            <p:cond delay="0"/>
                          </p:stCondLst>
                        </p:cTn>
                        <p:tgtEl>
                          <p:spTgt spid="119"/>
                        </p:tgtEl>
                        <p:attrNameLst>
                          <p:attrName>style.visibility</p:attrName>
                        </p:attrNameLst>
                      </p:cBhvr>
                      <p:to>
                        <p:strVal val="visible"/>
                      </p:to>
                    </p:set>
                    <p:anim calcmode="lin" valueType="num">
                      <p:cBhvr additive="base">
                        <p:cTn dur="750" fill="hold"/>
                        <p:tgtEl>
                          <p:spTgt spid="119"/>
                        </p:tgtEl>
                        <p:attrNameLst>
                          <p:attrName>ppt_x</p:attrName>
                        </p:attrNameLst>
                      </p:cBhvr>
                      <p:tavLst>
                        <p:tav tm="0">
                          <p:val>
                            <p:strVal val="#ppt_x"/>
                          </p:val>
                        </p:tav>
                        <p:tav tm="100000">
                          <p:val>
                            <p:strVal val="#ppt_x"/>
                          </p:val>
                        </p:tav>
                      </p:tavLst>
                    </p:anim>
                    <p:anim calcmode="lin" valueType="num">
                      <p:cBhvr additive="base">
                        <p:cTn dur="750" fill="hold"/>
                        <p:tgtEl>
                          <p:spTgt spid="119"/>
                        </p:tgtEl>
                        <p:attrNameLst>
                          <p:attrName>ppt_y</p:attrName>
                        </p:attrNameLst>
                      </p:cBhvr>
                      <p:tavLst>
                        <p:tav tm="0">
                          <p:val>
                            <p:strVal val="1+#ppt_h/2"/>
                          </p:val>
                        </p:tav>
                        <p:tav tm="100000">
                          <p:val>
                            <p:strVal val="#ppt_y"/>
                          </p:val>
                        </p:tav>
                      </p:tavLst>
                    </p:anim>
                  </p:childTnLst>
                </p:cTn>
              </p:par>
            </p:tnLst>
          </p:tmpl>
        </p:tmplLst>
      </p:bldP>
      <p:bldP spid="120" grpId="0" animBg="1">
        <p:tmplLst>
          <p:tmpl>
            <p:tnLst>
              <p:par>
                <p:cTn presetID="2" presetClass="entr" presetSubtype="4" decel="100000" fill="hold" nodeType="withEffect">
                  <p:stCondLst>
                    <p:cond delay="100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750" fill="hold"/>
                        <p:tgtEl>
                          <p:spTgt spid="120"/>
                        </p:tgtEl>
                        <p:attrNameLst>
                          <p:attrName>ppt_x</p:attrName>
                        </p:attrNameLst>
                      </p:cBhvr>
                      <p:tavLst>
                        <p:tav tm="0">
                          <p:val>
                            <p:strVal val="#ppt_x"/>
                          </p:val>
                        </p:tav>
                        <p:tav tm="100000">
                          <p:val>
                            <p:strVal val="#ppt_x"/>
                          </p:val>
                        </p:tav>
                      </p:tavLst>
                    </p:anim>
                    <p:anim calcmode="lin" valueType="num">
                      <p:cBhvr additive="base">
                        <p:cTn dur="750" fill="hold"/>
                        <p:tgtEl>
                          <p:spTgt spid="120"/>
                        </p:tgtEl>
                        <p:attrNameLst>
                          <p:attrName>ppt_y</p:attrName>
                        </p:attrNameLst>
                      </p:cBhvr>
                      <p:tavLst>
                        <p:tav tm="0">
                          <p:val>
                            <p:strVal val="1+#ppt_h/2"/>
                          </p:val>
                        </p:tav>
                        <p:tav tm="100000">
                          <p:val>
                            <p:strVal val="#ppt_y"/>
                          </p:val>
                        </p:tav>
                      </p:tavLst>
                    </p:anim>
                  </p:childTnLst>
                </p:cTn>
              </p:par>
            </p:tnLst>
          </p:tmpl>
        </p:tmplLst>
      </p:bldP>
      <p:bldP spid="121" grpId="0" animBg="1">
        <p:tmplLst>
          <p:tmpl>
            <p:tnLst>
              <p:par>
                <p:cTn presetID="2" presetClass="entr" presetSubtype="4" decel="100000" fill="hold" nodeType="withEffect">
                  <p:stCondLst>
                    <p:cond delay="90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750" fill="hold"/>
                        <p:tgtEl>
                          <p:spTgt spid="121"/>
                        </p:tgtEl>
                        <p:attrNameLst>
                          <p:attrName>ppt_x</p:attrName>
                        </p:attrNameLst>
                      </p:cBhvr>
                      <p:tavLst>
                        <p:tav tm="0">
                          <p:val>
                            <p:strVal val="#ppt_x"/>
                          </p:val>
                        </p:tav>
                        <p:tav tm="100000">
                          <p:val>
                            <p:strVal val="#ppt_x"/>
                          </p:val>
                        </p:tav>
                      </p:tavLst>
                    </p:anim>
                    <p:anim calcmode="lin" valueType="num">
                      <p:cBhvr additive="base">
                        <p:cTn dur="750" fill="hold"/>
                        <p:tgtEl>
                          <p:spTgt spid="121"/>
                        </p:tgtEl>
                        <p:attrNameLst>
                          <p:attrName>ppt_y</p:attrName>
                        </p:attrNameLst>
                      </p:cBhvr>
                      <p:tavLst>
                        <p:tav tm="0">
                          <p:val>
                            <p:strVal val="1+#ppt_h/2"/>
                          </p:val>
                        </p:tav>
                        <p:tav tm="100000">
                          <p:val>
                            <p:strVal val="#ppt_y"/>
                          </p:val>
                        </p:tav>
                      </p:tavLst>
                    </p:anim>
                  </p:childTnLst>
                </p:cTn>
              </p:par>
            </p:tnLst>
          </p:tmpl>
        </p:tmplLst>
      </p:bldP>
      <p:bldP spid="122" grpId="0" animBg="1">
        <p:tmplLst>
          <p:tmpl>
            <p:tnLst>
              <p:par>
                <p:cTn presetID="2" presetClass="entr" presetSubtype="4" decel="100000" fill="hold" nodeType="withEffect">
                  <p:stCondLst>
                    <p:cond delay="80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750" fill="hold"/>
                        <p:tgtEl>
                          <p:spTgt spid="122"/>
                        </p:tgtEl>
                        <p:attrNameLst>
                          <p:attrName>ppt_x</p:attrName>
                        </p:attrNameLst>
                      </p:cBhvr>
                      <p:tavLst>
                        <p:tav tm="0">
                          <p:val>
                            <p:strVal val="#ppt_x"/>
                          </p:val>
                        </p:tav>
                        <p:tav tm="100000">
                          <p:val>
                            <p:strVal val="#ppt_x"/>
                          </p:val>
                        </p:tav>
                      </p:tavLst>
                    </p:anim>
                    <p:anim calcmode="lin" valueType="num">
                      <p:cBhvr additive="base">
                        <p:cTn dur="750" fill="hold"/>
                        <p:tgtEl>
                          <p:spTgt spid="122"/>
                        </p:tgtEl>
                        <p:attrNameLst>
                          <p:attrName>ppt_y</p:attrName>
                        </p:attrNameLst>
                      </p:cBhvr>
                      <p:tavLst>
                        <p:tav tm="0">
                          <p:val>
                            <p:strVal val="1+#ppt_h/2"/>
                          </p:val>
                        </p:tav>
                        <p:tav tm="100000">
                          <p:val>
                            <p:strVal val="#ppt_y"/>
                          </p:val>
                        </p:tav>
                      </p:tavLst>
                    </p:anim>
                  </p:childTnLst>
                </p:cTn>
              </p:par>
            </p:tnLst>
          </p:tmpl>
        </p:tmplLst>
      </p:bldP>
      <p:bldP spid="124" grpId="0" animBg="1">
        <p:tmplLst>
          <p:tmpl>
            <p:tnLst>
              <p:par>
                <p:cTn presetID="2" presetClass="entr" presetSubtype="4" decel="100000" fill="hold" nodeType="withEffect">
                  <p:stCondLst>
                    <p:cond delay="70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750" fill="hold"/>
                        <p:tgtEl>
                          <p:spTgt spid="124"/>
                        </p:tgtEl>
                        <p:attrNameLst>
                          <p:attrName>ppt_x</p:attrName>
                        </p:attrNameLst>
                      </p:cBhvr>
                      <p:tavLst>
                        <p:tav tm="0">
                          <p:val>
                            <p:strVal val="#ppt_x"/>
                          </p:val>
                        </p:tav>
                        <p:tav tm="100000">
                          <p:val>
                            <p:strVal val="#ppt_x"/>
                          </p:val>
                        </p:tav>
                      </p:tavLst>
                    </p:anim>
                    <p:anim calcmode="lin" valueType="num">
                      <p:cBhvr additive="base">
                        <p:cTn dur="750" fill="hold"/>
                        <p:tgtEl>
                          <p:spTgt spid="124"/>
                        </p:tgtEl>
                        <p:attrNameLst>
                          <p:attrName>ppt_y</p:attrName>
                        </p:attrNameLst>
                      </p:cBhvr>
                      <p:tavLst>
                        <p:tav tm="0">
                          <p:val>
                            <p:strVal val="1+#ppt_h/2"/>
                          </p:val>
                        </p:tav>
                        <p:tav tm="100000">
                          <p:val>
                            <p:strVal val="#ppt_y"/>
                          </p:val>
                        </p:tav>
                      </p:tavLst>
                    </p:anim>
                  </p:childTnLst>
                </p:cTn>
              </p:par>
            </p:tnLst>
          </p:tmpl>
        </p:tmplLst>
      </p:bldP>
      <p:bldP spid="125" grpId="0" animBg="1">
        <p:tmplLst>
          <p:tmpl>
            <p:tnLst>
              <p:par>
                <p:cTn presetID="2" presetClass="entr" presetSubtype="4" decel="100000" fill="hold" nodeType="withEffect">
                  <p:stCondLst>
                    <p:cond delay="60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750" fill="hold"/>
                        <p:tgtEl>
                          <p:spTgt spid="125"/>
                        </p:tgtEl>
                        <p:attrNameLst>
                          <p:attrName>ppt_x</p:attrName>
                        </p:attrNameLst>
                      </p:cBhvr>
                      <p:tavLst>
                        <p:tav tm="0">
                          <p:val>
                            <p:strVal val="#ppt_x"/>
                          </p:val>
                        </p:tav>
                        <p:tav tm="100000">
                          <p:val>
                            <p:strVal val="#ppt_x"/>
                          </p:val>
                        </p:tav>
                      </p:tavLst>
                    </p:anim>
                    <p:anim calcmode="lin" valueType="num">
                      <p:cBhvr additive="base">
                        <p:cTn dur="750" fill="hold"/>
                        <p:tgtEl>
                          <p:spTgt spid="1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menu [5x]">
    <p:bg>
      <p:bgPr>
        <a:solidFill>
          <a:schemeClr val="accent1"/>
        </a:solidFill>
        <a:effectLst/>
      </p:bgPr>
    </p:bg>
    <p:spTree>
      <p:nvGrpSpPr>
        <p:cNvPr id="1" name=""/>
        <p:cNvGrpSpPr/>
        <p:nvPr/>
      </p:nvGrpSpPr>
      <p:grpSpPr>
        <a:xfrm>
          <a:off x="0" y="0"/>
          <a:ext cx="0" cy="0"/>
          <a:chOff x="0" y="0"/>
          <a:chExt cx="0" cy="0"/>
        </a:xfrm>
      </p:grpSpPr>
      <p:grpSp>
        <p:nvGrpSpPr>
          <p:cNvPr id="73" name="- INSTRUCTIE">
            <a:extLst>
              <a:ext uri="{FF2B5EF4-FFF2-40B4-BE49-F238E27FC236}">
                <a16:creationId xmlns:a16="http://schemas.microsoft.com/office/drawing/2014/main" id="{CE2319CB-A2DE-476A-B096-15CBFBC50955}"/>
              </a:ext>
            </a:extLst>
          </p:cNvPr>
          <p:cNvGrpSpPr/>
          <p:nvPr userDrawn="1"/>
        </p:nvGrpSpPr>
        <p:grpSpPr>
          <a:xfrm>
            <a:off x="-3786164" y="0"/>
            <a:ext cx="3693113" cy="6209710"/>
            <a:chOff x="-3786164" y="0"/>
            <a:chExt cx="3693113" cy="6209710"/>
          </a:xfrm>
        </p:grpSpPr>
        <p:sp>
          <p:nvSpPr>
            <p:cNvPr id="74" name="Rechthoek 73">
              <a:extLst>
                <a:ext uri="{FF2B5EF4-FFF2-40B4-BE49-F238E27FC236}">
                  <a16:creationId xmlns:a16="http://schemas.microsoft.com/office/drawing/2014/main" id="{C82D36B3-E39A-422B-B52B-D6EA11A68388}"/>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75" name="Rechthoek 74">
              <a:extLst>
                <a:ext uri="{FF2B5EF4-FFF2-40B4-BE49-F238E27FC236}">
                  <a16:creationId xmlns:a16="http://schemas.microsoft.com/office/drawing/2014/main" id="{B8A94611-C34A-477A-8A69-B946F015A785}"/>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76" name="Ovaal 75">
              <a:extLst>
                <a:ext uri="{FF2B5EF4-FFF2-40B4-BE49-F238E27FC236}">
                  <a16:creationId xmlns:a16="http://schemas.microsoft.com/office/drawing/2014/main" id="{3E494A83-DD59-46A4-95B1-0073D5FE02D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7" name="Rechthoek 76">
              <a:extLst>
                <a:ext uri="{FF2B5EF4-FFF2-40B4-BE49-F238E27FC236}">
                  <a16:creationId xmlns:a16="http://schemas.microsoft.com/office/drawing/2014/main" id="{C74DCE33-C66E-4AF9-9140-2C4E34548E43}"/>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8" name="Ovaal 77">
              <a:extLst>
                <a:ext uri="{FF2B5EF4-FFF2-40B4-BE49-F238E27FC236}">
                  <a16:creationId xmlns:a16="http://schemas.microsoft.com/office/drawing/2014/main" id="{D494CAD8-7606-4143-8609-BD19BEA686C0}"/>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79" name="Rechthoek 78">
              <a:extLst>
                <a:ext uri="{FF2B5EF4-FFF2-40B4-BE49-F238E27FC236}">
                  <a16:creationId xmlns:a16="http://schemas.microsoft.com/office/drawing/2014/main" id="{B84C760C-57BE-425A-89A4-134E20EB984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0" name="Rechthoek 79">
              <a:extLst>
                <a:ext uri="{FF2B5EF4-FFF2-40B4-BE49-F238E27FC236}">
                  <a16:creationId xmlns:a16="http://schemas.microsoft.com/office/drawing/2014/main" id="{1ECC907E-CE84-493B-B83C-1A050A3D9B93}"/>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81" name="Ovaal 80">
              <a:extLst>
                <a:ext uri="{FF2B5EF4-FFF2-40B4-BE49-F238E27FC236}">
                  <a16:creationId xmlns:a16="http://schemas.microsoft.com/office/drawing/2014/main" id="{99AACB58-81EB-4965-8C94-DE7A202C7F2E}"/>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2" name="Rechthoek 81">
              <a:extLst>
                <a:ext uri="{FF2B5EF4-FFF2-40B4-BE49-F238E27FC236}">
                  <a16:creationId xmlns:a16="http://schemas.microsoft.com/office/drawing/2014/main" id="{0E14C71E-01C4-4C1C-B924-4504966B8665}"/>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3" name="ICOON_info">
              <a:extLst>
                <a:ext uri="{FF2B5EF4-FFF2-40B4-BE49-F238E27FC236}">
                  <a16:creationId xmlns:a16="http://schemas.microsoft.com/office/drawing/2014/main" id="{56F9126A-FCCD-40E5-9792-C0D821413445}"/>
                </a:ext>
              </a:extLst>
            </p:cNvPr>
            <p:cNvGrpSpPr/>
            <p:nvPr userDrawn="1"/>
          </p:nvGrpSpPr>
          <p:grpSpPr>
            <a:xfrm>
              <a:off x="-376736" y="5210661"/>
              <a:ext cx="283685" cy="283685"/>
              <a:chOff x="-510741" y="5913713"/>
              <a:chExt cx="267555" cy="267555"/>
            </a:xfrm>
          </p:grpSpPr>
          <p:sp>
            <p:nvSpPr>
              <p:cNvPr id="142" name="Ovaal 141">
                <a:extLst>
                  <a:ext uri="{FF2B5EF4-FFF2-40B4-BE49-F238E27FC236}">
                    <a16:creationId xmlns:a16="http://schemas.microsoft.com/office/drawing/2014/main" id="{D4B2730A-17BC-48D1-AD98-8C2C3283C21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43" name="Graphic 163" descr="Informatie">
                <a:extLst>
                  <a:ext uri="{FF2B5EF4-FFF2-40B4-BE49-F238E27FC236}">
                    <a16:creationId xmlns:a16="http://schemas.microsoft.com/office/drawing/2014/main" id="{38C8B7EE-966E-4973-B032-549A9887035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84" name="Groep 83">
              <a:extLst>
                <a:ext uri="{FF2B5EF4-FFF2-40B4-BE49-F238E27FC236}">
                  <a16:creationId xmlns:a16="http://schemas.microsoft.com/office/drawing/2014/main" id="{105C6647-4AE2-4722-961F-29E580C49A80}"/>
                </a:ext>
              </a:extLst>
            </p:cNvPr>
            <p:cNvGrpSpPr/>
            <p:nvPr userDrawn="1"/>
          </p:nvGrpSpPr>
          <p:grpSpPr>
            <a:xfrm>
              <a:off x="-938434" y="5519087"/>
              <a:ext cx="627798" cy="576693"/>
              <a:chOff x="-938434" y="4570310"/>
              <a:chExt cx="627798" cy="576693"/>
            </a:xfrm>
          </p:grpSpPr>
          <p:grpSp>
            <p:nvGrpSpPr>
              <p:cNvPr id="137" name="Inspireren">
                <a:extLst>
                  <a:ext uri="{FF2B5EF4-FFF2-40B4-BE49-F238E27FC236}">
                    <a16:creationId xmlns:a16="http://schemas.microsoft.com/office/drawing/2014/main" id="{D45EE1CD-27E5-49E0-9744-28FF565C7CB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39" name="Freeform 12">
                  <a:extLst>
                    <a:ext uri="{FF2B5EF4-FFF2-40B4-BE49-F238E27FC236}">
                      <a16:creationId xmlns:a16="http://schemas.microsoft.com/office/drawing/2014/main" id="{37E05231-716A-4719-BBEE-9C1E61A9C94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0" name="Freeform 13">
                  <a:extLst>
                    <a:ext uri="{FF2B5EF4-FFF2-40B4-BE49-F238E27FC236}">
                      <a16:creationId xmlns:a16="http://schemas.microsoft.com/office/drawing/2014/main" id="{2F3BEE13-BB11-40CE-AFBE-107384649A1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1" name="Freeform 14">
                  <a:extLst>
                    <a:ext uri="{FF2B5EF4-FFF2-40B4-BE49-F238E27FC236}">
                      <a16:creationId xmlns:a16="http://schemas.microsoft.com/office/drawing/2014/main" id="{56FDF09B-D045-437C-9A24-FD710EBA395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38" name="Tekstvak 137">
                <a:extLst>
                  <a:ext uri="{FF2B5EF4-FFF2-40B4-BE49-F238E27FC236}">
                    <a16:creationId xmlns:a16="http://schemas.microsoft.com/office/drawing/2014/main" id="{AE0A56D5-F329-4FFC-B89A-E6DB4F08C550}"/>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85" name="Groep 84">
              <a:extLst>
                <a:ext uri="{FF2B5EF4-FFF2-40B4-BE49-F238E27FC236}">
                  <a16:creationId xmlns:a16="http://schemas.microsoft.com/office/drawing/2014/main" id="{CE5FDA32-0F51-4DBB-8048-3A60F0E17995}"/>
                </a:ext>
              </a:extLst>
            </p:cNvPr>
            <p:cNvGrpSpPr/>
            <p:nvPr userDrawn="1"/>
          </p:nvGrpSpPr>
          <p:grpSpPr>
            <a:xfrm>
              <a:off x="-3398401" y="1222628"/>
              <a:ext cx="491631" cy="410839"/>
              <a:chOff x="-3241990" y="1222628"/>
              <a:chExt cx="491631" cy="410839"/>
            </a:xfrm>
          </p:grpSpPr>
          <p:sp>
            <p:nvSpPr>
              <p:cNvPr id="124" name="Tekstvak 123">
                <a:extLst>
                  <a:ext uri="{FF2B5EF4-FFF2-40B4-BE49-F238E27FC236}">
                    <a16:creationId xmlns:a16="http://schemas.microsoft.com/office/drawing/2014/main" id="{3C26E216-CB62-48D4-B50D-D7AD20FA1675}"/>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125" name="Groep 124">
                <a:extLst>
                  <a:ext uri="{FF2B5EF4-FFF2-40B4-BE49-F238E27FC236}">
                    <a16:creationId xmlns:a16="http://schemas.microsoft.com/office/drawing/2014/main" id="{D097510B-5CBB-493F-8592-96A154698279}"/>
                  </a:ext>
                </a:extLst>
              </p:cNvPr>
              <p:cNvGrpSpPr/>
              <p:nvPr userDrawn="1"/>
            </p:nvGrpSpPr>
            <p:grpSpPr>
              <a:xfrm>
                <a:off x="-3119153" y="1222628"/>
                <a:ext cx="245956" cy="246691"/>
                <a:chOff x="1314120" y="4794393"/>
                <a:chExt cx="1787447" cy="1792785"/>
              </a:xfrm>
            </p:grpSpPr>
            <p:grpSp>
              <p:nvGrpSpPr>
                <p:cNvPr id="126" name="Groep 125">
                  <a:extLst>
                    <a:ext uri="{FF2B5EF4-FFF2-40B4-BE49-F238E27FC236}">
                      <a16:creationId xmlns:a16="http://schemas.microsoft.com/office/drawing/2014/main" id="{98130B1B-E836-4EBE-A457-B5EF342D45D6}"/>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128" name="Groep 127">
                    <a:extLst>
                      <a:ext uri="{FF2B5EF4-FFF2-40B4-BE49-F238E27FC236}">
                        <a16:creationId xmlns:a16="http://schemas.microsoft.com/office/drawing/2014/main" id="{313BF22C-CBCB-4BF2-B653-383C05F43B0D}"/>
                      </a:ext>
                    </a:extLst>
                  </p:cNvPr>
                  <p:cNvGrpSpPr/>
                  <p:nvPr/>
                </p:nvGrpSpPr>
                <p:grpSpPr>
                  <a:xfrm>
                    <a:off x="1314120" y="4794393"/>
                    <a:ext cx="1787447" cy="1792785"/>
                    <a:chOff x="1314120" y="4794393"/>
                    <a:chExt cx="1787447" cy="1792785"/>
                  </a:xfrm>
                  <a:grpFill/>
                </p:grpSpPr>
                <p:sp>
                  <p:nvSpPr>
                    <p:cNvPr id="133" name="Vrije vorm: vorm 132">
                      <a:extLst>
                        <a:ext uri="{FF2B5EF4-FFF2-40B4-BE49-F238E27FC236}">
                          <a16:creationId xmlns:a16="http://schemas.microsoft.com/office/drawing/2014/main" id="{B0D49F48-B47C-4C2A-A477-2689A94A1B8D}"/>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4" name="Vrije vorm: vorm 133">
                      <a:extLst>
                        <a:ext uri="{FF2B5EF4-FFF2-40B4-BE49-F238E27FC236}">
                          <a16:creationId xmlns:a16="http://schemas.microsoft.com/office/drawing/2014/main" id="{6CBF1B1A-AB69-4207-9819-C16A7E6BB88D}"/>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5" name="Vrije vorm: vorm 134">
                      <a:extLst>
                        <a:ext uri="{FF2B5EF4-FFF2-40B4-BE49-F238E27FC236}">
                          <a16:creationId xmlns:a16="http://schemas.microsoft.com/office/drawing/2014/main" id="{29F87627-02EB-4E4B-B673-08F5153F0E7B}"/>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6" name="Vrije vorm: vorm 135">
                      <a:extLst>
                        <a:ext uri="{FF2B5EF4-FFF2-40B4-BE49-F238E27FC236}">
                          <a16:creationId xmlns:a16="http://schemas.microsoft.com/office/drawing/2014/main" id="{5464FA17-CE0D-40DD-8E51-73BE1843463E}"/>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129" name="Groep 128">
                    <a:extLst>
                      <a:ext uri="{FF2B5EF4-FFF2-40B4-BE49-F238E27FC236}">
                        <a16:creationId xmlns:a16="http://schemas.microsoft.com/office/drawing/2014/main" id="{03D6E4DE-97A6-485E-AC99-EC8DD3403AD1}"/>
                      </a:ext>
                    </a:extLst>
                  </p:cNvPr>
                  <p:cNvGrpSpPr/>
                  <p:nvPr/>
                </p:nvGrpSpPr>
                <p:grpSpPr>
                  <a:xfrm>
                    <a:off x="1544558" y="5023941"/>
                    <a:ext cx="1270519" cy="1329241"/>
                    <a:chOff x="1544558" y="5023941"/>
                    <a:chExt cx="1270519" cy="1329241"/>
                  </a:xfrm>
                  <a:grpFill/>
                </p:grpSpPr>
                <p:sp>
                  <p:nvSpPr>
                    <p:cNvPr id="130" name="Vrije vorm: vorm 129">
                      <a:extLst>
                        <a:ext uri="{FF2B5EF4-FFF2-40B4-BE49-F238E27FC236}">
                          <a16:creationId xmlns:a16="http://schemas.microsoft.com/office/drawing/2014/main" id="{58F1F3CA-4035-4926-86E2-4B2B7380544B}"/>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1" name="Vrije vorm: vorm 130">
                      <a:extLst>
                        <a:ext uri="{FF2B5EF4-FFF2-40B4-BE49-F238E27FC236}">
                          <a16:creationId xmlns:a16="http://schemas.microsoft.com/office/drawing/2014/main" id="{3E43659E-57AB-4AA5-80CE-E9EFA43FF5B1}"/>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2" name="Vrije vorm: vorm 131">
                      <a:extLst>
                        <a:ext uri="{FF2B5EF4-FFF2-40B4-BE49-F238E27FC236}">
                          <a16:creationId xmlns:a16="http://schemas.microsoft.com/office/drawing/2014/main" id="{DE2EFE58-D82C-40D2-9A49-857FA7042486}"/>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127" name="Vrije vorm: vorm 126">
                  <a:extLst>
                    <a:ext uri="{FF2B5EF4-FFF2-40B4-BE49-F238E27FC236}">
                      <a16:creationId xmlns:a16="http://schemas.microsoft.com/office/drawing/2014/main" id="{8780C616-5D4D-4455-A734-30F5CDB0EAF7}"/>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86" name="Groep 85">
              <a:extLst>
                <a:ext uri="{FF2B5EF4-FFF2-40B4-BE49-F238E27FC236}">
                  <a16:creationId xmlns:a16="http://schemas.microsoft.com/office/drawing/2014/main" id="{70D5797E-8FB8-4B4B-93AB-267B26E1FCF8}"/>
                </a:ext>
              </a:extLst>
            </p:cNvPr>
            <p:cNvGrpSpPr/>
            <p:nvPr userDrawn="1"/>
          </p:nvGrpSpPr>
          <p:grpSpPr>
            <a:xfrm>
              <a:off x="-3314820" y="3391746"/>
              <a:ext cx="1381246" cy="331361"/>
              <a:chOff x="-3314820" y="3391746"/>
              <a:chExt cx="1381246" cy="331361"/>
            </a:xfrm>
          </p:grpSpPr>
          <p:sp>
            <p:nvSpPr>
              <p:cNvPr id="115" name="Rechthoek 114">
                <a:extLst>
                  <a:ext uri="{FF2B5EF4-FFF2-40B4-BE49-F238E27FC236}">
                    <a16:creationId xmlns:a16="http://schemas.microsoft.com/office/drawing/2014/main" id="{BD3F3D1E-970D-40E2-9858-550FCEAAA1EC}"/>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AD43DA09-AE1D-42CC-BEC0-98CB9DBB010B}"/>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7" name="Tekstvak 116">
                <a:extLst>
                  <a:ext uri="{FF2B5EF4-FFF2-40B4-BE49-F238E27FC236}">
                    <a16:creationId xmlns:a16="http://schemas.microsoft.com/office/drawing/2014/main" id="{7D6DB409-FC01-4E12-8346-E56CD5C7372F}"/>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118" name="Vrije vorm: vorm 117">
                <a:extLst>
                  <a:ext uri="{FF2B5EF4-FFF2-40B4-BE49-F238E27FC236}">
                    <a16:creationId xmlns:a16="http://schemas.microsoft.com/office/drawing/2014/main" id="{26E1ED8E-7674-4CD4-B6FF-0FBED816CBA7}"/>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19" name="Groep 118">
                <a:extLst>
                  <a:ext uri="{FF2B5EF4-FFF2-40B4-BE49-F238E27FC236}">
                    <a16:creationId xmlns:a16="http://schemas.microsoft.com/office/drawing/2014/main" id="{54B86CA0-178F-463F-B2B0-E9042B1FD10A}"/>
                  </a:ext>
                </a:extLst>
              </p:cNvPr>
              <p:cNvGrpSpPr/>
              <p:nvPr userDrawn="1"/>
            </p:nvGrpSpPr>
            <p:grpSpPr>
              <a:xfrm>
                <a:off x="-3243855" y="3446665"/>
                <a:ext cx="157453" cy="147831"/>
                <a:chOff x="-899320" y="3037554"/>
                <a:chExt cx="175977" cy="165227"/>
              </a:xfrm>
            </p:grpSpPr>
            <p:sp>
              <p:nvSpPr>
                <p:cNvPr id="121" name="Vrije vorm: vorm 120">
                  <a:extLst>
                    <a:ext uri="{FF2B5EF4-FFF2-40B4-BE49-F238E27FC236}">
                      <a16:creationId xmlns:a16="http://schemas.microsoft.com/office/drawing/2014/main" id="{EE21E5EF-6BF8-4A10-9DBE-ED826F92DD3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122" name="Rechthoek: afgeronde hoeken 121">
                  <a:extLst>
                    <a:ext uri="{FF2B5EF4-FFF2-40B4-BE49-F238E27FC236}">
                      <a16:creationId xmlns:a16="http://schemas.microsoft.com/office/drawing/2014/main" id="{85E6C5D4-2E7F-4313-9A79-E33666BE15CA}"/>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3" name="Vrije vorm: vorm 122">
                  <a:extLst>
                    <a:ext uri="{FF2B5EF4-FFF2-40B4-BE49-F238E27FC236}">
                      <a16:creationId xmlns:a16="http://schemas.microsoft.com/office/drawing/2014/main" id="{25F354DE-91F3-4682-AB56-BC8F776F1B8B}"/>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120" name="Gelijkbenige driehoek 119">
                <a:extLst>
                  <a:ext uri="{FF2B5EF4-FFF2-40B4-BE49-F238E27FC236}">
                    <a16:creationId xmlns:a16="http://schemas.microsoft.com/office/drawing/2014/main" id="{0C299716-9274-4694-A9C0-70A8506318FA}"/>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87" name="Ovaal 86">
              <a:extLst>
                <a:ext uri="{FF2B5EF4-FFF2-40B4-BE49-F238E27FC236}">
                  <a16:creationId xmlns:a16="http://schemas.microsoft.com/office/drawing/2014/main" id="{27514B32-A45B-433F-9525-1737825D8529}"/>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646AC149-B53A-4ACB-AA15-A0864E3DB663}"/>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89" name="Groep 88">
              <a:extLst>
                <a:ext uri="{FF2B5EF4-FFF2-40B4-BE49-F238E27FC236}">
                  <a16:creationId xmlns:a16="http://schemas.microsoft.com/office/drawing/2014/main" id="{A03CC92D-9511-4F02-AC6C-17AB2F2A5E62}"/>
                </a:ext>
              </a:extLst>
            </p:cNvPr>
            <p:cNvGrpSpPr/>
            <p:nvPr userDrawn="1"/>
          </p:nvGrpSpPr>
          <p:grpSpPr>
            <a:xfrm>
              <a:off x="-3333646" y="4635104"/>
              <a:ext cx="2012897" cy="490702"/>
              <a:chOff x="12731803" y="3562552"/>
              <a:chExt cx="2012897" cy="490702"/>
            </a:xfrm>
          </p:grpSpPr>
          <p:sp>
            <p:nvSpPr>
              <p:cNvPr id="100" name="Rechthoek 99">
                <a:extLst>
                  <a:ext uri="{FF2B5EF4-FFF2-40B4-BE49-F238E27FC236}">
                    <a16:creationId xmlns:a16="http://schemas.microsoft.com/office/drawing/2014/main" id="{F1671A61-FBB1-40DE-9C8F-E7EA566B715D}"/>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1" name="Rechthoek 100">
                <a:extLst>
                  <a:ext uri="{FF2B5EF4-FFF2-40B4-BE49-F238E27FC236}">
                    <a16:creationId xmlns:a16="http://schemas.microsoft.com/office/drawing/2014/main" id="{54CAB525-11BA-412F-BD49-07CD1CFFF4C3}"/>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2" name="Tekstvak 101">
                <a:extLst>
                  <a:ext uri="{FF2B5EF4-FFF2-40B4-BE49-F238E27FC236}">
                    <a16:creationId xmlns:a16="http://schemas.microsoft.com/office/drawing/2014/main" id="{EFB9E378-AD84-4368-8975-B062C29B2E22}"/>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103" name="Rechthoek 102">
                <a:extLst>
                  <a:ext uri="{FF2B5EF4-FFF2-40B4-BE49-F238E27FC236}">
                    <a16:creationId xmlns:a16="http://schemas.microsoft.com/office/drawing/2014/main" id="{436565E3-0757-4D7A-A12A-DA5C346E8278}"/>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4" name="Rechthoek 103">
                <a:extLst>
                  <a:ext uri="{FF2B5EF4-FFF2-40B4-BE49-F238E27FC236}">
                    <a16:creationId xmlns:a16="http://schemas.microsoft.com/office/drawing/2014/main" id="{6BD894DA-994E-4300-AE93-4291055462D8}"/>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5" name="Rechthoek 104">
                <a:extLst>
                  <a:ext uri="{FF2B5EF4-FFF2-40B4-BE49-F238E27FC236}">
                    <a16:creationId xmlns:a16="http://schemas.microsoft.com/office/drawing/2014/main" id="{853142CE-BECE-494C-B334-CB627438040B}"/>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6" name="Rechthoek 105">
                <a:extLst>
                  <a:ext uri="{FF2B5EF4-FFF2-40B4-BE49-F238E27FC236}">
                    <a16:creationId xmlns:a16="http://schemas.microsoft.com/office/drawing/2014/main" id="{7F1A459C-035E-48E7-ABD4-24B81B15ACE3}"/>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7" name="Rechthoek 106">
                <a:extLst>
                  <a:ext uri="{FF2B5EF4-FFF2-40B4-BE49-F238E27FC236}">
                    <a16:creationId xmlns:a16="http://schemas.microsoft.com/office/drawing/2014/main" id="{2D3BDE10-2D26-4B5D-BA3E-336CFBCBA1C5}"/>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8" name="Rechthoek 107">
                <a:extLst>
                  <a:ext uri="{FF2B5EF4-FFF2-40B4-BE49-F238E27FC236}">
                    <a16:creationId xmlns:a16="http://schemas.microsoft.com/office/drawing/2014/main" id="{0EFF684A-6317-4B8C-98BA-29FBC56DCB9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9" name="Rechthoek 108">
                <a:extLst>
                  <a:ext uri="{FF2B5EF4-FFF2-40B4-BE49-F238E27FC236}">
                    <a16:creationId xmlns:a16="http://schemas.microsoft.com/office/drawing/2014/main" id="{0B3C5972-F627-4FC1-B885-A820085F8080}"/>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0" name="Rechthoek 109">
                <a:extLst>
                  <a:ext uri="{FF2B5EF4-FFF2-40B4-BE49-F238E27FC236}">
                    <a16:creationId xmlns:a16="http://schemas.microsoft.com/office/drawing/2014/main" id="{0E0DD940-85C6-454C-B0FC-E152FCF1736A}"/>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1" name="Rechthoek 110">
                <a:extLst>
                  <a:ext uri="{FF2B5EF4-FFF2-40B4-BE49-F238E27FC236}">
                    <a16:creationId xmlns:a16="http://schemas.microsoft.com/office/drawing/2014/main" id="{0E4D904A-062E-4219-9A85-C56469379E22}"/>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112" name="Groep 111">
                <a:extLst>
                  <a:ext uri="{FF2B5EF4-FFF2-40B4-BE49-F238E27FC236}">
                    <a16:creationId xmlns:a16="http://schemas.microsoft.com/office/drawing/2014/main" id="{BB21FCB4-54A0-4C74-B6F6-B1C8FFE02BFD}"/>
                  </a:ext>
                </a:extLst>
              </p:cNvPr>
              <p:cNvGrpSpPr/>
              <p:nvPr userDrawn="1"/>
            </p:nvGrpSpPr>
            <p:grpSpPr>
              <a:xfrm>
                <a:off x="13580316" y="3865836"/>
                <a:ext cx="151508" cy="147961"/>
                <a:chOff x="13580316" y="3865836"/>
                <a:chExt cx="151508" cy="147961"/>
              </a:xfrm>
            </p:grpSpPr>
            <p:sp>
              <p:nvSpPr>
                <p:cNvPr id="113" name="Rechthoek 112">
                  <a:extLst>
                    <a:ext uri="{FF2B5EF4-FFF2-40B4-BE49-F238E27FC236}">
                      <a16:creationId xmlns:a16="http://schemas.microsoft.com/office/drawing/2014/main" id="{8B5975A9-C57C-49F2-8DB4-FD103DD90BE1}"/>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4" name="Rechthoek 113">
                  <a:extLst>
                    <a:ext uri="{FF2B5EF4-FFF2-40B4-BE49-F238E27FC236}">
                      <a16:creationId xmlns:a16="http://schemas.microsoft.com/office/drawing/2014/main" id="{BE146A73-2106-482E-B046-5C5545BC9467}"/>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90" name="Groep 89">
              <a:extLst>
                <a:ext uri="{FF2B5EF4-FFF2-40B4-BE49-F238E27FC236}">
                  <a16:creationId xmlns:a16="http://schemas.microsoft.com/office/drawing/2014/main" id="{C321ED08-86EF-4592-B897-D1410337B567}"/>
                </a:ext>
              </a:extLst>
            </p:cNvPr>
            <p:cNvGrpSpPr/>
            <p:nvPr userDrawn="1"/>
          </p:nvGrpSpPr>
          <p:grpSpPr>
            <a:xfrm>
              <a:off x="-3314820" y="4363463"/>
              <a:ext cx="1381246" cy="835929"/>
              <a:chOff x="-3314820" y="3391746"/>
              <a:chExt cx="1381246" cy="835929"/>
            </a:xfrm>
          </p:grpSpPr>
          <p:sp>
            <p:nvSpPr>
              <p:cNvPr id="91" name="Rechthoek 90">
                <a:extLst>
                  <a:ext uri="{FF2B5EF4-FFF2-40B4-BE49-F238E27FC236}">
                    <a16:creationId xmlns:a16="http://schemas.microsoft.com/office/drawing/2014/main" id="{D971F2EE-B807-4DCF-B707-DE714686AC5D}"/>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92" name="Rechthoek 91">
                <a:extLst>
                  <a:ext uri="{FF2B5EF4-FFF2-40B4-BE49-F238E27FC236}">
                    <a16:creationId xmlns:a16="http://schemas.microsoft.com/office/drawing/2014/main" id="{54AECB3F-2F00-4FB1-9762-5C78810F9B43}"/>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93" name="Tekstvak 92">
                <a:extLst>
                  <a:ext uri="{FF2B5EF4-FFF2-40B4-BE49-F238E27FC236}">
                    <a16:creationId xmlns:a16="http://schemas.microsoft.com/office/drawing/2014/main" id="{C7D4D58A-0CA3-4F04-B06D-429C68D9A7C7}"/>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94" name="Vrije vorm: vorm 93">
                <a:extLst>
                  <a:ext uri="{FF2B5EF4-FFF2-40B4-BE49-F238E27FC236}">
                    <a16:creationId xmlns:a16="http://schemas.microsoft.com/office/drawing/2014/main" id="{C41EE67E-07D8-48C0-91A6-E7E257B87A0B}"/>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F7DA6E6D-EFE4-409F-828F-27074707088D}"/>
                  </a:ext>
                </a:extLst>
              </p:cNvPr>
              <p:cNvGrpSpPr/>
              <p:nvPr userDrawn="1"/>
            </p:nvGrpSpPr>
            <p:grpSpPr>
              <a:xfrm>
                <a:off x="-3243855" y="3446665"/>
                <a:ext cx="157453" cy="147831"/>
                <a:chOff x="-899320" y="3037554"/>
                <a:chExt cx="175977" cy="165227"/>
              </a:xfrm>
            </p:grpSpPr>
            <p:sp>
              <p:nvSpPr>
                <p:cNvPr id="97" name="Vrije vorm: vorm 96">
                  <a:extLst>
                    <a:ext uri="{FF2B5EF4-FFF2-40B4-BE49-F238E27FC236}">
                      <a16:creationId xmlns:a16="http://schemas.microsoft.com/office/drawing/2014/main" id="{524E7F9B-FBDA-486A-A963-A9AF2DF6545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98" name="Rechthoek: afgeronde hoeken 97">
                  <a:extLst>
                    <a:ext uri="{FF2B5EF4-FFF2-40B4-BE49-F238E27FC236}">
                      <a16:creationId xmlns:a16="http://schemas.microsoft.com/office/drawing/2014/main" id="{C589884A-EF97-4803-AE82-763B4BE50E9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9" name="Vrije vorm: vorm 98">
                  <a:extLst>
                    <a:ext uri="{FF2B5EF4-FFF2-40B4-BE49-F238E27FC236}">
                      <a16:creationId xmlns:a16="http://schemas.microsoft.com/office/drawing/2014/main" id="{DB0797BB-F197-4011-AB80-B24666FF45E4}"/>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96" name="Gelijkbenige driehoek 95">
                <a:extLst>
                  <a:ext uri="{FF2B5EF4-FFF2-40B4-BE49-F238E27FC236}">
                    <a16:creationId xmlns:a16="http://schemas.microsoft.com/office/drawing/2014/main" id="{1C86D5F1-C758-4145-A9E0-BBB4723AF023}"/>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16" name="- INSTRUCTIE">
            <a:extLst>
              <a:ext uri="{FF2B5EF4-FFF2-40B4-BE49-F238E27FC236}">
                <a16:creationId xmlns:a16="http://schemas.microsoft.com/office/drawing/2014/main" id="{319FE864-51DE-4697-BE22-D05F755866A2}"/>
              </a:ext>
            </a:extLst>
          </p:cNvPr>
          <p:cNvGrpSpPr/>
          <p:nvPr userDrawn="1"/>
        </p:nvGrpSpPr>
        <p:grpSpPr>
          <a:xfrm>
            <a:off x="12377595" y="0"/>
            <a:ext cx="3693386" cy="6540712"/>
            <a:chOff x="-3786437" y="0"/>
            <a:chExt cx="3693386" cy="6540712"/>
          </a:xfrm>
        </p:grpSpPr>
        <p:sp>
          <p:nvSpPr>
            <p:cNvPr id="17" name="Rechthoek 16">
              <a:extLst>
                <a:ext uri="{FF2B5EF4-FFF2-40B4-BE49-F238E27FC236}">
                  <a16:creationId xmlns:a16="http://schemas.microsoft.com/office/drawing/2014/main" id="{A584E333-C68F-41C8-B6C3-99347FCB5C51}"/>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9672B747-48AD-4ED5-8AC9-D60595A04A6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BBF7807A-EBA0-4780-8D41-01006CE2F4FD}"/>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BDA356E6-1170-4A75-BD47-0EFC0F0382D5}"/>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FD3B08F0-AF6C-44B9-8EF0-9490F3B583D1}"/>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F52F48C3-4DFF-450F-AB66-7A5B7A7BC0F7}"/>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F114A661-BCE1-4205-9DEC-DBD9D2EE87F2}"/>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BEEF44C8-26FA-4B5C-8AA7-0921C65D7238}"/>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1B1334E-BE9F-40A4-A35C-5A54EE314431}"/>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C8D6401E-1BC4-40E3-9E14-07E3E796E96C}"/>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8836590-53EB-4829-B502-0EEABE32ED76}"/>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0EDAEC51-859A-442D-9B45-85CE1C339C3C}"/>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4962A4F6-F9F6-432D-97FC-AED30EF62D35}"/>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BBC73FC2-236C-42EB-941A-3BF1B241987E}"/>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621BE7BD-B243-4A59-8778-A8015B12FBD0}"/>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A04368D7-045C-477D-AB4F-7CC226FBFC28}"/>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D21653A2-C26E-4060-84C6-EB8E44FA0049}"/>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293A02F8-B78F-465D-B432-F1C4564D8DD4}"/>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634DD95B-A8D4-4F5D-B76F-383CFA5CA5AD}"/>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A7906AA0-FC0F-4BA0-BE54-08AD06757E4A}"/>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29FE8868-FB70-421E-AA57-397E67DFF8A6}"/>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A23D4074-0400-4C02-95AF-BB0102A3364F}"/>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339F8EC-DEE9-48E6-A5B6-E22958F6F97D}"/>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DA4530E0-3EE2-4696-830A-948E26A86549}"/>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18BB4A0A-9B67-47EA-B7E9-477401D1B2EC}"/>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231130DD-9D06-4197-B8EE-150F580F3AD9}"/>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41BDF60A-2D8E-4F67-8AED-DE4727B48236}"/>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38F98125-1861-4086-83F7-7E9B6610230C}"/>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ACE83B2D-A7E9-43E8-B0AF-D79BF0298DAA}"/>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91027DB2-DB1A-4647-B4ED-58CF327CEC91}"/>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109F8614-B307-4A21-BEA8-D933C71206C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B8914335-A8F5-4B28-AA4D-76C3764BB13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552D6625-42D8-4B84-8B39-B44889654B20}"/>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B37AA06E-222A-4EB7-93F6-9AD2E91A7691}"/>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DCC77138-FAE4-45CF-93E2-DE3826FC83DB}"/>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4DD9AEB7-3298-4E3E-9C0A-AA743209E9A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78839DF9-175C-4D4F-9C1E-8180F059B05E}"/>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C37E12B1-D442-4C6B-8A82-E78BD8D72F4A}"/>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80020299-7DD8-4A29-B6EA-E02CE5E50F94}"/>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A481E4F3-59E8-4158-B389-FB969424EBAF}"/>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A9F8C2E2-E2B5-41CC-ACCC-805AFD725C61}"/>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0CF980E8-B03E-4BCD-9381-13F1D871238A}"/>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C41845A0-912D-443B-B62D-95033846C796}"/>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69A60A01-A49D-4D03-93E8-0E4D05F5621F}"/>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985F589-E0E8-4A7B-A247-9557E8966B76}"/>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A76BA92F-93EE-4CB5-B486-9106EA75DD9F}"/>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BE055877-E1B5-4B40-B257-D889B9F41EA6}"/>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D117AD-5154-4856-9C25-111024D967BB}"/>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F48A0B8C-9753-45DD-901A-D6D0179B726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FA13B7AF-0AE9-4BAC-B17F-B480BEF3C7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4715BD-6289-4E3C-836C-43E2EE9A6A42}"/>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CDD7479E-D53A-41CA-B02A-4E4E73A3389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E93A51E9-FFE5-4294-A66C-237661CA392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5764682-9BF3-4593-9FD6-FEA9997B4A6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E0B8E663-9A61-4322-8D02-E0ECB3BA406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4C71E5F4-883A-4543-B54C-186EA09B4269}"/>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Tree>
    <p:extLst>
      <p:ext uri="{BB962C8B-B14F-4D97-AF65-F5344CB8AC3E}">
        <p14:creationId xmlns:p14="http://schemas.microsoft.com/office/powerpoint/2010/main" val="36391632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3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ppt_x"/>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menu -  Beeld [5x]">
    <p:bg>
      <p:bgPr>
        <a:solidFill>
          <a:schemeClr val="accent1"/>
        </a:solidFill>
        <a:effectLst/>
      </p:bgPr>
    </p:bg>
    <p:spTree>
      <p:nvGrpSpPr>
        <p:cNvPr id="1" name=""/>
        <p:cNvGrpSpPr/>
        <p:nvPr/>
      </p:nvGrpSpPr>
      <p:grpSpPr>
        <a:xfrm>
          <a:off x="0" y="0"/>
          <a:ext cx="0" cy="0"/>
          <a:chOff x="0" y="0"/>
          <a:chExt cx="0" cy="0"/>
        </a:xfrm>
      </p:grpSpPr>
      <p:grpSp>
        <p:nvGrpSpPr>
          <p:cNvPr id="21" name="- INSTRUCTIE">
            <a:extLst>
              <a:ext uri="{FF2B5EF4-FFF2-40B4-BE49-F238E27FC236}">
                <a16:creationId xmlns:a16="http://schemas.microsoft.com/office/drawing/2014/main" id="{E4B63C0F-8AF1-43E5-B11C-F5BF5577B006}"/>
              </a:ext>
            </a:extLst>
          </p:cNvPr>
          <p:cNvGrpSpPr/>
          <p:nvPr userDrawn="1"/>
        </p:nvGrpSpPr>
        <p:grpSpPr>
          <a:xfrm>
            <a:off x="-3786164" y="0"/>
            <a:ext cx="3693113" cy="6209710"/>
            <a:chOff x="-3786164" y="0"/>
            <a:chExt cx="3693113" cy="6209710"/>
          </a:xfrm>
        </p:grpSpPr>
        <p:sp>
          <p:nvSpPr>
            <p:cNvPr id="22" name="Rechthoek 21">
              <a:extLst>
                <a:ext uri="{FF2B5EF4-FFF2-40B4-BE49-F238E27FC236}">
                  <a16:creationId xmlns:a16="http://schemas.microsoft.com/office/drawing/2014/main" id="{84238EC5-E57A-46F2-99B9-5F4EB0F2ABFF}"/>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23" name="Rechthoek 22">
              <a:extLst>
                <a:ext uri="{FF2B5EF4-FFF2-40B4-BE49-F238E27FC236}">
                  <a16:creationId xmlns:a16="http://schemas.microsoft.com/office/drawing/2014/main" id="{3360436A-8002-4D9A-8379-FF8807906834}"/>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24" name="Ovaal 23">
              <a:extLst>
                <a:ext uri="{FF2B5EF4-FFF2-40B4-BE49-F238E27FC236}">
                  <a16:creationId xmlns:a16="http://schemas.microsoft.com/office/drawing/2014/main" id="{318C70AA-F47E-4D9E-B331-5CE0F51D73BB}"/>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5" name="Rechthoek 24">
              <a:extLst>
                <a:ext uri="{FF2B5EF4-FFF2-40B4-BE49-F238E27FC236}">
                  <a16:creationId xmlns:a16="http://schemas.microsoft.com/office/drawing/2014/main" id="{AE13DC31-C347-4C43-B950-BBE947649096}"/>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6" name="Ovaal 25">
              <a:extLst>
                <a:ext uri="{FF2B5EF4-FFF2-40B4-BE49-F238E27FC236}">
                  <a16:creationId xmlns:a16="http://schemas.microsoft.com/office/drawing/2014/main" id="{DEF8FF20-3167-48E7-BCC1-E8C36FC3A53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7" name="Rechthoek 26">
              <a:extLst>
                <a:ext uri="{FF2B5EF4-FFF2-40B4-BE49-F238E27FC236}">
                  <a16:creationId xmlns:a16="http://schemas.microsoft.com/office/drawing/2014/main" id="{CE700C54-D5F2-4B1D-9152-D702D07D516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8" name="Rechthoek 27">
              <a:extLst>
                <a:ext uri="{FF2B5EF4-FFF2-40B4-BE49-F238E27FC236}">
                  <a16:creationId xmlns:a16="http://schemas.microsoft.com/office/drawing/2014/main" id="{E5C8C37E-2E95-4F6B-92EF-9908E4C13CD1}"/>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29" name="Ovaal 28">
              <a:extLst>
                <a:ext uri="{FF2B5EF4-FFF2-40B4-BE49-F238E27FC236}">
                  <a16:creationId xmlns:a16="http://schemas.microsoft.com/office/drawing/2014/main" id="{91ECEEE3-948A-43A4-A42D-EF5FCA5D152D}"/>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30" name="Rechthoek 29">
              <a:extLst>
                <a:ext uri="{FF2B5EF4-FFF2-40B4-BE49-F238E27FC236}">
                  <a16:creationId xmlns:a16="http://schemas.microsoft.com/office/drawing/2014/main" id="{F641000F-6E93-474B-8353-F25521C9A75C}"/>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31" name="ICOON_info">
              <a:extLst>
                <a:ext uri="{FF2B5EF4-FFF2-40B4-BE49-F238E27FC236}">
                  <a16:creationId xmlns:a16="http://schemas.microsoft.com/office/drawing/2014/main" id="{3BD489FC-205C-402B-A64E-E8BF4DE88EFA}"/>
                </a:ext>
              </a:extLst>
            </p:cNvPr>
            <p:cNvGrpSpPr/>
            <p:nvPr userDrawn="1"/>
          </p:nvGrpSpPr>
          <p:grpSpPr>
            <a:xfrm>
              <a:off x="-376736" y="5210661"/>
              <a:ext cx="283685" cy="283685"/>
              <a:chOff x="-510741" y="5913713"/>
              <a:chExt cx="267555" cy="267555"/>
            </a:xfrm>
          </p:grpSpPr>
          <p:sp>
            <p:nvSpPr>
              <p:cNvPr id="90" name="Ovaal 89">
                <a:extLst>
                  <a:ext uri="{FF2B5EF4-FFF2-40B4-BE49-F238E27FC236}">
                    <a16:creationId xmlns:a16="http://schemas.microsoft.com/office/drawing/2014/main" id="{7F2CA3D9-BF85-4465-96E1-32D3453465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91" name="Graphic 163" descr="Informatie">
                <a:extLst>
                  <a:ext uri="{FF2B5EF4-FFF2-40B4-BE49-F238E27FC236}">
                    <a16:creationId xmlns:a16="http://schemas.microsoft.com/office/drawing/2014/main" id="{81ACC369-6EC0-4A9D-8D65-902213671C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2" name="Groep 31">
              <a:extLst>
                <a:ext uri="{FF2B5EF4-FFF2-40B4-BE49-F238E27FC236}">
                  <a16:creationId xmlns:a16="http://schemas.microsoft.com/office/drawing/2014/main" id="{680EA0E9-A9D6-4379-8B62-560AFD48DA47}"/>
                </a:ext>
              </a:extLst>
            </p:cNvPr>
            <p:cNvGrpSpPr/>
            <p:nvPr userDrawn="1"/>
          </p:nvGrpSpPr>
          <p:grpSpPr>
            <a:xfrm>
              <a:off x="-938434" y="5519087"/>
              <a:ext cx="627798" cy="576693"/>
              <a:chOff x="-938434" y="4570310"/>
              <a:chExt cx="627798" cy="576693"/>
            </a:xfrm>
          </p:grpSpPr>
          <p:grpSp>
            <p:nvGrpSpPr>
              <p:cNvPr id="85" name="Inspireren">
                <a:extLst>
                  <a:ext uri="{FF2B5EF4-FFF2-40B4-BE49-F238E27FC236}">
                    <a16:creationId xmlns:a16="http://schemas.microsoft.com/office/drawing/2014/main" id="{72C84754-E304-4DAE-B950-D1EA1D88D34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87" name="Freeform 12">
                  <a:extLst>
                    <a:ext uri="{FF2B5EF4-FFF2-40B4-BE49-F238E27FC236}">
                      <a16:creationId xmlns:a16="http://schemas.microsoft.com/office/drawing/2014/main" id="{71A6D8A3-4434-485A-AAE9-981B35BE443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8" name="Freeform 13">
                  <a:extLst>
                    <a:ext uri="{FF2B5EF4-FFF2-40B4-BE49-F238E27FC236}">
                      <a16:creationId xmlns:a16="http://schemas.microsoft.com/office/drawing/2014/main" id="{5E98369E-3F6C-4AAB-8F33-835B640DAB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9" name="Freeform 14">
                  <a:extLst>
                    <a:ext uri="{FF2B5EF4-FFF2-40B4-BE49-F238E27FC236}">
                      <a16:creationId xmlns:a16="http://schemas.microsoft.com/office/drawing/2014/main" id="{4E202723-F789-4B11-B441-FA81AA661C8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86" name="Tekstvak 85">
                <a:extLst>
                  <a:ext uri="{FF2B5EF4-FFF2-40B4-BE49-F238E27FC236}">
                    <a16:creationId xmlns:a16="http://schemas.microsoft.com/office/drawing/2014/main" id="{1EF2E0BC-D508-45BD-8D71-1588DCAA55A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33" name="Groep 32">
              <a:extLst>
                <a:ext uri="{FF2B5EF4-FFF2-40B4-BE49-F238E27FC236}">
                  <a16:creationId xmlns:a16="http://schemas.microsoft.com/office/drawing/2014/main" id="{BA27547B-E37E-492C-8F12-B494D8CF6B45}"/>
                </a:ext>
              </a:extLst>
            </p:cNvPr>
            <p:cNvGrpSpPr/>
            <p:nvPr userDrawn="1"/>
          </p:nvGrpSpPr>
          <p:grpSpPr>
            <a:xfrm>
              <a:off x="-3398401" y="1222628"/>
              <a:ext cx="491631" cy="410839"/>
              <a:chOff x="-3241990" y="1222628"/>
              <a:chExt cx="491631" cy="410839"/>
            </a:xfrm>
          </p:grpSpPr>
          <p:sp>
            <p:nvSpPr>
              <p:cNvPr id="72" name="Tekstvak 71">
                <a:extLst>
                  <a:ext uri="{FF2B5EF4-FFF2-40B4-BE49-F238E27FC236}">
                    <a16:creationId xmlns:a16="http://schemas.microsoft.com/office/drawing/2014/main" id="{9B1DF76F-B2FD-4697-AF82-D7FB6F657906}"/>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73" name="Groep 72">
                <a:extLst>
                  <a:ext uri="{FF2B5EF4-FFF2-40B4-BE49-F238E27FC236}">
                    <a16:creationId xmlns:a16="http://schemas.microsoft.com/office/drawing/2014/main" id="{E3F1B5DA-DBDA-420A-BC10-88B28BD720CD}"/>
                  </a:ext>
                </a:extLst>
              </p:cNvPr>
              <p:cNvGrpSpPr/>
              <p:nvPr userDrawn="1"/>
            </p:nvGrpSpPr>
            <p:grpSpPr>
              <a:xfrm>
                <a:off x="-3119153" y="1222628"/>
                <a:ext cx="245956" cy="246691"/>
                <a:chOff x="1314120" y="4794393"/>
                <a:chExt cx="1787447" cy="1792785"/>
              </a:xfrm>
            </p:grpSpPr>
            <p:grpSp>
              <p:nvGrpSpPr>
                <p:cNvPr id="74" name="Groep 73">
                  <a:extLst>
                    <a:ext uri="{FF2B5EF4-FFF2-40B4-BE49-F238E27FC236}">
                      <a16:creationId xmlns:a16="http://schemas.microsoft.com/office/drawing/2014/main" id="{F58FF47E-1273-4D82-815C-90092C71EF25}"/>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76" name="Groep 75">
                    <a:extLst>
                      <a:ext uri="{FF2B5EF4-FFF2-40B4-BE49-F238E27FC236}">
                        <a16:creationId xmlns:a16="http://schemas.microsoft.com/office/drawing/2014/main" id="{ADED62F9-D428-4CA8-9FBD-04AA8C72E20A}"/>
                      </a:ext>
                    </a:extLst>
                  </p:cNvPr>
                  <p:cNvGrpSpPr/>
                  <p:nvPr/>
                </p:nvGrpSpPr>
                <p:grpSpPr>
                  <a:xfrm>
                    <a:off x="1314120" y="4794393"/>
                    <a:ext cx="1787447" cy="1792785"/>
                    <a:chOff x="1314120" y="4794393"/>
                    <a:chExt cx="1787447" cy="1792785"/>
                  </a:xfrm>
                  <a:grpFill/>
                </p:grpSpPr>
                <p:sp>
                  <p:nvSpPr>
                    <p:cNvPr id="81" name="Vrije vorm: vorm 80">
                      <a:extLst>
                        <a:ext uri="{FF2B5EF4-FFF2-40B4-BE49-F238E27FC236}">
                          <a16:creationId xmlns:a16="http://schemas.microsoft.com/office/drawing/2014/main" id="{E608BF21-EFE5-4555-988C-539D647F7527}"/>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2" name="Vrije vorm: vorm 81">
                      <a:extLst>
                        <a:ext uri="{FF2B5EF4-FFF2-40B4-BE49-F238E27FC236}">
                          <a16:creationId xmlns:a16="http://schemas.microsoft.com/office/drawing/2014/main" id="{6407C40C-B6C8-49D4-897E-8237731727D9}"/>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3" name="Vrije vorm: vorm 82">
                      <a:extLst>
                        <a:ext uri="{FF2B5EF4-FFF2-40B4-BE49-F238E27FC236}">
                          <a16:creationId xmlns:a16="http://schemas.microsoft.com/office/drawing/2014/main" id="{B1D71C51-FA1F-471E-A709-D6051C5B677E}"/>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4" name="Vrije vorm: vorm 83">
                      <a:extLst>
                        <a:ext uri="{FF2B5EF4-FFF2-40B4-BE49-F238E27FC236}">
                          <a16:creationId xmlns:a16="http://schemas.microsoft.com/office/drawing/2014/main" id="{2768F1B9-AB08-43A4-8F55-40B1C7BA68D5}"/>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77" name="Groep 76">
                    <a:extLst>
                      <a:ext uri="{FF2B5EF4-FFF2-40B4-BE49-F238E27FC236}">
                        <a16:creationId xmlns:a16="http://schemas.microsoft.com/office/drawing/2014/main" id="{FF6564BB-6F36-4C61-A881-B5DDC0EFB5D4}"/>
                      </a:ext>
                    </a:extLst>
                  </p:cNvPr>
                  <p:cNvGrpSpPr/>
                  <p:nvPr/>
                </p:nvGrpSpPr>
                <p:grpSpPr>
                  <a:xfrm>
                    <a:off x="1544558" y="5023941"/>
                    <a:ext cx="1270519" cy="1329241"/>
                    <a:chOff x="1544558" y="5023941"/>
                    <a:chExt cx="1270519" cy="1329241"/>
                  </a:xfrm>
                  <a:grpFill/>
                </p:grpSpPr>
                <p:sp>
                  <p:nvSpPr>
                    <p:cNvPr id="78" name="Vrije vorm: vorm 77">
                      <a:extLst>
                        <a:ext uri="{FF2B5EF4-FFF2-40B4-BE49-F238E27FC236}">
                          <a16:creationId xmlns:a16="http://schemas.microsoft.com/office/drawing/2014/main" id="{9469CA43-26AE-43A3-855E-DF271BC215EA}"/>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79" name="Vrije vorm: vorm 78">
                      <a:extLst>
                        <a:ext uri="{FF2B5EF4-FFF2-40B4-BE49-F238E27FC236}">
                          <a16:creationId xmlns:a16="http://schemas.microsoft.com/office/drawing/2014/main" id="{45C87146-0D50-408A-B4C9-4CFF224EA40E}"/>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0" name="Vrije vorm: vorm 79">
                      <a:extLst>
                        <a:ext uri="{FF2B5EF4-FFF2-40B4-BE49-F238E27FC236}">
                          <a16:creationId xmlns:a16="http://schemas.microsoft.com/office/drawing/2014/main" id="{9776A68B-0919-46F5-9AEC-E80E35873008}"/>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75" name="Vrije vorm: vorm 74">
                  <a:extLst>
                    <a:ext uri="{FF2B5EF4-FFF2-40B4-BE49-F238E27FC236}">
                      <a16:creationId xmlns:a16="http://schemas.microsoft.com/office/drawing/2014/main" id="{C1A2602A-4856-4632-8D60-45AC78B067DC}"/>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34" name="Groep 33">
              <a:extLst>
                <a:ext uri="{FF2B5EF4-FFF2-40B4-BE49-F238E27FC236}">
                  <a16:creationId xmlns:a16="http://schemas.microsoft.com/office/drawing/2014/main" id="{8225B08A-DCEE-48F7-9DEE-A2908B4940B9}"/>
                </a:ext>
              </a:extLst>
            </p:cNvPr>
            <p:cNvGrpSpPr/>
            <p:nvPr userDrawn="1"/>
          </p:nvGrpSpPr>
          <p:grpSpPr>
            <a:xfrm>
              <a:off x="-3314820" y="3391746"/>
              <a:ext cx="1381246" cy="331361"/>
              <a:chOff x="-3314820" y="3391746"/>
              <a:chExt cx="1381246" cy="331361"/>
            </a:xfrm>
          </p:grpSpPr>
          <p:sp>
            <p:nvSpPr>
              <p:cNvPr id="63" name="Rechthoek 62">
                <a:extLst>
                  <a:ext uri="{FF2B5EF4-FFF2-40B4-BE49-F238E27FC236}">
                    <a16:creationId xmlns:a16="http://schemas.microsoft.com/office/drawing/2014/main" id="{88BD6900-DC02-4D32-B53C-F24BD19DFFE5}"/>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4" name="Rechthoek 63">
                <a:extLst>
                  <a:ext uri="{FF2B5EF4-FFF2-40B4-BE49-F238E27FC236}">
                    <a16:creationId xmlns:a16="http://schemas.microsoft.com/office/drawing/2014/main" id="{87FA791E-F8AF-4DF9-9D63-A95B6E5E2779}"/>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5" name="Tekstvak 64">
                <a:extLst>
                  <a:ext uri="{FF2B5EF4-FFF2-40B4-BE49-F238E27FC236}">
                    <a16:creationId xmlns:a16="http://schemas.microsoft.com/office/drawing/2014/main" id="{4A301A15-2C4F-4B63-BE54-9D7E1067EC00}"/>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66" name="Vrije vorm: vorm 65">
                <a:extLst>
                  <a:ext uri="{FF2B5EF4-FFF2-40B4-BE49-F238E27FC236}">
                    <a16:creationId xmlns:a16="http://schemas.microsoft.com/office/drawing/2014/main" id="{61831D3A-5B4F-4522-90B8-28D3C480117A}"/>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67" name="Groep 66">
                <a:extLst>
                  <a:ext uri="{FF2B5EF4-FFF2-40B4-BE49-F238E27FC236}">
                    <a16:creationId xmlns:a16="http://schemas.microsoft.com/office/drawing/2014/main" id="{F1C61E42-A53A-44B8-A6BA-0103BAA8589B}"/>
                  </a:ext>
                </a:extLst>
              </p:cNvPr>
              <p:cNvGrpSpPr/>
              <p:nvPr userDrawn="1"/>
            </p:nvGrpSpPr>
            <p:grpSpPr>
              <a:xfrm>
                <a:off x="-3243855" y="3446665"/>
                <a:ext cx="157453" cy="147831"/>
                <a:chOff x="-899320" y="3037554"/>
                <a:chExt cx="175977" cy="165227"/>
              </a:xfrm>
            </p:grpSpPr>
            <p:sp>
              <p:nvSpPr>
                <p:cNvPr id="69" name="Vrije vorm: vorm 68">
                  <a:extLst>
                    <a:ext uri="{FF2B5EF4-FFF2-40B4-BE49-F238E27FC236}">
                      <a16:creationId xmlns:a16="http://schemas.microsoft.com/office/drawing/2014/main" id="{BC4DEF5A-34E9-4D7C-BE73-E714BA0B2096}"/>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70" name="Rechthoek: afgeronde hoeken 69">
                  <a:extLst>
                    <a:ext uri="{FF2B5EF4-FFF2-40B4-BE49-F238E27FC236}">
                      <a16:creationId xmlns:a16="http://schemas.microsoft.com/office/drawing/2014/main" id="{A12095A3-512C-4469-A553-5FAC9FA7B85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Vrije vorm: vorm 70">
                  <a:extLst>
                    <a:ext uri="{FF2B5EF4-FFF2-40B4-BE49-F238E27FC236}">
                      <a16:creationId xmlns:a16="http://schemas.microsoft.com/office/drawing/2014/main" id="{752BED45-8C6B-4379-A81E-3568540C2953}"/>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68" name="Gelijkbenige driehoek 67">
                <a:extLst>
                  <a:ext uri="{FF2B5EF4-FFF2-40B4-BE49-F238E27FC236}">
                    <a16:creationId xmlns:a16="http://schemas.microsoft.com/office/drawing/2014/main" id="{309172D1-D8FC-4573-89C7-3B4E41042DF8}"/>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35" name="Ovaal 34">
              <a:extLst>
                <a:ext uri="{FF2B5EF4-FFF2-40B4-BE49-F238E27FC236}">
                  <a16:creationId xmlns:a16="http://schemas.microsoft.com/office/drawing/2014/main" id="{7C8A3721-EB00-489A-B601-4184DB1C9558}"/>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36" name="Rechthoek 35">
              <a:extLst>
                <a:ext uri="{FF2B5EF4-FFF2-40B4-BE49-F238E27FC236}">
                  <a16:creationId xmlns:a16="http://schemas.microsoft.com/office/drawing/2014/main" id="{12635582-A156-41DC-AB33-BC332C73FA0D}"/>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37" name="Groep 36">
              <a:extLst>
                <a:ext uri="{FF2B5EF4-FFF2-40B4-BE49-F238E27FC236}">
                  <a16:creationId xmlns:a16="http://schemas.microsoft.com/office/drawing/2014/main" id="{9E8EF9E6-5CB4-496B-8C7B-A312BB77368C}"/>
                </a:ext>
              </a:extLst>
            </p:cNvPr>
            <p:cNvGrpSpPr/>
            <p:nvPr userDrawn="1"/>
          </p:nvGrpSpPr>
          <p:grpSpPr>
            <a:xfrm>
              <a:off x="-3333646" y="4635104"/>
              <a:ext cx="2012897" cy="490702"/>
              <a:chOff x="12731803" y="3562552"/>
              <a:chExt cx="2012897" cy="490702"/>
            </a:xfrm>
          </p:grpSpPr>
          <p:sp>
            <p:nvSpPr>
              <p:cNvPr id="48" name="Rechthoek 47">
                <a:extLst>
                  <a:ext uri="{FF2B5EF4-FFF2-40B4-BE49-F238E27FC236}">
                    <a16:creationId xmlns:a16="http://schemas.microsoft.com/office/drawing/2014/main" id="{60453EB1-7BA4-40AB-8286-A106C5977280}"/>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 name="Rechthoek 48">
                <a:extLst>
                  <a:ext uri="{FF2B5EF4-FFF2-40B4-BE49-F238E27FC236}">
                    <a16:creationId xmlns:a16="http://schemas.microsoft.com/office/drawing/2014/main" id="{24399686-48FA-4DCA-9946-8554551E1B18}"/>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0" name="Tekstvak 49">
                <a:extLst>
                  <a:ext uri="{FF2B5EF4-FFF2-40B4-BE49-F238E27FC236}">
                    <a16:creationId xmlns:a16="http://schemas.microsoft.com/office/drawing/2014/main" id="{C7E20C6D-0139-44FA-BAAB-5812D3E922EC}"/>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51" name="Rechthoek 50">
                <a:extLst>
                  <a:ext uri="{FF2B5EF4-FFF2-40B4-BE49-F238E27FC236}">
                    <a16:creationId xmlns:a16="http://schemas.microsoft.com/office/drawing/2014/main" id="{071F6CDC-F513-444A-AF2D-788DBFC5F1A3}"/>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2" name="Rechthoek 51">
                <a:extLst>
                  <a:ext uri="{FF2B5EF4-FFF2-40B4-BE49-F238E27FC236}">
                    <a16:creationId xmlns:a16="http://schemas.microsoft.com/office/drawing/2014/main" id="{9F80BC51-53BA-40AA-814A-2766D22879B6}"/>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3" name="Rechthoek 52">
                <a:extLst>
                  <a:ext uri="{FF2B5EF4-FFF2-40B4-BE49-F238E27FC236}">
                    <a16:creationId xmlns:a16="http://schemas.microsoft.com/office/drawing/2014/main" id="{928E3765-AB4A-4362-BBBB-F3ED1822300D}"/>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4" name="Rechthoek 53">
                <a:extLst>
                  <a:ext uri="{FF2B5EF4-FFF2-40B4-BE49-F238E27FC236}">
                    <a16:creationId xmlns:a16="http://schemas.microsoft.com/office/drawing/2014/main" id="{2D4CE330-31E8-4B10-B25C-699C049B7F28}"/>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5" name="Rechthoek 54">
                <a:extLst>
                  <a:ext uri="{FF2B5EF4-FFF2-40B4-BE49-F238E27FC236}">
                    <a16:creationId xmlns:a16="http://schemas.microsoft.com/office/drawing/2014/main" id="{9C6FA41F-4BF5-4BE0-A0E7-D56525C723B9}"/>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6" name="Rechthoek 55">
                <a:extLst>
                  <a:ext uri="{FF2B5EF4-FFF2-40B4-BE49-F238E27FC236}">
                    <a16:creationId xmlns:a16="http://schemas.microsoft.com/office/drawing/2014/main" id="{CB37DD5B-DE35-431A-A81E-96F56D5EB4C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7" name="Rechthoek 56">
                <a:extLst>
                  <a:ext uri="{FF2B5EF4-FFF2-40B4-BE49-F238E27FC236}">
                    <a16:creationId xmlns:a16="http://schemas.microsoft.com/office/drawing/2014/main" id="{8E7546F0-C83E-42E9-92C3-C3FDDF713667}"/>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8" name="Rechthoek 57">
                <a:extLst>
                  <a:ext uri="{FF2B5EF4-FFF2-40B4-BE49-F238E27FC236}">
                    <a16:creationId xmlns:a16="http://schemas.microsoft.com/office/drawing/2014/main" id="{06D52478-66D1-439B-B115-3A42C75D2618}"/>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9" name="Rechthoek 58">
                <a:extLst>
                  <a:ext uri="{FF2B5EF4-FFF2-40B4-BE49-F238E27FC236}">
                    <a16:creationId xmlns:a16="http://schemas.microsoft.com/office/drawing/2014/main" id="{68F0870E-ADE8-49FD-AD55-C805B0C9F957}"/>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60" name="Groep 59">
                <a:extLst>
                  <a:ext uri="{FF2B5EF4-FFF2-40B4-BE49-F238E27FC236}">
                    <a16:creationId xmlns:a16="http://schemas.microsoft.com/office/drawing/2014/main" id="{86FB97F9-3AA6-467A-ACBD-D88A170C760B}"/>
                  </a:ext>
                </a:extLst>
              </p:cNvPr>
              <p:cNvGrpSpPr/>
              <p:nvPr userDrawn="1"/>
            </p:nvGrpSpPr>
            <p:grpSpPr>
              <a:xfrm>
                <a:off x="13580316" y="3865836"/>
                <a:ext cx="151508" cy="147961"/>
                <a:chOff x="13580316" y="3865836"/>
                <a:chExt cx="151508" cy="147961"/>
              </a:xfrm>
            </p:grpSpPr>
            <p:sp>
              <p:nvSpPr>
                <p:cNvPr id="61" name="Rechthoek 60">
                  <a:extLst>
                    <a:ext uri="{FF2B5EF4-FFF2-40B4-BE49-F238E27FC236}">
                      <a16:creationId xmlns:a16="http://schemas.microsoft.com/office/drawing/2014/main" id="{04FED92D-8867-4BE3-AA84-8455BD47650D}"/>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62" name="Rechthoek 61">
                  <a:extLst>
                    <a:ext uri="{FF2B5EF4-FFF2-40B4-BE49-F238E27FC236}">
                      <a16:creationId xmlns:a16="http://schemas.microsoft.com/office/drawing/2014/main" id="{8AD60293-18B1-453D-8F1C-F4B755353B9F}"/>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38" name="Groep 37">
              <a:extLst>
                <a:ext uri="{FF2B5EF4-FFF2-40B4-BE49-F238E27FC236}">
                  <a16:creationId xmlns:a16="http://schemas.microsoft.com/office/drawing/2014/main" id="{5714E822-23F8-41AD-829B-39FDCEBFE8B9}"/>
                </a:ext>
              </a:extLst>
            </p:cNvPr>
            <p:cNvGrpSpPr/>
            <p:nvPr userDrawn="1"/>
          </p:nvGrpSpPr>
          <p:grpSpPr>
            <a:xfrm>
              <a:off x="-3314820" y="4363463"/>
              <a:ext cx="1381246" cy="835929"/>
              <a:chOff x="-3314820" y="3391746"/>
              <a:chExt cx="1381246" cy="835929"/>
            </a:xfrm>
          </p:grpSpPr>
          <p:sp>
            <p:nvSpPr>
              <p:cNvPr id="39" name="Rechthoek 38">
                <a:extLst>
                  <a:ext uri="{FF2B5EF4-FFF2-40B4-BE49-F238E27FC236}">
                    <a16:creationId xmlns:a16="http://schemas.microsoft.com/office/drawing/2014/main" id="{93CDAB63-B20A-4B3E-802E-D15D3E7B3B43}"/>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1D5EA9F7-4803-4512-92AC-CDB4623CDFB0}"/>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Tekstvak 40">
                <a:extLst>
                  <a:ext uri="{FF2B5EF4-FFF2-40B4-BE49-F238E27FC236}">
                    <a16:creationId xmlns:a16="http://schemas.microsoft.com/office/drawing/2014/main" id="{C3B24AC8-CEB7-4A9C-BD4D-89A044B78B06}"/>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42" name="Vrije vorm: vorm 41">
                <a:extLst>
                  <a:ext uri="{FF2B5EF4-FFF2-40B4-BE49-F238E27FC236}">
                    <a16:creationId xmlns:a16="http://schemas.microsoft.com/office/drawing/2014/main" id="{06634AF5-AD4F-4549-B538-C4D5C06C5A31}"/>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6A86DE0B-905F-490A-A663-3BCB46D769D3}"/>
                  </a:ext>
                </a:extLst>
              </p:cNvPr>
              <p:cNvGrpSpPr/>
              <p:nvPr userDrawn="1"/>
            </p:nvGrpSpPr>
            <p:grpSpPr>
              <a:xfrm>
                <a:off x="-3243855" y="3446665"/>
                <a:ext cx="157453" cy="147831"/>
                <a:chOff x="-899320" y="3037554"/>
                <a:chExt cx="175977" cy="165227"/>
              </a:xfrm>
            </p:grpSpPr>
            <p:sp>
              <p:nvSpPr>
                <p:cNvPr id="45" name="Vrije vorm: vorm 44">
                  <a:extLst>
                    <a:ext uri="{FF2B5EF4-FFF2-40B4-BE49-F238E27FC236}">
                      <a16:creationId xmlns:a16="http://schemas.microsoft.com/office/drawing/2014/main" id="{11CC7C7D-0DEB-4813-A1C6-B0E7C2163BF3}"/>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46" name="Rechthoek: afgeronde hoeken 45">
                  <a:extLst>
                    <a:ext uri="{FF2B5EF4-FFF2-40B4-BE49-F238E27FC236}">
                      <a16:creationId xmlns:a16="http://schemas.microsoft.com/office/drawing/2014/main" id="{DB4BF630-ED14-4D39-A79E-47CC241E7FCC}"/>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7" name="Vrije vorm: vorm 46">
                  <a:extLst>
                    <a:ext uri="{FF2B5EF4-FFF2-40B4-BE49-F238E27FC236}">
                      <a16:creationId xmlns:a16="http://schemas.microsoft.com/office/drawing/2014/main" id="{78CD76A7-1590-4C56-9DDF-DA16737169DA}"/>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44" name="Gelijkbenige driehoek 43">
                <a:extLst>
                  <a:ext uri="{FF2B5EF4-FFF2-40B4-BE49-F238E27FC236}">
                    <a16:creationId xmlns:a16="http://schemas.microsoft.com/office/drawing/2014/main" id="{CB39E84D-ADE3-40FE-B4FB-ACA7B69D65B2}"/>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 beeld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6" name="Tijdelijke aanduiding voor afbeelding 13">
            <a:extLst>
              <a:ext uri="{FF2B5EF4-FFF2-40B4-BE49-F238E27FC236}">
                <a16:creationId xmlns:a16="http://schemas.microsoft.com/office/drawing/2014/main" id="{9C63EF22-FACF-40AF-B97D-BAB56AFA8D3E}"/>
              </a:ext>
            </a:extLst>
          </p:cNvPr>
          <p:cNvSpPr>
            <a:spLocks noGrp="1"/>
          </p:cNvSpPr>
          <p:nvPr>
            <p:ph type="pic" sz="quarter" idx="19" hasCustomPrompt="1"/>
          </p:nvPr>
        </p:nvSpPr>
        <p:spPr>
          <a:xfrm>
            <a:off x="795219"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7" name="Tijdelijke aanduiding voor afbeelding 13">
            <a:extLst>
              <a:ext uri="{FF2B5EF4-FFF2-40B4-BE49-F238E27FC236}">
                <a16:creationId xmlns:a16="http://schemas.microsoft.com/office/drawing/2014/main" id="{D6647AB9-1B19-4D03-8695-44322833ED1D}"/>
              </a:ext>
            </a:extLst>
          </p:cNvPr>
          <p:cNvSpPr>
            <a:spLocks noGrp="1"/>
          </p:cNvSpPr>
          <p:nvPr>
            <p:ph type="pic" sz="quarter" idx="20" hasCustomPrompt="1"/>
          </p:nvPr>
        </p:nvSpPr>
        <p:spPr>
          <a:xfrm>
            <a:off x="3060017"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8" name="Tijdelijke aanduiding voor afbeelding 13">
            <a:extLst>
              <a:ext uri="{FF2B5EF4-FFF2-40B4-BE49-F238E27FC236}">
                <a16:creationId xmlns:a16="http://schemas.microsoft.com/office/drawing/2014/main" id="{30ED6AE8-1E3C-4335-9779-A42930D20253}"/>
              </a:ext>
            </a:extLst>
          </p:cNvPr>
          <p:cNvSpPr>
            <a:spLocks noGrp="1"/>
          </p:cNvSpPr>
          <p:nvPr>
            <p:ph type="pic" sz="quarter" idx="21" hasCustomPrompt="1"/>
          </p:nvPr>
        </p:nvSpPr>
        <p:spPr>
          <a:xfrm>
            <a:off x="5324815"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9" name="Tijdelijke aanduiding voor afbeelding 13">
            <a:extLst>
              <a:ext uri="{FF2B5EF4-FFF2-40B4-BE49-F238E27FC236}">
                <a16:creationId xmlns:a16="http://schemas.microsoft.com/office/drawing/2014/main" id="{9C401AB7-54EB-46EF-B3B7-43D9F5B3B73B}"/>
              </a:ext>
            </a:extLst>
          </p:cNvPr>
          <p:cNvSpPr>
            <a:spLocks noGrp="1"/>
          </p:cNvSpPr>
          <p:nvPr>
            <p:ph type="pic" sz="quarter" idx="22" hasCustomPrompt="1"/>
          </p:nvPr>
        </p:nvSpPr>
        <p:spPr>
          <a:xfrm>
            <a:off x="7589613"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20" name="Tijdelijke aanduiding voor afbeelding 13">
            <a:extLst>
              <a:ext uri="{FF2B5EF4-FFF2-40B4-BE49-F238E27FC236}">
                <a16:creationId xmlns:a16="http://schemas.microsoft.com/office/drawing/2014/main" id="{1C669AA7-6B3D-41C7-8DA6-22AA2DA2C530}"/>
              </a:ext>
            </a:extLst>
          </p:cNvPr>
          <p:cNvSpPr>
            <a:spLocks noGrp="1"/>
          </p:cNvSpPr>
          <p:nvPr>
            <p:ph type="pic" sz="quarter" idx="23" hasCustomPrompt="1"/>
          </p:nvPr>
        </p:nvSpPr>
        <p:spPr>
          <a:xfrm>
            <a:off x="9854411"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Tree>
    <p:extLst>
      <p:ext uri="{BB962C8B-B14F-4D97-AF65-F5344CB8AC3E}">
        <p14:creationId xmlns:p14="http://schemas.microsoft.com/office/powerpoint/2010/main" val="1960903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3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3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4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ppt_x"/>
                                          </p:val>
                                        </p:tav>
                                        <p:tav tm="100000">
                                          <p:val>
                                            <p:strVal val="#ppt_x"/>
                                          </p:val>
                                        </p:tav>
                                      </p:tavLst>
                                    </p:anim>
                                    <p:anim calcmode="lin" valueType="num">
                                      <p:cBhvr additive="base">
                                        <p:cTn id="32" dur="7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4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750" fill="hold"/>
                                        <p:tgtEl>
                                          <p:spTgt spid="20"/>
                                        </p:tgtEl>
                                        <p:attrNameLst>
                                          <p:attrName>ppt_x</p:attrName>
                                        </p:attrNameLst>
                                      </p:cBhvr>
                                      <p:tavLst>
                                        <p:tav tm="0">
                                          <p:val>
                                            <p:strVal val="#ppt_x"/>
                                          </p:val>
                                        </p:tav>
                                        <p:tav tm="100000">
                                          <p:val>
                                            <p:strVal val="#ppt_x"/>
                                          </p:val>
                                        </p:tav>
                                      </p:tavLst>
                                    </p:anim>
                                    <p:anim calcmode="lin" valueType="num">
                                      <p:cBhvr additive="base">
                                        <p:cTn id="44"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P spid="16" grpId="0"/>
      <p:bldP spid="17" grpId="0"/>
      <p:bldP spid="18" grpId="0"/>
      <p:bldP spid="19" grpId="0"/>
      <p:bldP spid="20" grpId="0"/>
    </p:bldLst>
  </p:timing>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 INDELING">
            <a:extLst>
              <a:ext uri="{FF2B5EF4-FFF2-40B4-BE49-F238E27FC236}">
                <a16:creationId xmlns:a16="http://schemas.microsoft.com/office/drawing/2014/main" id="{2AB37561-797D-4863-B856-F5FB526E59F9}"/>
              </a:ext>
            </a:extLst>
          </p:cNvPr>
          <p:cNvSpPr txBox="1"/>
          <p:nvPr userDrawn="1"/>
        </p:nvSpPr>
        <p:spPr>
          <a:xfrm>
            <a:off x="0" y="-501519"/>
            <a:ext cx="12192000" cy="126365"/>
          </a:xfrm>
          <a:prstGeom prst="rect">
            <a:avLst/>
          </a:prstGeom>
          <a:noFill/>
        </p:spPr>
        <p:txBody>
          <a:bodyPr wrap="square" lIns="0" tIns="0" rIns="0" bIns="0" rtlCol="0" anchor="t" anchorCtr="0">
            <a:noAutofit/>
          </a:bodyPr>
          <a:lstStyle/>
          <a:p>
            <a:pPr algn="l"/>
            <a:r>
              <a:rPr lang="nl-NL" sz="1000" b="0" cap="all" spc="50" baseline="0">
                <a:solidFill>
                  <a:sysClr val="windowText" lastClr="000000"/>
                </a:solidFill>
                <a:latin typeface="+mj-lt"/>
                <a:cs typeface="Calibri" panose="020F0502020204030204" pitchFamily="34" charset="0"/>
              </a:rPr>
              <a:t>INDELING</a:t>
            </a:r>
          </a:p>
        </p:txBody>
      </p:sp>
      <p:grpSp>
        <p:nvGrpSpPr>
          <p:cNvPr id="10" name="- COLOR_PALETTE">
            <a:extLst>
              <a:ext uri="{FF2B5EF4-FFF2-40B4-BE49-F238E27FC236}">
                <a16:creationId xmlns:a16="http://schemas.microsoft.com/office/drawing/2014/main" id="{BFDB459C-AEDB-4585-91D5-C8107DBB1162}"/>
              </a:ext>
            </a:extLst>
          </p:cNvPr>
          <p:cNvGrpSpPr/>
          <p:nvPr userDrawn="1"/>
        </p:nvGrpSpPr>
        <p:grpSpPr>
          <a:xfrm rot="16200000">
            <a:off x="11643610" y="-710074"/>
            <a:ext cx="194715" cy="898891"/>
            <a:chOff x="-481180" y="2063033"/>
            <a:chExt cx="278130" cy="1283968"/>
          </a:xfrm>
        </p:grpSpPr>
        <p:sp>
          <p:nvSpPr>
            <p:cNvPr id="13" name="Rechthoek 12">
              <a:extLst>
                <a:ext uri="{FF2B5EF4-FFF2-40B4-BE49-F238E27FC236}">
                  <a16:creationId xmlns:a16="http://schemas.microsoft.com/office/drawing/2014/main" id="{682DC896-B792-4033-BF28-5F4B9C3ED199}"/>
                </a:ext>
              </a:extLst>
            </p:cNvPr>
            <p:cNvSpPr/>
            <p:nvPr userDrawn="1"/>
          </p:nvSpPr>
          <p:spPr>
            <a:xfrm>
              <a:off x="-481180" y="2063033"/>
              <a:ext cx="278130" cy="2781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4" name="Rechthoek 13">
              <a:extLst>
                <a:ext uri="{FF2B5EF4-FFF2-40B4-BE49-F238E27FC236}">
                  <a16:creationId xmlns:a16="http://schemas.microsoft.com/office/drawing/2014/main" id="{4E8FBE1C-E21E-426A-908D-B5FD49B2C226}"/>
                </a:ext>
              </a:extLst>
            </p:cNvPr>
            <p:cNvSpPr/>
            <p:nvPr userDrawn="1"/>
          </p:nvSpPr>
          <p:spPr>
            <a:xfrm>
              <a:off x="-481180" y="2398312"/>
              <a:ext cx="278130" cy="2781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5" name="Rechthoek 14">
              <a:extLst>
                <a:ext uri="{FF2B5EF4-FFF2-40B4-BE49-F238E27FC236}">
                  <a16:creationId xmlns:a16="http://schemas.microsoft.com/office/drawing/2014/main" id="{9D4AB293-C318-4B6E-AF93-2F18FBD98E19}"/>
                </a:ext>
              </a:extLst>
            </p:cNvPr>
            <p:cNvSpPr/>
            <p:nvPr userDrawn="1"/>
          </p:nvSpPr>
          <p:spPr>
            <a:xfrm>
              <a:off x="-481180" y="2733593"/>
              <a:ext cx="278130" cy="2781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6" name="Rechthoek 15">
              <a:extLst>
                <a:ext uri="{FF2B5EF4-FFF2-40B4-BE49-F238E27FC236}">
                  <a16:creationId xmlns:a16="http://schemas.microsoft.com/office/drawing/2014/main" id="{8D25A43C-C66A-45B6-A956-F779339B1296}"/>
                </a:ext>
              </a:extLst>
            </p:cNvPr>
            <p:cNvSpPr/>
            <p:nvPr userDrawn="1"/>
          </p:nvSpPr>
          <p:spPr>
            <a:xfrm>
              <a:off x="-481180" y="3068872"/>
              <a:ext cx="278130" cy="2781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600" noProof="0"/>
            </a:p>
          </p:txBody>
        </p:sp>
      </p:grpSp>
      <p:sp>
        <p:nvSpPr>
          <p:cNvPr id="2" name="titel">
            <a:extLst>
              <a:ext uri="{FF2B5EF4-FFF2-40B4-BE49-F238E27FC236}">
                <a16:creationId xmlns:a16="http://schemas.microsoft.com/office/drawing/2014/main" id="{59CAD7F8-CB3B-41C7-A2C9-1FAD9C4593A6}"/>
              </a:ext>
            </a:extLst>
          </p:cNvPr>
          <p:cNvSpPr>
            <a:spLocks noGrp="1"/>
          </p:cNvSpPr>
          <p:nvPr>
            <p:ph type="title"/>
          </p:nvPr>
        </p:nvSpPr>
        <p:spPr>
          <a:xfrm>
            <a:off x="534987" y="722568"/>
            <a:ext cx="11114087" cy="709102"/>
          </a:xfrm>
          <a:prstGeom prst="rect">
            <a:avLst/>
          </a:prstGeom>
        </p:spPr>
        <p:txBody>
          <a:bodyPr vert="horz" lIns="0" tIns="0" rIns="0" bIns="0" rtlCol="0" anchor="t" anchorCtr="0">
            <a:noAutofit/>
          </a:bodyPr>
          <a:lstStyle/>
          <a:p>
            <a:r>
              <a:rPr lang="nl-NL"/>
              <a:t>Titel</a:t>
            </a:r>
            <a:br>
              <a:rPr lang="nl-NL"/>
            </a:br>
            <a:r>
              <a:rPr lang="nl-NL"/>
              <a:t>max. 2 regels</a:t>
            </a:r>
          </a:p>
        </p:txBody>
      </p:sp>
      <p:sp>
        <p:nvSpPr>
          <p:cNvPr id="3" name="tekst">
            <a:extLst>
              <a:ext uri="{FF2B5EF4-FFF2-40B4-BE49-F238E27FC236}">
                <a16:creationId xmlns:a16="http://schemas.microsoft.com/office/drawing/2014/main" id="{D97971DD-7A5D-4F9B-A0F8-717136D27FA5}"/>
              </a:ext>
            </a:extLst>
          </p:cNvPr>
          <p:cNvSpPr>
            <a:spLocks noGrp="1"/>
          </p:cNvSpPr>
          <p:nvPr>
            <p:ph type="body" idx="1"/>
          </p:nvPr>
        </p:nvSpPr>
        <p:spPr>
          <a:xfrm>
            <a:off x="534987" y="1971670"/>
            <a:ext cx="11109529" cy="4337056"/>
          </a:xfrm>
          <a:prstGeom prst="rect">
            <a:avLst/>
          </a:prstGeom>
        </p:spPr>
        <p:txBody>
          <a:bodyPr vert="horz" lIns="0" tIns="0" rIns="0" bIns="0" rtlCol="0">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p:txBody>
      </p:sp>
      <p:sp>
        <p:nvSpPr>
          <p:cNvPr id="4" name="datum">
            <a:extLst>
              <a:ext uri="{FF2B5EF4-FFF2-40B4-BE49-F238E27FC236}">
                <a16:creationId xmlns:a16="http://schemas.microsoft.com/office/drawing/2014/main" id="{94F027EE-D1B2-46D1-9E7E-0C057151CFB4}"/>
              </a:ext>
            </a:extLst>
          </p:cNvPr>
          <p:cNvSpPr>
            <a:spLocks noGrp="1"/>
          </p:cNvSpPr>
          <p:nvPr>
            <p:ph type="dt" sz="half" idx="2"/>
          </p:nvPr>
        </p:nvSpPr>
        <p:spPr>
          <a:xfrm>
            <a:off x="10549948" y="6515100"/>
            <a:ext cx="692841" cy="126365"/>
          </a:xfrm>
          <a:prstGeom prst="rect">
            <a:avLst/>
          </a:prstGeom>
        </p:spPr>
        <p:txBody>
          <a:bodyPr vert="horz" lIns="0" tIns="0" rIns="0" bIns="0" rtlCol="0" anchor="ctr"/>
          <a:lstStyle>
            <a:lvl1pPr algn="r">
              <a:defRPr sz="800">
                <a:solidFill>
                  <a:sysClr val="windowText" lastClr="000000"/>
                </a:solidFill>
              </a:defRPr>
            </a:lvl1pPr>
          </a:lstStyle>
          <a:p>
            <a:fld id="{152853AD-1B70-4671-AC5F-366D4C930289}" type="datetime1">
              <a:rPr lang="nl-NL" smtClean="0"/>
              <a:t>28-4-2025</a:t>
            </a:fld>
            <a:endParaRPr lang="nl-NL"/>
          </a:p>
        </p:txBody>
      </p:sp>
      <p:sp>
        <p:nvSpPr>
          <p:cNvPr id="5" name="voettekst">
            <a:extLst>
              <a:ext uri="{FF2B5EF4-FFF2-40B4-BE49-F238E27FC236}">
                <a16:creationId xmlns:a16="http://schemas.microsoft.com/office/drawing/2014/main" id="{4C03C96F-78F1-4061-A5A0-F408B3C456D5}"/>
              </a:ext>
            </a:extLst>
          </p:cNvPr>
          <p:cNvSpPr>
            <a:spLocks noGrp="1"/>
          </p:cNvSpPr>
          <p:nvPr>
            <p:ph type="ftr" sz="quarter" idx="3"/>
          </p:nvPr>
        </p:nvSpPr>
        <p:spPr>
          <a:xfrm>
            <a:off x="547484" y="6515100"/>
            <a:ext cx="9864505" cy="126365"/>
          </a:xfrm>
          <a:prstGeom prst="rect">
            <a:avLst/>
          </a:prstGeom>
        </p:spPr>
        <p:txBody>
          <a:bodyPr vert="horz" lIns="0" tIns="0" rIns="0" bIns="0" rtlCol="0" anchor="ctr"/>
          <a:lstStyle>
            <a:lvl1pPr algn="l">
              <a:defRPr sz="800">
                <a:solidFill>
                  <a:sysClr val="windowText" lastClr="000000"/>
                </a:solidFill>
              </a:defRPr>
            </a:lvl1pPr>
          </a:lstStyle>
          <a:p>
            <a:r>
              <a:rPr lang="nl-NL"/>
              <a:t>Erasmus University Rotterdam </a:t>
            </a:r>
          </a:p>
        </p:txBody>
      </p:sp>
      <p:sp>
        <p:nvSpPr>
          <p:cNvPr id="6" name="dianummer">
            <a:extLst>
              <a:ext uri="{FF2B5EF4-FFF2-40B4-BE49-F238E27FC236}">
                <a16:creationId xmlns:a16="http://schemas.microsoft.com/office/drawing/2014/main" id="{765DEFEE-3C48-4E2C-AE36-21BB1A74F584}"/>
              </a:ext>
            </a:extLst>
          </p:cNvPr>
          <p:cNvSpPr>
            <a:spLocks noGrp="1"/>
          </p:cNvSpPr>
          <p:nvPr>
            <p:ph type="sldNum" sz="quarter" idx="4"/>
          </p:nvPr>
        </p:nvSpPr>
        <p:spPr>
          <a:xfrm>
            <a:off x="11380749" y="6515100"/>
            <a:ext cx="263767" cy="126365"/>
          </a:xfrm>
          <a:prstGeom prst="rect">
            <a:avLst/>
          </a:prstGeom>
        </p:spPr>
        <p:txBody>
          <a:bodyPr vert="horz" lIns="0" tIns="0" rIns="0" bIns="0" rtlCol="0" anchor="ctr"/>
          <a:lstStyle>
            <a:lvl1pPr algn="r">
              <a:defRPr sz="1000" b="1">
                <a:solidFill>
                  <a:sysClr val="windowText" lastClr="000000"/>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530363180"/>
      </p:ext>
    </p:extLst>
  </p:cSld>
  <p:clrMap bg1="lt1" tx1="dk1" bg2="lt2" tx2="dk2" accent1="accent1" accent2="accent2" accent3="accent3" accent4="accent4" accent5="accent5" accent6="accent6" hlink="hlink" folHlink="folHlink"/>
  <p:sldLayoutIdLst>
    <p:sldLayoutId id="2147483681" r:id="rId1"/>
    <p:sldLayoutId id="2147483706" r:id="rId2"/>
    <p:sldLayoutId id="2147483679" r:id="rId3"/>
    <p:sldLayoutId id="2147483707" r:id="rId4"/>
    <p:sldLayoutId id="2147483673" r:id="rId5"/>
    <p:sldLayoutId id="2147483705" r:id="rId6"/>
    <p:sldLayoutId id="2147483674" r:id="rId7"/>
    <p:sldLayoutId id="2147483694" r:id="rId8"/>
    <p:sldLayoutId id="2147483697" r:id="rId9"/>
    <p:sldLayoutId id="2147483675" r:id="rId10"/>
    <p:sldLayoutId id="2147483691" r:id="rId11"/>
    <p:sldLayoutId id="2147483680" r:id="rId12"/>
    <p:sldLayoutId id="2147483686" r:id="rId13"/>
    <p:sldLayoutId id="2147483687" r:id="rId14"/>
    <p:sldLayoutId id="2147483649" r:id="rId15"/>
    <p:sldLayoutId id="2147483688" r:id="rId16"/>
    <p:sldLayoutId id="2147483689" r:id="rId17"/>
    <p:sldLayoutId id="2147483651" r:id="rId18"/>
    <p:sldLayoutId id="2147483684" r:id="rId19"/>
    <p:sldLayoutId id="2147483685" r:id="rId20"/>
    <p:sldLayoutId id="2147483682" r:id="rId21"/>
    <p:sldLayoutId id="2147483678" r:id="rId22"/>
    <p:sldLayoutId id="2147483708" r:id="rId23"/>
    <p:sldLayoutId id="2147483698" r:id="rId24"/>
    <p:sldLayoutId id="2147483696" r:id="rId25"/>
    <p:sldLayoutId id="2147483693" r:id="rId26"/>
    <p:sldLayoutId id="2147483701" r:id="rId27"/>
    <p:sldLayoutId id="2147483702" r:id="rId28"/>
    <p:sldLayoutId id="2147483703" r:id="rId29"/>
    <p:sldLayoutId id="2147483704" r:id="rId30"/>
    <p:sldLayoutId id="2147483695" r:id="rId31"/>
    <p:sldLayoutId id="2147483692" r:id="rId32"/>
    <p:sldLayoutId id="2147483676" r:id="rId33"/>
    <p:sldLayoutId id="2147483677" r:id="rId34"/>
    <p:sldLayoutId id="2147483699" r:id="rId35"/>
    <p:sldLayoutId id="2147483700"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p:titleStyle>
    <p:body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
          <p15:clr>
            <a:srgbClr val="F26B43"/>
          </p15:clr>
        </p15:guide>
        <p15:guide id="2" pos="7679">
          <p15:clr>
            <a:srgbClr val="F26B43"/>
          </p15:clr>
        </p15:guide>
        <p15:guide id="4" orient="horz">
          <p15:clr>
            <a:srgbClr val="F26B43"/>
          </p15:clr>
        </p15:guide>
        <p15:guide id="5" orient="horz" pos="4320">
          <p15:clr>
            <a:srgbClr val="F26B43"/>
          </p15:clr>
        </p15:guide>
        <p15:guide id="7" pos="7338">
          <p15:clr>
            <a:srgbClr val="5ACBF0"/>
          </p15:clr>
        </p15:guide>
        <p15:guide id="8" orient="horz" pos="3974">
          <p15:clr>
            <a:srgbClr val="5ACBF0"/>
          </p15:clr>
        </p15:guide>
        <p15:guide id="9" pos="337">
          <p15:clr>
            <a:srgbClr val="5ACBF0"/>
          </p15:clr>
        </p15:guide>
        <p15:guide id="10" orient="horz" pos="453">
          <p15:clr>
            <a:srgbClr val="5ACBF0"/>
          </p15:clr>
        </p15:guide>
        <p15:guide id="11" orient="horz" pos="1240">
          <p15:clr>
            <a:srgbClr val="5ACBF0"/>
          </p15:clr>
        </p15:guide>
        <p15:guide id="12" orient="horz" pos="903">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5E44E-34C3-8A6B-6C3D-207FE16C62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30331F-F6D6-3AD1-82AE-6F0B36C872E3}"/>
              </a:ext>
            </a:extLst>
          </p:cNvPr>
          <p:cNvSpPr>
            <a:spLocks noGrp="1"/>
          </p:cNvSpPr>
          <p:nvPr>
            <p:ph type="title"/>
          </p:nvPr>
        </p:nvSpPr>
        <p:spPr/>
        <p:txBody>
          <a:bodyPr/>
          <a:lstStyle/>
          <a:p>
            <a:br>
              <a:rPr lang="en-US" sz="4400" dirty="0"/>
            </a:br>
            <a:r>
              <a:rPr lang="en-US" sz="4400" dirty="0"/>
              <a:t>Unlock your team potential</a:t>
            </a:r>
            <a:br>
              <a:rPr lang="en-US" sz="4400" dirty="0"/>
            </a:br>
            <a:r>
              <a:rPr lang="en-US" sz="4400" b="0" dirty="0">
                <a:latin typeface="Museo Sans 100" panose="02000000000000000000" pitchFamily="50" charset="0"/>
              </a:rPr>
              <a:t>A hands on workshop</a:t>
            </a:r>
            <a:endParaRPr lang="nl-NL" sz="4400" dirty="0"/>
          </a:p>
        </p:txBody>
      </p:sp>
      <p:sp>
        <p:nvSpPr>
          <p:cNvPr id="3" name="Text Placeholder 2">
            <a:extLst>
              <a:ext uri="{FF2B5EF4-FFF2-40B4-BE49-F238E27FC236}">
                <a16:creationId xmlns:a16="http://schemas.microsoft.com/office/drawing/2014/main" id="{BE103BA2-A322-6F59-906B-297A33613F6A}"/>
              </a:ext>
            </a:extLst>
          </p:cNvPr>
          <p:cNvSpPr>
            <a:spLocks noGrp="1"/>
          </p:cNvSpPr>
          <p:nvPr>
            <p:ph type="body" sz="quarter" idx="13"/>
          </p:nvPr>
        </p:nvSpPr>
        <p:spPr/>
        <p:txBody>
          <a:bodyPr/>
          <a:lstStyle/>
          <a:p>
            <a:endParaRPr lang="en-US" dirty="0"/>
          </a:p>
          <a:p>
            <a:r>
              <a:rPr lang="en-US" sz="3600" i="1" dirty="0">
                <a:latin typeface="Museo Sans 700" panose="02000000000000000000" pitchFamily="50" charset="0"/>
              </a:rPr>
              <a:t>Real life approach</a:t>
            </a:r>
          </a:p>
          <a:p>
            <a:endParaRPr lang="nl-NL" dirty="0"/>
          </a:p>
          <a:p>
            <a:endParaRPr lang="nl-NL" dirty="0"/>
          </a:p>
          <a:p>
            <a:r>
              <a:rPr lang="nl-NL" dirty="0"/>
              <a:t>Recognition &amp; Rewards EUR</a:t>
            </a:r>
          </a:p>
        </p:txBody>
      </p:sp>
      <p:sp>
        <p:nvSpPr>
          <p:cNvPr id="4" name="Date Placeholder 3">
            <a:extLst>
              <a:ext uri="{FF2B5EF4-FFF2-40B4-BE49-F238E27FC236}">
                <a16:creationId xmlns:a16="http://schemas.microsoft.com/office/drawing/2014/main" id="{C20EF5F4-DCCC-7D6D-791B-CF42149286F9}"/>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6E2D656E-3D1C-119F-DB61-32322DF9268F}"/>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D3BE89CD-13CB-CFBB-2F9A-5D25455E15A8}"/>
              </a:ext>
            </a:extLst>
          </p:cNvPr>
          <p:cNvSpPr>
            <a:spLocks noGrp="1"/>
          </p:cNvSpPr>
          <p:nvPr>
            <p:ph type="sldNum" sz="quarter" idx="12"/>
          </p:nvPr>
        </p:nvSpPr>
        <p:spPr/>
        <p:txBody>
          <a:bodyPr/>
          <a:lstStyle/>
          <a:p>
            <a:fld id="{361A1203-CA3D-4D48-AFA0-9D668419C1D5}" type="slidenum">
              <a:rPr lang="nl-NL" smtClean="0"/>
              <a:pPr/>
              <a:t>1</a:t>
            </a:fld>
            <a:endParaRPr lang="nl-NL"/>
          </a:p>
        </p:txBody>
      </p:sp>
    </p:spTree>
    <p:extLst>
      <p:ext uri="{BB962C8B-B14F-4D97-AF65-F5344CB8AC3E}">
        <p14:creationId xmlns:p14="http://schemas.microsoft.com/office/powerpoint/2010/main" val="58374137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45C8-D649-BC80-C543-D9DD5FC17787}"/>
              </a:ext>
            </a:extLst>
          </p:cNvPr>
          <p:cNvSpPr>
            <a:spLocks noGrp="1"/>
          </p:cNvSpPr>
          <p:nvPr>
            <p:ph type="title"/>
          </p:nvPr>
        </p:nvSpPr>
        <p:spPr/>
        <p:txBody>
          <a:bodyPr/>
          <a:lstStyle/>
          <a:p>
            <a:br>
              <a:rPr lang="en-US" sz="4400"/>
            </a:br>
            <a:r>
              <a:rPr lang="en-US" sz="4400"/>
              <a:t>Unlock your team potential</a:t>
            </a:r>
            <a:br>
              <a:rPr lang="en-US" sz="4400"/>
            </a:br>
            <a:r>
              <a:rPr lang="en-US" sz="4400" b="0">
                <a:latin typeface="Museo Sans 100" panose="02000000000000000000" pitchFamily="50" charset="0"/>
              </a:rPr>
              <a:t>A hands on workshop</a:t>
            </a:r>
            <a:endParaRPr lang="nl-NL" sz="4400" dirty="0"/>
          </a:p>
        </p:txBody>
      </p:sp>
      <p:sp>
        <p:nvSpPr>
          <p:cNvPr id="4" name="Date Placeholder 3">
            <a:extLst>
              <a:ext uri="{FF2B5EF4-FFF2-40B4-BE49-F238E27FC236}">
                <a16:creationId xmlns:a16="http://schemas.microsoft.com/office/drawing/2014/main" id="{A41F390B-DADE-2C9E-84F8-C16A9A40921F}"/>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9497B88D-1292-DC33-0B1A-32E2F2688DA2}"/>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63388569-0A3E-7F5F-9343-86F37A622EF3}"/>
              </a:ext>
            </a:extLst>
          </p:cNvPr>
          <p:cNvSpPr>
            <a:spLocks noGrp="1"/>
          </p:cNvSpPr>
          <p:nvPr>
            <p:ph type="sldNum" sz="quarter" idx="12"/>
          </p:nvPr>
        </p:nvSpPr>
        <p:spPr/>
        <p:txBody>
          <a:bodyPr/>
          <a:lstStyle/>
          <a:p>
            <a:fld id="{361A1203-CA3D-4D48-AFA0-9D668419C1D5}" type="slidenum">
              <a:rPr lang="nl-NL" smtClean="0"/>
              <a:pPr/>
              <a:t>10</a:t>
            </a:fld>
            <a:endParaRPr lang="nl-NL"/>
          </a:p>
        </p:txBody>
      </p:sp>
      <p:sp>
        <p:nvSpPr>
          <p:cNvPr id="10" name="Text Placeholder 2">
            <a:extLst>
              <a:ext uri="{FF2B5EF4-FFF2-40B4-BE49-F238E27FC236}">
                <a16:creationId xmlns:a16="http://schemas.microsoft.com/office/drawing/2014/main" id="{7AEDA7C2-8E6D-54EA-2917-67B751393899}"/>
              </a:ext>
            </a:extLst>
          </p:cNvPr>
          <p:cNvSpPr>
            <a:spLocks noGrp="1"/>
          </p:cNvSpPr>
          <p:nvPr>
            <p:ph type="body" sz="quarter" idx="13"/>
          </p:nvPr>
        </p:nvSpPr>
        <p:spPr>
          <a:xfrm>
            <a:off x="547688" y="3919538"/>
            <a:ext cx="11101387" cy="2379662"/>
          </a:xfrm>
        </p:spPr>
        <p:txBody>
          <a:bodyPr/>
          <a:lstStyle/>
          <a:p>
            <a:endParaRPr lang="en-US" dirty="0"/>
          </a:p>
          <a:p>
            <a:r>
              <a:rPr lang="en-US" sz="3600" i="1" dirty="0">
                <a:latin typeface="Museo Sans 700" panose="02000000000000000000" pitchFamily="50" charset="0"/>
              </a:rPr>
              <a:t>Scenario approach</a:t>
            </a:r>
          </a:p>
          <a:p>
            <a:endParaRPr lang="nl-NL" dirty="0"/>
          </a:p>
          <a:p>
            <a:endParaRPr lang="nl-NL" dirty="0"/>
          </a:p>
          <a:p>
            <a:r>
              <a:rPr lang="nl-NL" dirty="0"/>
              <a:t>Recognition &amp; Rewards EUR</a:t>
            </a:r>
          </a:p>
        </p:txBody>
      </p:sp>
    </p:spTree>
    <p:extLst>
      <p:ext uri="{BB962C8B-B14F-4D97-AF65-F5344CB8AC3E}">
        <p14:creationId xmlns:p14="http://schemas.microsoft.com/office/powerpoint/2010/main" val="32134662"/>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11</a:t>
            </a:fld>
            <a:endParaRPr lang="nl-NL"/>
          </a:p>
        </p:txBody>
      </p:sp>
      <p:sp>
        <p:nvSpPr>
          <p:cNvPr id="7" name="Text Placeholder 6">
            <a:extLst>
              <a:ext uri="{FF2B5EF4-FFF2-40B4-BE49-F238E27FC236}">
                <a16:creationId xmlns:a16="http://schemas.microsoft.com/office/drawing/2014/main" id="{3E332B11-6A7D-0BCC-EFC7-C065DD9988EE}"/>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79492789-1AB9-BA81-2F84-63D435D29041}"/>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74B640E7-E691-75AD-4E10-DFBCE30F8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F2E47AEA-778F-4ADE-D271-FE4E3ACF90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37449B29-A9E9-9247-5E3C-44ED36CDA2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3820BB90-1F39-C03F-6286-444C72973D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66035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12</a:t>
            </a:fld>
            <a:endParaRPr lang="nl-NL"/>
          </a:p>
        </p:txBody>
      </p:sp>
      <p:grpSp>
        <p:nvGrpSpPr>
          <p:cNvPr id="21" name="Group 20">
            <a:extLst>
              <a:ext uri="{FF2B5EF4-FFF2-40B4-BE49-F238E27FC236}">
                <a16:creationId xmlns:a16="http://schemas.microsoft.com/office/drawing/2014/main" id="{5AD75C1F-78E5-237E-DF82-6031BC4C0707}"/>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D8067F75-9DC4-C7E1-4B2F-77ECFBA2FAED}"/>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248F062E-DADC-F177-091E-1298E8996679}"/>
                </a:ext>
              </a:extLst>
            </p:cNvPr>
            <p:cNvSpPr txBox="1"/>
            <p:nvPr/>
          </p:nvSpPr>
          <p:spPr>
            <a:xfrm>
              <a:off x="1699372" y="5522085"/>
              <a:ext cx="3695108" cy="1231106"/>
            </a:xfrm>
            <a:prstGeom prst="rect">
              <a:avLst/>
            </a:prstGeom>
            <a:noFill/>
          </p:spPr>
          <p:txBody>
            <a:bodyPr wrap="square" rtlCol="0">
              <a:spAutoFit/>
            </a:bodyPr>
            <a:lstStyle/>
            <a:p>
              <a:pPr algn="ctr"/>
              <a:r>
                <a:rPr lang="en-US" sz="1600">
                  <a:latin typeface="Museo Sans 500" panose="02000000000000000000" pitchFamily="50" charset="0"/>
                </a:rPr>
                <a:t>Real life</a:t>
              </a:r>
            </a:p>
            <a:p>
              <a:pPr algn="ctr"/>
              <a:r>
                <a:rPr lang="en-US" sz="1400">
                  <a:latin typeface="Museo Sans 100" panose="02000000000000000000" pitchFamily="50" charset="0"/>
                </a:rPr>
                <a:t>Play </a:t>
              </a:r>
              <a:r>
                <a:rPr lang="en-US" sz="1400" dirty="0">
                  <a:latin typeface="Museo Sans 100" panose="02000000000000000000" pitchFamily="50" charset="0"/>
                </a:rPr>
                <a:t>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9DFCF4A6-F954-2FAE-AD88-D79BF0D1114C}"/>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3B7E7CF7-B37D-DD45-1659-DAE50AF247B4}"/>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8D9A5553-B347-C332-AD5D-789C50BAF8CE}"/>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18049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13</a:t>
            </a:fld>
            <a:endParaRPr lang="nl-NL"/>
          </a:p>
        </p:txBody>
      </p:sp>
      <p:sp>
        <p:nvSpPr>
          <p:cNvPr id="10" name="Text Placeholder 9">
            <a:extLst>
              <a:ext uri="{FF2B5EF4-FFF2-40B4-BE49-F238E27FC236}">
                <a16:creationId xmlns:a16="http://schemas.microsoft.com/office/drawing/2014/main" id="{50759FA2-EE4C-13A2-E069-A3AD59A8382B}"/>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E16990A8-B09E-12C3-7B71-76E549B44ABE}"/>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53C81EA-0047-AE01-DCE8-4C4E062FE70C}"/>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3661873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39D13-49B7-BC21-F47A-708186F8B5FB}"/>
              </a:ext>
            </a:extLst>
          </p:cNvPr>
          <p:cNvSpPr>
            <a:spLocks noGrp="1"/>
          </p:cNvSpPr>
          <p:nvPr>
            <p:ph type="title"/>
          </p:nvPr>
        </p:nvSpPr>
        <p:spPr/>
        <p:txBody>
          <a:bodyPr/>
          <a:lstStyle/>
          <a:p>
            <a:r>
              <a:rPr lang="en-US" dirty="0"/>
              <a:t> </a:t>
            </a:r>
            <a:endParaRPr lang="nl-NL" dirty="0"/>
          </a:p>
        </p:txBody>
      </p:sp>
      <p:sp>
        <p:nvSpPr>
          <p:cNvPr id="3" name="Text Placeholder 2">
            <a:extLst>
              <a:ext uri="{FF2B5EF4-FFF2-40B4-BE49-F238E27FC236}">
                <a16:creationId xmlns:a16="http://schemas.microsoft.com/office/drawing/2014/main" id="{0A38F836-83C2-F801-F55A-76FC0E5E017B}"/>
              </a:ext>
            </a:extLst>
          </p:cNvPr>
          <p:cNvSpPr>
            <a:spLocks noGrp="1"/>
          </p:cNvSpPr>
          <p:nvPr>
            <p:ph type="body" sz="quarter" idx="13"/>
          </p:nvPr>
        </p:nvSpPr>
        <p:spPr/>
        <p:txBody>
          <a:bodyPr/>
          <a:lstStyle/>
          <a:p>
            <a:endParaRPr lang="nl-NL" dirty="0"/>
          </a:p>
        </p:txBody>
      </p:sp>
      <p:pic>
        <p:nvPicPr>
          <p:cNvPr id="9" name="Picture Placeholder 8">
            <a:extLst>
              <a:ext uri="{FF2B5EF4-FFF2-40B4-BE49-F238E27FC236}">
                <a16:creationId xmlns:a16="http://schemas.microsoft.com/office/drawing/2014/main" id="{D97C6CB8-6C7A-3136-EC69-4497500CFF5B}"/>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813" t="28695" r="39755" b="609"/>
          <a:stretch/>
        </p:blipFill>
        <p:spPr>
          <a:xfrm>
            <a:off x="6241235" y="0"/>
            <a:ext cx="5950765" cy="6874365"/>
          </a:xfrm>
        </p:spPr>
      </p:pic>
      <p:sp>
        <p:nvSpPr>
          <p:cNvPr id="5" name="Footer Placeholder 4">
            <a:extLst>
              <a:ext uri="{FF2B5EF4-FFF2-40B4-BE49-F238E27FC236}">
                <a16:creationId xmlns:a16="http://schemas.microsoft.com/office/drawing/2014/main" id="{D348A1AB-BE92-6262-F8C6-09B737743B48}"/>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7E9FD3DD-2573-E707-9438-C277F37C27F3}"/>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CD7199B5-6551-EBC4-88EF-1C92E2C9B26C}"/>
              </a:ext>
            </a:extLst>
          </p:cNvPr>
          <p:cNvSpPr>
            <a:spLocks noGrp="1"/>
          </p:cNvSpPr>
          <p:nvPr>
            <p:ph type="sldNum" sz="quarter" idx="12"/>
          </p:nvPr>
        </p:nvSpPr>
        <p:spPr/>
        <p:txBody>
          <a:bodyPr/>
          <a:lstStyle/>
          <a:p>
            <a:fld id="{361A1203-CA3D-4D48-AFA0-9D668419C1D5}" type="slidenum">
              <a:rPr lang="nl-NL" smtClean="0"/>
              <a:pPr/>
              <a:t>14</a:t>
            </a:fld>
            <a:endParaRPr lang="nl-NL"/>
          </a:p>
        </p:txBody>
      </p:sp>
      <p:sp>
        <p:nvSpPr>
          <p:cNvPr id="10" name="Text Placeholder 22">
            <a:extLst>
              <a:ext uri="{FF2B5EF4-FFF2-40B4-BE49-F238E27FC236}">
                <a16:creationId xmlns:a16="http://schemas.microsoft.com/office/drawing/2014/main" id="{8AC188FD-812F-5301-E709-1EB675C19432}"/>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Divide the persona cards</a:t>
            </a:r>
          </a:p>
          <a:p>
            <a:pPr marL="342900" indent="-342900">
              <a:buFont typeface="+mj-lt"/>
              <a:buAutoNum type="arabicPeriod"/>
            </a:pPr>
            <a:r>
              <a:rPr lang="en-US" sz="1800">
                <a:latin typeface="Museo Sans 100" panose="02000000000000000000" pitchFamily="50" charset="0"/>
              </a:rPr>
              <a:t>Explore the personas</a:t>
            </a:r>
          </a:p>
          <a:p>
            <a:pPr marL="342900" indent="-342900">
              <a:buFont typeface="+mj-lt"/>
              <a:buAutoNum type="arabicPeriod"/>
            </a:pPr>
            <a:r>
              <a:rPr lang="en-US" sz="1800">
                <a:latin typeface="Museo Sans 100" panose="02000000000000000000" pitchFamily="50" charset="0"/>
              </a:rPr>
              <a:t>Share your persona with the group</a:t>
            </a:r>
            <a:endParaRPr lang="nl-NL" sz="1800">
              <a:latin typeface="Museo Sans 100" panose="02000000000000000000" pitchFamily="50" charset="0"/>
            </a:endParaRPr>
          </a:p>
        </p:txBody>
      </p:sp>
      <p:sp>
        <p:nvSpPr>
          <p:cNvPr id="11" name="Title 3">
            <a:extLst>
              <a:ext uri="{FF2B5EF4-FFF2-40B4-BE49-F238E27FC236}">
                <a16:creationId xmlns:a16="http://schemas.microsoft.com/office/drawing/2014/main" id="{81B8C940-2E3D-C6A3-3FB0-EEE21B45B396}"/>
              </a:ext>
            </a:extLst>
          </p:cNvPr>
          <p:cNvSpPr txBox="1">
            <a:spLocks/>
          </p:cNvSpPr>
          <p:nvPr/>
        </p:nvSpPr>
        <p:spPr>
          <a:xfrm>
            <a:off x="534987" y="722568"/>
            <a:ext cx="5998978"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sp>
        <p:nvSpPr>
          <p:cNvPr id="13" name="TextBox 12">
            <a:extLst>
              <a:ext uri="{FF2B5EF4-FFF2-40B4-BE49-F238E27FC236}">
                <a16:creationId xmlns:a16="http://schemas.microsoft.com/office/drawing/2014/main" id="{2F171320-FE73-7EA3-3ECD-2D36697A306C}"/>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58760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57A2959-5B6B-6301-852C-C986F046C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A777A0-3127-8D6E-7A1D-2CC2DB383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1B5F37B7-CF46-7D69-AEFD-FFB064E8484A}"/>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57F3AC29-DCC9-3AD5-598B-BFB6E88B85C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A865948D-47AE-10C3-687C-3080F7DF9B55}"/>
              </a:ext>
            </a:extLst>
          </p:cNvPr>
          <p:cNvSpPr>
            <a:spLocks noGrp="1"/>
          </p:cNvSpPr>
          <p:nvPr>
            <p:ph type="sldNum" sz="quarter" idx="12"/>
          </p:nvPr>
        </p:nvSpPr>
        <p:spPr/>
        <p:txBody>
          <a:bodyPr/>
          <a:lstStyle/>
          <a:p>
            <a:fld id="{361A1203-CA3D-4D48-AFA0-9D668419C1D5}" type="slidenum">
              <a:rPr lang="nl-NL" smtClean="0"/>
              <a:pPr/>
              <a:t>15</a:t>
            </a:fld>
            <a:endParaRPr lang="nl-NL"/>
          </a:p>
        </p:txBody>
      </p:sp>
      <p:pic>
        <p:nvPicPr>
          <p:cNvPr id="21" name="Picture Placeholder 20" descr="A group of people sitting around a table&#10;&#10;AI-generated content may be incorrect.">
            <a:extLst>
              <a:ext uri="{FF2B5EF4-FFF2-40B4-BE49-F238E27FC236}">
                <a16:creationId xmlns:a16="http://schemas.microsoft.com/office/drawing/2014/main" id="{63D1E66C-E2FF-EA27-77F6-25E64FD7E5A4}"/>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4929" t="21642" r="36816" b="-187"/>
          <a:stretch/>
        </p:blipFill>
        <p:spPr>
          <a:xfrm>
            <a:off x="6241235" y="0"/>
            <a:ext cx="5950765" cy="6874365"/>
          </a:xfrm>
        </p:spPr>
      </p:pic>
      <p:sp>
        <p:nvSpPr>
          <p:cNvPr id="22" name="Text Placeholder 15">
            <a:extLst>
              <a:ext uri="{FF2B5EF4-FFF2-40B4-BE49-F238E27FC236}">
                <a16:creationId xmlns:a16="http://schemas.microsoft.com/office/drawing/2014/main" id="{6FA473A1-4549-32E3-3E01-3CC090872463}"/>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Read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3" name="Title 3">
            <a:extLst>
              <a:ext uri="{FF2B5EF4-FFF2-40B4-BE49-F238E27FC236}">
                <a16:creationId xmlns:a16="http://schemas.microsoft.com/office/drawing/2014/main" id="{0F0C6C86-298A-9F51-AEAA-1DAA0F73414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4" name="TextBox 23">
            <a:extLst>
              <a:ext uri="{FF2B5EF4-FFF2-40B4-BE49-F238E27FC236}">
                <a16:creationId xmlns:a16="http://schemas.microsoft.com/office/drawing/2014/main" id="{079E2AAE-D339-D7C5-9C74-F31B521D4E53}"/>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03926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AE1E8AA-3623-7EA7-0B5F-5509CB6678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A45723-210B-B1F7-147D-A98DB58F0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704E30F1-4099-F52A-8CBC-B12AE0315680}"/>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4FFE20CA-94C6-76BE-259F-9BE08A80F2E4}"/>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6A29481C-BEAB-8479-4B29-7129F0F88D2E}"/>
              </a:ext>
            </a:extLst>
          </p:cNvPr>
          <p:cNvSpPr>
            <a:spLocks noGrp="1"/>
          </p:cNvSpPr>
          <p:nvPr>
            <p:ph type="sldNum" sz="quarter" idx="12"/>
          </p:nvPr>
        </p:nvSpPr>
        <p:spPr/>
        <p:txBody>
          <a:bodyPr/>
          <a:lstStyle/>
          <a:p>
            <a:fld id="{361A1203-CA3D-4D48-AFA0-9D668419C1D5}" type="slidenum">
              <a:rPr lang="nl-NL" smtClean="0"/>
              <a:pPr/>
              <a:t>16</a:t>
            </a:fld>
            <a:endParaRPr lang="nl-NL"/>
          </a:p>
        </p:txBody>
      </p:sp>
      <p:pic>
        <p:nvPicPr>
          <p:cNvPr id="9" name="Picture Placeholder 8" descr="A person holding a piece of paper&#10;&#10;AI-generated content may be incorrect.">
            <a:extLst>
              <a:ext uri="{FF2B5EF4-FFF2-40B4-BE49-F238E27FC236}">
                <a16:creationId xmlns:a16="http://schemas.microsoft.com/office/drawing/2014/main" id="{1F46194A-6985-5B7B-5C4A-2E9181DA425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649" r="25649"/>
          <a:stretch>
            <a:fillRect/>
          </a:stretch>
        </p:blipFill>
        <p:spPr/>
      </p:pic>
      <p:sp>
        <p:nvSpPr>
          <p:cNvPr id="11" name="Text Placeholder 10">
            <a:extLst>
              <a:ext uri="{FF2B5EF4-FFF2-40B4-BE49-F238E27FC236}">
                <a16:creationId xmlns:a16="http://schemas.microsoft.com/office/drawing/2014/main" id="{54745322-5230-9A07-6AE9-EF91D2E92CAF}"/>
              </a:ext>
            </a:extLst>
          </p:cNvPr>
          <p:cNvSpPr>
            <a:spLocks noGrp="1"/>
          </p:cNvSpPr>
          <p:nvPr>
            <p:ph type="body" sz="quarter" idx="13"/>
          </p:nvPr>
        </p:nvSpPr>
        <p:spPr/>
        <p:txBody>
          <a:bodyPr/>
          <a:lstStyle/>
          <a:p>
            <a:endParaRPr lang="nl-NL"/>
          </a:p>
        </p:txBody>
      </p:sp>
      <p:sp>
        <p:nvSpPr>
          <p:cNvPr id="12" name="Text Placeholder 11">
            <a:extLst>
              <a:ext uri="{FF2B5EF4-FFF2-40B4-BE49-F238E27FC236}">
                <a16:creationId xmlns:a16="http://schemas.microsoft.com/office/drawing/2014/main" id="{30A86317-AFC9-BF52-9FA7-2D7347F05D8F}"/>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Explore the teams' challenges</a:t>
            </a:r>
          </a:p>
          <a:p>
            <a:pPr marL="342900" indent="-342900">
              <a:buFont typeface="+mj-lt"/>
              <a:buAutoNum type="arabicPeriod"/>
            </a:pPr>
            <a:r>
              <a:rPr lang="en-US" sz="1800">
                <a:latin typeface="Museo Sans 100" panose="02000000000000000000" pitchFamily="50" charset="0"/>
              </a:rPr>
              <a:t>Discuss the challenges</a:t>
            </a:r>
          </a:p>
          <a:p>
            <a:pPr marL="342900" indent="-342900">
              <a:buFont typeface="+mj-lt"/>
              <a:buAutoNum type="arabicPeriod"/>
            </a:pPr>
            <a:r>
              <a:rPr lang="en-US" sz="1800">
                <a:latin typeface="Museo Sans 100" panose="02000000000000000000" pitchFamily="50" charset="0"/>
              </a:rPr>
              <a:t>Recompose the team </a:t>
            </a:r>
          </a:p>
          <a:p>
            <a:endParaRPr lang="nl-NL" sz="1800">
              <a:latin typeface="Museo Sans 100" panose="02000000000000000000" pitchFamily="50" charset="0"/>
            </a:endParaRPr>
          </a:p>
          <a:p>
            <a:endParaRPr lang="nl-NL" sz="1800" dirty="0"/>
          </a:p>
        </p:txBody>
      </p:sp>
      <p:sp>
        <p:nvSpPr>
          <p:cNvPr id="13" name="Title 3">
            <a:extLst>
              <a:ext uri="{FF2B5EF4-FFF2-40B4-BE49-F238E27FC236}">
                <a16:creationId xmlns:a16="http://schemas.microsoft.com/office/drawing/2014/main" id="{9C024E9C-8C60-3059-EB04-CA9F50D3072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14" name="TextBox 13">
            <a:extLst>
              <a:ext uri="{FF2B5EF4-FFF2-40B4-BE49-F238E27FC236}">
                <a16:creationId xmlns:a16="http://schemas.microsoft.com/office/drawing/2014/main" id="{0F3DB00C-99CB-654A-4FCA-84EE2FF0DB82}"/>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40290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25927F3-F72F-1173-4109-BB53676B89AA}"/>
            </a:ext>
          </a:extLst>
        </p:cNvPr>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4E5FA69A-6298-DFFA-0255-1649B91C6DFE}"/>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259EB3E0-DA40-42C3-4AA3-C17AFCD63266}"/>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93C38F2B-216A-360D-3B9D-4E17F4CD8C7B}"/>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4421837B-D9CA-3D0F-C554-F9D5D97E880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962F25E3-9057-3D07-84D0-AD41F1A018C7}"/>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09D9AE5E-79A6-2250-4BA0-6F19D50D33E8}"/>
              </a:ext>
            </a:extLst>
          </p:cNvPr>
          <p:cNvSpPr>
            <a:spLocks noGrp="1"/>
          </p:cNvSpPr>
          <p:nvPr>
            <p:ph type="sldNum" sz="quarter" idx="12"/>
          </p:nvPr>
        </p:nvSpPr>
        <p:spPr/>
        <p:txBody>
          <a:bodyPr/>
          <a:lstStyle/>
          <a:p>
            <a:fld id="{361A1203-CA3D-4D48-AFA0-9D668419C1D5}" type="slidenum">
              <a:rPr lang="nl-NL" smtClean="0"/>
              <a:pPr/>
              <a:t>17</a:t>
            </a:fld>
            <a:endParaRPr lang="nl-NL"/>
          </a:p>
        </p:txBody>
      </p:sp>
      <p:sp>
        <p:nvSpPr>
          <p:cNvPr id="11" name="Rectangle 10">
            <a:extLst>
              <a:ext uri="{FF2B5EF4-FFF2-40B4-BE49-F238E27FC236}">
                <a16:creationId xmlns:a16="http://schemas.microsoft.com/office/drawing/2014/main" id="{49EE4EC9-AD61-406A-B88F-15C6B27ADB8E}"/>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53F0F75B-4BC7-BB22-6C1A-4DEFFBA71F68}"/>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20307C8F-51A1-2D71-677B-95A78E4A49A6}"/>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256825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829D129-DAA6-45D6-D967-4D4A9D4EF87E}"/>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0BACF421-7797-5F79-39F1-E499348CF3C6}"/>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6BBD35A4-615D-220A-5B4A-F108DEE974E1}"/>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029069D7-A594-83BB-7A20-EAB9F5814236}"/>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7C937B51-1F3A-CE0F-0272-C01C3E29B311}"/>
              </a:ext>
            </a:extLst>
          </p:cNvPr>
          <p:cNvSpPr>
            <a:spLocks noGrp="1"/>
          </p:cNvSpPr>
          <p:nvPr>
            <p:ph type="sldNum" sz="quarter" idx="12"/>
          </p:nvPr>
        </p:nvSpPr>
        <p:spPr/>
        <p:txBody>
          <a:bodyPr/>
          <a:lstStyle/>
          <a:p>
            <a:fld id="{361A1203-CA3D-4D48-AFA0-9D668419C1D5}" type="slidenum">
              <a:rPr lang="nl-NL" smtClean="0"/>
              <a:pPr/>
              <a:t>18</a:t>
            </a:fld>
            <a:endParaRPr lang="nl-NL"/>
          </a:p>
        </p:txBody>
      </p:sp>
      <p:sp>
        <p:nvSpPr>
          <p:cNvPr id="12" name="Text Placeholder 11">
            <a:extLst>
              <a:ext uri="{FF2B5EF4-FFF2-40B4-BE49-F238E27FC236}">
                <a16:creationId xmlns:a16="http://schemas.microsoft.com/office/drawing/2014/main" id="{C52A6CCD-442C-579B-DB85-3788A150C0A5}"/>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4FF70643-9F6F-9B66-452C-8EE841A37D05}"/>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3783368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7C51C-442E-AF71-910D-82551C2F2B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48A96B-0AF0-B7DD-7BD5-1307C9E1F344}"/>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A1CDB770-5F51-FD52-DC76-FDCE9E142C75}"/>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6342056-2B5B-A342-05B0-7144D08623DB}"/>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EC379294-BDA9-ECBA-A553-008C465A3963}"/>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7C669EFB-92A5-62C1-62A8-90EC2CB0D786}"/>
              </a:ext>
            </a:extLst>
          </p:cNvPr>
          <p:cNvSpPr>
            <a:spLocks noGrp="1"/>
          </p:cNvSpPr>
          <p:nvPr>
            <p:ph type="sldNum" sz="quarter" idx="12"/>
          </p:nvPr>
        </p:nvSpPr>
        <p:spPr/>
        <p:txBody>
          <a:bodyPr/>
          <a:lstStyle/>
          <a:p>
            <a:fld id="{361A1203-CA3D-4D48-AFA0-9D668419C1D5}" type="slidenum">
              <a:rPr lang="nl-NL" smtClean="0"/>
              <a:t>2</a:t>
            </a:fld>
            <a:endParaRPr lang="nl-NL"/>
          </a:p>
        </p:txBody>
      </p:sp>
      <p:sp>
        <p:nvSpPr>
          <p:cNvPr id="7" name="Text Placeholder 6">
            <a:extLst>
              <a:ext uri="{FF2B5EF4-FFF2-40B4-BE49-F238E27FC236}">
                <a16:creationId xmlns:a16="http://schemas.microsoft.com/office/drawing/2014/main" id="{723F3E03-9621-4F03-B7C9-4107F62239B3}"/>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59E2425B-B04B-CE8A-C78B-FE5A38F35526}"/>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970593AD-EB5E-6827-0044-89029D4DE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4F9B4B5E-6B73-95D5-750C-DC609D798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5CD61E43-F693-0B89-4480-2BA12581B9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4078BB88-3729-37BA-76D5-75C39BE4B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57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D7778-122A-2B18-DFA3-ACD78FB3571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8925795-716F-C3A9-B3DF-7625220881A8}"/>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32179C24-C869-6B71-5AF5-450EF50A37E3}"/>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A35F2C9A-307E-43CD-4ABC-0262C1C18825}"/>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6CF40A05-3DD9-EA8B-A9EA-1735505C4380}"/>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CF23722A-0651-2764-53D6-B27DFFBED8E9}"/>
              </a:ext>
            </a:extLst>
          </p:cNvPr>
          <p:cNvSpPr>
            <a:spLocks noGrp="1"/>
          </p:cNvSpPr>
          <p:nvPr>
            <p:ph type="sldNum" sz="quarter" idx="12"/>
          </p:nvPr>
        </p:nvSpPr>
        <p:spPr/>
        <p:txBody>
          <a:bodyPr/>
          <a:lstStyle/>
          <a:p>
            <a:fld id="{361A1203-CA3D-4D48-AFA0-9D668419C1D5}" type="slidenum">
              <a:rPr lang="nl-NL" smtClean="0"/>
              <a:t>3</a:t>
            </a:fld>
            <a:endParaRPr lang="nl-NL"/>
          </a:p>
        </p:txBody>
      </p:sp>
      <p:grpSp>
        <p:nvGrpSpPr>
          <p:cNvPr id="21" name="Group 20">
            <a:extLst>
              <a:ext uri="{FF2B5EF4-FFF2-40B4-BE49-F238E27FC236}">
                <a16:creationId xmlns:a16="http://schemas.microsoft.com/office/drawing/2014/main" id="{AB535D1D-7AED-F488-FDF7-EEDFF1716EFD}"/>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E2184EF8-15A5-EA82-0564-B491E6B8FE18}"/>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800CFB57-7F0A-A4F1-D6C8-93CA4EA0B394}"/>
                </a:ext>
              </a:extLst>
            </p:cNvPr>
            <p:cNvSpPr txBox="1"/>
            <p:nvPr/>
          </p:nvSpPr>
          <p:spPr>
            <a:xfrm>
              <a:off x="1699372" y="5522085"/>
              <a:ext cx="3695108" cy="1231106"/>
            </a:xfrm>
            <a:prstGeom prst="rect">
              <a:avLst/>
            </a:prstGeom>
            <a:noFill/>
          </p:spPr>
          <p:txBody>
            <a:bodyPr wrap="square" rtlCol="0">
              <a:spAutoFit/>
            </a:bodyPr>
            <a:lstStyle/>
            <a:p>
              <a:pPr algn="ctr"/>
              <a:r>
                <a:rPr lang="en-US" sz="1600" dirty="0">
                  <a:latin typeface="Museo Sans 500" panose="02000000000000000000" pitchFamily="50" charset="0"/>
                </a:rPr>
                <a:t>Real life</a:t>
              </a:r>
            </a:p>
            <a:p>
              <a:pPr algn="ctr"/>
              <a:r>
                <a:rPr lang="en-US" sz="1400" dirty="0">
                  <a:latin typeface="Museo Sans 100" panose="02000000000000000000" pitchFamily="50" charset="0"/>
                </a:rPr>
                <a:t>Play 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2725BD57-D123-4887-8412-E1FCA9420865}"/>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4F0E3EA2-66C1-8BB8-5240-DBB1F61D84A8}"/>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D7D4A2A4-7AC8-0BF5-8556-E1CFCD2DF48F}"/>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3450493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45221-8AF2-0573-B979-DD318AE31835}"/>
            </a:ext>
          </a:extLst>
        </p:cNvPr>
        <p:cNvGrpSpPr/>
        <p:nvPr/>
      </p:nvGrpSpPr>
      <p:grpSpPr>
        <a:xfrm>
          <a:off x="0" y="0"/>
          <a:ext cx="0" cy="0"/>
          <a:chOff x="0" y="0"/>
          <a:chExt cx="0" cy="0"/>
        </a:xfrm>
      </p:grpSpPr>
      <p:sp>
        <p:nvSpPr>
          <p:cNvPr id="8" name="Title 3">
            <a:extLst>
              <a:ext uri="{FF2B5EF4-FFF2-40B4-BE49-F238E27FC236}">
                <a16:creationId xmlns:a16="http://schemas.microsoft.com/office/drawing/2014/main" id="{AA86816A-792C-3E58-8396-2D08DD427A3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BA77D9FF-0007-1D69-9DF7-C5CAFECE746F}"/>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1EA00812-3E05-F903-51DD-12994EF480E8}"/>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18295279-1F83-9D1B-B2F4-4CF56C48F28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A4E7CA79-165F-4E29-403A-E363041466F4}"/>
              </a:ext>
            </a:extLst>
          </p:cNvPr>
          <p:cNvSpPr>
            <a:spLocks noGrp="1"/>
          </p:cNvSpPr>
          <p:nvPr>
            <p:ph type="sldNum" sz="quarter" idx="12"/>
          </p:nvPr>
        </p:nvSpPr>
        <p:spPr/>
        <p:txBody>
          <a:bodyPr/>
          <a:lstStyle/>
          <a:p>
            <a:fld id="{361A1203-CA3D-4D48-AFA0-9D668419C1D5}" type="slidenum">
              <a:rPr lang="nl-NL" smtClean="0"/>
              <a:pPr/>
              <a:t>4</a:t>
            </a:fld>
            <a:endParaRPr lang="nl-NL"/>
          </a:p>
        </p:txBody>
      </p:sp>
      <p:sp>
        <p:nvSpPr>
          <p:cNvPr id="10" name="Text Placeholder 9">
            <a:extLst>
              <a:ext uri="{FF2B5EF4-FFF2-40B4-BE49-F238E27FC236}">
                <a16:creationId xmlns:a16="http://schemas.microsoft.com/office/drawing/2014/main" id="{70AC5AA6-DA9A-B968-E1E7-B5538C577445}"/>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143C390C-0381-FEAF-093C-210C76790EF9}"/>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35B53C4-900D-4E30-B889-5ED2C0FCCC19}"/>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101769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6233808B-E304-923C-3195-7500A301A9F0}"/>
              </a:ext>
            </a:extLst>
          </p:cNvPr>
          <p:cNvSpPr txBox="1">
            <a:spLocks/>
          </p:cNvSpPr>
          <p:nvPr/>
        </p:nvSpPr>
        <p:spPr>
          <a:xfrm>
            <a:off x="534987" y="722568"/>
            <a:ext cx="6123265"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pic>
        <p:nvPicPr>
          <p:cNvPr id="9" name="Picture Placeholder 8" descr="A person writing on a piece of paper&#10;&#10;AI-generated content may be incorrect.">
            <a:extLst>
              <a:ext uri="{FF2B5EF4-FFF2-40B4-BE49-F238E27FC236}">
                <a16:creationId xmlns:a16="http://schemas.microsoft.com/office/drawing/2014/main" id="{C19BFB50-1732-C14D-649D-01A1B940033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435600" y="0"/>
            <a:ext cx="6792913" cy="6858000"/>
          </a:xfrm>
        </p:spPr>
      </p:pic>
      <p:sp>
        <p:nvSpPr>
          <p:cNvPr id="5" name="Date Placeholder 4">
            <a:extLst>
              <a:ext uri="{FF2B5EF4-FFF2-40B4-BE49-F238E27FC236}">
                <a16:creationId xmlns:a16="http://schemas.microsoft.com/office/drawing/2014/main" id="{F2AAECAE-B5FA-556F-CA19-0D74E88F476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48EE02D2-1BFC-EED9-550A-BE18265FF8C0}"/>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772ED3B6-34BE-6F44-CBB5-28221C47DBC4}"/>
              </a:ext>
            </a:extLst>
          </p:cNvPr>
          <p:cNvSpPr>
            <a:spLocks noGrp="1"/>
          </p:cNvSpPr>
          <p:nvPr>
            <p:ph type="sldNum" sz="quarter" idx="12"/>
          </p:nvPr>
        </p:nvSpPr>
        <p:spPr/>
        <p:txBody>
          <a:bodyPr/>
          <a:lstStyle/>
          <a:p>
            <a:fld id="{361A1203-CA3D-4D48-AFA0-9D668419C1D5}" type="slidenum">
              <a:rPr lang="nl-NL" smtClean="0"/>
              <a:pPr/>
              <a:t>5</a:t>
            </a:fld>
            <a:endParaRPr lang="nl-NL"/>
          </a:p>
        </p:txBody>
      </p:sp>
      <p:sp>
        <p:nvSpPr>
          <p:cNvPr id="10" name="Text Placeholder 12">
            <a:extLst>
              <a:ext uri="{FF2B5EF4-FFF2-40B4-BE49-F238E27FC236}">
                <a16:creationId xmlns:a16="http://schemas.microsoft.com/office/drawing/2014/main" id="{18D5B514-B8BA-49AE-7F82-E74A6CAFAB2D}"/>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dirty="0">
                <a:latin typeface="Museo Sans 100" panose="02000000000000000000" pitchFamily="50" charset="0"/>
              </a:rPr>
              <a:t>Divide the persona cards</a:t>
            </a:r>
          </a:p>
          <a:p>
            <a:pPr marL="342900" indent="-342900">
              <a:buFont typeface="+mj-lt"/>
              <a:buAutoNum type="arabicPeriod"/>
            </a:pPr>
            <a:r>
              <a:rPr lang="en-US" sz="1800" dirty="0">
                <a:latin typeface="Museo Sans 100" panose="02000000000000000000" pitchFamily="50" charset="0"/>
              </a:rPr>
              <a:t>Create your own persona card</a:t>
            </a:r>
          </a:p>
          <a:p>
            <a:pPr marL="342900" indent="-342900">
              <a:buFont typeface="+mj-lt"/>
              <a:buAutoNum type="arabicPeriod"/>
            </a:pPr>
            <a:r>
              <a:rPr lang="en-US" sz="1800" dirty="0">
                <a:latin typeface="Museo Sans 100" panose="02000000000000000000" pitchFamily="50" charset="0"/>
              </a:rPr>
              <a:t>Share your persona with the group</a:t>
            </a:r>
          </a:p>
          <a:p>
            <a:pPr marL="0" indent="0">
              <a:buNone/>
            </a:pPr>
            <a:endParaRPr lang="nl-NL" sz="1800" dirty="0">
              <a:latin typeface="Museo Sans 100" panose="02000000000000000000" pitchFamily="50" charset="0"/>
            </a:endParaRPr>
          </a:p>
          <a:p>
            <a:pPr marL="342900" indent="-342900">
              <a:buFont typeface="+mj-lt"/>
              <a:buAutoNum type="arabicPeriod"/>
            </a:pPr>
            <a:endParaRPr lang="nl-NL" sz="1800" dirty="0"/>
          </a:p>
        </p:txBody>
      </p:sp>
      <p:sp>
        <p:nvSpPr>
          <p:cNvPr id="12" name="TextBox 11">
            <a:extLst>
              <a:ext uri="{FF2B5EF4-FFF2-40B4-BE49-F238E27FC236}">
                <a16:creationId xmlns:a16="http://schemas.microsoft.com/office/drawing/2014/main" id="{40B93267-A199-DB7D-9688-43C4CC153308}"/>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31557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32249-8D48-FDE8-6A9F-A84439CF722B}"/>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F8D12D2C-5257-0818-26B3-E997676A25A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0BD11D65-31DE-7826-8968-D51EFDE3DE1E}"/>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AFD56978-B4DC-E35B-8134-031FF4F09EFD}"/>
              </a:ext>
            </a:extLst>
          </p:cNvPr>
          <p:cNvSpPr>
            <a:spLocks noGrp="1"/>
          </p:cNvSpPr>
          <p:nvPr>
            <p:ph type="sldNum" sz="quarter" idx="12"/>
          </p:nvPr>
        </p:nvSpPr>
        <p:spPr/>
        <p:txBody>
          <a:bodyPr/>
          <a:lstStyle/>
          <a:p>
            <a:fld id="{361A1203-CA3D-4D48-AFA0-9D668419C1D5}" type="slidenum">
              <a:rPr lang="nl-NL" smtClean="0"/>
              <a:pPr/>
              <a:t>6</a:t>
            </a:fld>
            <a:endParaRPr lang="nl-NL"/>
          </a:p>
        </p:txBody>
      </p:sp>
      <p:pic>
        <p:nvPicPr>
          <p:cNvPr id="18" name="Picture Placeholder 17" descr="A group of people sitting at a table&#10;&#10;AI-generated content may be incorrect.">
            <a:extLst>
              <a:ext uri="{FF2B5EF4-FFF2-40B4-BE49-F238E27FC236}">
                <a16:creationId xmlns:a16="http://schemas.microsoft.com/office/drawing/2014/main" id="{49D3C830-F416-3EB9-F6B3-02AB585D97CA}"/>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399088" y="0"/>
            <a:ext cx="6792912" cy="6858000"/>
          </a:xfrm>
        </p:spPr>
      </p:pic>
      <p:sp>
        <p:nvSpPr>
          <p:cNvPr id="19" name="Text Placeholder 15">
            <a:extLst>
              <a:ext uri="{FF2B5EF4-FFF2-40B4-BE49-F238E27FC236}">
                <a16:creationId xmlns:a16="http://schemas.microsoft.com/office/drawing/2014/main" id="{2AE562AA-C6E9-C5D2-C4A2-30464E065F77}"/>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Note down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0" name="Title 3">
            <a:extLst>
              <a:ext uri="{FF2B5EF4-FFF2-40B4-BE49-F238E27FC236}">
                <a16:creationId xmlns:a16="http://schemas.microsoft.com/office/drawing/2014/main" id="{95352DB3-5982-E47C-38F3-34546928F5B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1" name="TextBox 20">
            <a:extLst>
              <a:ext uri="{FF2B5EF4-FFF2-40B4-BE49-F238E27FC236}">
                <a16:creationId xmlns:a16="http://schemas.microsoft.com/office/drawing/2014/main" id="{BF7E5559-BF37-4E8D-43DB-E59BBFCC5425}"/>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58944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A82B7-5070-2C59-EC67-B23A015514E6}"/>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1D0DD878-53C7-36D9-DC0D-1CD3862B7DD8}"/>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EBD76E3F-8052-975C-5D91-EDDBEE2D1CD4}"/>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38F104E9-155B-852C-F5DC-FA88817ED42F}"/>
              </a:ext>
            </a:extLst>
          </p:cNvPr>
          <p:cNvSpPr>
            <a:spLocks noGrp="1"/>
          </p:cNvSpPr>
          <p:nvPr>
            <p:ph type="sldNum" sz="quarter" idx="12"/>
          </p:nvPr>
        </p:nvSpPr>
        <p:spPr/>
        <p:txBody>
          <a:bodyPr/>
          <a:lstStyle/>
          <a:p>
            <a:fld id="{361A1203-CA3D-4D48-AFA0-9D668419C1D5}" type="slidenum">
              <a:rPr lang="nl-NL" smtClean="0"/>
              <a:pPr/>
              <a:t>7</a:t>
            </a:fld>
            <a:endParaRPr lang="nl-NL"/>
          </a:p>
        </p:txBody>
      </p:sp>
      <p:pic>
        <p:nvPicPr>
          <p:cNvPr id="3" name="Picture Placeholder 2" descr="A person writing on a piece of paper&#10;&#10;AI-generated content may be incorrect.">
            <a:extLst>
              <a:ext uri="{FF2B5EF4-FFF2-40B4-BE49-F238E27FC236}">
                <a16:creationId xmlns:a16="http://schemas.microsoft.com/office/drawing/2014/main" id="{1AACBC08-2F68-151D-CB1D-39DABC3B854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4911" r="39373"/>
          <a:stretch/>
        </p:blipFill>
        <p:spPr>
          <a:xfrm>
            <a:off x="5399088" y="0"/>
            <a:ext cx="6792912" cy="6858000"/>
          </a:xfrm>
        </p:spPr>
      </p:pic>
      <p:sp>
        <p:nvSpPr>
          <p:cNvPr id="4" name="Text Placeholder 11">
            <a:extLst>
              <a:ext uri="{FF2B5EF4-FFF2-40B4-BE49-F238E27FC236}">
                <a16:creationId xmlns:a16="http://schemas.microsoft.com/office/drawing/2014/main" id="{A27F5EF0-4465-FF45-3AC7-2D7503495E18}"/>
              </a:ext>
            </a:extLst>
          </p:cNvPr>
          <p:cNvSpPr>
            <a:spLocks noGrp="1"/>
          </p:cNvSpPr>
          <p:nvPr>
            <p:ph type="body" sz="quarter" idx="13"/>
          </p:nvPr>
        </p:nvSpPr>
        <p:spPr>
          <a:xfrm>
            <a:off x="547689" y="1963738"/>
            <a:ext cx="11101386" cy="4344987"/>
          </a:xfrm>
        </p:spPr>
        <p:txBody>
          <a:bodyPr/>
          <a:lstStyle/>
          <a:p>
            <a:pPr marL="342900" indent="-342900">
              <a:buFont typeface="+mj-lt"/>
              <a:buAutoNum type="arabicPeriod"/>
            </a:pPr>
            <a:r>
              <a:rPr lang="en-US" sz="1800" dirty="0">
                <a:latin typeface="Museo Sans 100" panose="02000000000000000000" pitchFamily="50" charset="0"/>
              </a:rPr>
              <a:t>Define the teams' challenges</a:t>
            </a:r>
          </a:p>
          <a:p>
            <a:pPr marL="342900" indent="-342900">
              <a:buFont typeface="+mj-lt"/>
              <a:buAutoNum type="arabicPeriod"/>
            </a:pPr>
            <a:r>
              <a:rPr lang="en-US" sz="1800" dirty="0">
                <a:latin typeface="Museo Sans 100" panose="02000000000000000000" pitchFamily="50" charset="0"/>
              </a:rPr>
              <a:t>Discuss the challenges</a:t>
            </a:r>
          </a:p>
          <a:p>
            <a:pPr marL="342900" indent="-342900">
              <a:buFont typeface="+mj-lt"/>
              <a:buAutoNum type="arabicPeriod"/>
            </a:pPr>
            <a:r>
              <a:rPr lang="en-US" sz="1800" dirty="0">
                <a:latin typeface="Museo Sans 100" panose="02000000000000000000" pitchFamily="50" charset="0"/>
              </a:rPr>
              <a:t>Recompose the team </a:t>
            </a:r>
          </a:p>
          <a:p>
            <a:endParaRPr lang="nl-NL" sz="1800" dirty="0">
              <a:latin typeface="Museo Sans 100" panose="02000000000000000000" pitchFamily="50" charset="0"/>
            </a:endParaRPr>
          </a:p>
          <a:p>
            <a:endParaRPr lang="nl-NL" sz="1800" dirty="0"/>
          </a:p>
        </p:txBody>
      </p:sp>
      <p:sp>
        <p:nvSpPr>
          <p:cNvPr id="8" name="Title 3">
            <a:extLst>
              <a:ext uri="{FF2B5EF4-FFF2-40B4-BE49-F238E27FC236}">
                <a16:creationId xmlns:a16="http://schemas.microsoft.com/office/drawing/2014/main" id="{7195F22F-D78B-5705-ACF6-759CE9B19239}"/>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9" name="TextBox 8">
            <a:extLst>
              <a:ext uri="{FF2B5EF4-FFF2-40B4-BE49-F238E27FC236}">
                <a16:creationId xmlns:a16="http://schemas.microsoft.com/office/drawing/2014/main" id="{3188D129-EDF7-6A36-0331-3553AD778CAB}"/>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66490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31796C7F-2989-F3AD-5A69-F87D4C1B9A41}"/>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35B55310-6AE3-3FF9-74F5-EA440A71CBDC}"/>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E7C5FFB3-B8D6-AB98-3D9D-8880D0DC6532}"/>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8</a:t>
            </a:fld>
            <a:endParaRPr lang="nl-NL"/>
          </a:p>
        </p:txBody>
      </p:sp>
      <p:sp>
        <p:nvSpPr>
          <p:cNvPr id="11" name="Rectangle 10">
            <a:extLst>
              <a:ext uri="{FF2B5EF4-FFF2-40B4-BE49-F238E27FC236}">
                <a16:creationId xmlns:a16="http://schemas.microsoft.com/office/drawing/2014/main" id="{E3AC70FE-D6D5-6389-B315-463958AA39F5}"/>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4027514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9</a:t>
            </a:fld>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45918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
  <a:themeElements>
    <a:clrScheme name="EUR">
      <a:dk1>
        <a:srgbClr val="002328"/>
      </a:dk1>
      <a:lt1>
        <a:sysClr val="window" lastClr="FFFFFF"/>
      </a:lt1>
      <a:dk2>
        <a:srgbClr val="002328"/>
      </a:dk2>
      <a:lt2>
        <a:srgbClr val="E3DAD8"/>
      </a:lt2>
      <a:accent1>
        <a:srgbClr val="002328"/>
      </a:accent1>
      <a:accent2>
        <a:srgbClr val="0C8066"/>
      </a:accent2>
      <a:accent3>
        <a:srgbClr val="E3DAD8"/>
      </a:accent3>
      <a:accent4>
        <a:srgbClr val="002328"/>
      </a:accent4>
      <a:accent5>
        <a:srgbClr val="0C8066"/>
      </a:accent5>
      <a:accent6>
        <a:srgbClr val="E3DAD8"/>
      </a:accent6>
      <a:hlink>
        <a:srgbClr val="0C8066"/>
      </a:hlink>
      <a:folHlink>
        <a:srgbClr val="0C806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D296C8772DE8448EE8107C4AC84CE4" ma:contentTypeVersion="18" ma:contentTypeDescription="Een nieuw document maken." ma:contentTypeScope="" ma:versionID="afbaf6dd91253c229230a6ffdb281900">
  <xsd:schema xmlns:xsd="http://www.w3.org/2001/XMLSchema" xmlns:xs="http://www.w3.org/2001/XMLSchema" xmlns:p="http://schemas.microsoft.com/office/2006/metadata/properties" xmlns:ns2="ec2bedbb-780b-4999-982f-8fb796eecb30" xmlns:ns3="036c8b33-83ce-4ec4-82cf-d06da732c82c" targetNamespace="http://schemas.microsoft.com/office/2006/metadata/properties" ma:root="true" ma:fieldsID="97ad8f1ef9e19877d6d1add4c17f7300" ns2:_="" ns3:_="">
    <xsd:import namespace="ec2bedbb-780b-4999-982f-8fb796eecb30"/>
    <xsd:import namespace="036c8b33-83ce-4ec4-82cf-d06da732c82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2bedbb-780b-4999-982f-8fb796eecb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Afbeeldingtags" ma:readOnly="false" ma:fieldId="{5cf76f15-5ced-4ddc-b409-7134ff3c332f}" ma:taxonomyMulti="true" ma:sspId="d5e0f8d3-5d55-42d7-8108-7e842a0d744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36c8b33-83ce-4ec4-82cf-d06da732c82c"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1" nillable="true" ma:displayName="Taxonomy Catch All Column" ma:hidden="true" ma:list="{15a9c397-ca22-4738-8282-f9871a039e76}" ma:internalName="TaxCatchAll" ma:showField="CatchAllData" ma:web="036c8b33-83ce-4ec4-82cf-d06da732c82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c2bedbb-780b-4999-982f-8fb796eecb30">
      <Terms xmlns="http://schemas.microsoft.com/office/infopath/2007/PartnerControls"/>
    </lcf76f155ced4ddcb4097134ff3c332f>
    <TaxCatchAll xmlns="036c8b33-83ce-4ec4-82cf-d06da732c82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ED0F36-159F-4261-98BA-201F1CAF9CB3}">
  <ds:schemaRefs>
    <ds:schemaRef ds:uri="036c8b33-83ce-4ec4-82cf-d06da732c82c"/>
    <ds:schemaRef ds:uri="ec2bedbb-780b-4999-982f-8fb796eecb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B0D5963-4448-498B-90CC-6C27938A5D77}">
  <ds:schemaRefs>
    <ds:schemaRef ds:uri="http://purl.org/dc/elements/1.1/"/>
    <ds:schemaRef ds:uri="http://schemas.microsoft.com/office/infopath/2007/PartnerControls"/>
    <ds:schemaRef ds:uri="036c8b33-83ce-4ec4-82cf-d06da732c82c"/>
    <ds:schemaRef ds:uri="http://schemas.microsoft.com/office/2006/metadata/properties"/>
    <ds:schemaRef ds:uri="ec2bedbb-780b-4999-982f-8fb796eecb30"/>
    <ds:schemaRef ds:uri="http://purl.org/dc/terms/"/>
    <ds:schemaRef ds:uri="http://purl.org/dc/dcmitype/"/>
    <ds:schemaRef ds:uri="http://schemas.openxmlformats.org/package/2006/metadata/core-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7A19BD70-2514-4C26-8970-FC8DA40725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692</Words>
  <Application>Microsoft Office PowerPoint</Application>
  <PresentationFormat>Widescreen</PresentationFormat>
  <Paragraphs>163</Paragraphs>
  <Slides>18</Slides>
  <Notes>6</Notes>
  <HiddenSlides>9</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Museo Sans 100</vt:lpstr>
      <vt:lpstr>Museo Sans 500</vt:lpstr>
      <vt:lpstr>Museo Sans 700</vt:lpstr>
      <vt:lpstr>Segoe UI Light</vt:lpstr>
      <vt:lpstr>TEMPLATE</vt:lpstr>
      <vt:lpstr> Unlock your team potential A hands on workshop</vt:lpstr>
      <vt:lpstr>Aim of the workshop</vt:lpstr>
      <vt:lpstr>Variations of the workshop</vt:lpstr>
      <vt:lpstr>PowerPoint Presentation</vt:lpstr>
      <vt:lpstr>PowerPoint Presentation</vt:lpstr>
      <vt:lpstr>PowerPoint Presentation</vt:lpstr>
      <vt:lpstr>PowerPoint Presentation</vt:lpstr>
      <vt:lpstr>PowerPoint Presentation</vt:lpstr>
      <vt:lpstr>PowerPoint Presentation</vt:lpstr>
      <vt:lpstr> Unlock your team potential A hands on workshop</vt:lpstr>
      <vt:lpstr>Aim of the workshop</vt:lpstr>
      <vt:lpstr>Variations of the workshop</vt:lpstr>
      <vt:lpstr>PowerPoint Presentation</vt:lpstr>
      <vt:lpstr> </vt:lpstr>
      <vt:lpstr> </vt:lpstr>
      <vt:lpstr>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Silvana Salamur</dc:creator>
  <cp:lastModifiedBy>Anna Smulders</cp:lastModifiedBy>
  <cp:revision>2</cp:revision>
  <dcterms:created xsi:type="dcterms:W3CDTF">2020-03-03T12:36:00Z</dcterms:created>
  <dcterms:modified xsi:type="dcterms:W3CDTF">2025-04-28T07:23:31Z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360421155</vt:lpwstr>
  </property>
  <property fmtid="{D5CDD505-2E9C-101B-9397-08002B2CF9AE}" pid="3" name="NXPowerLiteSettings">
    <vt:lpwstr>C900052003A000</vt:lpwstr>
  </property>
  <property fmtid="{D5CDD505-2E9C-101B-9397-08002B2CF9AE}" pid="4" name="NXPowerLiteVersion">
    <vt:lpwstr>D8.0.11</vt:lpwstr>
  </property>
  <property fmtid="{D5CDD505-2E9C-101B-9397-08002B2CF9AE}" pid="5" name="ContentTypeId">
    <vt:lpwstr>0x01010097D296C8772DE8448EE8107C4AC84CE4</vt:lpwstr>
  </property>
  <property fmtid="{D5CDD505-2E9C-101B-9397-08002B2CF9AE}" pid="6" name="MediaServiceImageTags">
    <vt:lpwstr/>
  </property>
  <property fmtid="{D5CDD505-2E9C-101B-9397-08002B2CF9AE}" pid="7" name="MSIP_Label_8772ba27-cab8-4042-a351-a31f6e4eacdc_Enabled">
    <vt:lpwstr>true</vt:lpwstr>
  </property>
  <property fmtid="{D5CDD505-2E9C-101B-9397-08002B2CF9AE}" pid="8" name="MSIP_Label_8772ba27-cab8-4042-a351-a31f6e4eacdc_SetDate">
    <vt:lpwstr>2024-04-03T09:33:59Z</vt:lpwstr>
  </property>
  <property fmtid="{D5CDD505-2E9C-101B-9397-08002B2CF9AE}" pid="9" name="MSIP_Label_8772ba27-cab8-4042-a351-a31f6e4eacdc_Method">
    <vt:lpwstr>Standard</vt:lpwstr>
  </property>
  <property fmtid="{D5CDD505-2E9C-101B-9397-08002B2CF9AE}" pid="10" name="MSIP_Label_8772ba27-cab8-4042-a351-a31f6e4eacdc_Name">
    <vt:lpwstr>Internal</vt:lpwstr>
  </property>
  <property fmtid="{D5CDD505-2E9C-101B-9397-08002B2CF9AE}" pid="11" name="MSIP_Label_8772ba27-cab8-4042-a351-a31f6e4eacdc_SiteId">
    <vt:lpwstr>715902d6-f63e-4b8d-929b-4bb170bad492</vt:lpwstr>
  </property>
  <property fmtid="{D5CDD505-2E9C-101B-9397-08002B2CF9AE}" pid="12" name="MSIP_Label_8772ba27-cab8-4042-a351-a31f6e4eacdc_ActionId">
    <vt:lpwstr>46c675e8-1ac7-4910-ba67-dc3d20b071ed</vt:lpwstr>
  </property>
  <property fmtid="{D5CDD505-2E9C-101B-9397-08002B2CF9AE}" pid="13" name="MSIP_Label_8772ba27-cab8-4042-a351-a31f6e4eacdc_ContentBits">
    <vt:lpwstr>0</vt:lpwstr>
  </property>
</Properties>
</file>