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media/media1.mp4" ContentType="video/unknown"/>
  <Override PartName="/ppt/media/image1.jpeg" ContentType="image/jpeg"/>
  <Override PartName="/ppt/media/image2.jpeg" ContentType="image/jpeg"/>
  <Override PartName="/ppt/media/image3.jpeg" ContentType="image/jpeg"/>
  <Override PartName="/ppt/notesSlides/notesSlide1.xml" ContentType="application/vnd.openxmlformats-officedocument.presentationml.notesSlide+xml"/>
  <Override PartName="/ppt/media/image4.jpeg" ContentType="image/jpeg"/>
  <Override PartName="/ppt/media/image5.jpeg" ContentType="image/jpeg"/>
  <Override PartName="/ppt/media/image6.jpeg" ContentType="image/jpeg"/>
  <Override PartName="/ppt/media/media2.mp4" ContentType="video/unknown"/>
  <Override PartName="/ppt/media/image7.jpeg" ContentType="image/jpeg"/>
  <Override PartName="/ppt/media/media3.mp4" ContentType="video/unknown"/>
  <Override PartName="/ppt/notesSlides/notesSlide2.xml" ContentType="application/vnd.openxmlformats-officedocument.presentationml.notesSlide+xml"/>
  <Override PartName="/ppt/media/image8.jpeg" ContentType="image/jpeg"/>
  <Override PartName="/ppt/media/media4.mp4" ContentType="video/unknown"/>
  <Override PartName="/ppt/media/media5.mp4" ContentType="video/unknown"/>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b="def" i="def"/>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b="def" i="def"/>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lastRow>
    <a:firstRow>
      <a:tcTxStyle b="on"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b="def" i="def"/>
      <a:tcStyle>
        <a:tcBdr/>
        <a:fill>
          <a:solidFill>
            <a:srgbClr val="EDEEEE"/>
          </a:solidFill>
        </a:fill>
      </a:tcStyle>
    </a:band2H>
    <a:firstCol>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b="def" i="def"/>
      <a:tcStyle>
        <a:tcBdr/>
        <a:fill>
          <a:solidFill>
            <a:schemeClr val="accent4">
              <a:hueOff val="348544"/>
              <a:lumOff val="7139"/>
            </a:scheme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381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b="def" i="def"/>
      <a:tcStyle>
        <a:tcBdr/>
        <a:fill>
          <a:solidFill>
            <a:srgbClr val="D4D5D5"/>
          </a:solidFill>
        </a:fill>
      </a:tcStyle>
    </a:band2H>
    <a:firstCol>
      <a:tcTxStyle b="on" i="off">
        <a:fontRef idx="minor">
          <a:srgbClr val="FFFFFF"/>
        </a:fontRef>
        <a:srgbClr val="FFFFFF"/>
      </a:tcTxStyle>
      <a:tcStyle>
        <a:tcBdr>
          <a:left>
            <a:ln w="12700" cap="flat">
              <a:solidFill>
                <a:srgbClr val="5E5E5E"/>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Ref idx="minor">
          <a:srgbClr val="000000"/>
        </a:fontRef>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38100" cap="flat">
              <a:solidFill>
                <a:srgbClr val="CB297B"/>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rgbClr val="FFFFFF"/>
          </a:solidFill>
        </a:fill>
      </a:tcStyle>
    </a:lastRow>
    <a:firstRow>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5E5E5E"/>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b="def" i="def"/>
      <a:tcStyle>
        <a:tcBdr/>
        <a:fill>
          <a:solidFill>
            <a:srgbClr val="EDEEEE"/>
          </a:solidFill>
        </a:fill>
      </a:tcStyle>
    </a:band2H>
    <a:firstCol>
      <a:tcTxStyle b="on" i="off">
        <a:fontRef idx="minor">
          <a:srgbClr val="000000"/>
        </a:fontRef>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48" name="Shape 148"/>
          <p:cNvSpPr/>
          <p:nvPr>
            <p:ph type="sldImg"/>
          </p:nvPr>
        </p:nvSpPr>
        <p:spPr>
          <a:xfrm>
            <a:off x="1143000" y="685800"/>
            <a:ext cx="4572000" cy="3429000"/>
          </a:xfrm>
          <a:prstGeom prst="rect">
            <a:avLst/>
          </a:prstGeom>
        </p:spPr>
        <p:txBody>
          <a:bodyPr/>
          <a:lstStyle/>
          <a:p>
            <a:pPr/>
          </a:p>
        </p:txBody>
      </p:sp>
      <p:sp>
        <p:nvSpPr>
          <p:cNvPr id="149" name="Shape 149"/>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25.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7" name="Shape 167"/>
          <p:cNvSpPr/>
          <p:nvPr>
            <p:ph type="sldImg"/>
          </p:nvPr>
        </p:nvSpPr>
        <p:spPr>
          <a:prstGeom prst="rect">
            <a:avLst/>
          </a:prstGeom>
        </p:spPr>
        <p:txBody>
          <a:bodyPr/>
          <a:lstStyle/>
          <a:p>
            <a:pPr/>
          </a:p>
        </p:txBody>
      </p:sp>
      <p:sp>
        <p:nvSpPr>
          <p:cNvPr id="168" name="Shape 168"/>
          <p:cNvSpPr/>
          <p:nvPr>
            <p:ph type="body" sz="quarter" idx="1"/>
          </p:nvPr>
        </p:nvSpPr>
        <p:spPr>
          <a:prstGeom prst="rect">
            <a:avLst/>
          </a:prstGeom>
        </p:spPr>
        <p:txBody>
          <a:bodyPr/>
          <a:lstStyle/>
          <a:p>
            <a:pPr/>
            <a:r>
              <a:t>The map on the southern panel could well reflect a specific conjunction of planets in 1534 BCE around the longitude of Sirius. The four planets Jupiter, Saturn, Mercury and Venus are relatively easily recognizable. The planet Mars is not included in the actual grouping and at first sight seems to be missing in the map. However, one explanation is that Mars is represented in the Senenmut map as an empty boat in the west. This may refer to the fact that Mars was retrograde and was not with the other planets (indeed, being in the west in the 1534 BCE conjunction). </a:t>
            </a:r>
          </a:p>
          <a:p>
            <a:pPr/>
          </a:p>
          <a:p>
            <a:pPr/>
            <a:r>
              <a:t>Babylonian: shows a calculation of Jupiter’s orbital integration on the sky. The complexity of this calculation, due to the epycycles the planet makes when its orbit is folded in with the Earth’s and subsequently projected on the sky, requires a second order integration. The method depicted in Figure 1.3 resembles a Leap-frog or Verlet integrator</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0" name="Shape 290"/>
          <p:cNvSpPr/>
          <p:nvPr>
            <p:ph type="sldImg"/>
          </p:nvPr>
        </p:nvSpPr>
        <p:spPr>
          <a:prstGeom prst="rect">
            <a:avLst/>
          </a:prstGeom>
        </p:spPr>
        <p:txBody>
          <a:bodyPr/>
          <a:lstStyle/>
          <a:p>
            <a:pPr/>
          </a:p>
        </p:txBody>
      </p:sp>
      <p:sp>
        <p:nvSpPr>
          <p:cNvPr id="291" name="Shape 291"/>
          <p:cNvSpPr/>
          <p:nvPr>
            <p:ph type="body" sz="quarter" idx="1"/>
          </p:nvPr>
        </p:nvSpPr>
        <p:spPr>
          <a:prstGeom prst="rect">
            <a:avLst/>
          </a:prstGeom>
        </p:spPr>
        <p:txBody>
          <a:bodyPr/>
          <a:lstStyle/>
          <a:p>
            <a:pPr/>
            <a:r>
              <a:t>Sterevolutie: massa van een ster is niet constant met de tijd -&gt; belangrijk voor integratie van banen</a:t>
            </a:r>
          </a:p>
          <a:p>
            <a:pPr/>
            <a:r>
              <a:t>Lichtkracht en kleur zijn niet constant -&gt; belangrijk om te vergelijken met waarnemingen</a:t>
            </a:r>
          </a:p>
          <a:p>
            <a:pPr/>
            <a:r>
              <a:t>(en sterwinden, ioniseren van ISM, etc)</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el">
    <p:spTree>
      <p:nvGrpSpPr>
        <p:cNvPr id="1" name=""/>
        <p:cNvGrpSpPr/>
        <p:nvPr/>
      </p:nvGrpSpPr>
      <p:grpSpPr>
        <a:xfrm>
          <a:off x="0" y="0"/>
          <a:ext cx="0" cy="0"/>
          <a:chOff x="0" y="0"/>
          <a:chExt cx="0" cy="0"/>
        </a:xfrm>
      </p:grpSpPr>
      <p:sp>
        <p:nvSpPr>
          <p:cNvPr id="11" name="Auteur en datum"/>
          <p:cNvSpPr txBox="1"/>
          <p:nvPr>
            <p:ph type="body" sz="quarter" idx="21" hasCustomPrompt="1"/>
          </p:nvPr>
        </p:nvSpPr>
        <p:spPr>
          <a:xfrm>
            <a:off x="1201340" y="11859862"/>
            <a:ext cx="21971003"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Auteur en datum</a:t>
            </a:r>
          </a:p>
        </p:txBody>
      </p:sp>
      <p:sp>
        <p:nvSpPr>
          <p:cNvPr id="12" name="Naam presentatie"/>
          <p:cNvSpPr txBox="1"/>
          <p:nvPr>
            <p:ph type="title" hasCustomPrompt="1"/>
          </p:nvPr>
        </p:nvSpPr>
        <p:spPr>
          <a:xfrm>
            <a:off x="1206496" y="2574991"/>
            <a:ext cx="21971004" cy="4648201"/>
          </a:xfrm>
          <a:prstGeom prst="rect">
            <a:avLst/>
          </a:prstGeom>
        </p:spPr>
        <p:txBody>
          <a:bodyPr anchor="b"/>
          <a:lstStyle>
            <a:lvl1pPr>
              <a:defRPr spc="-232" sz="11600"/>
            </a:lvl1pPr>
          </a:lstStyle>
          <a:p>
            <a:pPr/>
            <a:r>
              <a:t>Naam presentatie</a:t>
            </a:r>
          </a:p>
        </p:txBody>
      </p:sp>
      <p:sp>
        <p:nvSpPr>
          <p:cNvPr id="13" name="Hoofdtekst - niveau één…"/>
          <p:cNvSpPr txBox="1"/>
          <p:nvPr>
            <p:ph type="body" sz="quarter" idx="1" hasCustomPrompt="1"/>
          </p:nvPr>
        </p:nvSpPr>
        <p:spPr>
          <a:xfrm>
            <a:off x="1201342" y="7223190"/>
            <a:ext cx="21971001" cy="1905001"/>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Ondertitel presentatie</a:t>
            </a:r>
          </a:p>
          <a:p>
            <a:pPr lvl="1"/>
            <a:r>
              <a:t/>
            </a:r>
          </a:p>
          <a:p>
            <a:pPr lvl="2"/>
            <a:r>
              <a:t/>
            </a:r>
          </a:p>
          <a:p>
            <a:pPr lvl="3"/>
            <a:r>
              <a:t/>
            </a:r>
          </a:p>
          <a:p>
            <a:pPr lvl="4"/>
            <a:r>
              <a:t/>
            </a:r>
          </a:p>
        </p:txBody>
      </p:sp>
      <p:sp>
        <p:nvSpPr>
          <p:cNvPr id="14" name="Dianumm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Uiting">
    <p:spTree>
      <p:nvGrpSpPr>
        <p:cNvPr id="1" name=""/>
        <p:cNvGrpSpPr/>
        <p:nvPr/>
      </p:nvGrpSpPr>
      <p:grpSpPr>
        <a:xfrm>
          <a:off x="0" y="0"/>
          <a:ext cx="0" cy="0"/>
          <a:chOff x="0" y="0"/>
          <a:chExt cx="0" cy="0"/>
        </a:xfrm>
      </p:grpSpPr>
      <p:sp>
        <p:nvSpPr>
          <p:cNvPr id="98" name="Hoofdtekst - niveau één…"/>
          <p:cNvSpPr txBox="1"/>
          <p:nvPr>
            <p:ph type="body" sz="half" idx="1" hasCustomPrompt="1"/>
          </p:nvPr>
        </p:nvSpPr>
        <p:spPr>
          <a:xfrm>
            <a:off x="1206500" y="4920843"/>
            <a:ext cx="21971000" cy="3874314"/>
          </a:xfrm>
          <a:prstGeom prst="rect">
            <a:avLst/>
          </a:prstGeom>
        </p:spPr>
        <p:txBody>
          <a:bodyPr anchor="ctr"/>
          <a:lstStyle>
            <a:lvl1pPr marL="0" indent="0" algn="ctr">
              <a:lnSpc>
                <a:spcPct val="80000"/>
              </a:lnSpc>
              <a:spcBef>
                <a:spcPts val="0"/>
              </a:spcBef>
              <a:buSzTx/>
              <a:buNone/>
              <a:defRPr spc="-232" sz="11600">
                <a:latin typeface="Helvetica Neue Medium"/>
                <a:ea typeface="Helvetica Neue Medium"/>
                <a:cs typeface="Helvetica Neue Medium"/>
                <a:sym typeface="Helvetica Neue Medium"/>
              </a:defRPr>
            </a:lvl1pPr>
            <a:lvl2pPr marL="0" indent="457200" algn="ctr">
              <a:lnSpc>
                <a:spcPct val="80000"/>
              </a:lnSpc>
              <a:spcBef>
                <a:spcPts val="0"/>
              </a:spcBef>
              <a:buSzTx/>
              <a:buNone/>
              <a:defRPr spc="-232" sz="11600">
                <a:latin typeface="Helvetica Neue Medium"/>
                <a:ea typeface="Helvetica Neue Medium"/>
                <a:cs typeface="Helvetica Neue Medium"/>
                <a:sym typeface="Helvetica Neue Medium"/>
              </a:defRPr>
            </a:lvl2pPr>
            <a:lvl3pPr marL="0" indent="914400" algn="ctr">
              <a:lnSpc>
                <a:spcPct val="80000"/>
              </a:lnSpc>
              <a:spcBef>
                <a:spcPts val="0"/>
              </a:spcBef>
              <a:buSzTx/>
              <a:buNone/>
              <a:defRPr spc="-232" sz="11600">
                <a:latin typeface="Helvetica Neue Medium"/>
                <a:ea typeface="Helvetica Neue Medium"/>
                <a:cs typeface="Helvetica Neue Medium"/>
                <a:sym typeface="Helvetica Neue Medium"/>
              </a:defRPr>
            </a:lvl3pPr>
            <a:lvl4pPr marL="0" indent="1371600" algn="ctr">
              <a:lnSpc>
                <a:spcPct val="80000"/>
              </a:lnSpc>
              <a:spcBef>
                <a:spcPts val="0"/>
              </a:spcBef>
              <a:buSzTx/>
              <a:buNone/>
              <a:defRPr spc="-232" sz="11600">
                <a:latin typeface="Helvetica Neue Medium"/>
                <a:ea typeface="Helvetica Neue Medium"/>
                <a:cs typeface="Helvetica Neue Medium"/>
                <a:sym typeface="Helvetica Neue Medium"/>
              </a:defRPr>
            </a:lvl4pPr>
            <a:lvl5pPr marL="0" indent="1828800" algn="ctr">
              <a:lnSpc>
                <a:spcPct val="80000"/>
              </a:lnSpc>
              <a:spcBef>
                <a:spcPts val="0"/>
              </a:spcBef>
              <a:buSzTx/>
              <a:buNone/>
              <a:defRPr spc="-232" sz="11600">
                <a:latin typeface="Helvetica Neue Medium"/>
                <a:ea typeface="Helvetica Neue Medium"/>
                <a:cs typeface="Helvetica Neue Medium"/>
                <a:sym typeface="Helvetica Neue Medium"/>
              </a:defRPr>
            </a:lvl5pPr>
          </a:lstStyle>
          <a:p>
            <a:pPr/>
            <a:r>
              <a:t>Uiting</a:t>
            </a:r>
          </a:p>
          <a:p>
            <a:pPr lvl="1"/>
            <a:r>
              <a:t/>
            </a:r>
          </a:p>
          <a:p>
            <a:pPr lvl="2"/>
            <a:r>
              <a:t/>
            </a:r>
          </a:p>
          <a:p>
            <a:pPr lvl="3"/>
            <a:r>
              <a:t/>
            </a:r>
          </a:p>
          <a:p>
            <a:pPr lvl="4"/>
            <a:r>
              <a:t/>
            </a:r>
          </a:p>
        </p:txBody>
      </p:sp>
      <p:sp>
        <p:nvSpPr>
          <p:cNvPr id="99" name="Dianumm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Groot feit">
    <p:spTree>
      <p:nvGrpSpPr>
        <p:cNvPr id="1" name=""/>
        <p:cNvGrpSpPr/>
        <p:nvPr/>
      </p:nvGrpSpPr>
      <p:grpSpPr>
        <a:xfrm>
          <a:off x="0" y="0"/>
          <a:ext cx="0" cy="0"/>
          <a:chOff x="0" y="0"/>
          <a:chExt cx="0" cy="0"/>
        </a:xfrm>
      </p:grpSpPr>
      <p:sp>
        <p:nvSpPr>
          <p:cNvPr id="106" name="Hoofdtekst - niveau één…"/>
          <p:cNvSpPr txBox="1"/>
          <p:nvPr>
            <p:ph type="body" idx="1" hasCustomPrompt="1"/>
          </p:nvPr>
        </p:nvSpPr>
        <p:spPr>
          <a:xfrm>
            <a:off x="1206500" y="1075927"/>
            <a:ext cx="21971000" cy="7241584"/>
          </a:xfrm>
          <a:prstGeom prst="rect">
            <a:avLst/>
          </a:prstGeom>
        </p:spPr>
        <p:txBody>
          <a:bodyPr anchor="b"/>
          <a:lstStyle>
            <a:lvl1pPr marL="0" indent="0" algn="ctr">
              <a:lnSpc>
                <a:spcPct val="80000"/>
              </a:lnSpc>
              <a:spcBef>
                <a:spcPts val="0"/>
              </a:spcBef>
              <a:buSzTx/>
              <a:buNone/>
              <a:defRPr b="1" spc="-250" sz="25000"/>
            </a:lvl1pPr>
            <a:lvl2pPr marL="0" indent="457200" algn="ctr">
              <a:lnSpc>
                <a:spcPct val="80000"/>
              </a:lnSpc>
              <a:spcBef>
                <a:spcPts val="0"/>
              </a:spcBef>
              <a:buSzTx/>
              <a:buNone/>
              <a:defRPr b="1" spc="-250" sz="25000"/>
            </a:lvl2pPr>
            <a:lvl3pPr marL="0" indent="914400" algn="ctr">
              <a:lnSpc>
                <a:spcPct val="80000"/>
              </a:lnSpc>
              <a:spcBef>
                <a:spcPts val="0"/>
              </a:spcBef>
              <a:buSzTx/>
              <a:buNone/>
              <a:defRPr b="1" spc="-250" sz="25000"/>
            </a:lvl3pPr>
            <a:lvl4pPr marL="0" indent="1371600" algn="ctr">
              <a:lnSpc>
                <a:spcPct val="80000"/>
              </a:lnSpc>
              <a:spcBef>
                <a:spcPts val="0"/>
              </a:spcBef>
              <a:buSzTx/>
              <a:buNone/>
              <a:defRPr b="1" spc="-250" sz="25000"/>
            </a:lvl4pPr>
            <a:lvl5pPr marL="0" indent="1828800" algn="ctr">
              <a:lnSpc>
                <a:spcPct val="80000"/>
              </a:lnSpc>
              <a:spcBef>
                <a:spcPts val="0"/>
              </a:spcBef>
              <a:buSzTx/>
              <a:buNone/>
              <a:defRPr b="1" spc="-250" sz="25000"/>
            </a:lvl5pPr>
          </a:lstStyle>
          <a:p>
            <a:pPr/>
            <a:r>
              <a:t>100%</a:t>
            </a:r>
          </a:p>
          <a:p>
            <a:pPr lvl="1"/>
            <a:r>
              <a:t/>
            </a:r>
          </a:p>
          <a:p>
            <a:pPr lvl="2"/>
            <a:r>
              <a:t/>
            </a:r>
          </a:p>
          <a:p>
            <a:pPr lvl="3"/>
            <a:r>
              <a:t/>
            </a:r>
          </a:p>
          <a:p>
            <a:pPr lvl="4"/>
            <a:r>
              <a:t/>
            </a:r>
          </a:p>
        </p:txBody>
      </p:sp>
      <p:sp>
        <p:nvSpPr>
          <p:cNvPr id="107" name="Feitinformatie"/>
          <p:cNvSpPr txBox="1"/>
          <p:nvPr>
            <p:ph type="body" sz="quarter" idx="21" hasCustomPrompt="1"/>
          </p:nvPr>
        </p:nvSpPr>
        <p:spPr>
          <a:xfrm>
            <a:off x="1206500" y="8262180"/>
            <a:ext cx="21971000" cy="934780"/>
          </a:xfrm>
          <a:prstGeom prst="rect">
            <a:avLst/>
          </a:prstGeom>
        </p:spPr>
        <p:txBody>
          <a:bodyPr lIns="45719" tIns="45719" rIns="45719" bIns="45719"/>
          <a:lstStyle>
            <a:lvl1pPr marL="0" indent="0" algn="ctr" defTabSz="825500">
              <a:lnSpc>
                <a:spcPct val="100000"/>
              </a:lnSpc>
              <a:spcBef>
                <a:spcPts val="0"/>
              </a:spcBef>
              <a:buSzTx/>
              <a:buNone/>
              <a:defRPr b="1" sz="5500"/>
            </a:lvl1pPr>
          </a:lstStyle>
          <a:p>
            <a:pPr/>
            <a:r>
              <a:t>Feitinformatie</a:t>
            </a:r>
          </a:p>
        </p:txBody>
      </p:sp>
      <p:sp>
        <p:nvSpPr>
          <p:cNvPr id="108" name="Dianumm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itaat">
    <p:spTree>
      <p:nvGrpSpPr>
        <p:cNvPr id="1" name=""/>
        <p:cNvGrpSpPr/>
        <p:nvPr/>
      </p:nvGrpSpPr>
      <p:grpSpPr>
        <a:xfrm>
          <a:off x="0" y="0"/>
          <a:ext cx="0" cy="0"/>
          <a:chOff x="0" y="0"/>
          <a:chExt cx="0" cy="0"/>
        </a:xfrm>
      </p:grpSpPr>
      <p:sp>
        <p:nvSpPr>
          <p:cNvPr id="115" name="Toekenning"/>
          <p:cNvSpPr txBox="1"/>
          <p:nvPr>
            <p:ph type="body" sz="quarter" idx="21" hasCustomPrompt="1"/>
          </p:nvPr>
        </p:nvSpPr>
        <p:spPr>
          <a:xfrm>
            <a:off x="2430025" y="10675453"/>
            <a:ext cx="20200052"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Toekenning</a:t>
            </a:r>
          </a:p>
        </p:txBody>
      </p:sp>
      <p:sp>
        <p:nvSpPr>
          <p:cNvPr id="116" name="Hoofdtekst - niveau één…"/>
          <p:cNvSpPr txBox="1"/>
          <p:nvPr>
            <p:ph type="body" sz="half" idx="1" hasCustomPrompt="1"/>
          </p:nvPr>
        </p:nvSpPr>
        <p:spPr>
          <a:xfrm>
            <a:off x="1753923" y="4939860"/>
            <a:ext cx="20876154" cy="3836280"/>
          </a:xfrm>
          <a:prstGeom prst="rect">
            <a:avLst/>
          </a:prstGeom>
        </p:spPr>
        <p:txBody>
          <a:bodyPr/>
          <a:lstStyle>
            <a:lvl1pPr marL="638923" indent="-469900">
              <a:spcBef>
                <a:spcPts val="0"/>
              </a:spcBef>
              <a:buSzTx/>
              <a:buNone/>
              <a:defRPr spc="-170" sz="8500">
                <a:latin typeface="Helvetica Neue Medium"/>
                <a:ea typeface="Helvetica Neue Medium"/>
                <a:cs typeface="Helvetica Neue Medium"/>
                <a:sym typeface="Helvetica Neue Medium"/>
              </a:defRPr>
            </a:lvl1pPr>
            <a:lvl2pPr marL="638923" indent="-12700">
              <a:spcBef>
                <a:spcPts val="0"/>
              </a:spcBef>
              <a:buSzTx/>
              <a:buNone/>
              <a:defRPr spc="-170" sz="8500">
                <a:latin typeface="Helvetica Neue Medium"/>
                <a:ea typeface="Helvetica Neue Medium"/>
                <a:cs typeface="Helvetica Neue Medium"/>
                <a:sym typeface="Helvetica Neue Medium"/>
              </a:defRPr>
            </a:lvl2pPr>
            <a:lvl3pPr marL="638923" indent="444500">
              <a:spcBef>
                <a:spcPts val="0"/>
              </a:spcBef>
              <a:buSzTx/>
              <a:buNone/>
              <a:defRPr spc="-170" sz="8500">
                <a:latin typeface="Helvetica Neue Medium"/>
                <a:ea typeface="Helvetica Neue Medium"/>
                <a:cs typeface="Helvetica Neue Medium"/>
                <a:sym typeface="Helvetica Neue Medium"/>
              </a:defRPr>
            </a:lvl3pPr>
            <a:lvl4pPr marL="638923" indent="901700">
              <a:spcBef>
                <a:spcPts val="0"/>
              </a:spcBef>
              <a:buSzTx/>
              <a:buNone/>
              <a:defRPr spc="-170" sz="8500">
                <a:latin typeface="Helvetica Neue Medium"/>
                <a:ea typeface="Helvetica Neue Medium"/>
                <a:cs typeface="Helvetica Neue Medium"/>
                <a:sym typeface="Helvetica Neue Medium"/>
              </a:defRPr>
            </a:lvl4pPr>
            <a:lvl5pPr marL="638923" indent="1358900">
              <a:spcBef>
                <a:spcPts val="0"/>
              </a:spcBef>
              <a:buSzTx/>
              <a:buNone/>
              <a:defRPr spc="-170" sz="8500">
                <a:latin typeface="Helvetica Neue Medium"/>
                <a:ea typeface="Helvetica Neue Medium"/>
                <a:cs typeface="Helvetica Neue Medium"/>
                <a:sym typeface="Helvetica Neue Medium"/>
              </a:defRPr>
            </a:lvl5pPr>
          </a:lstStyle>
          <a:p>
            <a:pPr/>
            <a:r>
              <a:t>“Bijzonder citaat”</a:t>
            </a:r>
          </a:p>
          <a:p>
            <a:pPr lvl="1"/>
            <a:r>
              <a:t/>
            </a:r>
          </a:p>
          <a:p>
            <a:pPr lvl="2"/>
            <a:r>
              <a:t/>
            </a:r>
          </a:p>
          <a:p>
            <a:pPr lvl="3"/>
            <a:r>
              <a:t/>
            </a:r>
          </a:p>
          <a:p>
            <a:pPr lvl="4"/>
            <a:r>
              <a:t/>
            </a:r>
          </a:p>
        </p:txBody>
      </p:sp>
      <p:sp>
        <p:nvSpPr>
          <p:cNvPr id="117" name="Dianumm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Foto - driemaal">
    <p:spTree>
      <p:nvGrpSpPr>
        <p:cNvPr id="1" name=""/>
        <p:cNvGrpSpPr/>
        <p:nvPr/>
      </p:nvGrpSpPr>
      <p:grpSpPr>
        <a:xfrm>
          <a:off x="0" y="0"/>
          <a:ext cx="0" cy="0"/>
          <a:chOff x="0" y="0"/>
          <a:chExt cx="0" cy="0"/>
        </a:xfrm>
      </p:grpSpPr>
      <p:sp>
        <p:nvSpPr>
          <p:cNvPr id="124" name="Schaal salade met gebakken rijst, gekookte eieren en eetstokjes"/>
          <p:cNvSpPr/>
          <p:nvPr>
            <p:ph type="pic" sz="quarter" idx="21"/>
          </p:nvPr>
        </p:nvSpPr>
        <p:spPr>
          <a:xfrm>
            <a:off x="15760700" y="1016000"/>
            <a:ext cx="7439099" cy="5949678"/>
          </a:xfrm>
          <a:prstGeom prst="rect">
            <a:avLst/>
          </a:prstGeom>
        </p:spPr>
        <p:txBody>
          <a:bodyPr lIns="91439" tIns="45719" rIns="91439" bIns="45719">
            <a:noAutofit/>
          </a:bodyPr>
          <a:lstStyle/>
          <a:p>
            <a:pPr/>
          </a:p>
        </p:txBody>
      </p:sp>
      <p:sp>
        <p:nvSpPr>
          <p:cNvPr id="125" name="Schaal met zalmkoekjes, salade en hummus "/>
          <p:cNvSpPr/>
          <p:nvPr>
            <p:ph type="pic" sz="half" idx="22"/>
          </p:nvPr>
        </p:nvSpPr>
        <p:spPr>
          <a:xfrm>
            <a:off x="13500100" y="3978275"/>
            <a:ext cx="10439400" cy="12150181"/>
          </a:xfrm>
          <a:prstGeom prst="rect">
            <a:avLst/>
          </a:prstGeom>
        </p:spPr>
        <p:txBody>
          <a:bodyPr lIns="91439" tIns="45719" rIns="91439" bIns="45719">
            <a:noAutofit/>
          </a:bodyPr>
          <a:lstStyle/>
          <a:p>
            <a:pPr/>
          </a:p>
        </p:txBody>
      </p:sp>
      <p:sp>
        <p:nvSpPr>
          <p:cNvPr id="126" name="Schaal pappardellepasta met peterselieboter, geroosterde hazelnoten en geraspte parmezaanse kaas"/>
          <p:cNvSpPr/>
          <p:nvPr>
            <p:ph type="pic" idx="23"/>
          </p:nvPr>
        </p:nvSpPr>
        <p:spPr>
          <a:xfrm>
            <a:off x="-139700" y="495300"/>
            <a:ext cx="16611600" cy="12458700"/>
          </a:xfrm>
          <a:prstGeom prst="rect">
            <a:avLst/>
          </a:prstGeom>
        </p:spPr>
        <p:txBody>
          <a:bodyPr lIns="91439" tIns="45719" rIns="91439" bIns="45719">
            <a:noAutofit/>
          </a:bodyPr>
          <a:lstStyle/>
          <a:p>
            <a:pPr/>
          </a:p>
        </p:txBody>
      </p:sp>
      <p:sp>
        <p:nvSpPr>
          <p:cNvPr id="127" name="Dianumm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Foto">
    <p:spTree>
      <p:nvGrpSpPr>
        <p:cNvPr id="1" name=""/>
        <p:cNvGrpSpPr/>
        <p:nvPr/>
      </p:nvGrpSpPr>
      <p:grpSpPr>
        <a:xfrm>
          <a:off x="0" y="0"/>
          <a:ext cx="0" cy="0"/>
          <a:chOff x="0" y="0"/>
          <a:chExt cx="0" cy="0"/>
        </a:xfrm>
      </p:grpSpPr>
      <p:sp>
        <p:nvSpPr>
          <p:cNvPr id="134" name="schaal salade met gebakken rijst, gekookte eieren en eetstokjes"/>
          <p:cNvSpPr/>
          <p:nvPr>
            <p:ph type="pic" idx="21"/>
          </p:nvPr>
        </p:nvSpPr>
        <p:spPr>
          <a:xfrm>
            <a:off x="-1333500" y="-5524500"/>
            <a:ext cx="27051000" cy="21640800"/>
          </a:xfrm>
          <a:prstGeom prst="rect">
            <a:avLst/>
          </a:prstGeom>
        </p:spPr>
        <p:txBody>
          <a:bodyPr lIns="91439" tIns="45719" rIns="91439" bIns="45719">
            <a:noAutofit/>
          </a:bodyPr>
          <a:lstStyle/>
          <a:p>
            <a:pPr/>
          </a:p>
        </p:txBody>
      </p:sp>
      <p:sp>
        <p:nvSpPr>
          <p:cNvPr id="135" name="Dianummer"/>
          <p:cNvSpPr txBox="1"/>
          <p:nvPr>
            <p:ph type="sldNum" sz="quarter" idx="2"/>
          </p:nvPr>
        </p:nvSpPr>
        <p:spPr>
          <a:prstGeom prst="rect">
            <a:avLst/>
          </a:prstGeom>
        </p:spPr>
        <p:txBody>
          <a:bodyPr/>
          <a:lstStyle>
            <a:lvl1pPr>
              <a:defRPr>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Leeg">
    <p:spTree>
      <p:nvGrpSpPr>
        <p:cNvPr id="1" name=""/>
        <p:cNvGrpSpPr/>
        <p:nvPr/>
      </p:nvGrpSpPr>
      <p:grpSpPr>
        <a:xfrm>
          <a:off x="0" y="0"/>
          <a:ext cx="0" cy="0"/>
          <a:chOff x="0" y="0"/>
          <a:chExt cx="0" cy="0"/>
        </a:xfrm>
      </p:grpSpPr>
      <p:sp>
        <p:nvSpPr>
          <p:cNvPr id="142" name="Dianumm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el en foto">
    <p:bg>
      <p:bgPr>
        <a:solidFill>
          <a:srgbClr val="859900"/>
        </a:solidFill>
      </p:bgPr>
    </p:bg>
    <p:spTree>
      <p:nvGrpSpPr>
        <p:cNvPr id="1" name=""/>
        <p:cNvGrpSpPr/>
        <p:nvPr/>
      </p:nvGrpSpPr>
      <p:grpSpPr>
        <a:xfrm>
          <a:off x="0" y="0"/>
          <a:ext cx="0" cy="0"/>
          <a:chOff x="0" y="0"/>
          <a:chExt cx="0" cy="0"/>
        </a:xfrm>
      </p:grpSpPr>
      <p:sp>
        <p:nvSpPr>
          <p:cNvPr id="21" name="Avocado's en limoenen"/>
          <p:cNvSpPr/>
          <p:nvPr>
            <p:ph type="pic" idx="21"/>
          </p:nvPr>
        </p:nvSpPr>
        <p:spPr>
          <a:xfrm>
            <a:off x="-1155700" y="-1295400"/>
            <a:ext cx="26746200" cy="16018933"/>
          </a:xfrm>
          <a:prstGeom prst="rect">
            <a:avLst/>
          </a:prstGeom>
        </p:spPr>
        <p:txBody>
          <a:bodyPr lIns="91439" tIns="45719" rIns="91439" bIns="45719">
            <a:noAutofit/>
          </a:bodyPr>
          <a:lstStyle/>
          <a:p>
            <a:pPr/>
          </a:p>
        </p:txBody>
      </p:sp>
      <p:sp>
        <p:nvSpPr>
          <p:cNvPr id="22" name="Naam presentatie"/>
          <p:cNvSpPr txBox="1"/>
          <p:nvPr>
            <p:ph type="title" hasCustomPrompt="1"/>
          </p:nvPr>
        </p:nvSpPr>
        <p:spPr>
          <a:xfrm>
            <a:off x="1206500" y="7124700"/>
            <a:ext cx="21971000" cy="4648200"/>
          </a:xfrm>
          <a:prstGeom prst="rect">
            <a:avLst/>
          </a:prstGeom>
        </p:spPr>
        <p:txBody>
          <a:bodyPr anchor="b"/>
          <a:lstStyle>
            <a:lvl1pPr>
              <a:defRPr spc="-232" sz="11600"/>
            </a:lvl1pPr>
          </a:lstStyle>
          <a:p>
            <a:pPr/>
            <a:r>
              <a:t>Naam presentatie</a:t>
            </a:r>
          </a:p>
        </p:txBody>
      </p:sp>
      <p:sp>
        <p:nvSpPr>
          <p:cNvPr id="23" name="Auteur en datum"/>
          <p:cNvSpPr txBox="1"/>
          <p:nvPr>
            <p:ph type="body" sz="quarter" idx="22" hasCustomPrompt="1"/>
          </p:nvPr>
        </p:nvSpPr>
        <p:spPr>
          <a:xfrm>
            <a:off x="1207690" y="1106137"/>
            <a:ext cx="21968621"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Auteur en datum</a:t>
            </a:r>
          </a:p>
        </p:txBody>
      </p:sp>
      <p:sp>
        <p:nvSpPr>
          <p:cNvPr id="24" name="Hoofdtekst - niveau één…"/>
          <p:cNvSpPr txBox="1"/>
          <p:nvPr>
            <p:ph type="body" sz="quarter" idx="1" hasCustomPrompt="1"/>
          </p:nvPr>
        </p:nvSpPr>
        <p:spPr>
          <a:xfrm>
            <a:off x="1206500" y="11609910"/>
            <a:ext cx="21971000" cy="1116952"/>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Ondertitel presentatie</a:t>
            </a:r>
          </a:p>
          <a:p>
            <a:pPr lvl="1"/>
            <a:r>
              <a:t/>
            </a:r>
          </a:p>
          <a:p>
            <a:pPr lvl="2"/>
            <a:r>
              <a:t/>
            </a:r>
          </a:p>
          <a:p>
            <a:pPr lvl="3"/>
            <a:r>
              <a:t/>
            </a:r>
          </a:p>
          <a:p>
            <a:pPr lvl="4"/>
            <a:r>
              <a:t/>
            </a:r>
          </a:p>
        </p:txBody>
      </p:sp>
      <p:sp>
        <p:nvSpPr>
          <p:cNvPr id="25" name="Dianumm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el en foto alt">
    <p:spTree>
      <p:nvGrpSpPr>
        <p:cNvPr id="1" name=""/>
        <p:cNvGrpSpPr/>
        <p:nvPr/>
      </p:nvGrpSpPr>
      <p:grpSpPr>
        <a:xfrm>
          <a:off x="0" y="0"/>
          <a:ext cx="0" cy="0"/>
          <a:chOff x="0" y="0"/>
          <a:chExt cx="0" cy="0"/>
        </a:xfrm>
      </p:grpSpPr>
      <p:sp>
        <p:nvSpPr>
          <p:cNvPr id="32" name="Schaal met zalmkoekjes, salade en hummus"/>
          <p:cNvSpPr/>
          <p:nvPr>
            <p:ph type="pic" idx="21"/>
          </p:nvPr>
        </p:nvSpPr>
        <p:spPr>
          <a:xfrm>
            <a:off x="10972800" y="-203200"/>
            <a:ext cx="12144837" cy="14135100"/>
          </a:xfrm>
          <a:prstGeom prst="rect">
            <a:avLst/>
          </a:prstGeom>
        </p:spPr>
        <p:txBody>
          <a:bodyPr lIns="91439" tIns="45719" rIns="91439" bIns="45719">
            <a:noAutofit/>
          </a:bodyPr>
          <a:lstStyle/>
          <a:p>
            <a:pPr/>
          </a:p>
        </p:txBody>
      </p:sp>
      <p:sp>
        <p:nvSpPr>
          <p:cNvPr id="33" name="Naam dia"/>
          <p:cNvSpPr txBox="1"/>
          <p:nvPr>
            <p:ph type="title" hasCustomPrompt="1"/>
          </p:nvPr>
        </p:nvSpPr>
        <p:spPr>
          <a:xfrm>
            <a:off x="1206500" y="1270000"/>
            <a:ext cx="9779000" cy="5882273"/>
          </a:xfrm>
          <a:prstGeom prst="rect">
            <a:avLst/>
          </a:prstGeom>
        </p:spPr>
        <p:txBody>
          <a:bodyPr anchor="b"/>
          <a:lstStyle/>
          <a:p>
            <a:pPr/>
            <a:r>
              <a:t>Naam dia</a:t>
            </a:r>
          </a:p>
        </p:txBody>
      </p:sp>
      <p:sp>
        <p:nvSpPr>
          <p:cNvPr id="34" name="Hoofdtekst - niveau één…"/>
          <p:cNvSpPr txBox="1"/>
          <p:nvPr>
            <p:ph type="body" sz="quarter" idx="1" hasCustomPrompt="1"/>
          </p:nvPr>
        </p:nvSpPr>
        <p:spPr>
          <a:xfrm>
            <a:off x="1206500" y="7060576"/>
            <a:ext cx="9779000" cy="5385424"/>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Ondertitel dia</a:t>
            </a:r>
          </a:p>
          <a:p>
            <a:pPr lvl="1"/>
            <a:r>
              <a:t/>
            </a:r>
          </a:p>
          <a:p>
            <a:pPr lvl="2"/>
            <a:r>
              <a:t/>
            </a:r>
          </a:p>
          <a:p>
            <a:pPr lvl="3"/>
            <a:r>
              <a:t/>
            </a:r>
          </a:p>
          <a:p>
            <a:pPr lvl="4"/>
            <a:r>
              <a:t/>
            </a:r>
          </a:p>
        </p:txBody>
      </p:sp>
      <p:sp>
        <p:nvSpPr>
          <p:cNvPr id="35" name="Dianummer"/>
          <p:cNvSpPr txBox="1"/>
          <p:nvPr>
            <p:ph type="sldNum" sz="quarter" idx="2"/>
          </p:nvPr>
        </p:nvSpPr>
        <p:spPr>
          <a:xfrm>
            <a:off x="12001499" y="13085233"/>
            <a:ext cx="368505"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el en opsomming">
    <p:spTree>
      <p:nvGrpSpPr>
        <p:cNvPr id="1" name=""/>
        <p:cNvGrpSpPr/>
        <p:nvPr/>
      </p:nvGrpSpPr>
      <p:grpSpPr>
        <a:xfrm>
          <a:off x="0" y="0"/>
          <a:ext cx="0" cy="0"/>
          <a:chOff x="0" y="0"/>
          <a:chExt cx="0" cy="0"/>
        </a:xfrm>
      </p:grpSpPr>
      <p:sp>
        <p:nvSpPr>
          <p:cNvPr id="42" name="Naam dia"/>
          <p:cNvSpPr txBox="1"/>
          <p:nvPr>
            <p:ph type="title" hasCustomPrompt="1"/>
          </p:nvPr>
        </p:nvSpPr>
        <p:spPr>
          <a:prstGeom prst="rect">
            <a:avLst/>
          </a:prstGeom>
        </p:spPr>
        <p:txBody>
          <a:bodyPr/>
          <a:lstStyle/>
          <a:p>
            <a:pPr/>
            <a:r>
              <a:t>Naam dia</a:t>
            </a:r>
          </a:p>
        </p:txBody>
      </p:sp>
      <p:sp>
        <p:nvSpPr>
          <p:cNvPr id="43" name="Ondertitel dia"/>
          <p:cNvSpPr txBox="1"/>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Ondertitel dia</a:t>
            </a:r>
          </a:p>
        </p:txBody>
      </p:sp>
      <p:sp>
        <p:nvSpPr>
          <p:cNvPr id="44" name="Hoofdtekst - niveau één…"/>
          <p:cNvSpPr txBox="1"/>
          <p:nvPr>
            <p:ph type="body" idx="1" hasCustomPrompt="1"/>
          </p:nvPr>
        </p:nvSpPr>
        <p:spPr>
          <a:prstGeom prst="rect">
            <a:avLst/>
          </a:prstGeom>
        </p:spPr>
        <p:txBody>
          <a:bodyPr/>
          <a:lstStyle/>
          <a:p>
            <a:pPr/>
            <a:r>
              <a:t>Dia-opsommingstekst</a:t>
            </a:r>
          </a:p>
          <a:p>
            <a:pPr lvl="1"/>
            <a:r>
              <a:t/>
            </a:r>
          </a:p>
          <a:p>
            <a:pPr lvl="2"/>
            <a:r>
              <a:t/>
            </a:r>
          </a:p>
          <a:p>
            <a:pPr lvl="3"/>
            <a:r>
              <a:t/>
            </a:r>
          </a:p>
          <a:p>
            <a:pPr lvl="4"/>
            <a:r>
              <a:t/>
            </a:r>
          </a:p>
        </p:txBody>
      </p:sp>
      <p:sp>
        <p:nvSpPr>
          <p:cNvPr id="45" name="Dianumm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Opsomming">
    <p:spTree>
      <p:nvGrpSpPr>
        <p:cNvPr id="1" name=""/>
        <p:cNvGrpSpPr/>
        <p:nvPr/>
      </p:nvGrpSpPr>
      <p:grpSpPr>
        <a:xfrm>
          <a:off x="0" y="0"/>
          <a:ext cx="0" cy="0"/>
          <a:chOff x="0" y="0"/>
          <a:chExt cx="0" cy="0"/>
        </a:xfrm>
      </p:grpSpPr>
      <p:sp>
        <p:nvSpPr>
          <p:cNvPr id="52" name="Hoofdtekst - niveau één…"/>
          <p:cNvSpPr txBox="1"/>
          <p:nvPr>
            <p:ph type="body" idx="1" hasCustomPrompt="1"/>
          </p:nvPr>
        </p:nvSpPr>
        <p:spPr>
          <a:prstGeom prst="rect">
            <a:avLst/>
          </a:prstGeom>
        </p:spPr>
        <p:txBody>
          <a:bodyPr numCol="2" spcCol="1098550"/>
          <a:lstStyle/>
          <a:p>
            <a:pPr/>
            <a:r>
              <a:t>Dia-opsommingstekst</a:t>
            </a:r>
          </a:p>
          <a:p>
            <a:pPr lvl="1"/>
            <a:r>
              <a:t/>
            </a:r>
          </a:p>
          <a:p>
            <a:pPr lvl="2"/>
            <a:r>
              <a:t/>
            </a:r>
          </a:p>
          <a:p>
            <a:pPr lvl="3"/>
            <a:r>
              <a:t/>
            </a:r>
          </a:p>
          <a:p>
            <a:pPr lvl="4"/>
            <a:r>
              <a:t/>
            </a:r>
          </a:p>
        </p:txBody>
      </p:sp>
      <p:sp>
        <p:nvSpPr>
          <p:cNvPr id="53" name="Dianumm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el, opsomm., foto">
    <p:spTree>
      <p:nvGrpSpPr>
        <p:cNvPr id="1" name=""/>
        <p:cNvGrpSpPr/>
        <p:nvPr/>
      </p:nvGrpSpPr>
      <p:grpSpPr>
        <a:xfrm>
          <a:off x="0" y="0"/>
          <a:ext cx="0" cy="0"/>
          <a:chOff x="0" y="0"/>
          <a:chExt cx="0" cy="0"/>
        </a:xfrm>
      </p:grpSpPr>
      <p:sp>
        <p:nvSpPr>
          <p:cNvPr id="60" name="Ondertitel dia"/>
          <p:cNvSpPr txBox="1"/>
          <p:nvPr>
            <p:ph type="body" sz="quarter" idx="21" hasCustomPrompt="1"/>
          </p:nvPr>
        </p:nvSpPr>
        <p:spPr>
          <a:xfrm>
            <a:off x="1206500" y="2372962"/>
            <a:ext cx="9779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Ondertitel dia</a:t>
            </a:r>
          </a:p>
        </p:txBody>
      </p:sp>
      <p:sp>
        <p:nvSpPr>
          <p:cNvPr id="61" name="Hoofdtekst - niveau één…"/>
          <p:cNvSpPr txBox="1"/>
          <p:nvPr>
            <p:ph type="body" sz="half" idx="1" hasCustomPrompt="1"/>
          </p:nvPr>
        </p:nvSpPr>
        <p:spPr>
          <a:xfrm>
            <a:off x="1206500" y="4248504"/>
            <a:ext cx="9779000" cy="8256630"/>
          </a:xfrm>
          <a:prstGeom prst="rect">
            <a:avLst/>
          </a:prstGeom>
        </p:spPr>
        <p:txBody>
          <a:bodyPr/>
          <a:lstStyle/>
          <a:p>
            <a:pPr/>
            <a:r>
              <a:t>Dia-opsommingstekst</a:t>
            </a:r>
          </a:p>
          <a:p>
            <a:pPr lvl="1"/>
            <a:r>
              <a:t/>
            </a:r>
          </a:p>
          <a:p>
            <a:pPr lvl="2"/>
            <a:r>
              <a:t/>
            </a:r>
          </a:p>
          <a:p>
            <a:pPr lvl="3"/>
            <a:r>
              <a:t/>
            </a:r>
          </a:p>
          <a:p>
            <a:pPr lvl="4"/>
            <a:r>
              <a:t/>
            </a:r>
          </a:p>
        </p:txBody>
      </p:sp>
      <p:sp>
        <p:nvSpPr>
          <p:cNvPr id="62" name="Schaal pappardellepasta met peterselieboter, geroosterde hazelnoten en geraspte parmezaanse kaas"/>
          <p:cNvSpPr/>
          <p:nvPr>
            <p:ph type="pic" idx="22"/>
          </p:nvPr>
        </p:nvSpPr>
        <p:spPr>
          <a:xfrm>
            <a:off x="12192000" y="-407266"/>
            <a:ext cx="10916874" cy="14555832"/>
          </a:xfrm>
          <a:prstGeom prst="rect">
            <a:avLst/>
          </a:prstGeom>
        </p:spPr>
        <p:txBody>
          <a:bodyPr lIns="91439" tIns="45719" rIns="91439" bIns="45719">
            <a:noAutofit/>
          </a:bodyPr>
          <a:lstStyle/>
          <a:p>
            <a:pPr/>
          </a:p>
        </p:txBody>
      </p:sp>
      <p:sp>
        <p:nvSpPr>
          <p:cNvPr id="63" name="Naam dia"/>
          <p:cNvSpPr txBox="1"/>
          <p:nvPr>
            <p:ph type="title" hasCustomPrompt="1"/>
          </p:nvPr>
        </p:nvSpPr>
        <p:spPr>
          <a:xfrm>
            <a:off x="1206500" y="1079500"/>
            <a:ext cx="9779000" cy="1435100"/>
          </a:xfrm>
          <a:prstGeom prst="rect">
            <a:avLst/>
          </a:prstGeom>
        </p:spPr>
        <p:txBody>
          <a:bodyPr/>
          <a:lstStyle/>
          <a:p>
            <a:pPr/>
            <a:r>
              <a:t>Naam dia</a:t>
            </a:r>
          </a:p>
        </p:txBody>
      </p:sp>
      <p:sp>
        <p:nvSpPr>
          <p:cNvPr id="64" name="Dianumm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e">
    <p:spTree>
      <p:nvGrpSpPr>
        <p:cNvPr id="1" name=""/>
        <p:cNvGrpSpPr/>
        <p:nvPr/>
      </p:nvGrpSpPr>
      <p:grpSpPr>
        <a:xfrm>
          <a:off x="0" y="0"/>
          <a:ext cx="0" cy="0"/>
          <a:chOff x="0" y="0"/>
          <a:chExt cx="0" cy="0"/>
        </a:xfrm>
      </p:grpSpPr>
      <p:sp>
        <p:nvSpPr>
          <p:cNvPr id="71" name="Sectietitel"/>
          <p:cNvSpPr txBox="1"/>
          <p:nvPr>
            <p:ph type="title" hasCustomPrompt="1"/>
          </p:nvPr>
        </p:nvSpPr>
        <p:spPr>
          <a:xfrm>
            <a:off x="1206496" y="4533900"/>
            <a:ext cx="21971004" cy="4648200"/>
          </a:xfrm>
          <a:prstGeom prst="rect">
            <a:avLst/>
          </a:prstGeom>
        </p:spPr>
        <p:txBody>
          <a:bodyPr anchor="ctr"/>
          <a:lstStyle>
            <a:lvl1pPr>
              <a:defRPr b="0" spc="-232" sz="11600">
                <a:solidFill>
                  <a:srgbClr val="657B83"/>
                </a:solidFill>
                <a:latin typeface="Helvetica Neue Medium"/>
                <a:ea typeface="Helvetica Neue Medium"/>
                <a:cs typeface="Helvetica Neue Medium"/>
                <a:sym typeface="Helvetica Neue Medium"/>
              </a:defRPr>
            </a:lvl1pPr>
          </a:lstStyle>
          <a:p>
            <a:pPr/>
            <a:r>
              <a:t>Sectietitel</a:t>
            </a:r>
          </a:p>
        </p:txBody>
      </p:sp>
      <p:sp>
        <p:nvSpPr>
          <p:cNvPr id="72" name="Dianummer"/>
          <p:cNvSpPr txBox="1"/>
          <p:nvPr>
            <p:ph type="sldNum" sz="quarter" idx="2"/>
          </p:nvPr>
        </p:nvSpPr>
        <p:spPr>
          <a:xfrm>
            <a:off x="12001499" y="13085233"/>
            <a:ext cx="368505"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Alleen titel">
    <p:spTree>
      <p:nvGrpSpPr>
        <p:cNvPr id="1" name=""/>
        <p:cNvGrpSpPr/>
        <p:nvPr/>
      </p:nvGrpSpPr>
      <p:grpSpPr>
        <a:xfrm>
          <a:off x="0" y="0"/>
          <a:ext cx="0" cy="0"/>
          <a:chOff x="0" y="0"/>
          <a:chExt cx="0" cy="0"/>
        </a:xfrm>
      </p:grpSpPr>
      <p:sp>
        <p:nvSpPr>
          <p:cNvPr id="79" name="Naam dia"/>
          <p:cNvSpPr txBox="1"/>
          <p:nvPr>
            <p:ph type="title" hasCustomPrompt="1"/>
          </p:nvPr>
        </p:nvSpPr>
        <p:spPr>
          <a:xfrm>
            <a:off x="1206500" y="1079500"/>
            <a:ext cx="21971000" cy="1434949"/>
          </a:xfrm>
          <a:prstGeom prst="rect">
            <a:avLst/>
          </a:prstGeom>
        </p:spPr>
        <p:txBody>
          <a:bodyPr/>
          <a:lstStyle/>
          <a:p>
            <a:pPr/>
            <a:r>
              <a:t>Naam dia</a:t>
            </a:r>
          </a:p>
        </p:txBody>
      </p:sp>
      <p:sp>
        <p:nvSpPr>
          <p:cNvPr id="80" name="Ondertitel dia"/>
          <p:cNvSpPr txBox="1"/>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Ondertitel dia</a:t>
            </a:r>
          </a:p>
        </p:txBody>
      </p:sp>
      <p:sp>
        <p:nvSpPr>
          <p:cNvPr id="81" name="Dianumm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Agenda">
    <p:spTree>
      <p:nvGrpSpPr>
        <p:cNvPr id="1" name=""/>
        <p:cNvGrpSpPr/>
        <p:nvPr/>
      </p:nvGrpSpPr>
      <p:grpSpPr>
        <a:xfrm>
          <a:off x="0" y="0"/>
          <a:ext cx="0" cy="0"/>
          <a:chOff x="0" y="0"/>
          <a:chExt cx="0" cy="0"/>
        </a:xfrm>
      </p:grpSpPr>
      <p:sp>
        <p:nvSpPr>
          <p:cNvPr id="88" name="Titel agenda"/>
          <p:cNvSpPr txBox="1"/>
          <p:nvPr>
            <p:ph type="title" hasCustomPrompt="1"/>
          </p:nvPr>
        </p:nvSpPr>
        <p:spPr>
          <a:xfrm>
            <a:off x="1206500" y="1079500"/>
            <a:ext cx="21971000" cy="1435100"/>
          </a:xfrm>
          <a:prstGeom prst="rect">
            <a:avLst/>
          </a:prstGeom>
        </p:spPr>
        <p:txBody>
          <a:bodyPr/>
          <a:lstStyle/>
          <a:p>
            <a:pPr/>
            <a:r>
              <a:t>Titel agenda</a:t>
            </a:r>
          </a:p>
        </p:txBody>
      </p:sp>
      <p:sp>
        <p:nvSpPr>
          <p:cNvPr id="89" name="Ondertitel agenda"/>
          <p:cNvSpPr txBox="1"/>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Ondertitel agenda</a:t>
            </a:r>
          </a:p>
        </p:txBody>
      </p:sp>
      <p:sp>
        <p:nvSpPr>
          <p:cNvPr id="90" name="Hoofdtekst - niveau één…"/>
          <p:cNvSpPr txBox="1"/>
          <p:nvPr>
            <p:ph type="body" idx="1" hasCustomPrompt="1"/>
          </p:nvPr>
        </p:nvSpPr>
        <p:spPr>
          <a:prstGeom prst="rect">
            <a:avLst/>
          </a:prstGeom>
        </p:spPr>
        <p:txBody>
          <a:bodyPr/>
          <a:lstStyle>
            <a:lvl1pPr marL="0" indent="0" defTabSz="825500">
              <a:lnSpc>
                <a:spcPct val="100000"/>
              </a:lnSpc>
              <a:spcBef>
                <a:spcPts val="1800"/>
              </a:spcBef>
              <a:buSzTx/>
              <a:buNone/>
              <a:defRPr spc="-55" sz="5500"/>
            </a:lvl1pPr>
            <a:lvl2pPr marL="0" indent="457200" defTabSz="825500">
              <a:lnSpc>
                <a:spcPct val="100000"/>
              </a:lnSpc>
              <a:spcBef>
                <a:spcPts val="1800"/>
              </a:spcBef>
              <a:buSzTx/>
              <a:buNone/>
              <a:defRPr spc="-55" sz="5500"/>
            </a:lvl2pPr>
            <a:lvl3pPr marL="0" indent="914400" defTabSz="825500">
              <a:lnSpc>
                <a:spcPct val="100000"/>
              </a:lnSpc>
              <a:spcBef>
                <a:spcPts val="1800"/>
              </a:spcBef>
              <a:buSzTx/>
              <a:buNone/>
              <a:defRPr spc="-55" sz="5500"/>
            </a:lvl3pPr>
            <a:lvl4pPr marL="0" indent="1371600" defTabSz="825500">
              <a:lnSpc>
                <a:spcPct val="100000"/>
              </a:lnSpc>
              <a:spcBef>
                <a:spcPts val="1800"/>
              </a:spcBef>
              <a:buSzTx/>
              <a:buNone/>
              <a:defRPr spc="-55" sz="5500"/>
            </a:lvl4pPr>
            <a:lvl5pPr marL="0" indent="1828800" defTabSz="825500">
              <a:lnSpc>
                <a:spcPct val="100000"/>
              </a:lnSpc>
              <a:spcBef>
                <a:spcPts val="1800"/>
              </a:spcBef>
              <a:buSzTx/>
              <a:buNone/>
              <a:defRPr spc="-55" sz="5500"/>
            </a:lvl5pPr>
          </a:lstStyle>
          <a:p>
            <a:pPr/>
            <a:r>
              <a:t>Agendaonderwerpen</a:t>
            </a:r>
          </a:p>
          <a:p>
            <a:pPr lvl="1"/>
            <a:r>
              <a:t/>
            </a:r>
          </a:p>
          <a:p>
            <a:pPr lvl="2"/>
            <a:r>
              <a:t/>
            </a:r>
          </a:p>
          <a:p>
            <a:pPr lvl="3"/>
            <a:r>
              <a:t/>
            </a:r>
          </a:p>
          <a:p>
            <a:pPr lvl="4"/>
            <a:r>
              <a:t/>
            </a:r>
          </a:p>
        </p:txBody>
      </p:sp>
      <p:sp>
        <p:nvSpPr>
          <p:cNvPr id="91" name="Dianumm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EEE8D5"/>
        </a:solidFill>
      </p:bgPr>
    </p:bg>
    <p:spTree>
      <p:nvGrpSpPr>
        <p:cNvPr id="1" name=""/>
        <p:cNvGrpSpPr/>
        <p:nvPr/>
      </p:nvGrpSpPr>
      <p:grpSpPr>
        <a:xfrm>
          <a:off x="0" y="0"/>
          <a:ext cx="0" cy="0"/>
          <a:chOff x="0" y="0"/>
          <a:chExt cx="0" cy="0"/>
        </a:xfrm>
      </p:grpSpPr>
      <p:sp>
        <p:nvSpPr>
          <p:cNvPr id="2" name="Naam dia"/>
          <p:cNvSpPr txBox="1"/>
          <p:nvPr>
            <p:ph type="title" hasCustomPrompt="1"/>
          </p:nvPr>
        </p:nvSpPr>
        <p:spPr>
          <a:xfrm>
            <a:off x="1206500" y="1079500"/>
            <a:ext cx="21971000" cy="143316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Naam dia</a:t>
            </a:r>
          </a:p>
        </p:txBody>
      </p:sp>
      <p:sp>
        <p:nvSpPr>
          <p:cNvPr id="3" name="Hoofdtekst - niveau één…"/>
          <p:cNvSpPr txBox="1"/>
          <p:nvPr>
            <p:ph type="body" idx="1" hasCustomPrompt="1"/>
          </p:nvPr>
        </p:nvSpPr>
        <p:spPr>
          <a:xfrm>
            <a:off x="1206500" y="4248504"/>
            <a:ext cx="21971000" cy="825601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Dia-opsommingstekst</a:t>
            </a:r>
          </a:p>
          <a:p>
            <a:pPr lvl="1"/>
            <a:r>
              <a:t/>
            </a:r>
          </a:p>
          <a:p>
            <a:pPr lvl="2"/>
            <a:r>
              <a:t/>
            </a:r>
          </a:p>
          <a:p>
            <a:pPr lvl="3"/>
            <a:r>
              <a:t/>
            </a:r>
          </a:p>
          <a:p>
            <a:pPr lvl="4"/>
            <a:r>
              <a:t/>
            </a:r>
          </a:p>
        </p:txBody>
      </p:sp>
      <p:sp>
        <p:nvSpPr>
          <p:cNvPr id="4" name="Dianummer"/>
          <p:cNvSpPr txBox="1"/>
          <p:nvPr>
            <p:ph type="sldNum" sz="quarter" idx="2"/>
          </p:nvPr>
        </p:nvSpPr>
        <p:spPr>
          <a:xfrm>
            <a:off x="12001499" y="13080999"/>
            <a:ext cx="368505" cy="374600"/>
          </a:xfrm>
          <a:prstGeom prst="rect">
            <a:avLst/>
          </a:prstGeom>
          <a:ln w="12700">
            <a:miter lim="400000"/>
          </a:ln>
        </p:spPr>
        <p:txBody>
          <a:bodyPr wrap="none" lIns="50800" tIns="50800" rIns="50800" bIns="50800" anchor="b">
            <a:spAutoFit/>
          </a:bodyPr>
          <a:lstStyle>
            <a:lvl1pPr defTabSz="584200">
              <a:defRPr sz="1800">
                <a:solidFill>
                  <a:srgbClr val="000000"/>
                </a:solidFil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Lst>
  <p:transition xmlns:p14="http://schemas.microsoft.com/office/powerpoint/2010/main" spd="med" advClick="1"/>
  <p:txStyles>
    <p:titleStyle>
      <a:lvl1pPr marL="0" marR="0" indent="0" algn="l" defTabSz="2438338" latinLnBrk="0">
        <a:lnSpc>
          <a:spcPct val="80000"/>
        </a:lnSpc>
        <a:spcBef>
          <a:spcPts val="0"/>
        </a:spcBef>
        <a:spcAft>
          <a:spcPts val="0"/>
        </a:spcAft>
        <a:buClrTx/>
        <a:buSzTx/>
        <a:buFontTx/>
        <a:buNone/>
        <a:tabLst/>
        <a:defRPr b="1" baseline="0" cap="none" i="0" spc="-170" strike="noStrike" sz="8500" u="none">
          <a:solidFill>
            <a:srgbClr val="586E75"/>
          </a:solidFill>
          <a:uFillTx/>
          <a:latin typeface="+mn-lt"/>
          <a:ea typeface="+mn-ea"/>
          <a:cs typeface="+mn-cs"/>
          <a:sym typeface="Helvetica Neue"/>
        </a:defRPr>
      </a:lvl1pPr>
      <a:lvl2pPr marL="0" marR="0" indent="457200" algn="l" defTabSz="2438338" latinLnBrk="0">
        <a:lnSpc>
          <a:spcPct val="80000"/>
        </a:lnSpc>
        <a:spcBef>
          <a:spcPts val="0"/>
        </a:spcBef>
        <a:spcAft>
          <a:spcPts val="0"/>
        </a:spcAft>
        <a:buClrTx/>
        <a:buSzTx/>
        <a:buFontTx/>
        <a:buNone/>
        <a:tabLst/>
        <a:defRPr b="1" baseline="0" cap="none" i="0" spc="-170" strike="noStrike" sz="8500" u="none">
          <a:solidFill>
            <a:srgbClr val="586E75"/>
          </a:solidFill>
          <a:uFillTx/>
          <a:latin typeface="+mn-lt"/>
          <a:ea typeface="+mn-ea"/>
          <a:cs typeface="+mn-cs"/>
          <a:sym typeface="Helvetica Neue"/>
        </a:defRPr>
      </a:lvl2pPr>
      <a:lvl3pPr marL="0" marR="0" indent="914400" algn="l" defTabSz="2438338" latinLnBrk="0">
        <a:lnSpc>
          <a:spcPct val="80000"/>
        </a:lnSpc>
        <a:spcBef>
          <a:spcPts val="0"/>
        </a:spcBef>
        <a:spcAft>
          <a:spcPts val="0"/>
        </a:spcAft>
        <a:buClrTx/>
        <a:buSzTx/>
        <a:buFontTx/>
        <a:buNone/>
        <a:tabLst/>
        <a:defRPr b="1" baseline="0" cap="none" i="0" spc="-170" strike="noStrike" sz="8500" u="none">
          <a:solidFill>
            <a:srgbClr val="586E75"/>
          </a:solidFill>
          <a:uFillTx/>
          <a:latin typeface="+mn-lt"/>
          <a:ea typeface="+mn-ea"/>
          <a:cs typeface="+mn-cs"/>
          <a:sym typeface="Helvetica Neue"/>
        </a:defRPr>
      </a:lvl3pPr>
      <a:lvl4pPr marL="0" marR="0" indent="1371600" algn="l" defTabSz="2438338" latinLnBrk="0">
        <a:lnSpc>
          <a:spcPct val="80000"/>
        </a:lnSpc>
        <a:spcBef>
          <a:spcPts val="0"/>
        </a:spcBef>
        <a:spcAft>
          <a:spcPts val="0"/>
        </a:spcAft>
        <a:buClrTx/>
        <a:buSzTx/>
        <a:buFontTx/>
        <a:buNone/>
        <a:tabLst/>
        <a:defRPr b="1" baseline="0" cap="none" i="0" spc="-170" strike="noStrike" sz="8500" u="none">
          <a:solidFill>
            <a:srgbClr val="586E75"/>
          </a:solidFill>
          <a:uFillTx/>
          <a:latin typeface="+mn-lt"/>
          <a:ea typeface="+mn-ea"/>
          <a:cs typeface="+mn-cs"/>
          <a:sym typeface="Helvetica Neue"/>
        </a:defRPr>
      </a:lvl4pPr>
      <a:lvl5pPr marL="0" marR="0" indent="1828800" algn="l" defTabSz="2438338" latinLnBrk="0">
        <a:lnSpc>
          <a:spcPct val="80000"/>
        </a:lnSpc>
        <a:spcBef>
          <a:spcPts val="0"/>
        </a:spcBef>
        <a:spcAft>
          <a:spcPts val="0"/>
        </a:spcAft>
        <a:buClrTx/>
        <a:buSzTx/>
        <a:buFontTx/>
        <a:buNone/>
        <a:tabLst/>
        <a:defRPr b="1" baseline="0" cap="none" i="0" spc="-170" strike="noStrike" sz="8500" u="none">
          <a:solidFill>
            <a:srgbClr val="586E75"/>
          </a:solidFill>
          <a:uFillTx/>
          <a:latin typeface="+mn-lt"/>
          <a:ea typeface="+mn-ea"/>
          <a:cs typeface="+mn-cs"/>
          <a:sym typeface="Helvetica Neue"/>
        </a:defRPr>
      </a:lvl5pPr>
      <a:lvl6pPr marL="0" marR="0" indent="2286000" algn="l" defTabSz="2438338" latinLnBrk="0">
        <a:lnSpc>
          <a:spcPct val="80000"/>
        </a:lnSpc>
        <a:spcBef>
          <a:spcPts val="0"/>
        </a:spcBef>
        <a:spcAft>
          <a:spcPts val="0"/>
        </a:spcAft>
        <a:buClrTx/>
        <a:buSzTx/>
        <a:buFontTx/>
        <a:buNone/>
        <a:tabLst/>
        <a:defRPr b="1" baseline="0" cap="none" i="0" spc="-170" strike="noStrike" sz="8500" u="none">
          <a:solidFill>
            <a:srgbClr val="586E75"/>
          </a:solidFill>
          <a:uFillTx/>
          <a:latin typeface="+mn-lt"/>
          <a:ea typeface="+mn-ea"/>
          <a:cs typeface="+mn-cs"/>
          <a:sym typeface="Helvetica Neue"/>
        </a:defRPr>
      </a:lvl6pPr>
      <a:lvl7pPr marL="0" marR="0" indent="2743200" algn="l" defTabSz="2438338" latinLnBrk="0">
        <a:lnSpc>
          <a:spcPct val="80000"/>
        </a:lnSpc>
        <a:spcBef>
          <a:spcPts val="0"/>
        </a:spcBef>
        <a:spcAft>
          <a:spcPts val="0"/>
        </a:spcAft>
        <a:buClrTx/>
        <a:buSzTx/>
        <a:buFontTx/>
        <a:buNone/>
        <a:tabLst/>
        <a:defRPr b="1" baseline="0" cap="none" i="0" spc="-170" strike="noStrike" sz="8500" u="none">
          <a:solidFill>
            <a:srgbClr val="586E75"/>
          </a:solidFill>
          <a:uFillTx/>
          <a:latin typeface="+mn-lt"/>
          <a:ea typeface="+mn-ea"/>
          <a:cs typeface="+mn-cs"/>
          <a:sym typeface="Helvetica Neue"/>
        </a:defRPr>
      </a:lvl7pPr>
      <a:lvl8pPr marL="0" marR="0" indent="3200400" algn="l" defTabSz="2438338" latinLnBrk="0">
        <a:lnSpc>
          <a:spcPct val="80000"/>
        </a:lnSpc>
        <a:spcBef>
          <a:spcPts val="0"/>
        </a:spcBef>
        <a:spcAft>
          <a:spcPts val="0"/>
        </a:spcAft>
        <a:buClrTx/>
        <a:buSzTx/>
        <a:buFontTx/>
        <a:buNone/>
        <a:tabLst/>
        <a:defRPr b="1" baseline="0" cap="none" i="0" spc="-170" strike="noStrike" sz="8500" u="none">
          <a:solidFill>
            <a:srgbClr val="586E75"/>
          </a:solidFill>
          <a:uFillTx/>
          <a:latin typeface="+mn-lt"/>
          <a:ea typeface="+mn-ea"/>
          <a:cs typeface="+mn-cs"/>
          <a:sym typeface="Helvetica Neue"/>
        </a:defRPr>
      </a:lvl8pPr>
      <a:lvl9pPr marL="0" marR="0" indent="3657600" algn="l" defTabSz="2438338" latinLnBrk="0">
        <a:lnSpc>
          <a:spcPct val="80000"/>
        </a:lnSpc>
        <a:spcBef>
          <a:spcPts val="0"/>
        </a:spcBef>
        <a:spcAft>
          <a:spcPts val="0"/>
        </a:spcAft>
        <a:buClrTx/>
        <a:buSzTx/>
        <a:buFontTx/>
        <a:buNone/>
        <a:tabLst/>
        <a:defRPr b="1" baseline="0" cap="none" i="0" spc="-170" strike="noStrike" sz="8500" u="none">
          <a:solidFill>
            <a:srgbClr val="586E75"/>
          </a:solidFill>
          <a:uFillTx/>
          <a:latin typeface="+mn-lt"/>
          <a:ea typeface="+mn-ea"/>
          <a:cs typeface="+mn-cs"/>
          <a:sym typeface="Helvetica Neue"/>
        </a:defRPr>
      </a:lvl9pPr>
    </p:titleStyle>
    <p:bodyStyle>
      <a:lvl1pPr marL="609600" marR="0" indent="-609600" algn="l" defTabSz="2438338" latinLnBrk="0">
        <a:lnSpc>
          <a:spcPct val="90000"/>
        </a:lnSpc>
        <a:spcBef>
          <a:spcPts val="4500"/>
        </a:spcBef>
        <a:spcAft>
          <a:spcPts val="0"/>
        </a:spcAft>
        <a:buClrTx/>
        <a:buSzPct val="123000"/>
        <a:buFontTx/>
        <a:buChar char="•"/>
        <a:tabLst/>
        <a:defRPr b="0" baseline="0" cap="none" i="0" spc="0" strike="noStrike" sz="4800" u="none">
          <a:solidFill>
            <a:srgbClr val="586E75"/>
          </a:solidFill>
          <a:uFillTx/>
          <a:latin typeface="+mn-lt"/>
          <a:ea typeface="+mn-ea"/>
          <a:cs typeface="+mn-cs"/>
          <a:sym typeface="Helvetica Neue"/>
        </a:defRPr>
      </a:lvl1pPr>
      <a:lvl2pPr marL="1219200" marR="0" indent="-609600" algn="l" defTabSz="2438338" latinLnBrk="0">
        <a:lnSpc>
          <a:spcPct val="90000"/>
        </a:lnSpc>
        <a:spcBef>
          <a:spcPts val="4500"/>
        </a:spcBef>
        <a:spcAft>
          <a:spcPts val="0"/>
        </a:spcAft>
        <a:buClrTx/>
        <a:buSzPct val="123000"/>
        <a:buFontTx/>
        <a:buChar char="•"/>
        <a:tabLst/>
        <a:defRPr b="0" baseline="0" cap="none" i="0" spc="0" strike="noStrike" sz="4800" u="none">
          <a:solidFill>
            <a:srgbClr val="586E75"/>
          </a:solidFill>
          <a:uFillTx/>
          <a:latin typeface="+mn-lt"/>
          <a:ea typeface="+mn-ea"/>
          <a:cs typeface="+mn-cs"/>
          <a:sym typeface="Helvetica Neue"/>
        </a:defRPr>
      </a:lvl2pPr>
      <a:lvl3pPr marL="1828800" marR="0" indent="-609600" algn="l" defTabSz="2438338" latinLnBrk="0">
        <a:lnSpc>
          <a:spcPct val="90000"/>
        </a:lnSpc>
        <a:spcBef>
          <a:spcPts val="4500"/>
        </a:spcBef>
        <a:spcAft>
          <a:spcPts val="0"/>
        </a:spcAft>
        <a:buClrTx/>
        <a:buSzPct val="123000"/>
        <a:buFontTx/>
        <a:buChar char="•"/>
        <a:tabLst/>
        <a:defRPr b="0" baseline="0" cap="none" i="0" spc="0" strike="noStrike" sz="4800" u="none">
          <a:solidFill>
            <a:srgbClr val="586E75"/>
          </a:solidFill>
          <a:uFillTx/>
          <a:latin typeface="+mn-lt"/>
          <a:ea typeface="+mn-ea"/>
          <a:cs typeface="+mn-cs"/>
          <a:sym typeface="Helvetica Neue"/>
        </a:defRPr>
      </a:lvl3pPr>
      <a:lvl4pPr marL="2438400" marR="0" indent="-609600" algn="l" defTabSz="2438338" latinLnBrk="0">
        <a:lnSpc>
          <a:spcPct val="90000"/>
        </a:lnSpc>
        <a:spcBef>
          <a:spcPts val="4500"/>
        </a:spcBef>
        <a:spcAft>
          <a:spcPts val="0"/>
        </a:spcAft>
        <a:buClrTx/>
        <a:buSzPct val="123000"/>
        <a:buFontTx/>
        <a:buChar char="•"/>
        <a:tabLst/>
        <a:defRPr b="0" baseline="0" cap="none" i="0" spc="0" strike="noStrike" sz="4800" u="none">
          <a:solidFill>
            <a:srgbClr val="586E75"/>
          </a:solidFill>
          <a:uFillTx/>
          <a:latin typeface="+mn-lt"/>
          <a:ea typeface="+mn-ea"/>
          <a:cs typeface="+mn-cs"/>
          <a:sym typeface="Helvetica Neue"/>
        </a:defRPr>
      </a:lvl4pPr>
      <a:lvl5pPr marL="3048000" marR="0" indent="-609600" algn="l" defTabSz="2438338" latinLnBrk="0">
        <a:lnSpc>
          <a:spcPct val="90000"/>
        </a:lnSpc>
        <a:spcBef>
          <a:spcPts val="4500"/>
        </a:spcBef>
        <a:spcAft>
          <a:spcPts val="0"/>
        </a:spcAft>
        <a:buClrTx/>
        <a:buSzPct val="123000"/>
        <a:buFontTx/>
        <a:buChar char="•"/>
        <a:tabLst/>
        <a:defRPr b="0" baseline="0" cap="none" i="0" spc="0" strike="noStrike" sz="4800" u="none">
          <a:solidFill>
            <a:srgbClr val="586E75"/>
          </a:solidFill>
          <a:uFillTx/>
          <a:latin typeface="+mn-lt"/>
          <a:ea typeface="+mn-ea"/>
          <a:cs typeface="+mn-cs"/>
          <a:sym typeface="Helvetica Neue"/>
        </a:defRPr>
      </a:lvl5pPr>
      <a:lvl6pPr marL="3657600" marR="0" indent="-609600" algn="l" defTabSz="2438338" latinLnBrk="0">
        <a:lnSpc>
          <a:spcPct val="90000"/>
        </a:lnSpc>
        <a:spcBef>
          <a:spcPts val="4500"/>
        </a:spcBef>
        <a:spcAft>
          <a:spcPts val="0"/>
        </a:spcAft>
        <a:buClrTx/>
        <a:buSzPct val="123000"/>
        <a:buFontTx/>
        <a:buChar char="•"/>
        <a:tabLst/>
        <a:defRPr b="0" baseline="0" cap="none" i="0" spc="0" strike="noStrike" sz="4800" u="none">
          <a:solidFill>
            <a:srgbClr val="586E75"/>
          </a:solidFill>
          <a:uFillTx/>
          <a:latin typeface="+mn-lt"/>
          <a:ea typeface="+mn-ea"/>
          <a:cs typeface="+mn-cs"/>
          <a:sym typeface="Helvetica Neue"/>
        </a:defRPr>
      </a:lvl6pPr>
      <a:lvl7pPr marL="4267200" marR="0" indent="-609600" algn="l" defTabSz="2438338" latinLnBrk="0">
        <a:lnSpc>
          <a:spcPct val="90000"/>
        </a:lnSpc>
        <a:spcBef>
          <a:spcPts val="4500"/>
        </a:spcBef>
        <a:spcAft>
          <a:spcPts val="0"/>
        </a:spcAft>
        <a:buClrTx/>
        <a:buSzPct val="123000"/>
        <a:buFontTx/>
        <a:buChar char="•"/>
        <a:tabLst/>
        <a:defRPr b="0" baseline="0" cap="none" i="0" spc="0" strike="noStrike" sz="4800" u="none">
          <a:solidFill>
            <a:srgbClr val="586E75"/>
          </a:solidFill>
          <a:uFillTx/>
          <a:latin typeface="+mn-lt"/>
          <a:ea typeface="+mn-ea"/>
          <a:cs typeface="+mn-cs"/>
          <a:sym typeface="Helvetica Neue"/>
        </a:defRPr>
      </a:lvl7pPr>
      <a:lvl8pPr marL="4876800" marR="0" indent="-609600" algn="l" defTabSz="2438338" latinLnBrk="0">
        <a:lnSpc>
          <a:spcPct val="90000"/>
        </a:lnSpc>
        <a:spcBef>
          <a:spcPts val="4500"/>
        </a:spcBef>
        <a:spcAft>
          <a:spcPts val="0"/>
        </a:spcAft>
        <a:buClrTx/>
        <a:buSzPct val="123000"/>
        <a:buFontTx/>
        <a:buChar char="•"/>
        <a:tabLst/>
        <a:defRPr b="0" baseline="0" cap="none" i="0" spc="0" strike="noStrike" sz="4800" u="none">
          <a:solidFill>
            <a:srgbClr val="586E75"/>
          </a:solidFill>
          <a:uFillTx/>
          <a:latin typeface="+mn-lt"/>
          <a:ea typeface="+mn-ea"/>
          <a:cs typeface="+mn-cs"/>
          <a:sym typeface="Helvetica Neue"/>
        </a:defRPr>
      </a:lvl8pPr>
      <a:lvl9pPr marL="5486400" marR="0" indent="-609600" algn="l" defTabSz="2438338" latinLnBrk="0">
        <a:lnSpc>
          <a:spcPct val="90000"/>
        </a:lnSpc>
        <a:spcBef>
          <a:spcPts val="4500"/>
        </a:spcBef>
        <a:spcAft>
          <a:spcPts val="0"/>
        </a:spcAft>
        <a:buClrTx/>
        <a:buSzPct val="123000"/>
        <a:buFontTx/>
        <a:buChar char="•"/>
        <a:tabLst/>
        <a:defRPr b="0" baseline="0" cap="none" i="0" spc="0" strike="noStrike" sz="4800" u="none">
          <a:solidFill>
            <a:srgbClr val="586E75"/>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1pPr>
      <a:lvl2pPr marL="0" marR="0" indent="4572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2pPr>
      <a:lvl3pPr marL="0" marR="0" indent="9144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3pPr>
      <a:lvl4pPr marL="0" marR="0" indent="13716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4pPr>
      <a:lvl5pPr marL="0" marR="0" indent="18288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5pPr>
      <a:lvl6pPr marL="0" marR="0" indent="22860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6pPr>
      <a:lvl7pPr marL="0" marR="0" indent="27432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7pPr>
      <a:lvl8pPr marL="0" marR="0" indent="32004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8pPr>
      <a:lvl9pPr marL="0" marR="0" indent="36576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video" Target="../media/media1.mp4"/><Relationship Id="rId3" Type="http://schemas.microsoft.com/office/2007/relationships/media" Target="../media/media1.mp4"/><Relationship Id="rId4" Type="http://schemas.openxmlformats.org/officeDocument/2006/relationships/image" Target="../media/image1.png"/><Relationship Id="rId5" Type="http://schemas.openxmlformats.org/officeDocument/2006/relationships/image" Target="../media/image2.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13.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6.jpeg"/></Relationships>

</file>

<file path=ppt/slides/_rels/slide14.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9.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0.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1.png"/><Relationship Id="rId3" Type="http://schemas.openxmlformats.org/officeDocument/2006/relationships/image" Target="../media/image12.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video" Target="../media/media2.mp4"/><Relationship Id="rId3" Type="http://schemas.microsoft.com/office/2007/relationships/media" Target="../media/media2.mp4"/><Relationship Id="rId4" Type="http://schemas.openxmlformats.org/officeDocument/2006/relationships/image" Target="../media/image13.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7.jpeg"/></Relationships>

</file>

<file path=ppt/slides/_rels/slide19.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jpeg"/></Relationships>

</file>

<file path=ppt/slides/_rels/slide2.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jpeg"/><Relationship Id="rId3" Type="http://schemas.openxmlformats.org/officeDocument/2006/relationships/image" Target="../media/image2.jpeg"/><Relationship Id="rId4" Type="http://schemas.openxmlformats.org/officeDocument/2006/relationships/image" Target="../media/image3.jpeg"/></Relationships>

</file>

<file path=ppt/slides/_rels/slide20.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jpeg"/></Relationships>

</file>

<file path=ppt/slides/_rels/slide2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video" Target="../media/media3.mp4"/><Relationship Id="rId3" Type="http://schemas.microsoft.com/office/2007/relationships/media" Target="../media/media3.mp4"/><Relationship Id="rId4" Type="http://schemas.openxmlformats.org/officeDocument/2006/relationships/image" Target="../media/image14.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video" Target="../media/media1.mp4"/><Relationship Id="rId3" Type="http://schemas.microsoft.com/office/2007/relationships/media" Target="../media/media1.mp4"/><Relationship Id="rId4" Type="http://schemas.openxmlformats.org/officeDocument/2006/relationships/image" Target="../media/image1.png"/></Relationships>

</file>

<file path=ppt/slides/_rels/slide24.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3.jpeg"/></Relationships>

</file>

<file path=ppt/slides/_rels/slide25.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xml"/><Relationship Id="rId3" Type="http://schemas.openxmlformats.org/officeDocument/2006/relationships/image" Target="../media/image8.jpeg"/></Relationships>

</file>

<file path=ppt/slides/_rels/slide26.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video" Target="../media/media4.mp4"/><Relationship Id="rId3" Type="http://schemas.microsoft.com/office/2007/relationships/media" Target="../media/media4.mp4"/><Relationship Id="rId4" Type="http://schemas.openxmlformats.org/officeDocument/2006/relationships/image" Target="../media/image15.png"/><Relationship Id="rId5" Type="http://schemas.openxmlformats.org/officeDocument/2006/relationships/video" Target="../media/media5.mp4"/><Relationship Id="rId6" Type="http://schemas.microsoft.com/office/2007/relationships/media" Target="../media/media5.mp4"/><Relationship Id="rId7" Type="http://schemas.openxmlformats.org/officeDocument/2006/relationships/image" Target="../media/image16.png"/></Relationships>

</file>

<file path=ppt/slides/_rels/slide27.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video" Target="../media/media1.mp4"/><Relationship Id="rId3" Type="http://schemas.microsoft.com/office/2007/relationships/media" Target="../media/media1.mp4"/><Relationship Id="rId4" Type="http://schemas.openxmlformats.org/officeDocument/2006/relationships/image" Target="../media/image1.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10.xml"/></Relationships>

</file>

<file path=ppt/slides/_rels/slide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xml"/><Relationship Id="rId3" Type="http://schemas.openxmlformats.org/officeDocument/2006/relationships/image" Target="../media/image4.jpeg"/><Relationship Id="rId4" Type="http://schemas.openxmlformats.org/officeDocument/2006/relationships/image" Target="../media/image3.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5.jpeg"/><Relationship Id="rId3" Type="http://schemas.openxmlformats.org/officeDocument/2006/relationships/image" Target="../media/image4.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png"/><Relationship Id="rId3" Type="http://schemas.openxmlformats.org/officeDocument/2006/relationships/image" Target="../media/image6.png"/><Relationship Id="rId4" Type="http://schemas.openxmlformats.org/officeDocument/2006/relationships/image" Target="../media/image7.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8.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jpe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12B36"/>
        </a:solidFill>
      </p:bgPr>
    </p:bg>
    <p:spTree>
      <p:nvGrpSpPr>
        <p:cNvPr id="1" name=""/>
        <p:cNvGrpSpPr/>
        <p:nvPr/>
      </p:nvGrpSpPr>
      <p:grpSpPr>
        <a:xfrm>
          <a:off x="0" y="0"/>
          <a:ext cx="0" cy="0"/>
          <a:chOff x="0" y="0"/>
          <a:chExt cx="0" cy="0"/>
        </a:xfrm>
      </p:grpSpPr>
      <p:pic>
        <p:nvPicPr>
          <p:cNvPr id="151" name="fresco_rotating.mp4" descr="fresco_rotating.mp4"/>
          <p:cNvPicPr>
            <a:picLocks noChangeAspect="0"/>
          </p:cNvPicPr>
          <p:nvPr>
            <p:ph type="pic" idx="21"/>
            <a:videoFile r:link="rId2"/>
            <p:extLst>
              <p:ext uri="{DAA4B4D4-6D71-4841-9C94-3DE7FCFB9230}">
                <p14:media xmlns:p14="http://schemas.microsoft.com/office/powerpoint/2010/main" r:embed="rId3"/>
              </p:ext>
            </p:extLst>
          </p:nvPr>
        </p:nvPicPr>
        <p:blipFill>
          <a:blip r:embed="rId4">
            <a:extLst/>
          </a:blip>
          <a:stretch>
            <a:fillRect/>
          </a:stretch>
        </p:blipFill>
        <p:spPr>
          <a:xfrm>
            <a:off x="-1" y="-5334000"/>
            <a:ext cx="24384001" cy="24384001"/>
          </a:xfrm>
          <a:prstGeom prst="rect">
            <a:avLst/>
          </a:prstGeom>
        </p:spPr>
      </p:pic>
      <p:sp>
        <p:nvSpPr>
          <p:cNvPr id="152" name="Een stukje heelal in de computer"/>
          <p:cNvSpPr txBox="1"/>
          <p:nvPr>
            <p:ph type="title"/>
          </p:nvPr>
        </p:nvSpPr>
        <p:spPr>
          <a:xfrm>
            <a:off x="1206498" y="220991"/>
            <a:ext cx="21971004" cy="3516484"/>
          </a:xfrm>
          <a:prstGeom prst="rect">
            <a:avLst/>
          </a:prstGeom>
        </p:spPr>
        <p:txBody>
          <a:bodyPr/>
          <a:lstStyle>
            <a:lvl1pPr>
              <a:defRPr>
                <a:solidFill>
                  <a:srgbClr val="EEE8D5"/>
                </a:solidFill>
              </a:defRPr>
            </a:lvl1pPr>
          </a:lstStyle>
          <a:p>
            <a:pPr/>
            <a:r>
              <a:t>Een stukje heelal in de computer</a:t>
            </a:r>
          </a:p>
        </p:txBody>
      </p:sp>
      <p:sp>
        <p:nvSpPr>
          <p:cNvPr id="153" name="Steven Rieder - 26 januari 2024"/>
          <p:cNvSpPr txBox="1"/>
          <p:nvPr>
            <p:ph type="body" idx="22"/>
          </p:nvPr>
        </p:nvSpPr>
        <p:spPr>
          <a:xfrm>
            <a:off x="1207689" y="11849896"/>
            <a:ext cx="21968622" cy="636979"/>
          </a:xfrm>
          <a:prstGeom prst="rect">
            <a:avLst/>
          </a:prstGeom>
          <a:extLst>
            <a:ext uri="{C572A759-6A51-4108-AA02-DFA0A04FC94B}">
              <ma14:wrappingTextBoxFlag xmlns:ma14="http://schemas.microsoft.com/office/mac/drawingml/2011/main" val="1"/>
            </a:ext>
          </a:extLst>
        </p:spPr>
        <p:txBody>
          <a:bodyPr/>
          <a:lstStyle>
            <a:lvl1pPr>
              <a:defRPr>
                <a:solidFill>
                  <a:srgbClr val="EEE8D5"/>
                </a:solidFill>
              </a:defRPr>
            </a:lvl1pPr>
          </a:lstStyle>
          <a:p>
            <a:pPr/>
            <a:r>
              <a:t>Steven Rieder - 26 januari 2024</a:t>
            </a:r>
          </a:p>
        </p:txBody>
      </p:sp>
      <p:pic>
        <p:nvPicPr>
          <p:cNvPr id="154" name="image.png" descr="image.png"/>
          <p:cNvPicPr>
            <a:picLocks noChangeAspect="1"/>
          </p:cNvPicPr>
          <p:nvPr/>
        </p:nvPicPr>
        <p:blipFill>
          <a:blip r:embed="rId5">
            <a:extLst/>
          </a:blip>
          <a:stretch>
            <a:fillRect/>
          </a:stretch>
        </p:blipFill>
        <p:spPr>
          <a:xfrm>
            <a:off x="19601429" y="11457561"/>
            <a:ext cx="3984835" cy="1421650"/>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30000" fill="hold"/>
                                        <p:tgtEl>
                                          <p:spTgt spid="151"/>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151"/>
                </p:tgtEl>
              </p:cMediaNode>
            </p:video>
            <p:seq concurrent="1" prevAc="none" nextAc="seek">
              <p:cTn id="8" evtFilter="cancelBubble" nodeType="interactiveSeq" restart="whenNotActive" fill="hold">
                <p:stCondLst>
                  <p:cond delay="0" evt="onClick">
                    <p:tgtEl>
                      <p:spTgt spid="151"/>
                    </p:tgtEl>
                  </p:cond>
                </p:stCondLst>
                <p:endSync delay="0" evt="end">
                  <p:rtn val="all"/>
                </p:endSync>
                <p:childTnLst>
                  <p:par>
                    <p:cTn id="9" fill="hold">
                      <p:stCondLst>
                        <p:cond delay="0"/>
                      </p:stCondLst>
                      <p:childTnLst>
                        <p:par>
                          <p:cTn id="10" fill="hold">
                            <p:stCondLst>
                              <p:cond delay="0"/>
                            </p:stCondLst>
                            <p:childTnLst>
                              <p:par>
                                <p:cTn id="11" presetClass="mediacall" nodeType="clickEffect" presetSubtype="0" presetID="2" fill="hold">
                                  <p:stCondLst>
                                    <p:cond delay="0"/>
                                  </p:stCondLst>
                                  <p:childTnLst>
                                    <p:cmd type="call" cmd="togglePause">
                                      <p:cBhvr>
                                        <p:cTn id="12" dur="1" fill="hold"/>
                                        <p:tgtEl>
                                          <p:spTgt spid="151"/>
                                        </p:tgtEl>
                                      </p:cBhvr>
                                    </p:cmd>
                                  </p:childTnLst>
                                </p:cTn>
                              </p:par>
                            </p:childTnLst>
                          </p:cTn>
                        </p:par>
                      </p:childTnLst>
                    </p:cTn>
                  </p:par>
                </p:childTnLst>
              </p:cTn>
              <p:nextCondLst>
                <p:cond delay="0" evt="onClick">
                  <p:tgtEl>
                    <p:spTgt spid="151"/>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8" name="“Leapfrog” methode"/>
          <p:cNvSpPr txBox="1"/>
          <p:nvPr>
            <p:ph type="title"/>
          </p:nvPr>
        </p:nvSpPr>
        <p:spPr>
          <a:prstGeom prst="rect">
            <a:avLst/>
          </a:prstGeom>
        </p:spPr>
        <p:txBody>
          <a:bodyPr/>
          <a:lstStyle/>
          <a:p>
            <a:pPr/>
            <a:r>
              <a:t>“Leapfrog” methode</a:t>
            </a:r>
          </a:p>
        </p:txBody>
      </p:sp>
      <p:sp>
        <p:nvSpPr>
          <p:cNvPr id="199" name="Ondertitel dia"/>
          <p:cNvSpPr txBox="1"/>
          <p:nvPr>
            <p:ph type="body" idx="21"/>
          </p:nvPr>
        </p:nvSpPr>
        <p:spPr>
          <a:prstGeom prst="rect">
            <a:avLst/>
          </a:prstGeom>
        </p:spPr>
        <p:txBody>
          <a:bodyPr/>
          <a:lstStyle/>
          <a:p>
            <a:pPr/>
          </a:p>
        </p:txBody>
      </p:sp>
      <p:sp>
        <p:nvSpPr>
          <p:cNvPr id="200" name="Vergelijking"/>
          <p:cNvSpPr txBox="1"/>
          <p:nvPr/>
        </p:nvSpPr>
        <p:spPr>
          <a:xfrm>
            <a:off x="2841188" y="4931527"/>
            <a:ext cx="4289493" cy="1271995"/>
          </a:xfrm>
          <a:prstGeom prst="rect">
            <a:avLst/>
          </a:prstGeom>
          <a:ln w="12700">
            <a:miter lim="400000"/>
          </a:ln>
        </p:spPr>
        <p:txBody>
          <a:bodyPr wrap="none" lIns="0" tIns="0" rIns="0" bIns="0">
            <a:spAutoFit/>
          </a:bodyPr>
          <a:lstStyle/>
          <a:p>
            <a:pPr algn="l" defTabSz="914400" latinLnBrk="1">
              <a:defRPr sz="1800">
                <a:solidFill>
                  <a:srgbClr val="000000"/>
                </a:solidFill>
              </a:defRPr>
            </a:pPr>
            <a14:m>
              <m:oMathPara>
                <m:oMathParaPr>
                  <m:jc m:val="centerGroup"/>
                </m:oMathParaPr>
                <m:oMath>
                  <m:sSup>
                    <m:e>
                      <m:r>
                        <a:rPr xmlns:a="http://schemas.openxmlformats.org/drawingml/2006/main" sz="4700" i="1">
                          <a:solidFill>
                            <a:srgbClr val="5E5E5E"/>
                          </a:solidFill>
                          <a:latin typeface="Cambria Math" panose="02040503050406030204" pitchFamily="18" charset="0"/>
                        </a:rPr>
                        <m:t>v</m:t>
                      </m:r>
                    </m:e>
                    <m:sup>
                      <m:r>
                        <a:rPr xmlns:a="http://schemas.openxmlformats.org/drawingml/2006/main" sz="4700" i="1">
                          <a:solidFill>
                            <a:srgbClr val="5E5E5E"/>
                          </a:solidFill>
                          <a:latin typeface="Cambria Math" panose="02040503050406030204" pitchFamily="18" charset="0"/>
                        </a:rPr>
                        <m:t>′</m:t>
                      </m:r>
                    </m:sup>
                  </m:sSup>
                  <m:r>
                    <a:rPr xmlns:a="http://schemas.openxmlformats.org/drawingml/2006/main" sz="4700" i="1">
                      <a:solidFill>
                        <a:srgbClr val="5E5E5E"/>
                      </a:solidFill>
                      <a:latin typeface="Cambria Math" panose="02040503050406030204" pitchFamily="18" charset="0"/>
                    </a:rPr>
                    <m:t>=</m:t>
                  </m:r>
                  <m:sSub>
                    <m:e>
                      <m:r>
                        <a:rPr xmlns:a="http://schemas.openxmlformats.org/drawingml/2006/main" sz="4700" i="1">
                          <a:solidFill>
                            <a:srgbClr val="5E5E5E"/>
                          </a:solidFill>
                          <a:latin typeface="Cambria Math" panose="02040503050406030204" pitchFamily="18" charset="0"/>
                        </a:rPr>
                        <m:t>v</m:t>
                      </m:r>
                    </m:e>
                    <m:sub>
                      <m:r>
                        <a:rPr xmlns:a="http://schemas.openxmlformats.org/drawingml/2006/main" sz="4700" i="1">
                          <a:solidFill>
                            <a:srgbClr val="5E5E5E"/>
                          </a:solidFill>
                          <a:latin typeface="Cambria Math" panose="02040503050406030204" pitchFamily="18" charset="0"/>
                        </a:rPr>
                        <m:t>n</m:t>
                      </m:r>
                    </m:sub>
                  </m:sSub>
                  <m:r>
                    <a:rPr xmlns:a="http://schemas.openxmlformats.org/drawingml/2006/main" sz="4700" i="1">
                      <a:solidFill>
                        <a:srgbClr val="5E5E5E"/>
                      </a:solidFill>
                      <a:latin typeface="Cambria Math" panose="02040503050406030204" pitchFamily="18" charset="0"/>
                    </a:rPr>
                    <m:t>+</m:t>
                  </m:r>
                  <m:f>
                    <m:fPr>
                      <m:ctrlPr>
                        <a:rPr xmlns:a="http://schemas.openxmlformats.org/drawingml/2006/main" sz="4700" i="1">
                          <a:solidFill>
                            <a:srgbClr val="5E5E5E"/>
                          </a:solidFill>
                          <a:latin typeface="Cambria Math" panose="02040503050406030204" pitchFamily="18" charset="0"/>
                        </a:rPr>
                      </m:ctrlPr>
                      <m:type m:val="bar"/>
                    </m:fPr>
                    <m:num>
                      <m:r>
                        <a:rPr xmlns:a="http://schemas.openxmlformats.org/drawingml/2006/main" sz="4700" i="1">
                          <a:solidFill>
                            <a:srgbClr val="5E5E5E"/>
                          </a:solidFill>
                          <a:latin typeface="Cambria Math" panose="02040503050406030204" pitchFamily="18" charset="0"/>
                        </a:rPr>
                        <m:t>1</m:t>
                      </m:r>
                    </m:num>
                    <m:den>
                      <m:r>
                        <a:rPr xmlns:a="http://schemas.openxmlformats.org/drawingml/2006/main" sz="4700" i="1">
                          <a:solidFill>
                            <a:srgbClr val="5E5E5E"/>
                          </a:solidFill>
                          <a:latin typeface="Cambria Math" panose="02040503050406030204" pitchFamily="18" charset="0"/>
                        </a:rPr>
                        <m:t>2</m:t>
                      </m:r>
                    </m:den>
                  </m:f>
                  <m:r>
                    <a:rPr xmlns:a="http://schemas.openxmlformats.org/drawingml/2006/main" sz="4700" i="1">
                      <a:solidFill>
                        <a:srgbClr val="5E5E5E"/>
                      </a:solidFill>
                      <a:latin typeface="Cambria Math" panose="02040503050406030204" pitchFamily="18" charset="0"/>
                    </a:rPr>
                    <m:t>a</m:t>
                  </m:r>
                  <m:r>
                    <a:rPr xmlns:a="http://schemas.openxmlformats.org/drawingml/2006/main" sz="4700" i="1">
                      <a:solidFill>
                        <a:srgbClr val="5E5E5E"/>
                      </a:solidFill>
                      <a:latin typeface="Cambria Math" panose="02040503050406030204" pitchFamily="18" charset="0"/>
                    </a:rPr>
                    <m:t>(</m:t>
                  </m:r>
                  <m:sSub>
                    <m:e>
                      <m:r>
                        <a:rPr xmlns:a="http://schemas.openxmlformats.org/drawingml/2006/main" sz="4700" i="1">
                          <a:solidFill>
                            <a:srgbClr val="5E5E5E"/>
                          </a:solidFill>
                          <a:latin typeface="Cambria Math" panose="02040503050406030204" pitchFamily="18" charset="0"/>
                        </a:rPr>
                        <m:t>x</m:t>
                      </m:r>
                    </m:e>
                    <m:sub>
                      <m:r>
                        <a:rPr xmlns:a="http://schemas.openxmlformats.org/drawingml/2006/main" sz="4700" i="1">
                          <a:solidFill>
                            <a:srgbClr val="5E5E5E"/>
                          </a:solidFill>
                          <a:latin typeface="Cambria Math" panose="02040503050406030204" pitchFamily="18" charset="0"/>
                        </a:rPr>
                        <m:t>n</m:t>
                      </m:r>
                    </m:sub>
                  </m:sSub>
                  <m:r>
                    <a:rPr xmlns:a="http://schemas.openxmlformats.org/drawingml/2006/main" sz="4700" i="1">
                      <a:solidFill>
                        <a:srgbClr val="5E5E5E"/>
                      </a:solidFill>
                      <a:latin typeface="Cambria Math" panose="02040503050406030204" pitchFamily="18" charset="0"/>
                    </a:rPr>
                    <m:t>)</m:t>
                  </m:r>
                  <m:r>
                    <a:rPr xmlns:a="http://schemas.openxmlformats.org/drawingml/2006/main" sz="4700" i="1">
                      <a:solidFill>
                        <a:srgbClr val="5E5E5E"/>
                      </a:solidFill>
                      <a:latin typeface="Cambria Math" panose="02040503050406030204" pitchFamily="18" charset="0"/>
                    </a:rPr>
                    <m:t>δ</m:t>
                  </m:r>
                  <m:r>
                    <a:rPr xmlns:a="http://schemas.openxmlformats.org/drawingml/2006/main" sz="4700" i="1">
                      <a:solidFill>
                        <a:srgbClr val="5E5E5E"/>
                      </a:solidFill>
                      <a:latin typeface="Cambria Math" panose="02040503050406030204" pitchFamily="18" charset="0"/>
                    </a:rPr>
                    <m:t>t</m:t>
                  </m:r>
                </m:oMath>
              </m:oMathPara>
            </a14:m>
            <a:endParaRPr sz="4700">
              <a:solidFill>
                <a:srgbClr val="5E5E5E"/>
              </a:solidFill>
            </a:endParaRPr>
          </a:p>
        </p:txBody>
      </p:sp>
      <p:sp>
        <p:nvSpPr>
          <p:cNvPr id="201" name="Vergelijking"/>
          <p:cNvSpPr txBox="1"/>
          <p:nvPr/>
        </p:nvSpPr>
        <p:spPr>
          <a:xfrm>
            <a:off x="2256988" y="7350858"/>
            <a:ext cx="3687265" cy="571300"/>
          </a:xfrm>
          <a:prstGeom prst="rect">
            <a:avLst/>
          </a:prstGeom>
          <a:ln w="12700">
            <a:miter lim="400000"/>
          </a:ln>
        </p:spPr>
        <p:txBody>
          <a:bodyPr wrap="none" lIns="0" tIns="0" rIns="0" bIns="0">
            <a:spAutoFit/>
          </a:bodyPr>
          <a:lstStyle/>
          <a:p>
            <a:pPr algn="l" defTabSz="914400" latinLnBrk="1">
              <a:defRPr sz="1800">
                <a:solidFill>
                  <a:srgbClr val="000000"/>
                </a:solidFill>
              </a:defRPr>
            </a:pPr>
            <a14:m>
              <m:oMathPara>
                <m:oMathParaPr>
                  <m:jc m:val="centerGroup"/>
                </m:oMathParaPr>
                <m:oMath>
                  <m:sSub>
                    <m:e>
                      <m:r>
                        <a:rPr xmlns:a="http://schemas.openxmlformats.org/drawingml/2006/main" sz="4700" i="1">
                          <a:solidFill>
                            <a:srgbClr val="5E5E5E"/>
                          </a:solidFill>
                          <a:latin typeface="Cambria Math" panose="02040503050406030204" pitchFamily="18" charset="0"/>
                        </a:rPr>
                        <m:t>x</m:t>
                      </m:r>
                    </m:e>
                    <m:sub>
                      <m:r>
                        <a:rPr xmlns:a="http://schemas.openxmlformats.org/drawingml/2006/main" sz="4700" i="1">
                          <a:solidFill>
                            <a:srgbClr val="5E5E5E"/>
                          </a:solidFill>
                          <a:latin typeface="Cambria Math" panose="02040503050406030204" pitchFamily="18" charset="0"/>
                        </a:rPr>
                        <m:t>n</m:t>
                      </m:r>
                      <m:r>
                        <a:rPr xmlns:a="http://schemas.openxmlformats.org/drawingml/2006/main" sz="4700" i="1">
                          <a:solidFill>
                            <a:srgbClr val="5E5E5E"/>
                          </a:solidFill>
                          <a:latin typeface="Cambria Math" panose="02040503050406030204" pitchFamily="18" charset="0"/>
                        </a:rPr>
                        <m:t>+</m:t>
                      </m:r>
                      <m:r>
                        <a:rPr xmlns:a="http://schemas.openxmlformats.org/drawingml/2006/main" sz="4700" i="1">
                          <a:solidFill>
                            <a:srgbClr val="5E5E5E"/>
                          </a:solidFill>
                          <a:latin typeface="Cambria Math" panose="02040503050406030204" pitchFamily="18" charset="0"/>
                        </a:rPr>
                        <m:t>1</m:t>
                      </m:r>
                    </m:sub>
                  </m:sSub>
                  <m:r>
                    <a:rPr xmlns:a="http://schemas.openxmlformats.org/drawingml/2006/main" sz="4700" i="1">
                      <a:solidFill>
                        <a:srgbClr val="5E5E5E"/>
                      </a:solidFill>
                      <a:latin typeface="Cambria Math" panose="02040503050406030204" pitchFamily="18" charset="0"/>
                    </a:rPr>
                    <m:t>=</m:t>
                  </m:r>
                  <m:sSub>
                    <m:e>
                      <m:r>
                        <a:rPr xmlns:a="http://schemas.openxmlformats.org/drawingml/2006/main" sz="4700" i="1">
                          <a:solidFill>
                            <a:srgbClr val="5E5E5E"/>
                          </a:solidFill>
                          <a:latin typeface="Cambria Math" panose="02040503050406030204" pitchFamily="18" charset="0"/>
                        </a:rPr>
                        <m:t>x</m:t>
                      </m:r>
                    </m:e>
                    <m:sub>
                      <m:r>
                        <a:rPr xmlns:a="http://schemas.openxmlformats.org/drawingml/2006/main" sz="4700" i="1">
                          <a:solidFill>
                            <a:srgbClr val="5E5E5E"/>
                          </a:solidFill>
                          <a:latin typeface="Cambria Math" panose="02040503050406030204" pitchFamily="18" charset="0"/>
                        </a:rPr>
                        <m:t>n</m:t>
                      </m:r>
                    </m:sub>
                  </m:sSub>
                  <m:r>
                    <a:rPr xmlns:a="http://schemas.openxmlformats.org/drawingml/2006/main" sz="4700" i="1">
                      <a:solidFill>
                        <a:srgbClr val="5E5E5E"/>
                      </a:solidFill>
                      <a:latin typeface="Cambria Math" panose="02040503050406030204" pitchFamily="18" charset="0"/>
                    </a:rPr>
                    <m:t>+</m:t>
                  </m:r>
                  <m:sSup>
                    <m:e>
                      <m:r>
                        <a:rPr xmlns:a="http://schemas.openxmlformats.org/drawingml/2006/main" sz="4700" i="1">
                          <a:solidFill>
                            <a:srgbClr val="5E5E5E"/>
                          </a:solidFill>
                          <a:latin typeface="Cambria Math" panose="02040503050406030204" pitchFamily="18" charset="0"/>
                        </a:rPr>
                        <m:t>v</m:t>
                      </m:r>
                    </m:e>
                    <m:sup>
                      <m:r>
                        <a:rPr xmlns:a="http://schemas.openxmlformats.org/drawingml/2006/main" sz="4700" i="1">
                          <a:solidFill>
                            <a:srgbClr val="5E5E5E"/>
                          </a:solidFill>
                          <a:latin typeface="Cambria Math" panose="02040503050406030204" pitchFamily="18" charset="0"/>
                        </a:rPr>
                        <m:t>′</m:t>
                      </m:r>
                    </m:sup>
                  </m:sSup>
                  <m:r>
                    <a:rPr xmlns:a="http://schemas.openxmlformats.org/drawingml/2006/main" sz="4700" i="1">
                      <a:solidFill>
                        <a:srgbClr val="5E5E5E"/>
                      </a:solidFill>
                      <a:latin typeface="Cambria Math" panose="02040503050406030204" pitchFamily="18" charset="0"/>
                    </a:rPr>
                    <m:t>δ</m:t>
                  </m:r>
                  <m:r>
                    <a:rPr xmlns:a="http://schemas.openxmlformats.org/drawingml/2006/main" sz="4700" i="1">
                      <a:solidFill>
                        <a:srgbClr val="5E5E5E"/>
                      </a:solidFill>
                      <a:latin typeface="Cambria Math" panose="02040503050406030204" pitchFamily="18" charset="0"/>
                    </a:rPr>
                    <m:t>t</m:t>
                  </m:r>
                </m:oMath>
              </m:oMathPara>
            </a14:m>
            <a:endParaRPr sz="4700">
              <a:solidFill>
                <a:srgbClr val="5E5E5E"/>
              </a:solidFill>
            </a:endParaRPr>
          </a:p>
        </p:txBody>
      </p:sp>
      <p:sp>
        <p:nvSpPr>
          <p:cNvPr id="202" name="Vergelijking"/>
          <p:cNvSpPr txBox="1"/>
          <p:nvPr/>
        </p:nvSpPr>
        <p:spPr>
          <a:xfrm>
            <a:off x="2256988" y="9069495"/>
            <a:ext cx="5293897" cy="1271995"/>
          </a:xfrm>
          <a:prstGeom prst="rect">
            <a:avLst/>
          </a:prstGeom>
          <a:ln w="12700">
            <a:miter lim="400000"/>
          </a:ln>
        </p:spPr>
        <p:txBody>
          <a:bodyPr wrap="none" lIns="0" tIns="0" rIns="0" bIns="0">
            <a:spAutoFit/>
          </a:bodyPr>
          <a:lstStyle/>
          <a:p>
            <a:pPr algn="l" defTabSz="914400" latinLnBrk="1">
              <a:defRPr sz="1800">
                <a:solidFill>
                  <a:srgbClr val="000000"/>
                </a:solidFill>
              </a:defRPr>
            </a:pPr>
            <a14:m>
              <m:oMathPara>
                <m:oMathParaPr>
                  <m:jc m:val="centerGroup"/>
                </m:oMathParaPr>
                <m:oMath>
                  <m:sSub>
                    <m:e>
                      <m:r>
                        <a:rPr xmlns:a="http://schemas.openxmlformats.org/drawingml/2006/main" sz="4700" i="1">
                          <a:solidFill>
                            <a:srgbClr val="5E5E5E"/>
                          </a:solidFill>
                          <a:latin typeface="Cambria Math" panose="02040503050406030204" pitchFamily="18" charset="0"/>
                        </a:rPr>
                        <m:t>v</m:t>
                      </m:r>
                    </m:e>
                    <m:sub>
                      <m:r>
                        <a:rPr xmlns:a="http://schemas.openxmlformats.org/drawingml/2006/main" sz="4700" i="1">
                          <a:solidFill>
                            <a:srgbClr val="5E5E5E"/>
                          </a:solidFill>
                          <a:latin typeface="Cambria Math" panose="02040503050406030204" pitchFamily="18" charset="0"/>
                        </a:rPr>
                        <m:t>n</m:t>
                      </m:r>
                      <m:r>
                        <a:rPr xmlns:a="http://schemas.openxmlformats.org/drawingml/2006/main" sz="4700" i="1">
                          <a:solidFill>
                            <a:srgbClr val="5E5E5E"/>
                          </a:solidFill>
                          <a:latin typeface="Cambria Math" panose="02040503050406030204" pitchFamily="18" charset="0"/>
                        </a:rPr>
                        <m:t>+</m:t>
                      </m:r>
                      <m:r>
                        <a:rPr xmlns:a="http://schemas.openxmlformats.org/drawingml/2006/main" sz="4700" i="1">
                          <a:solidFill>
                            <a:srgbClr val="5E5E5E"/>
                          </a:solidFill>
                          <a:latin typeface="Cambria Math" panose="02040503050406030204" pitchFamily="18" charset="0"/>
                        </a:rPr>
                        <m:t>1</m:t>
                      </m:r>
                    </m:sub>
                  </m:sSub>
                  <m:r>
                    <a:rPr xmlns:a="http://schemas.openxmlformats.org/drawingml/2006/main" sz="4700" i="1">
                      <a:solidFill>
                        <a:srgbClr val="5E5E5E"/>
                      </a:solidFill>
                      <a:latin typeface="Cambria Math" panose="02040503050406030204" pitchFamily="18" charset="0"/>
                    </a:rPr>
                    <m:t>=</m:t>
                  </m:r>
                  <m:sSup>
                    <m:e>
                      <m:r>
                        <a:rPr xmlns:a="http://schemas.openxmlformats.org/drawingml/2006/main" sz="4700" i="1">
                          <a:solidFill>
                            <a:srgbClr val="5E5E5E"/>
                          </a:solidFill>
                          <a:latin typeface="Cambria Math" panose="02040503050406030204" pitchFamily="18" charset="0"/>
                        </a:rPr>
                        <m:t>v</m:t>
                      </m:r>
                    </m:e>
                    <m:sup>
                      <m:r>
                        <a:rPr xmlns:a="http://schemas.openxmlformats.org/drawingml/2006/main" sz="4700" i="1">
                          <a:solidFill>
                            <a:srgbClr val="5E5E5E"/>
                          </a:solidFill>
                          <a:latin typeface="Cambria Math" panose="02040503050406030204" pitchFamily="18" charset="0"/>
                        </a:rPr>
                        <m:t>′</m:t>
                      </m:r>
                    </m:sup>
                  </m:sSup>
                  <m:r>
                    <a:rPr xmlns:a="http://schemas.openxmlformats.org/drawingml/2006/main" sz="4700" i="1">
                      <a:solidFill>
                        <a:srgbClr val="5E5E5E"/>
                      </a:solidFill>
                      <a:latin typeface="Cambria Math" panose="02040503050406030204" pitchFamily="18" charset="0"/>
                    </a:rPr>
                    <m:t>+</m:t>
                  </m:r>
                  <m:f>
                    <m:fPr>
                      <m:ctrlPr>
                        <a:rPr xmlns:a="http://schemas.openxmlformats.org/drawingml/2006/main" sz="4700" i="1">
                          <a:solidFill>
                            <a:srgbClr val="5E5E5E"/>
                          </a:solidFill>
                          <a:latin typeface="Cambria Math" panose="02040503050406030204" pitchFamily="18" charset="0"/>
                        </a:rPr>
                      </m:ctrlPr>
                      <m:type m:val="bar"/>
                    </m:fPr>
                    <m:num>
                      <m:r>
                        <a:rPr xmlns:a="http://schemas.openxmlformats.org/drawingml/2006/main" sz="4700" i="1">
                          <a:solidFill>
                            <a:srgbClr val="5E5E5E"/>
                          </a:solidFill>
                          <a:latin typeface="Cambria Math" panose="02040503050406030204" pitchFamily="18" charset="0"/>
                        </a:rPr>
                        <m:t>1</m:t>
                      </m:r>
                    </m:num>
                    <m:den>
                      <m:r>
                        <a:rPr xmlns:a="http://schemas.openxmlformats.org/drawingml/2006/main" sz="4700" i="1">
                          <a:solidFill>
                            <a:srgbClr val="5E5E5E"/>
                          </a:solidFill>
                          <a:latin typeface="Cambria Math" panose="02040503050406030204" pitchFamily="18" charset="0"/>
                        </a:rPr>
                        <m:t>2</m:t>
                      </m:r>
                    </m:den>
                  </m:f>
                  <m:r>
                    <a:rPr xmlns:a="http://schemas.openxmlformats.org/drawingml/2006/main" sz="4700" i="1">
                      <a:solidFill>
                        <a:srgbClr val="5E5E5E"/>
                      </a:solidFill>
                      <a:latin typeface="Cambria Math" panose="02040503050406030204" pitchFamily="18" charset="0"/>
                    </a:rPr>
                    <m:t>a</m:t>
                  </m:r>
                  <m:r>
                    <a:rPr xmlns:a="http://schemas.openxmlformats.org/drawingml/2006/main" sz="4700" i="1">
                      <a:solidFill>
                        <a:srgbClr val="5E5E5E"/>
                      </a:solidFill>
                      <a:latin typeface="Cambria Math" panose="02040503050406030204" pitchFamily="18" charset="0"/>
                    </a:rPr>
                    <m:t>(</m:t>
                  </m:r>
                  <m:sSub>
                    <m:e>
                      <m:r>
                        <a:rPr xmlns:a="http://schemas.openxmlformats.org/drawingml/2006/main" sz="4700" i="1">
                          <a:solidFill>
                            <a:srgbClr val="5E5E5E"/>
                          </a:solidFill>
                          <a:latin typeface="Cambria Math" panose="02040503050406030204" pitchFamily="18" charset="0"/>
                        </a:rPr>
                        <m:t>x</m:t>
                      </m:r>
                    </m:e>
                    <m:sub>
                      <m:r>
                        <a:rPr xmlns:a="http://schemas.openxmlformats.org/drawingml/2006/main" sz="4700" i="1">
                          <a:solidFill>
                            <a:srgbClr val="5E5E5E"/>
                          </a:solidFill>
                          <a:latin typeface="Cambria Math" panose="02040503050406030204" pitchFamily="18" charset="0"/>
                        </a:rPr>
                        <m:t>n</m:t>
                      </m:r>
                      <m:r>
                        <a:rPr xmlns:a="http://schemas.openxmlformats.org/drawingml/2006/main" sz="4700" i="1">
                          <a:solidFill>
                            <a:srgbClr val="5E5E5E"/>
                          </a:solidFill>
                          <a:latin typeface="Cambria Math" panose="02040503050406030204" pitchFamily="18" charset="0"/>
                        </a:rPr>
                        <m:t>+</m:t>
                      </m:r>
                      <m:r>
                        <a:rPr xmlns:a="http://schemas.openxmlformats.org/drawingml/2006/main" sz="4700" i="1">
                          <a:solidFill>
                            <a:srgbClr val="5E5E5E"/>
                          </a:solidFill>
                          <a:latin typeface="Cambria Math" panose="02040503050406030204" pitchFamily="18" charset="0"/>
                        </a:rPr>
                        <m:t>1</m:t>
                      </m:r>
                    </m:sub>
                  </m:sSub>
                  <m:r>
                    <a:rPr xmlns:a="http://schemas.openxmlformats.org/drawingml/2006/main" sz="4700" i="1">
                      <a:solidFill>
                        <a:srgbClr val="5E5E5E"/>
                      </a:solidFill>
                      <a:latin typeface="Cambria Math" panose="02040503050406030204" pitchFamily="18" charset="0"/>
                    </a:rPr>
                    <m:t>)</m:t>
                  </m:r>
                  <m:r>
                    <a:rPr xmlns:a="http://schemas.openxmlformats.org/drawingml/2006/main" sz="4700" i="1">
                      <a:solidFill>
                        <a:srgbClr val="5E5E5E"/>
                      </a:solidFill>
                      <a:latin typeface="Cambria Math" panose="02040503050406030204" pitchFamily="18" charset="0"/>
                    </a:rPr>
                    <m:t>δ</m:t>
                  </m:r>
                  <m:r>
                    <a:rPr xmlns:a="http://schemas.openxmlformats.org/drawingml/2006/main" sz="4700" i="1">
                      <a:solidFill>
                        <a:srgbClr val="5E5E5E"/>
                      </a:solidFill>
                      <a:latin typeface="Cambria Math" panose="02040503050406030204" pitchFamily="18" charset="0"/>
                    </a:rPr>
                    <m:t>t</m:t>
                  </m:r>
                </m:oMath>
              </m:oMathPara>
            </a14:m>
            <a:endParaRPr sz="4700">
              <a:solidFill>
                <a:srgbClr val="5E5E5E"/>
              </a:solidFill>
            </a:endParaRPr>
          </a:p>
        </p:txBody>
      </p:sp>
      <p:sp>
        <p:nvSpPr>
          <p:cNvPr id="203" name="Snelheid v': oude snelheid + acceleratie voor een halve tijdstap…"/>
          <p:cNvSpPr txBox="1"/>
          <p:nvPr>
            <p:ph type="body" sz="half" idx="1"/>
          </p:nvPr>
        </p:nvSpPr>
        <p:spPr>
          <a:xfrm>
            <a:off x="9768702" y="4248504"/>
            <a:ext cx="13331266" cy="8256012"/>
          </a:xfrm>
          <a:prstGeom prst="rect">
            <a:avLst/>
          </a:prstGeom>
        </p:spPr>
        <p:txBody>
          <a:bodyPr/>
          <a:lstStyle/>
          <a:p>
            <a:pPr/>
          </a:p>
          <a:p>
            <a:pPr/>
            <a:r>
              <a:t>Snelheid v': oude snelheid + acceleratie voor een halve tijdstap</a:t>
            </a:r>
          </a:p>
          <a:p>
            <a:pPr/>
            <a:r>
              <a:t>Nieuwe positie: oude positie + snelheid voor een hele tijdstap</a:t>
            </a:r>
          </a:p>
          <a:p>
            <a:pPr/>
            <a:r>
              <a:t>Nieuwe snelheid: v' + acceleratie op nieuwe positie voor een halve tijdstap</a:t>
            </a:r>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5" name="Bepalen van de tijdstap"/>
          <p:cNvSpPr txBox="1"/>
          <p:nvPr>
            <p:ph type="title"/>
          </p:nvPr>
        </p:nvSpPr>
        <p:spPr>
          <a:prstGeom prst="rect">
            <a:avLst/>
          </a:prstGeom>
        </p:spPr>
        <p:txBody>
          <a:bodyPr/>
          <a:lstStyle/>
          <a:p>
            <a:pPr/>
            <a:r>
              <a:t>Bepalen van de tijdstap</a:t>
            </a:r>
          </a:p>
        </p:txBody>
      </p:sp>
      <p:sp>
        <p:nvSpPr>
          <p:cNvPr id="206" name="Ondertitel dia"/>
          <p:cNvSpPr txBox="1"/>
          <p:nvPr>
            <p:ph type="body" idx="21"/>
          </p:nvPr>
        </p:nvSpPr>
        <p:spPr>
          <a:prstGeom prst="rect">
            <a:avLst/>
          </a:prstGeom>
        </p:spPr>
        <p:txBody>
          <a:bodyPr/>
          <a:lstStyle/>
          <a:p>
            <a:pPr/>
          </a:p>
        </p:txBody>
      </p:sp>
      <p:sp>
        <p:nvSpPr>
          <p:cNvPr id="207" name="Afhankelijk van de acceleratie en de verandering van de acceleratie…"/>
          <p:cNvSpPr txBox="1"/>
          <p:nvPr>
            <p:ph type="body" idx="1"/>
          </p:nvPr>
        </p:nvSpPr>
        <p:spPr>
          <a:prstGeom prst="rect">
            <a:avLst/>
          </a:prstGeom>
        </p:spPr>
        <p:txBody>
          <a:bodyPr/>
          <a:lstStyle/>
          <a:p>
            <a:pPr/>
            <a:r>
              <a:t>Afhankelijk van de acceleratie en de verandering van de acceleratie</a:t>
            </a:r>
          </a:p>
          <a:p>
            <a:pPr/>
            <a:r>
              <a:t>Of een vaste waarde kiezen</a:t>
            </a:r>
          </a:p>
          <a:p>
            <a:pPr/>
            <a:r>
              <a:t>Voor (planeet)banen: minstens ~30 tijdstappen per omloop</a:t>
            </a:r>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11" name="Groepeer"/>
          <p:cNvGrpSpPr/>
          <p:nvPr/>
        </p:nvGrpSpPr>
        <p:grpSpPr>
          <a:xfrm>
            <a:off x="1393479" y="3699493"/>
            <a:ext cx="5083105" cy="5695459"/>
            <a:chOff x="0" y="0"/>
            <a:chExt cx="5083104" cy="5695458"/>
          </a:xfrm>
        </p:grpSpPr>
        <p:sp>
          <p:nvSpPr>
            <p:cNvPr id="209" name="N=2"/>
            <p:cNvSpPr/>
            <p:nvPr/>
          </p:nvSpPr>
          <p:spPr>
            <a:xfrm>
              <a:off x="0" y="0"/>
              <a:ext cx="5083105" cy="510754"/>
            </a:xfrm>
            <a:prstGeom prst="roundRect">
              <a:avLst>
                <a:gd name="adj" fmla="val 0"/>
              </a:avLst>
            </a:prstGeom>
            <a:solidFill>
              <a:srgbClr val="000000">
                <a:alpha val="0"/>
              </a:srgbClr>
            </a:solid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noAutofit/>
            </a:bodyPr>
            <a:lstStyle>
              <a:lvl1pPr defTabSz="825500">
                <a:defRPr b="1" sz="2700">
                  <a:solidFill>
                    <a:srgbClr val="000000"/>
                  </a:solidFill>
                </a:defRPr>
              </a:lvl1pPr>
            </a:lstStyle>
            <a:p>
              <a:pPr/>
              <a:r>
                <a:t>N=2</a:t>
              </a:r>
            </a:p>
          </p:txBody>
        </p:sp>
        <p:sp>
          <p:nvSpPr>
            <p:cNvPr id="210" name="Vierkant"/>
            <p:cNvSpPr/>
            <p:nvPr/>
          </p:nvSpPr>
          <p:spPr>
            <a:xfrm>
              <a:off x="0" y="612353"/>
              <a:ext cx="5083105" cy="5083106"/>
            </a:xfrm>
            <a:prstGeom prst="rect">
              <a:avLst/>
            </a:prstGeom>
            <a:solidFill>
              <a:srgbClr val="FFFFFF"/>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grpSp>
      <p:sp>
        <p:nvSpPr>
          <p:cNvPr id="212" name="Cirkel"/>
          <p:cNvSpPr/>
          <p:nvPr/>
        </p:nvSpPr>
        <p:spPr>
          <a:xfrm>
            <a:off x="1974973" y="6636423"/>
            <a:ext cx="433951" cy="433952"/>
          </a:xfrm>
          <a:prstGeom prst="ellipse">
            <a:avLst/>
          </a:prstGeom>
          <a:solidFill>
            <a:srgbClr val="000000"/>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213" name="Cirkel"/>
          <p:cNvSpPr/>
          <p:nvPr/>
        </p:nvSpPr>
        <p:spPr>
          <a:xfrm>
            <a:off x="5242043" y="6636423"/>
            <a:ext cx="433951" cy="433951"/>
          </a:xfrm>
          <a:prstGeom prst="ellipse">
            <a:avLst/>
          </a:prstGeom>
          <a:solidFill>
            <a:srgbClr val="000000"/>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214" name="Lijn"/>
          <p:cNvSpPr/>
          <p:nvPr/>
        </p:nvSpPr>
        <p:spPr>
          <a:xfrm>
            <a:off x="2355157" y="6862601"/>
            <a:ext cx="2940653" cy="1"/>
          </a:xfrm>
          <a:prstGeom prst="line">
            <a:avLst/>
          </a:prstGeom>
          <a:ln w="76200">
            <a:solidFill>
              <a:srgbClr val="000000"/>
            </a:solidFill>
            <a:miter lim="400000"/>
            <a:headEnd type="triangle"/>
            <a:tailEnd type="triangle"/>
          </a:ln>
        </p:spPr>
        <p:txBody>
          <a:bodyPr lIns="50800" tIns="50800" rIns="50800" bIns="50800" anchor="ctr"/>
          <a:lstStyle/>
          <a:p>
            <a:pPr/>
          </a:p>
        </p:txBody>
      </p:sp>
      <p:grpSp>
        <p:nvGrpSpPr>
          <p:cNvPr id="217" name="Groepeer"/>
          <p:cNvGrpSpPr/>
          <p:nvPr/>
        </p:nvGrpSpPr>
        <p:grpSpPr>
          <a:xfrm>
            <a:off x="9759994" y="3708695"/>
            <a:ext cx="5083106" cy="5695459"/>
            <a:chOff x="0" y="0"/>
            <a:chExt cx="5083104" cy="5695457"/>
          </a:xfrm>
        </p:grpSpPr>
        <p:sp>
          <p:nvSpPr>
            <p:cNvPr id="215" name="N=4"/>
            <p:cNvSpPr/>
            <p:nvPr/>
          </p:nvSpPr>
          <p:spPr>
            <a:xfrm>
              <a:off x="0" y="0"/>
              <a:ext cx="5083105" cy="510754"/>
            </a:xfrm>
            <a:prstGeom prst="roundRect">
              <a:avLst>
                <a:gd name="adj" fmla="val 0"/>
              </a:avLst>
            </a:prstGeom>
            <a:solidFill>
              <a:srgbClr val="000000">
                <a:alpha val="0"/>
              </a:srgbClr>
            </a:solid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noAutofit/>
            </a:bodyPr>
            <a:lstStyle>
              <a:lvl1pPr defTabSz="825500">
                <a:defRPr b="1" sz="2700">
                  <a:solidFill>
                    <a:srgbClr val="000000"/>
                  </a:solidFill>
                </a:defRPr>
              </a:lvl1pPr>
            </a:lstStyle>
            <a:p>
              <a:pPr/>
              <a:r>
                <a:t>N=4</a:t>
              </a:r>
            </a:p>
          </p:txBody>
        </p:sp>
        <p:sp>
          <p:nvSpPr>
            <p:cNvPr id="216" name="Vierkant"/>
            <p:cNvSpPr/>
            <p:nvPr/>
          </p:nvSpPr>
          <p:spPr>
            <a:xfrm>
              <a:off x="0" y="612353"/>
              <a:ext cx="5083105" cy="5083105"/>
            </a:xfrm>
            <a:prstGeom prst="rect">
              <a:avLst/>
            </a:prstGeom>
            <a:solidFill>
              <a:srgbClr val="FFFFFF"/>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grpSp>
      <p:sp>
        <p:nvSpPr>
          <p:cNvPr id="218" name="Cirkel"/>
          <p:cNvSpPr/>
          <p:nvPr/>
        </p:nvSpPr>
        <p:spPr>
          <a:xfrm>
            <a:off x="10341489" y="6645626"/>
            <a:ext cx="433952" cy="433951"/>
          </a:xfrm>
          <a:prstGeom prst="ellipse">
            <a:avLst/>
          </a:prstGeom>
          <a:solidFill>
            <a:srgbClr val="000000"/>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219" name="Cirkel"/>
          <p:cNvSpPr/>
          <p:nvPr/>
        </p:nvSpPr>
        <p:spPr>
          <a:xfrm>
            <a:off x="13608559" y="6645626"/>
            <a:ext cx="433952" cy="433951"/>
          </a:xfrm>
          <a:prstGeom prst="ellipse">
            <a:avLst/>
          </a:prstGeom>
          <a:solidFill>
            <a:srgbClr val="000000"/>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220" name="Lijn"/>
          <p:cNvSpPr/>
          <p:nvPr/>
        </p:nvSpPr>
        <p:spPr>
          <a:xfrm>
            <a:off x="10721674" y="6871803"/>
            <a:ext cx="2940652" cy="1"/>
          </a:xfrm>
          <a:prstGeom prst="line">
            <a:avLst/>
          </a:prstGeom>
          <a:ln w="76200">
            <a:solidFill>
              <a:srgbClr val="000000"/>
            </a:solidFill>
            <a:miter lim="400000"/>
            <a:headEnd type="triangle"/>
            <a:tailEnd type="triangle"/>
          </a:ln>
        </p:spPr>
        <p:txBody>
          <a:bodyPr lIns="50800" tIns="50800" rIns="50800" bIns="50800" anchor="ctr"/>
          <a:lstStyle/>
          <a:p>
            <a:pPr/>
          </a:p>
        </p:txBody>
      </p:sp>
      <p:sp>
        <p:nvSpPr>
          <p:cNvPr id="221" name="Cirkel"/>
          <p:cNvSpPr/>
          <p:nvPr/>
        </p:nvSpPr>
        <p:spPr>
          <a:xfrm>
            <a:off x="11975024" y="5144441"/>
            <a:ext cx="433952" cy="433951"/>
          </a:xfrm>
          <a:prstGeom prst="ellipse">
            <a:avLst/>
          </a:prstGeom>
          <a:solidFill>
            <a:srgbClr val="000000"/>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222" name="Cirkel"/>
          <p:cNvSpPr/>
          <p:nvPr/>
        </p:nvSpPr>
        <p:spPr>
          <a:xfrm>
            <a:off x="11975024" y="8400810"/>
            <a:ext cx="433952" cy="433951"/>
          </a:xfrm>
          <a:prstGeom prst="ellipse">
            <a:avLst/>
          </a:prstGeom>
          <a:solidFill>
            <a:srgbClr val="000000"/>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223" name="Lijn"/>
          <p:cNvSpPr/>
          <p:nvPr/>
        </p:nvSpPr>
        <p:spPr>
          <a:xfrm>
            <a:off x="10848674" y="6998803"/>
            <a:ext cx="1264161" cy="1533995"/>
          </a:xfrm>
          <a:prstGeom prst="line">
            <a:avLst/>
          </a:prstGeom>
          <a:ln w="76200">
            <a:solidFill>
              <a:srgbClr val="000000"/>
            </a:solidFill>
            <a:miter lim="400000"/>
            <a:headEnd type="triangle"/>
            <a:tailEnd type="triangle"/>
          </a:ln>
        </p:spPr>
        <p:txBody>
          <a:bodyPr lIns="50800" tIns="50800" rIns="50800" bIns="50800" anchor="ctr"/>
          <a:lstStyle/>
          <a:p>
            <a:pPr/>
          </a:p>
        </p:txBody>
      </p:sp>
      <p:sp>
        <p:nvSpPr>
          <p:cNvPr id="224" name="Lijn"/>
          <p:cNvSpPr/>
          <p:nvPr/>
        </p:nvSpPr>
        <p:spPr>
          <a:xfrm>
            <a:off x="12392057" y="5516884"/>
            <a:ext cx="1320898" cy="1320898"/>
          </a:xfrm>
          <a:prstGeom prst="line">
            <a:avLst/>
          </a:prstGeom>
          <a:ln w="76200">
            <a:solidFill>
              <a:srgbClr val="000000"/>
            </a:solidFill>
            <a:miter lim="400000"/>
            <a:headEnd type="triangle"/>
            <a:tailEnd type="triangle"/>
          </a:ln>
        </p:spPr>
        <p:txBody>
          <a:bodyPr lIns="50800" tIns="50800" rIns="50800" bIns="50800" anchor="ctr"/>
          <a:lstStyle/>
          <a:p>
            <a:pPr/>
          </a:p>
        </p:txBody>
      </p:sp>
      <p:sp>
        <p:nvSpPr>
          <p:cNvPr id="225" name="Lijn"/>
          <p:cNvSpPr/>
          <p:nvPr/>
        </p:nvSpPr>
        <p:spPr>
          <a:xfrm flipH="1">
            <a:off x="12301770" y="7085977"/>
            <a:ext cx="1312284" cy="1410730"/>
          </a:xfrm>
          <a:prstGeom prst="line">
            <a:avLst/>
          </a:prstGeom>
          <a:ln w="76200">
            <a:solidFill>
              <a:srgbClr val="000000"/>
            </a:solidFill>
            <a:miter lim="400000"/>
            <a:headEnd type="triangle"/>
            <a:tailEnd type="triangle"/>
          </a:ln>
        </p:spPr>
        <p:txBody>
          <a:bodyPr lIns="50800" tIns="50800" rIns="50800" bIns="50800" anchor="ctr"/>
          <a:lstStyle/>
          <a:p>
            <a:pPr/>
          </a:p>
        </p:txBody>
      </p:sp>
      <p:sp>
        <p:nvSpPr>
          <p:cNvPr id="226" name="Lijn"/>
          <p:cNvSpPr/>
          <p:nvPr/>
        </p:nvSpPr>
        <p:spPr>
          <a:xfrm flipH="1">
            <a:off x="10723053" y="5555112"/>
            <a:ext cx="1326519" cy="1207813"/>
          </a:xfrm>
          <a:prstGeom prst="line">
            <a:avLst/>
          </a:prstGeom>
          <a:ln w="76200">
            <a:solidFill>
              <a:srgbClr val="000000"/>
            </a:solidFill>
            <a:miter lim="400000"/>
            <a:headEnd type="triangle"/>
            <a:tailEnd type="triangle"/>
          </a:ln>
        </p:spPr>
        <p:txBody>
          <a:bodyPr lIns="50800" tIns="50800" rIns="50800" bIns="50800" anchor="ctr"/>
          <a:lstStyle/>
          <a:p>
            <a:pPr/>
          </a:p>
        </p:txBody>
      </p:sp>
      <p:grpSp>
        <p:nvGrpSpPr>
          <p:cNvPr id="229" name="Groepeer"/>
          <p:cNvGrpSpPr/>
          <p:nvPr/>
        </p:nvGrpSpPr>
        <p:grpSpPr>
          <a:xfrm>
            <a:off x="17907416" y="3699493"/>
            <a:ext cx="5083106" cy="5695459"/>
            <a:chOff x="0" y="0"/>
            <a:chExt cx="5083104" cy="5695458"/>
          </a:xfrm>
        </p:grpSpPr>
        <p:sp>
          <p:nvSpPr>
            <p:cNvPr id="227" name="N=6"/>
            <p:cNvSpPr/>
            <p:nvPr/>
          </p:nvSpPr>
          <p:spPr>
            <a:xfrm>
              <a:off x="0" y="0"/>
              <a:ext cx="5083105" cy="510754"/>
            </a:xfrm>
            <a:prstGeom prst="roundRect">
              <a:avLst>
                <a:gd name="adj" fmla="val 0"/>
              </a:avLst>
            </a:prstGeom>
            <a:solidFill>
              <a:srgbClr val="000000">
                <a:alpha val="0"/>
              </a:srgbClr>
            </a:solid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noAutofit/>
            </a:bodyPr>
            <a:lstStyle>
              <a:lvl1pPr defTabSz="825500">
                <a:defRPr b="1" sz="2700">
                  <a:solidFill>
                    <a:srgbClr val="000000"/>
                  </a:solidFill>
                </a:defRPr>
              </a:lvl1pPr>
            </a:lstStyle>
            <a:p>
              <a:pPr/>
              <a:r>
                <a:t>N=6</a:t>
              </a:r>
            </a:p>
          </p:txBody>
        </p:sp>
        <p:sp>
          <p:nvSpPr>
            <p:cNvPr id="228" name="Vierkant"/>
            <p:cNvSpPr/>
            <p:nvPr/>
          </p:nvSpPr>
          <p:spPr>
            <a:xfrm>
              <a:off x="0" y="612353"/>
              <a:ext cx="5083105" cy="5083106"/>
            </a:xfrm>
            <a:prstGeom prst="rect">
              <a:avLst/>
            </a:prstGeom>
            <a:solidFill>
              <a:srgbClr val="FFFFFF"/>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grpSp>
      <p:sp>
        <p:nvSpPr>
          <p:cNvPr id="230" name="Cirkel"/>
          <p:cNvSpPr/>
          <p:nvPr/>
        </p:nvSpPr>
        <p:spPr>
          <a:xfrm>
            <a:off x="18488910" y="6636423"/>
            <a:ext cx="433951" cy="433951"/>
          </a:xfrm>
          <a:prstGeom prst="ellipse">
            <a:avLst/>
          </a:prstGeom>
          <a:solidFill>
            <a:srgbClr val="000000"/>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231" name="Cirkel"/>
          <p:cNvSpPr/>
          <p:nvPr/>
        </p:nvSpPr>
        <p:spPr>
          <a:xfrm>
            <a:off x="21755980" y="6636423"/>
            <a:ext cx="433951" cy="433951"/>
          </a:xfrm>
          <a:prstGeom prst="ellipse">
            <a:avLst/>
          </a:prstGeom>
          <a:solidFill>
            <a:srgbClr val="000000"/>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232" name="Lijn"/>
          <p:cNvSpPr/>
          <p:nvPr/>
        </p:nvSpPr>
        <p:spPr>
          <a:xfrm>
            <a:off x="18869095" y="6862600"/>
            <a:ext cx="2940652" cy="1"/>
          </a:xfrm>
          <a:prstGeom prst="line">
            <a:avLst/>
          </a:prstGeom>
          <a:ln w="76200">
            <a:solidFill>
              <a:srgbClr val="000000"/>
            </a:solidFill>
            <a:miter lim="400000"/>
            <a:headEnd type="triangle"/>
            <a:tailEnd type="triangle"/>
          </a:ln>
        </p:spPr>
        <p:txBody>
          <a:bodyPr lIns="50800" tIns="50800" rIns="50800" bIns="50800" anchor="ctr"/>
          <a:lstStyle/>
          <a:p>
            <a:pPr/>
          </a:p>
        </p:txBody>
      </p:sp>
      <p:sp>
        <p:nvSpPr>
          <p:cNvPr id="233" name="Cirkel"/>
          <p:cNvSpPr/>
          <p:nvPr/>
        </p:nvSpPr>
        <p:spPr>
          <a:xfrm>
            <a:off x="20122445" y="5135239"/>
            <a:ext cx="433952" cy="433951"/>
          </a:xfrm>
          <a:prstGeom prst="ellipse">
            <a:avLst/>
          </a:prstGeom>
          <a:solidFill>
            <a:srgbClr val="000000"/>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234" name="Cirkel"/>
          <p:cNvSpPr/>
          <p:nvPr/>
        </p:nvSpPr>
        <p:spPr>
          <a:xfrm>
            <a:off x="20122445" y="8391607"/>
            <a:ext cx="433952" cy="433952"/>
          </a:xfrm>
          <a:prstGeom prst="ellipse">
            <a:avLst/>
          </a:prstGeom>
          <a:solidFill>
            <a:srgbClr val="000000"/>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235" name="Lijn"/>
          <p:cNvSpPr/>
          <p:nvPr/>
        </p:nvSpPr>
        <p:spPr>
          <a:xfrm>
            <a:off x="18996095" y="6989601"/>
            <a:ext cx="1264162" cy="1533995"/>
          </a:xfrm>
          <a:prstGeom prst="line">
            <a:avLst/>
          </a:prstGeom>
          <a:ln w="76200">
            <a:solidFill>
              <a:srgbClr val="000000"/>
            </a:solidFill>
            <a:miter lim="400000"/>
            <a:headEnd type="triangle"/>
            <a:tailEnd type="triangle"/>
          </a:ln>
        </p:spPr>
        <p:txBody>
          <a:bodyPr lIns="50800" tIns="50800" rIns="50800" bIns="50800" anchor="ctr"/>
          <a:lstStyle/>
          <a:p>
            <a:pPr/>
          </a:p>
        </p:txBody>
      </p:sp>
      <p:sp>
        <p:nvSpPr>
          <p:cNvPr id="236" name="Lijn"/>
          <p:cNvSpPr/>
          <p:nvPr/>
        </p:nvSpPr>
        <p:spPr>
          <a:xfrm>
            <a:off x="20539478" y="5507682"/>
            <a:ext cx="1320898" cy="1320898"/>
          </a:xfrm>
          <a:prstGeom prst="line">
            <a:avLst/>
          </a:prstGeom>
          <a:ln w="76200">
            <a:solidFill>
              <a:srgbClr val="000000"/>
            </a:solidFill>
            <a:miter lim="400000"/>
            <a:headEnd type="triangle"/>
            <a:tailEnd type="triangle"/>
          </a:ln>
        </p:spPr>
        <p:txBody>
          <a:bodyPr lIns="50800" tIns="50800" rIns="50800" bIns="50800" anchor="ctr"/>
          <a:lstStyle/>
          <a:p>
            <a:pPr/>
          </a:p>
        </p:txBody>
      </p:sp>
      <p:sp>
        <p:nvSpPr>
          <p:cNvPr id="237" name="Lijn"/>
          <p:cNvSpPr/>
          <p:nvPr/>
        </p:nvSpPr>
        <p:spPr>
          <a:xfrm flipH="1">
            <a:off x="20449191" y="7076775"/>
            <a:ext cx="1312285" cy="1410730"/>
          </a:xfrm>
          <a:prstGeom prst="line">
            <a:avLst/>
          </a:prstGeom>
          <a:ln w="76200">
            <a:solidFill>
              <a:srgbClr val="000000"/>
            </a:solidFill>
            <a:miter lim="400000"/>
            <a:headEnd type="triangle"/>
            <a:tailEnd type="triangle"/>
          </a:ln>
        </p:spPr>
        <p:txBody>
          <a:bodyPr lIns="50800" tIns="50800" rIns="50800" bIns="50800" anchor="ctr"/>
          <a:lstStyle/>
          <a:p>
            <a:pPr/>
          </a:p>
        </p:txBody>
      </p:sp>
      <p:sp>
        <p:nvSpPr>
          <p:cNvPr id="238" name="Lijn"/>
          <p:cNvSpPr/>
          <p:nvPr/>
        </p:nvSpPr>
        <p:spPr>
          <a:xfrm flipH="1">
            <a:off x="18870474" y="5545910"/>
            <a:ext cx="1326519" cy="1207813"/>
          </a:xfrm>
          <a:prstGeom prst="line">
            <a:avLst/>
          </a:prstGeom>
          <a:ln w="76200">
            <a:solidFill>
              <a:srgbClr val="000000"/>
            </a:solidFill>
            <a:miter lim="400000"/>
            <a:headEnd type="triangle"/>
            <a:tailEnd type="triangle"/>
          </a:ln>
        </p:spPr>
        <p:txBody>
          <a:bodyPr lIns="50800" tIns="50800" rIns="50800" bIns="50800" anchor="ctr"/>
          <a:lstStyle/>
          <a:p>
            <a:pPr/>
          </a:p>
        </p:txBody>
      </p:sp>
      <p:sp>
        <p:nvSpPr>
          <p:cNvPr id="239" name="Cirkel"/>
          <p:cNvSpPr/>
          <p:nvPr/>
        </p:nvSpPr>
        <p:spPr>
          <a:xfrm>
            <a:off x="21755980" y="5144441"/>
            <a:ext cx="433951" cy="433951"/>
          </a:xfrm>
          <a:prstGeom prst="ellipse">
            <a:avLst/>
          </a:prstGeom>
          <a:solidFill>
            <a:srgbClr val="000000"/>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240" name="Cirkel"/>
          <p:cNvSpPr/>
          <p:nvPr/>
        </p:nvSpPr>
        <p:spPr>
          <a:xfrm>
            <a:off x="18488910" y="8400810"/>
            <a:ext cx="433951" cy="433951"/>
          </a:xfrm>
          <a:prstGeom prst="ellipse">
            <a:avLst/>
          </a:prstGeom>
          <a:solidFill>
            <a:srgbClr val="000000"/>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241" name="Lijn"/>
          <p:cNvSpPr/>
          <p:nvPr/>
        </p:nvSpPr>
        <p:spPr>
          <a:xfrm>
            <a:off x="18714535" y="7078289"/>
            <a:ext cx="3803" cy="1315935"/>
          </a:xfrm>
          <a:prstGeom prst="line">
            <a:avLst/>
          </a:prstGeom>
          <a:ln w="76200">
            <a:solidFill>
              <a:srgbClr val="000000"/>
            </a:solidFill>
            <a:miter lim="400000"/>
            <a:headEnd type="triangle"/>
            <a:tailEnd type="triangle"/>
          </a:ln>
        </p:spPr>
        <p:txBody>
          <a:bodyPr lIns="50800" tIns="50800" rIns="50800" bIns="50800" anchor="ctr"/>
          <a:lstStyle/>
          <a:p>
            <a:pPr/>
          </a:p>
        </p:txBody>
      </p:sp>
      <p:sp>
        <p:nvSpPr>
          <p:cNvPr id="242" name="Lijn"/>
          <p:cNvSpPr/>
          <p:nvPr/>
        </p:nvSpPr>
        <p:spPr>
          <a:xfrm>
            <a:off x="21981604" y="5499572"/>
            <a:ext cx="3803" cy="1315935"/>
          </a:xfrm>
          <a:prstGeom prst="line">
            <a:avLst/>
          </a:prstGeom>
          <a:ln w="76200">
            <a:solidFill>
              <a:srgbClr val="000000"/>
            </a:solidFill>
            <a:miter lim="400000"/>
            <a:headEnd type="triangle"/>
            <a:tailEnd type="triangle"/>
          </a:ln>
        </p:spPr>
        <p:txBody>
          <a:bodyPr lIns="50800" tIns="50800" rIns="50800" bIns="50800" anchor="ctr"/>
          <a:lstStyle/>
          <a:p>
            <a:pPr/>
          </a:p>
        </p:txBody>
      </p:sp>
      <p:sp>
        <p:nvSpPr>
          <p:cNvPr id="243" name="Lijn"/>
          <p:cNvSpPr/>
          <p:nvPr/>
        </p:nvSpPr>
        <p:spPr>
          <a:xfrm flipH="1">
            <a:off x="18994647" y="8617684"/>
            <a:ext cx="1270489" cy="22413"/>
          </a:xfrm>
          <a:prstGeom prst="line">
            <a:avLst/>
          </a:prstGeom>
          <a:ln w="76200">
            <a:solidFill>
              <a:srgbClr val="000000"/>
            </a:solidFill>
            <a:miter lim="400000"/>
            <a:headEnd type="triangle"/>
            <a:tailEnd type="triangle"/>
          </a:ln>
        </p:spPr>
        <p:txBody>
          <a:bodyPr lIns="50800" tIns="50800" rIns="50800" bIns="50800" anchor="ctr"/>
          <a:lstStyle/>
          <a:p>
            <a:pPr/>
          </a:p>
        </p:txBody>
      </p:sp>
      <p:sp>
        <p:nvSpPr>
          <p:cNvPr id="244" name="Lijn"/>
          <p:cNvSpPr/>
          <p:nvPr/>
        </p:nvSpPr>
        <p:spPr>
          <a:xfrm flipH="1">
            <a:off x="18845336" y="5493212"/>
            <a:ext cx="1495516" cy="3028012"/>
          </a:xfrm>
          <a:prstGeom prst="line">
            <a:avLst/>
          </a:prstGeom>
          <a:ln w="76200">
            <a:solidFill>
              <a:srgbClr val="000000"/>
            </a:solidFill>
            <a:miter lim="400000"/>
            <a:headEnd type="triangle"/>
            <a:tailEnd type="triangle"/>
          </a:ln>
        </p:spPr>
        <p:txBody>
          <a:bodyPr lIns="50800" tIns="50800" rIns="50800" bIns="50800" anchor="ctr"/>
          <a:lstStyle/>
          <a:p>
            <a:pPr/>
          </a:p>
        </p:txBody>
      </p:sp>
      <p:sp>
        <p:nvSpPr>
          <p:cNvPr id="245" name="Lijn"/>
          <p:cNvSpPr/>
          <p:nvPr/>
        </p:nvSpPr>
        <p:spPr>
          <a:xfrm flipH="1">
            <a:off x="18845336" y="6902882"/>
            <a:ext cx="2931686" cy="1618342"/>
          </a:xfrm>
          <a:prstGeom prst="line">
            <a:avLst/>
          </a:prstGeom>
          <a:ln w="76200">
            <a:solidFill>
              <a:srgbClr val="000000"/>
            </a:solidFill>
            <a:miter lim="400000"/>
            <a:headEnd type="triangle"/>
            <a:tailEnd type="triangle"/>
          </a:ln>
        </p:spPr>
        <p:txBody>
          <a:bodyPr lIns="50800" tIns="50800" rIns="50800" bIns="50800" anchor="ctr"/>
          <a:lstStyle/>
          <a:p>
            <a:pPr/>
          </a:p>
        </p:txBody>
      </p:sp>
      <p:sp>
        <p:nvSpPr>
          <p:cNvPr id="246" name="Lijn"/>
          <p:cNvSpPr/>
          <p:nvPr/>
        </p:nvSpPr>
        <p:spPr>
          <a:xfrm flipH="1">
            <a:off x="18845336" y="5546061"/>
            <a:ext cx="2934866" cy="2975163"/>
          </a:xfrm>
          <a:prstGeom prst="line">
            <a:avLst/>
          </a:prstGeom>
          <a:ln w="76200">
            <a:solidFill>
              <a:srgbClr val="000000"/>
            </a:solidFill>
            <a:miter lim="400000"/>
            <a:headEnd type="triangle"/>
            <a:tailEnd type="triangle"/>
          </a:ln>
        </p:spPr>
        <p:txBody>
          <a:bodyPr lIns="50800" tIns="50800" rIns="50800" bIns="50800" anchor="ctr"/>
          <a:lstStyle/>
          <a:p>
            <a:pPr/>
          </a:p>
        </p:txBody>
      </p:sp>
      <p:sp>
        <p:nvSpPr>
          <p:cNvPr id="247" name="Lijn"/>
          <p:cNvSpPr/>
          <p:nvPr/>
        </p:nvSpPr>
        <p:spPr>
          <a:xfrm flipH="1">
            <a:off x="20288573" y="5673061"/>
            <a:ext cx="1618630" cy="2973952"/>
          </a:xfrm>
          <a:prstGeom prst="line">
            <a:avLst/>
          </a:prstGeom>
          <a:ln w="76200">
            <a:solidFill>
              <a:srgbClr val="000000"/>
            </a:solidFill>
            <a:miter lim="400000"/>
            <a:headEnd type="triangle"/>
            <a:tailEnd type="triangle"/>
          </a:ln>
        </p:spPr>
        <p:txBody>
          <a:bodyPr lIns="50800" tIns="50800" rIns="50800" bIns="50800" anchor="ctr"/>
          <a:lstStyle/>
          <a:p>
            <a:pPr/>
          </a:p>
        </p:txBody>
      </p:sp>
      <p:sp>
        <p:nvSpPr>
          <p:cNvPr id="248" name="Lijn"/>
          <p:cNvSpPr/>
          <p:nvPr/>
        </p:nvSpPr>
        <p:spPr>
          <a:xfrm flipH="1">
            <a:off x="19119527" y="5489073"/>
            <a:ext cx="2615347" cy="1297006"/>
          </a:xfrm>
          <a:prstGeom prst="line">
            <a:avLst/>
          </a:prstGeom>
          <a:ln w="76200">
            <a:solidFill>
              <a:srgbClr val="000000"/>
            </a:solidFill>
            <a:miter lim="400000"/>
            <a:headEnd type="triangle"/>
            <a:tailEnd type="triangle"/>
          </a:ln>
        </p:spPr>
        <p:txBody>
          <a:bodyPr lIns="50800" tIns="50800" rIns="50800" bIns="50800" anchor="ctr"/>
          <a:lstStyle/>
          <a:p>
            <a:pPr/>
          </a:p>
        </p:txBody>
      </p:sp>
      <p:sp>
        <p:nvSpPr>
          <p:cNvPr id="249" name="Lijn"/>
          <p:cNvSpPr/>
          <p:nvPr/>
        </p:nvSpPr>
        <p:spPr>
          <a:xfrm flipH="1" flipV="1">
            <a:off x="20523544" y="5344709"/>
            <a:ext cx="1171909" cy="61027"/>
          </a:xfrm>
          <a:prstGeom prst="line">
            <a:avLst/>
          </a:prstGeom>
          <a:ln w="76200">
            <a:solidFill>
              <a:srgbClr val="000000"/>
            </a:solidFill>
            <a:miter lim="400000"/>
            <a:headEnd type="triangle"/>
            <a:tailEnd type="triangle"/>
          </a:ln>
        </p:spPr>
        <p:txBody>
          <a:bodyPr lIns="50800" tIns="50800" rIns="50800" bIns="50800" anchor="ctr"/>
          <a:lstStyle/>
          <a:p>
            <a:pPr/>
          </a:p>
        </p:txBody>
      </p:sp>
      <p:sp>
        <p:nvSpPr>
          <p:cNvPr id="250" name="Lijn"/>
          <p:cNvSpPr/>
          <p:nvPr/>
        </p:nvSpPr>
        <p:spPr>
          <a:xfrm flipV="1">
            <a:off x="12152291" y="5643598"/>
            <a:ext cx="51806" cy="2778151"/>
          </a:xfrm>
          <a:prstGeom prst="line">
            <a:avLst/>
          </a:prstGeom>
          <a:ln w="76200">
            <a:solidFill>
              <a:srgbClr val="000000"/>
            </a:solidFill>
            <a:miter lim="400000"/>
            <a:headEnd type="triangle"/>
            <a:tailEnd type="triangle"/>
          </a:ln>
        </p:spPr>
        <p:txBody>
          <a:bodyPr lIns="50800" tIns="50800" rIns="50800" bIns="50800" anchor="ctr"/>
          <a:lstStyle/>
          <a:p>
            <a:pPr/>
          </a:p>
        </p:txBody>
      </p:sp>
      <p:sp>
        <p:nvSpPr>
          <p:cNvPr id="251" name="Lijn"/>
          <p:cNvSpPr/>
          <p:nvPr/>
        </p:nvSpPr>
        <p:spPr>
          <a:xfrm flipV="1">
            <a:off x="20350570" y="5572804"/>
            <a:ext cx="51806" cy="2778151"/>
          </a:xfrm>
          <a:prstGeom prst="line">
            <a:avLst/>
          </a:prstGeom>
          <a:ln w="76200">
            <a:solidFill>
              <a:srgbClr val="000000"/>
            </a:solidFill>
            <a:miter lim="400000"/>
            <a:headEnd type="triangle"/>
            <a:tailEnd type="triangle"/>
          </a:ln>
        </p:spPr>
        <p:txBody>
          <a:bodyPr lIns="50800" tIns="50800" rIns="50800" bIns="50800" anchor="ctr"/>
          <a:lstStyle/>
          <a:p>
            <a:pPr/>
          </a:p>
        </p:txBody>
      </p:sp>
      <p:sp>
        <p:nvSpPr>
          <p:cNvPr id="252" name="N2 berekeningen"/>
          <p:cNvSpPr txBox="1"/>
          <p:nvPr>
            <p:ph type="title" idx="4294967295"/>
          </p:nvPr>
        </p:nvSpPr>
        <p:spPr>
          <a:xfrm>
            <a:off x="1206500" y="1079500"/>
            <a:ext cx="10477500" cy="1435100"/>
          </a:xfrm>
          <a:prstGeom prst="rect">
            <a:avLst/>
          </a:prstGeom>
        </p:spPr>
        <p:txBody>
          <a:bodyPr/>
          <a:lstStyle/>
          <a:p>
            <a:pPr/>
            <a:r>
              <a:t>N</a:t>
            </a:r>
            <a:r>
              <a:rPr baseline="31999"/>
              <a:t>2</a:t>
            </a:r>
            <a:r>
              <a:t> berekeningen</a:t>
            </a:r>
          </a:p>
        </p:txBody>
      </p:sp>
      <p:sp>
        <p:nvSpPr>
          <p:cNvPr id="253" name="Vergelijking"/>
          <p:cNvSpPr txBox="1"/>
          <p:nvPr/>
        </p:nvSpPr>
        <p:spPr>
          <a:xfrm>
            <a:off x="10132589" y="10736849"/>
            <a:ext cx="4118822" cy="1786205"/>
          </a:xfrm>
          <a:prstGeom prst="rect">
            <a:avLst/>
          </a:prstGeom>
          <a:ln w="12700">
            <a:miter lim="400000"/>
          </a:ln>
        </p:spPr>
        <p:txBody>
          <a:bodyPr wrap="none" lIns="0" tIns="0" rIns="0" bIns="0">
            <a:spAutoFit/>
          </a:bodyPr>
          <a:lstStyle/>
          <a:p>
            <a:pPr algn="l" defTabSz="914400" latinLnBrk="1">
              <a:defRPr sz="1800">
                <a:solidFill>
                  <a:srgbClr val="000000"/>
                </a:solidFill>
              </a:defRPr>
            </a:pPr>
            <a14:m>
              <m:oMathPara>
                <m:oMathParaPr>
                  <m:jc m:val="centerGroup"/>
                </m:oMathParaPr>
                <m:oMath>
                  <m:f>
                    <m:fPr>
                      <m:ctrlPr>
                        <a:rPr xmlns:a="http://schemas.openxmlformats.org/drawingml/2006/main" sz="6600" i="1">
                          <a:solidFill>
                            <a:srgbClr val="012B35"/>
                          </a:solidFill>
                          <a:latin typeface="Cambria Math" panose="02040503050406030204" pitchFamily="18" charset="0"/>
                        </a:rPr>
                      </m:ctrlPr>
                      <m:type m:val="bar"/>
                    </m:fPr>
                    <m:num>
                      <m:r>
                        <a:rPr xmlns:a="http://schemas.openxmlformats.org/drawingml/2006/main" sz="6600" i="1">
                          <a:solidFill>
                            <a:srgbClr val="012B35"/>
                          </a:solidFill>
                          <a:latin typeface="Cambria Math" panose="02040503050406030204" pitchFamily="18" charset="0"/>
                        </a:rPr>
                        <m:t>N</m:t>
                      </m:r>
                      <m:r>
                        <a:rPr xmlns:a="http://schemas.openxmlformats.org/drawingml/2006/main" sz="6600" i="1">
                          <a:solidFill>
                            <a:srgbClr val="012B35"/>
                          </a:solidFill>
                          <a:latin typeface="Cambria Math" panose="02040503050406030204" pitchFamily="18" charset="0"/>
                        </a:rPr>
                        <m:t>×</m:t>
                      </m:r>
                      <m:r>
                        <a:rPr xmlns:a="http://schemas.openxmlformats.org/drawingml/2006/main" sz="6600" i="1">
                          <a:solidFill>
                            <a:srgbClr val="012B35"/>
                          </a:solidFill>
                          <a:latin typeface="Cambria Math" panose="02040503050406030204" pitchFamily="18" charset="0"/>
                        </a:rPr>
                        <m:t>(</m:t>
                      </m:r>
                      <m:r>
                        <a:rPr xmlns:a="http://schemas.openxmlformats.org/drawingml/2006/main" sz="6600" i="1">
                          <a:solidFill>
                            <a:srgbClr val="012B35"/>
                          </a:solidFill>
                          <a:latin typeface="Cambria Math" panose="02040503050406030204" pitchFamily="18" charset="0"/>
                        </a:rPr>
                        <m:t>N</m:t>
                      </m:r>
                      <m:r>
                        <a:rPr xmlns:a="http://schemas.openxmlformats.org/drawingml/2006/main" sz="6600" i="1">
                          <a:solidFill>
                            <a:srgbClr val="012B35"/>
                          </a:solidFill>
                          <a:latin typeface="Cambria Math" panose="02040503050406030204" pitchFamily="18" charset="0"/>
                        </a:rPr>
                        <m:t>-</m:t>
                      </m:r>
                      <m:r>
                        <a:rPr xmlns:a="http://schemas.openxmlformats.org/drawingml/2006/main" sz="6600" i="1">
                          <a:solidFill>
                            <a:srgbClr val="012B35"/>
                          </a:solidFill>
                          <a:latin typeface="Cambria Math" panose="02040503050406030204" pitchFamily="18" charset="0"/>
                        </a:rPr>
                        <m:t>1</m:t>
                      </m:r>
                      <m:r>
                        <a:rPr xmlns:a="http://schemas.openxmlformats.org/drawingml/2006/main" sz="6600" i="1">
                          <a:solidFill>
                            <a:srgbClr val="012B35"/>
                          </a:solidFill>
                          <a:latin typeface="Cambria Math" panose="02040503050406030204" pitchFamily="18" charset="0"/>
                        </a:rPr>
                        <m:t>)</m:t>
                      </m:r>
                    </m:num>
                    <m:den>
                      <m:r>
                        <a:rPr xmlns:a="http://schemas.openxmlformats.org/drawingml/2006/main" sz="6600" i="1">
                          <a:solidFill>
                            <a:srgbClr val="012B35"/>
                          </a:solidFill>
                          <a:latin typeface="Cambria Math" panose="02040503050406030204" pitchFamily="18" charset="0"/>
                        </a:rPr>
                        <m:t>2</m:t>
                      </m:r>
                    </m:den>
                  </m:f>
                </m:oMath>
              </m:oMathPara>
            </a14:m>
            <a:endParaRPr sz="6600">
              <a:solidFill>
                <a:srgbClr val="012B36"/>
              </a:solidFill>
            </a:endParaRPr>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55" name="8dkcxc.jpg" descr="8dkcxc.jpg"/>
          <p:cNvPicPr>
            <a:picLocks noChangeAspect="1"/>
          </p:cNvPicPr>
          <p:nvPr/>
        </p:nvPicPr>
        <p:blipFill>
          <a:blip r:embed="rId2">
            <a:extLst/>
          </a:blip>
          <a:stretch>
            <a:fillRect/>
          </a:stretch>
        </p:blipFill>
        <p:spPr>
          <a:xfrm>
            <a:off x="0" y="0"/>
            <a:ext cx="24384001" cy="14345733"/>
          </a:xfrm>
          <a:prstGeom prst="rect">
            <a:avLst/>
          </a:prstGeom>
          <a:ln w="12700">
            <a:miter lim="400000"/>
          </a:ln>
        </p:spPr>
      </p:pic>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57" name="Barnes_hut_partikel.png" descr="Barnes_hut_partikel.png"/>
          <p:cNvPicPr>
            <a:picLocks noChangeAspect="1"/>
          </p:cNvPicPr>
          <p:nvPr/>
        </p:nvPicPr>
        <p:blipFill>
          <a:blip r:embed="rId2">
            <a:extLst/>
          </a:blip>
          <a:stretch>
            <a:fillRect/>
          </a:stretch>
        </p:blipFill>
        <p:spPr>
          <a:xfrm rot="5400000">
            <a:off x="1587500" y="0"/>
            <a:ext cx="13716000" cy="13716001"/>
          </a:xfrm>
          <a:prstGeom prst="rect">
            <a:avLst/>
          </a:prstGeom>
          <a:ln w="12700">
            <a:miter lim="400000"/>
          </a:ln>
        </p:spPr>
      </p:pic>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59" name="Barnes_hut_tree.png" descr="Barnes_hut_tree.png"/>
          <p:cNvPicPr>
            <a:picLocks noChangeAspect="1"/>
          </p:cNvPicPr>
          <p:nvPr/>
        </p:nvPicPr>
        <p:blipFill>
          <a:blip r:embed="rId2">
            <a:extLst/>
          </a:blip>
          <a:stretch>
            <a:fillRect/>
          </a:stretch>
        </p:blipFill>
        <p:spPr>
          <a:xfrm rot="5400000">
            <a:off x="1587500" y="-1"/>
            <a:ext cx="13716001" cy="13716001"/>
          </a:xfrm>
          <a:prstGeom prst="rect">
            <a:avLst/>
          </a:prstGeom>
          <a:ln w="12700">
            <a:miter lim="400000"/>
          </a:ln>
        </p:spPr>
      </p:pic>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61" name="Barnes_hut_used_nodes.png" descr="Barnes_hut_used_nodes.png"/>
          <p:cNvPicPr>
            <a:picLocks noChangeAspect="1"/>
          </p:cNvPicPr>
          <p:nvPr/>
        </p:nvPicPr>
        <p:blipFill>
          <a:blip r:embed="rId2">
            <a:extLst/>
          </a:blip>
          <a:stretch>
            <a:fillRect/>
          </a:stretch>
        </p:blipFill>
        <p:spPr>
          <a:xfrm rot="5400000">
            <a:off x="1587500" y="-1"/>
            <a:ext cx="13716001" cy="13716001"/>
          </a:xfrm>
          <a:prstGeom prst="rect">
            <a:avLst/>
          </a:prstGeom>
          <a:ln w="12700">
            <a:miter lim="400000"/>
          </a:ln>
        </p:spPr>
      </p:pic>
      <p:sp>
        <p:nvSpPr>
          <p:cNvPr id="262" name="Vergelijking"/>
          <p:cNvSpPr txBox="1"/>
          <p:nvPr/>
        </p:nvSpPr>
        <p:spPr>
          <a:xfrm>
            <a:off x="18394664" y="8148461"/>
            <a:ext cx="2886660" cy="732334"/>
          </a:xfrm>
          <a:prstGeom prst="rect">
            <a:avLst/>
          </a:prstGeom>
          <a:ln w="12700">
            <a:miter lim="400000"/>
          </a:ln>
        </p:spPr>
        <p:txBody>
          <a:bodyPr wrap="none" lIns="0" tIns="0" rIns="0" bIns="0">
            <a:spAutoFit/>
          </a:bodyPr>
          <a:lstStyle/>
          <a:p>
            <a:pPr algn="l" defTabSz="914400" latinLnBrk="1">
              <a:defRPr sz="1800">
                <a:solidFill>
                  <a:srgbClr val="000000"/>
                </a:solidFill>
              </a:defRPr>
            </a:pPr>
            <a14:m>
              <m:oMathPara>
                <m:oMathParaPr>
                  <m:jc m:val="centerGroup"/>
                </m:oMathParaPr>
                <m:oMath>
                  <m:r>
                    <a:rPr xmlns:a="http://schemas.openxmlformats.org/drawingml/2006/main" sz="6400" i="1">
                      <a:solidFill>
                        <a:srgbClr val="012B35"/>
                      </a:solidFill>
                      <a:latin typeface="Cambria Math" panose="02040503050406030204" pitchFamily="18" charset="0"/>
                    </a:rPr>
                    <m:t>N</m:t>
                  </m:r>
                  <m:r>
                    <m:rPr>
                      <m:sty m:val="p"/>
                    </m:rPr>
                    <a:rPr xmlns:a="http://schemas.openxmlformats.org/drawingml/2006/main" sz="6400" i="1">
                      <a:solidFill>
                        <a:srgbClr val="012B35"/>
                      </a:solidFill>
                      <a:latin typeface="Cambria Math" panose="02040503050406030204" pitchFamily="18" charset="0"/>
                    </a:rPr>
                    <m:t>log</m:t>
                  </m:r>
                  <m:r>
                    <a:rPr xmlns:a="http://schemas.openxmlformats.org/drawingml/2006/main" sz="6400" i="1">
                      <a:solidFill>
                        <a:srgbClr val="012B35"/>
                      </a:solidFill>
                      <a:latin typeface="Cambria Math" panose="02040503050406030204" pitchFamily="18" charset="0"/>
                    </a:rPr>
                    <m:t>(</m:t>
                  </m:r>
                  <m:r>
                    <a:rPr xmlns:a="http://schemas.openxmlformats.org/drawingml/2006/main" sz="6400" i="1">
                      <a:solidFill>
                        <a:srgbClr val="012B35"/>
                      </a:solidFill>
                      <a:latin typeface="Cambria Math" panose="02040503050406030204" pitchFamily="18" charset="0"/>
                    </a:rPr>
                    <m:t>N</m:t>
                  </m:r>
                  <m:r>
                    <a:rPr xmlns:a="http://schemas.openxmlformats.org/drawingml/2006/main" sz="6400" i="1">
                      <a:solidFill>
                        <a:srgbClr val="012B35"/>
                      </a:solidFill>
                      <a:latin typeface="Cambria Math" panose="02040503050406030204" pitchFamily="18" charset="0"/>
                    </a:rPr>
                    <m:t>)</m:t>
                  </m:r>
                </m:oMath>
              </m:oMathPara>
            </a14:m>
            <a:endParaRPr sz="6400">
              <a:solidFill>
                <a:srgbClr val="012B36"/>
              </a:solidFill>
            </a:endParaRPr>
          </a:p>
        </p:txBody>
      </p:sp>
      <p:sp>
        <p:nvSpPr>
          <p:cNvPr id="263" name="🙂"/>
          <p:cNvSpPr txBox="1"/>
          <p:nvPr/>
        </p:nvSpPr>
        <p:spPr>
          <a:xfrm>
            <a:off x="19202994" y="9677576"/>
            <a:ext cx="1270001" cy="1473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8200"/>
            </a:lvl1pPr>
          </a:lstStyle>
          <a:p>
            <a:pPr/>
            <a:r>
              <a:t>🙂</a:t>
            </a:r>
          </a:p>
        </p:txBody>
      </p:sp>
      <p:sp>
        <p:nvSpPr>
          <p:cNvPr id="264" name="grafiekje N2 vs nlogn"/>
          <p:cNvSpPr txBox="1"/>
          <p:nvPr/>
        </p:nvSpPr>
        <p:spPr>
          <a:xfrm>
            <a:off x="18900683" y="3183473"/>
            <a:ext cx="2970582" cy="4613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grafiekje N2 vs nlogn</a:t>
            </a:r>
          </a:p>
        </p:txBody>
      </p:sp>
      <p:pic>
        <p:nvPicPr>
          <p:cNvPr id="265" name="Nbody_performance.pdf" descr="Nbody_performance.pdf"/>
          <p:cNvPicPr>
            <a:picLocks noChangeAspect="1"/>
          </p:cNvPicPr>
          <p:nvPr/>
        </p:nvPicPr>
        <p:blipFill>
          <a:blip r:embed="rId3">
            <a:extLst/>
          </a:blip>
          <a:stretch>
            <a:fillRect/>
          </a:stretch>
        </p:blipFill>
        <p:spPr>
          <a:xfrm>
            <a:off x="15407909" y="721260"/>
            <a:ext cx="8860171" cy="6630420"/>
          </a:xfrm>
          <a:prstGeom prst="rect">
            <a:avLst/>
          </a:prstGeom>
          <a:ln w="12700">
            <a:miter lim="400000"/>
          </a:ln>
        </p:spPr>
      </p:pic>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67" name="M51_movie_dobbs.mp4" descr="M51_movie_dobbs.mp4"/>
          <p:cNvPicPr>
            <a:picLocks noChangeAspect="0"/>
          </p:cNvPicPr>
          <p:nvPr>
            <a:videoFile r:link="rId2"/>
            <p:extLst>
              <p:ext uri="{DAA4B4D4-6D71-4841-9C94-3DE7FCFB9230}">
                <p14:media xmlns:p14="http://schemas.microsoft.com/office/powerpoint/2010/main" r:embed="rId3"/>
              </p:ext>
            </p:extLst>
          </p:nvPr>
        </p:nvPicPr>
        <p:blipFill>
          <a:blip r:embed="rId4">
            <a:extLst/>
          </a:blip>
          <a:stretch>
            <a:fillRect/>
          </a:stretch>
        </p:blipFill>
        <p:spPr>
          <a:xfrm>
            <a:off x="1343797" y="-689879"/>
            <a:ext cx="21696406" cy="17357125"/>
          </a:xfrm>
          <a:prstGeom prst="rect">
            <a:avLst/>
          </a:prstGeom>
          <a:ln w="12700">
            <a:miter lim="400000"/>
          </a:ln>
        </p:spPr>
      </p:pic>
      <p:sp>
        <p:nvSpPr>
          <p:cNvPr id="268" name="Clare Dobbs, 2010"/>
          <p:cNvSpPr txBox="1"/>
          <p:nvPr/>
        </p:nvSpPr>
        <p:spPr>
          <a:xfrm>
            <a:off x="15045894" y="12885321"/>
            <a:ext cx="2660905" cy="46136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FFFFFF"/>
                </a:solidFill>
              </a:defRPr>
            </a:lvl1pPr>
          </a:lstStyle>
          <a:p>
            <a:pPr/>
            <a:r>
              <a:t>Clare Dobbs, 2010</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25917" fill="hold"/>
                                        <p:tgtEl>
                                          <p:spTgt spid="267"/>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267"/>
                </p:tgtEl>
              </p:cMediaNode>
            </p:video>
            <p:seq concurrent="1" prevAc="none" nextAc="seek">
              <p:cTn id="8" evtFilter="cancelBubble" nodeType="interactiveSeq" restart="whenNotActive" fill="hold">
                <p:stCondLst>
                  <p:cond delay="0" evt="onClick">
                    <p:tgtEl>
                      <p:spTgt spid="267"/>
                    </p:tgtEl>
                  </p:cond>
                </p:stCondLst>
                <p:endSync delay="0" evt="end">
                  <p:rtn val="all"/>
                </p:endSync>
                <p:childTnLst>
                  <p:par>
                    <p:cTn id="9" fill="hold">
                      <p:stCondLst>
                        <p:cond delay="0"/>
                      </p:stCondLst>
                      <p:childTnLst>
                        <p:par>
                          <p:cTn id="10" fill="hold">
                            <p:stCondLst>
                              <p:cond delay="0"/>
                            </p:stCondLst>
                            <p:childTnLst>
                              <p:par>
                                <p:cTn id="11" presetClass="mediacall" nodeType="clickEffect" presetSubtype="0" presetID="2" fill="hold">
                                  <p:stCondLst>
                                    <p:cond delay="0"/>
                                  </p:stCondLst>
                                  <p:childTnLst>
                                    <p:cmd type="call" cmd="togglePause">
                                      <p:cBhvr>
                                        <p:cTn id="12" dur="1" fill="hold"/>
                                        <p:tgtEl>
                                          <p:spTgt spid="267"/>
                                        </p:tgtEl>
                                      </p:cBhvr>
                                    </p:cmd>
                                  </p:childTnLst>
                                </p:cTn>
                              </p:par>
                            </p:childTnLst>
                          </p:cTn>
                        </p:par>
                      </p:childTnLst>
                    </p:cTn>
                  </p:par>
                </p:childTnLst>
              </p:cTn>
              <p:nextCondLst>
                <p:cond delay="0" evt="onClick">
                  <p:tgtEl>
                    <p:spTgt spid="267"/>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70" name="schaal salade met gebakken rijst, gekookte eieren en eetstokjes" descr="schaal salade met gebakken rijst, gekookte eieren en eetstokjes"/>
          <p:cNvPicPr>
            <a:picLocks noChangeAspect="1"/>
          </p:cNvPicPr>
          <p:nvPr>
            <p:ph type="pic" idx="21"/>
          </p:nvPr>
        </p:nvPicPr>
        <p:blipFill>
          <a:blip r:embed="rId2">
            <a:extLst/>
          </a:blip>
          <a:srcRect l="0" t="0" r="0" b="0"/>
          <a:stretch>
            <a:fillRect/>
          </a:stretch>
        </p:blipFill>
        <p:spPr>
          <a:xfrm rot="10800000">
            <a:off x="5287572" y="0"/>
            <a:ext cx="13808856" cy="13716000"/>
          </a:xfrm>
          <a:prstGeom prst="rect">
            <a:avLst/>
          </a:prstGeom>
        </p:spPr>
      </p:pic>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72" name="Orion_Nebula_-_Hubble_2006_mosaic_18000.jpg" descr="Orion_Nebula_-_Hubble_2006_mosaic_18000.jpg"/>
          <p:cNvPicPr>
            <a:picLocks noChangeAspect="1"/>
          </p:cNvPicPr>
          <p:nvPr/>
        </p:nvPicPr>
        <p:blipFill>
          <a:blip r:embed="rId2">
            <a:extLst/>
          </a:blip>
          <a:srcRect l="12807" t="6294" r="12807" b="11716"/>
          <a:stretch>
            <a:fillRect/>
          </a:stretch>
        </p:blipFill>
        <p:spPr>
          <a:xfrm>
            <a:off x="0" y="-3369695"/>
            <a:ext cx="24384000" cy="26876537"/>
          </a:xfrm>
          <a:prstGeom prst="rect">
            <a:avLst/>
          </a:prstGeom>
          <a:ln w="12700">
            <a:miter lim="400000"/>
          </a:ln>
        </p:spPr>
      </p:pic>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56" name="m51-and-companion_0-jpg.jpeg" descr="m51-and-companion_0-jpg.jpeg"/>
          <p:cNvPicPr>
            <a:picLocks noChangeAspect="1"/>
          </p:cNvPicPr>
          <p:nvPr/>
        </p:nvPicPr>
        <p:blipFill>
          <a:blip r:embed="rId2">
            <a:extLst/>
          </a:blip>
          <a:srcRect l="68" t="262" r="66" b="18"/>
          <a:stretch>
            <a:fillRect/>
          </a:stretch>
        </p:blipFill>
        <p:spPr>
          <a:xfrm rot="16200000">
            <a:off x="-2103375" y="2096513"/>
            <a:ext cx="13716001" cy="9522975"/>
          </a:xfrm>
          <a:prstGeom prst="rect">
            <a:avLst/>
          </a:prstGeom>
          <a:ln w="12700">
            <a:miter lim="400000"/>
          </a:ln>
        </p:spPr>
      </p:pic>
      <p:pic>
        <p:nvPicPr>
          <p:cNvPr id="157" name="Orion_Nebula_-_Hubble_2006_mosaic_18000.jpg" descr="Orion_Nebula_-_Hubble_2006_mosaic_18000.jpg"/>
          <p:cNvPicPr>
            <a:picLocks noChangeAspect="1"/>
          </p:cNvPicPr>
          <p:nvPr/>
        </p:nvPicPr>
        <p:blipFill>
          <a:blip r:embed="rId3">
            <a:extLst/>
          </a:blip>
          <a:srcRect l="9274" t="0" r="0" b="0"/>
          <a:stretch>
            <a:fillRect/>
          </a:stretch>
        </p:blipFill>
        <p:spPr>
          <a:xfrm>
            <a:off x="7905993" y="-1"/>
            <a:ext cx="12443976" cy="13716001"/>
          </a:xfrm>
          <a:prstGeom prst="rect">
            <a:avLst/>
          </a:prstGeom>
          <a:ln w="12700">
            <a:miter lim="400000"/>
          </a:ln>
        </p:spPr>
      </p:pic>
      <p:pic>
        <p:nvPicPr>
          <p:cNvPr id="158" name="j8grRwxWGHkXShsob5u9Ac-1200-80.jpg" descr="j8grRwxWGHkXShsob5u9Ac-1200-80.jpg"/>
          <p:cNvPicPr>
            <a:picLocks noChangeAspect="1"/>
          </p:cNvPicPr>
          <p:nvPr/>
        </p:nvPicPr>
        <p:blipFill>
          <a:blip r:embed="rId4">
            <a:extLst/>
          </a:blip>
          <a:srcRect l="0" t="16513" r="0" b="16513"/>
          <a:stretch>
            <a:fillRect/>
          </a:stretch>
        </p:blipFill>
        <p:spPr>
          <a:xfrm rot="5400000">
            <a:off x="13877407" y="2232868"/>
            <a:ext cx="13716001" cy="9250264"/>
          </a:xfrm>
          <a:prstGeom prst="rect">
            <a:avLst/>
          </a:prstGeom>
          <a:ln w="12700">
            <a:miter lim="400000"/>
          </a:ln>
        </p:spPr>
      </p:pic>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4" name="Sterrenhopen"/>
          <p:cNvSpPr txBox="1"/>
          <p:nvPr>
            <p:ph type="title"/>
          </p:nvPr>
        </p:nvSpPr>
        <p:spPr>
          <a:prstGeom prst="rect">
            <a:avLst/>
          </a:prstGeom>
        </p:spPr>
        <p:txBody>
          <a:bodyPr/>
          <a:lstStyle/>
          <a:p>
            <a:pPr/>
            <a:r>
              <a:t>Sterrenhopen</a:t>
            </a:r>
          </a:p>
        </p:txBody>
      </p:sp>
      <p:sp>
        <p:nvSpPr>
          <p:cNvPr id="275" name="Ondertitel dia"/>
          <p:cNvSpPr txBox="1"/>
          <p:nvPr>
            <p:ph type="body" idx="21"/>
          </p:nvPr>
        </p:nvSpPr>
        <p:spPr>
          <a:prstGeom prst="rect">
            <a:avLst/>
          </a:prstGeom>
        </p:spPr>
        <p:txBody>
          <a:bodyPr/>
          <a:lstStyle/>
          <a:p>
            <a:pPr/>
          </a:p>
        </p:txBody>
      </p:sp>
      <p:sp>
        <p:nvSpPr>
          <p:cNvPr id="276" name="Van molecuulwolk naar sterrenhoop…"/>
          <p:cNvSpPr txBox="1"/>
          <p:nvPr>
            <p:ph type="body" idx="1"/>
          </p:nvPr>
        </p:nvSpPr>
        <p:spPr>
          <a:prstGeom prst="rect">
            <a:avLst/>
          </a:prstGeom>
        </p:spPr>
        <p:txBody>
          <a:bodyPr/>
          <a:lstStyle/>
          <a:p>
            <a:pPr/>
            <a:r>
              <a:t>Van molecuulwolk naar sterrenhoop</a:t>
            </a:r>
          </a:p>
          <a:p>
            <a:pPr/>
            <a:r>
              <a:t>Molecuulwolk stort in onder invloed van zwaartekracht</a:t>
            </a:r>
          </a:p>
          <a:p>
            <a:pPr/>
          </a:p>
          <a:p>
            <a:pPr/>
            <a:r>
              <a:t>Sterren ontstaan uit dichte klompjes waar de zwaartekracht groter is dan de gasdruk</a:t>
            </a:r>
          </a:p>
        </p:txBody>
      </p:sp>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78" name="Orion_Nebula_-_Hubble_2006_mosaic_18000.jpg" descr="Orion_Nebula_-_Hubble_2006_mosaic_18000.jpg"/>
          <p:cNvPicPr>
            <a:picLocks noChangeAspect="1"/>
          </p:cNvPicPr>
          <p:nvPr/>
        </p:nvPicPr>
        <p:blipFill>
          <a:blip r:embed="rId2">
            <a:extLst/>
          </a:blip>
          <a:srcRect l="12807" t="6294" r="12807" b="11716"/>
          <a:stretch>
            <a:fillRect/>
          </a:stretch>
        </p:blipFill>
        <p:spPr>
          <a:xfrm>
            <a:off x="-1" y="-3369695"/>
            <a:ext cx="24384001" cy="26876537"/>
          </a:xfrm>
          <a:prstGeom prst="rect">
            <a:avLst/>
          </a:prstGeom>
          <a:ln w="12700">
            <a:miter lim="400000"/>
          </a:ln>
        </p:spPr>
      </p:pic>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0" name="Naam dia"/>
          <p:cNvSpPr txBox="1"/>
          <p:nvPr>
            <p:ph type="title"/>
          </p:nvPr>
        </p:nvSpPr>
        <p:spPr>
          <a:prstGeom prst="rect">
            <a:avLst/>
          </a:prstGeom>
        </p:spPr>
        <p:txBody>
          <a:bodyPr/>
          <a:lstStyle/>
          <a:p>
            <a:pPr/>
            <a:r>
              <a:t> </a:t>
            </a:r>
          </a:p>
        </p:txBody>
      </p:sp>
      <p:sp>
        <p:nvSpPr>
          <p:cNvPr id="281" name="Ondertitel dia"/>
          <p:cNvSpPr txBox="1"/>
          <p:nvPr>
            <p:ph type="body" idx="21"/>
          </p:nvPr>
        </p:nvSpPr>
        <p:spPr>
          <a:prstGeom prst="rect">
            <a:avLst/>
          </a:prstGeom>
        </p:spPr>
        <p:txBody>
          <a:bodyPr/>
          <a:lstStyle/>
          <a:p>
            <a:pPr/>
          </a:p>
        </p:txBody>
      </p:sp>
      <p:sp>
        <p:nvSpPr>
          <p:cNvPr id="282" name="Dia-opsommingstekst"/>
          <p:cNvSpPr txBox="1"/>
          <p:nvPr>
            <p:ph type="body" idx="1"/>
          </p:nvPr>
        </p:nvSpPr>
        <p:spPr>
          <a:prstGeom prst="rect">
            <a:avLst/>
          </a:prstGeom>
        </p:spPr>
        <p:txBody>
          <a:bodyPr/>
          <a:lstStyle/>
          <a:p>
            <a:pPr/>
          </a:p>
        </p:txBody>
      </p:sp>
      <p:pic>
        <p:nvPicPr>
          <p:cNvPr id="283" name="column_density_fresco-zoom-red.mp4" descr="column_density_fresco-zoom-red.mp4"/>
          <p:cNvPicPr>
            <a:picLocks noChangeAspect="0"/>
          </p:cNvPicPr>
          <p:nvPr>
            <a:videoFile r:link="rId2"/>
            <p:extLst>
              <p:ext uri="{DAA4B4D4-6D71-4841-9C94-3DE7FCFB9230}">
                <p14:media xmlns:p14="http://schemas.microsoft.com/office/powerpoint/2010/main" r:embed="rId3"/>
              </p:ext>
            </p:extLst>
          </p:nvPr>
        </p:nvPicPr>
        <p:blipFill>
          <a:blip r:embed="rId4">
            <a:extLst/>
          </a:blip>
          <a:stretch>
            <a:fillRect/>
          </a:stretch>
        </p:blipFill>
        <p:spPr>
          <a:xfrm>
            <a:off x="-1" y="-3815490"/>
            <a:ext cx="24384001" cy="2438400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20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18000" fill="hold"/>
                                        <p:tgtEl>
                                          <p:spTgt spid="283"/>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283"/>
                </p:tgtEl>
              </p:cMediaNode>
            </p:video>
            <p:seq concurrent="1" prevAc="none" nextAc="seek">
              <p:cTn id="8" evtFilter="cancelBubble" nodeType="interactiveSeq" restart="whenNotActive" fill="hold">
                <p:stCondLst>
                  <p:cond delay="0" evt="onClick">
                    <p:tgtEl>
                      <p:spTgt spid="283"/>
                    </p:tgtEl>
                  </p:cond>
                </p:stCondLst>
                <p:endSync delay="0" evt="end">
                  <p:rtn val="all"/>
                </p:endSync>
                <p:childTnLst>
                  <p:par>
                    <p:cTn id="9" fill="hold">
                      <p:stCondLst>
                        <p:cond delay="0"/>
                      </p:stCondLst>
                      <p:childTnLst>
                        <p:par>
                          <p:cTn id="10" fill="hold">
                            <p:stCondLst>
                              <p:cond delay="0"/>
                            </p:stCondLst>
                            <p:childTnLst>
                              <p:par>
                                <p:cTn id="11" presetClass="mediacall" nodeType="clickEffect" presetSubtype="0" presetID="2" fill="hold">
                                  <p:stCondLst>
                                    <p:cond delay="0"/>
                                  </p:stCondLst>
                                  <p:childTnLst>
                                    <p:cmd type="call" cmd="togglePause">
                                      <p:cBhvr>
                                        <p:cTn id="12" dur="1" fill="hold"/>
                                        <p:tgtEl>
                                          <p:spTgt spid="283"/>
                                        </p:tgtEl>
                                      </p:cBhvr>
                                    </p:cmd>
                                  </p:childTnLst>
                                </p:cTn>
                              </p:par>
                            </p:childTnLst>
                          </p:cTn>
                        </p:par>
                      </p:childTnLst>
                    </p:cTn>
                  </p:par>
                </p:childTnLst>
              </p:cTn>
              <p:nextCondLst>
                <p:cond delay="0" evt="onClick">
                  <p:tgtEl>
                    <p:spTgt spid="283"/>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85" name="fresco_rotating.mp4" descr="fresco_rotating.mp4"/>
          <p:cNvPicPr>
            <a:picLocks noChangeAspect="0"/>
          </p:cNvPicPr>
          <p:nvPr>
            <a:videoFile r:link="rId2"/>
            <p:extLst>
              <p:ext uri="{DAA4B4D4-6D71-4841-9C94-3DE7FCFB9230}">
                <p14:media xmlns:p14="http://schemas.microsoft.com/office/powerpoint/2010/main" r:embed="rId3"/>
              </p:ext>
            </p:extLst>
          </p:nvPr>
        </p:nvPicPr>
        <p:blipFill>
          <a:blip r:embed="rId4">
            <a:extLst/>
          </a:blip>
          <a:stretch>
            <a:fillRect/>
          </a:stretch>
        </p:blipFill>
        <p:spPr>
          <a:xfrm>
            <a:off x="-1" y="-3809971"/>
            <a:ext cx="24384001" cy="2438400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30000" fill="hold"/>
                                        <p:tgtEl>
                                          <p:spTgt spid="285"/>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285"/>
                </p:tgtEl>
              </p:cMediaNode>
            </p:video>
            <p:seq concurrent="1" prevAc="none" nextAc="seek">
              <p:cTn id="8" evtFilter="cancelBubble" nodeType="interactiveSeq" restart="whenNotActive" fill="hold">
                <p:stCondLst>
                  <p:cond delay="0" evt="onClick">
                    <p:tgtEl>
                      <p:spTgt spid="285"/>
                    </p:tgtEl>
                  </p:cond>
                </p:stCondLst>
                <p:endSync delay="0" evt="end">
                  <p:rtn val="all"/>
                </p:endSync>
                <p:childTnLst>
                  <p:par>
                    <p:cTn id="9" fill="hold">
                      <p:stCondLst>
                        <p:cond delay="0"/>
                      </p:stCondLst>
                      <p:childTnLst>
                        <p:par>
                          <p:cTn id="10" fill="hold">
                            <p:stCondLst>
                              <p:cond delay="0"/>
                            </p:stCondLst>
                            <p:childTnLst>
                              <p:par>
                                <p:cTn id="11" presetClass="mediacall" nodeType="clickEffect" presetSubtype="0" presetID="2" fill="hold">
                                  <p:stCondLst>
                                    <p:cond delay="0"/>
                                  </p:stCondLst>
                                  <p:childTnLst>
                                    <p:cmd type="call" cmd="togglePause">
                                      <p:cBhvr>
                                        <p:cTn id="12" dur="1" fill="hold"/>
                                        <p:tgtEl>
                                          <p:spTgt spid="285"/>
                                        </p:tgtEl>
                                      </p:cBhvr>
                                    </p:cmd>
                                  </p:childTnLst>
                                </p:cTn>
                              </p:par>
                            </p:childTnLst>
                          </p:cTn>
                        </p:par>
                      </p:childTnLst>
                    </p:cTn>
                  </p:par>
                </p:childTnLst>
              </p:cTn>
              <p:nextCondLst>
                <p:cond delay="0" evt="onClick">
                  <p:tgtEl>
                    <p:spTgt spid="285"/>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87" name="j8grRwxWGHkXShsob5u9Ac-1200-80.jpg" descr="j8grRwxWGHkXShsob5u9Ac-1200-80.jpg"/>
          <p:cNvPicPr>
            <a:picLocks noChangeAspect="1"/>
          </p:cNvPicPr>
          <p:nvPr/>
        </p:nvPicPr>
        <p:blipFill>
          <a:blip r:embed="rId2">
            <a:extLst/>
          </a:blip>
          <a:srcRect l="0" t="16513" r="0" b="16513"/>
          <a:stretch>
            <a:fillRect/>
          </a:stretch>
        </p:blipFill>
        <p:spPr>
          <a:xfrm>
            <a:off x="-1" y="-1364457"/>
            <a:ext cx="24384001" cy="16444913"/>
          </a:xfrm>
          <a:prstGeom prst="rect">
            <a:avLst/>
          </a:prstGeom>
          <a:ln w="12700">
            <a:miter lim="400000"/>
          </a:ln>
        </p:spPr>
      </p:pic>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89" name="the-pleiades-and-their-hr-diagram-l.jpg" descr="the-pleiades-and-their-hr-diagram-l.jpg"/>
          <p:cNvPicPr>
            <a:picLocks noChangeAspect="1"/>
          </p:cNvPicPr>
          <p:nvPr/>
        </p:nvPicPr>
        <p:blipFill>
          <a:blip r:embed="rId3">
            <a:extLst/>
          </a:blip>
          <a:stretch>
            <a:fillRect/>
          </a:stretch>
        </p:blipFill>
        <p:spPr>
          <a:xfrm>
            <a:off x="384433" y="-3976952"/>
            <a:ext cx="23615134" cy="17711352"/>
          </a:xfrm>
          <a:prstGeom prst="rect">
            <a:avLst/>
          </a:prstGeom>
          <a:ln w="12700">
            <a:miter lim="400000"/>
          </a:ln>
        </p:spPr>
      </p:pic>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3" name="Simulatie van een sterrenhoop"/>
          <p:cNvSpPr txBox="1"/>
          <p:nvPr>
            <p:ph type="title" idx="4294967295"/>
          </p:nvPr>
        </p:nvSpPr>
        <p:spPr>
          <a:xfrm>
            <a:off x="1206499" y="1079500"/>
            <a:ext cx="13679261" cy="1435100"/>
          </a:xfrm>
          <a:prstGeom prst="rect">
            <a:avLst/>
          </a:prstGeom>
        </p:spPr>
        <p:txBody>
          <a:bodyPr/>
          <a:lstStyle>
            <a:lvl1pPr defTabSz="2194505">
              <a:defRPr spc="-153" sz="7650"/>
            </a:lvl1pPr>
          </a:lstStyle>
          <a:p>
            <a:pPr/>
            <a:r>
              <a:t>Simulatie van een sterrenhoop</a:t>
            </a:r>
          </a:p>
        </p:txBody>
      </p:sp>
      <p:pic>
        <p:nvPicPr>
          <p:cNvPr id="294" name="xy3-.mp4" descr="xy3-.mp4"/>
          <p:cNvPicPr>
            <a:picLocks noChangeAspect="0"/>
          </p:cNvPicPr>
          <p:nvPr>
            <a:videoFile r:link="rId2"/>
            <p:extLst>
              <p:ext uri="{DAA4B4D4-6D71-4841-9C94-3DE7FCFB9230}">
                <p14:media xmlns:p14="http://schemas.microsoft.com/office/powerpoint/2010/main" r:embed="rId3"/>
              </p:ext>
            </p:extLst>
          </p:nvPr>
        </p:nvPicPr>
        <p:blipFill>
          <a:blip r:embed="rId4">
            <a:extLst/>
          </a:blip>
          <a:stretch>
            <a:fillRect/>
          </a:stretch>
        </p:blipFill>
        <p:spPr>
          <a:xfrm>
            <a:off x="860430" y="2538510"/>
            <a:ext cx="10122925" cy="10122926"/>
          </a:xfrm>
          <a:prstGeom prst="rect">
            <a:avLst/>
          </a:prstGeom>
          <a:ln w="12700">
            <a:miter lim="400000"/>
          </a:ln>
        </p:spPr>
      </p:pic>
      <p:pic>
        <p:nvPicPr>
          <p:cNvPr id="295" name="hr3-.mp4" descr="hr3-.mp4"/>
          <p:cNvPicPr>
            <a:picLocks noChangeAspect="0"/>
          </p:cNvPicPr>
          <p:nvPr>
            <a:videoFile r:link="rId5"/>
            <p:extLst>
              <p:ext uri="{DAA4B4D4-6D71-4841-9C94-3DE7FCFB9230}">
                <p14:media xmlns:p14="http://schemas.microsoft.com/office/powerpoint/2010/main" r:embed="rId6"/>
              </p:ext>
            </p:extLst>
          </p:nvPr>
        </p:nvPicPr>
        <p:blipFill>
          <a:blip r:embed="rId7">
            <a:extLst/>
          </a:blip>
          <a:stretch>
            <a:fillRect/>
          </a:stretch>
        </p:blipFill>
        <p:spPr>
          <a:xfrm>
            <a:off x="12968802" y="2538510"/>
            <a:ext cx="10122926" cy="10122926"/>
          </a:xfrm>
          <a:prstGeom prst="rect">
            <a:avLst/>
          </a:prstGeom>
          <a:ln w="12700">
            <a:miter lim="400000"/>
          </a:ln>
        </p:spPr>
      </p:pic>
      <p:sp>
        <p:nvSpPr>
          <p:cNvPr id="296" name="Lijn"/>
          <p:cNvSpPr/>
          <p:nvPr/>
        </p:nvSpPr>
        <p:spPr>
          <a:xfrm flipH="1" flipV="1">
            <a:off x="13678332" y="2510640"/>
            <a:ext cx="7881899" cy="1"/>
          </a:xfrm>
          <a:prstGeom prst="line">
            <a:avLst/>
          </a:prstGeom>
          <a:ln w="76200">
            <a:solidFill>
              <a:srgbClr val="000000"/>
            </a:solidFill>
            <a:miter lim="400000"/>
            <a:tailEnd type="triangle"/>
          </a:ln>
        </p:spPr>
        <p:txBody>
          <a:bodyPr lIns="50800" tIns="50800" rIns="50800" bIns="50800" anchor="ctr"/>
          <a:lstStyle/>
          <a:p>
            <a:pPr/>
          </a:p>
        </p:txBody>
      </p:sp>
      <p:sp>
        <p:nvSpPr>
          <p:cNvPr id="297" name="Heter / blauwer"/>
          <p:cNvSpPr txBox="1"/>
          <p:nvPr/>
        </p:nvSpPr>
        <p:spPr>
          <a:xfrm>
            <a:off x="16750985" y="1886926"/>
            <a:ext cx="3254807" cy="63489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600">
                <a:solidFill>
                  <a:srgbClr val="586E75"/>
                </a:solidFill>
              </a:defRPr>
            </a:lvl1pPr>
          </a:lstStyle>
          <a:p>
            <a:pPr/>
            <a:r>
              <a:t>Heter / blauwer</a:t>
            </a:r>
          </a:p>
        </p:txBody>
      </p:sp>
      <p:sp>
        <p:nvSpPr>
          <p:cNvPr id="298" name="Lijn"/>
          <p:cNvSpPr/>
          <p:nvPr/>
        </p:nvSpPr>
        <p:spPr>
          <a:xfrm flipV="1">
            <a:off x="23374775" y="3104739"/>
            <a:ext cx="1" cy="8990468"/>
          </a:xfrm>
          <a:prstGeom prst="line">
            <a:avLst/>
          </a:prstGeom>
          <a:ln w="76200">
            <a:solidFill>
              <a:srgbClr val="000000"/>
            </a:solidFill>
            <a:miter lim="400000"/>
            <a:tailEnd type="triangle"/>
          </a:ln>
        </p:spPr>
        <p:txBody>
          <a:bodyPr lIns="50800" tIns="50800" rIns="50800" bIns="50800" anchor="ctr"/>
          <a:lstStyle/>
          <a:p>
            <a:pPr/>
          </a:p>
        </p:txBody>
      </p:sp>
      <p:sp>
        <p:nvSpPr>
          <p:cNvPr id="299" name="Helderder"/>
          <p:cNvSpPr txBox="1"/>
          <p:nvPr/>
        </p:nvSpPr>
        <p:spPr>
          <a:xfrm rot="5400000">
            <a:off x="22914798" y="7693507"/>
            <a:ext cx="2120952" cy="63489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600">
                <a:solidFill>
                  <a:srgbClr val="586E75"/>
                </a:solidFill>
              </a:defRPr>
            </a:lvl1pPr>
          </a:lstStyle>
          <a:p>
            <a:pPr/>
            <a:r>
              <a:t>Helderder</a:t>
            </a:r>
          </a:p>
        </p:txBody>
      </p:sp>
      <p:sp>
        <p:nvSpPr>
          <p:cNvPr id="300" name="Lijn"/>
          <p:cNvSpPr/>
          <p:nvPr/>
        </p:nvSpPr>
        <p:spPr>
          <a:xfrm flipH="1">
            <a:off x="13678332" y="13022572"/>
            <a:ext cx="7881899" cy="1"/>
          </a:xfrm>
          <a:prstGeom prst="line">
            <a:avLst/>
          </a:prstGeom>
          <a:ln w="76200">
            <a:solidFill>
              <a:srgbClr val="000000"/>
            </a:solidFill>
            <a:miter lim="400000"/>
            <a:headEnd type="triangle"/>
          </a:ln>
        </p:spPr>
        <p:txBody>
          <a:bodyPr lIns="50800" tIns="50800" rIns="50800" bIns="50800" anchor="ctr"/>
          <a:lstStyle/>
          <a:p>
            <a:pPr/>
          </a:p>
        </p:txBody>
      </p:sp>
      <p:sp>
        <p:nvSpPr>
          <p:cNvPr id="301" name="Kouder / roder"/>
          <p:cNvSpPr txBox="1"/>
          <p:nvPr/>
        </p:nvSpPr>
        <p:spPr>
          <a:xfrm>
            <a:off x="16835109" y="13066931"/>
            <a:ext cx="3086559" cy="6349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600">
                <a:solidFill>
                  <a:srgbClr val="586E75"/>
                </a:solidFill>
              </a:defRPr>
            </a:lvl1pPr>
          </a:lstStyle>
          <a:p>
            <a:pPr/>
            <a:r>
              <a:t>Kouder / roder</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33334" fill="hold"/>
                                        <p:tgtEl>
                                          <p:spTgt spid="294"/>
                                        </p:tgtEl>
                                      </p:cBhvr>
                                    </p:cmd>
                                  </p:childTnLst>
                                </p:cTn>
                              </p:par>
                            </p:childTnLst>
                          </p:cTn>
                        </p:par>
                        <p:par>
                          <p:cTn id="7" fill="hold">
                            <p:stCondLst>
                              <p:cond delay="33334"/>
                            </p:stCondLst>
                            <p:childTnLst>
                              <p:par>
                                <p:cTn id="8" presetClass="mediacall" nodeType="afterEffect" presetSubtype="0" presetID="1" grpId="2" fill="hold">
                                  <p:stCondLst>
                                    <p:cond delay="0"/>
                                  </p:stCondLst>
                                  <p:childTnLst>
                                    <p:cmd type="call" cmd="playFrom(0.0)">
                                      <p:cBhvr>
                                        <p:cTn id="9" dur="33334" fill="hold"/>
                                        <p:tgtEl>
                                          <p:spTgt spid="295"/>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10" fill="hold" display="0">
                  <p:stCondLst>
                    <p:cond delay="indefinite"/>
                  </p:stCondLst>
                </p:cTn>
                <p:tgtEl>
                  <p:spTgt spid="294"/>
                </p:tgtEl>
              </p:cMediaNode>
            </p:video>
            <p:seq concurrent="1" prevAc="none" nextAc="seek">
              <p:cTn id="11" evtFilter="cancelBubble" nodeType="interactiveSeq" restart="whenNotActive" fill="hold">
                <p:stCondLst>
                  <p:cond delay="0" evt="onClick">
                    <p:tgtEl>
                      <p:spTgt spid="294"/>
                    </p:tgtEl>
                  </p:cond>
                </p:stCondLst>
                <p:endSync delay="0" evt="end">
                  <p:rtn val="all"/>
                </p:endSync>
                <p:childTnLst>
                  <p:par>
                    <p:cTn id="12" fill="hold">
                      <p:stCondLst>
                        <p:cond delay="0"/>
                      </p:stCondLst>
                      <p:childTnLst>
                        <p:par>
                          <p:cTn id="13" fill="hold">
                            <p:stCondLst>
                              <p:cond delay="0"/>
                            </p:stCondLst>
                            <p:childTnLst>
                              <p:par>
                                <p:cTn id="14" presetClass="mediacall" nodeType="clickEffect" presetSubtype="0" presetID="2" fill="hold">
                                  <p:stCondLst>
                                    <p:cond delay="0"/>
                                  </p:stCondLst>
                                  <p:childTnLst>
                                    <p:cmd type="call" cmd="togglePause">
                                      <p:cBhvr>
                                        <p:cTn id="15" dur="1" fill="hold"/>
                                        <p:tgtEl>
                                          <p:spTgt spid="294"/>
                                        </p:tgtEl>
                                      </p:cBhvr>
                                    </p:cmd>
                                  </p:childTnLst>
                                </p:cTn>
                              </p:par>
                            </p:childTnLst>
                          </p:cTn>
                        </p:par>
                      </p:childTnLst>
                    </p:cTn>
                  </p:par>
                </p:childTnLst>
              </p:cTn>
              <p:nextCondLst>
                <p:cond delay="0" evt="onClick">
                  <p:tgtEl>
                    <p:spTgt spid="294"/>
                  </p:tgtEl>
                </p:cond>
              </p:nextCondLst>
            </p:seq>
            <p:video fullScrn="0">
              <p:cMediaNode mute="0" showWhenStopped="1" numSld="1" vol="100000">
                <p:cTn id="16" fill="hold" display="0">
                  <p:stCondLst>
                    <p:cond delay="indefinite"/>
                  </p:stCondLst>
                </p:cTn>
                <p:tgtEl>
                  <p:spTgt spid="295"/>
                </p:tgtEl>
              </p:cMediaNode>
            </p:video>
            <p:seq concurrent="1" prevAc="none" nextAc="seek">
              <p:cTn id="17" evtFilter="cancelBubble" nodeType="interactiveSeq" restart="whenNotActive" fill="hold">
                <p:stCondLst>
                  <p:cond delay="0" evt="onClick">
                    <p:tgtEl>
                      <p:spTgt spid="295"/>
                    </p:tgtEl>
                  </p:cond>
                </p:stCondLst>
                <p:endSync delay="0" evt="end">
                  <p:rtn val="all"/>
                </p:endSync>
                <p:childTnLst>
                  <p:par>
                    <p:cTn id="18" fill="hold">
                      <p:stCondLst>
                        <p:cond delay="0"/>
                      </p:stCondLst>
                      <p:childTnLst>
                        <p:par>
                          <p:cTn id="19" fill="hold">
                            <p:stCondLst>
                              <p:cond delay="0"/>
                            </p:stCondLst>
                            <p:childTnLst>
                              <p:par>
                                <p:cTn id="20" presetClass="mediacall" nodeType="clickEffect" presetSubtype="0" presetID="2" fill="hold">
                                  <p:stCondLst>
                                    <p:cond delay="0"/>
                                  </p:stCondLst>
                                  <p:childTnLst>
                                    <p:cmd type="call" cmd="togglePause">
                                      <p:cBhvr>
                                        <p:cTn id="21" dur="1" fill="hold"/>
                                        <p:tgtEl>
                                          <p:spTgt spid="295"/>
                                        </p:tgtEl>
                                      </p:cBhvr>
                                    </p:cmd>
                                  </p:childTnLst>
                                </p:cTn>
                              </p:par>
                            </p:childTnLst>
                          </p:cTn>
                        </p:par>
                      </p:childTnLst>
                    </p:cTn>
                  </p:par>
                </p:childTnLst>
              </p:cTn>
              <p:nextCondLst>
                <p:cond delay="0" evt="onClick">
                  <p:tgtEl>
                    <p:spTgt spid="295"/>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3" name="Natuurlijk is er nog veel meer nodig…"/>
          <p:cNvSpPr txBox="1"/>
          <p:nvPr>
            <p:ph type="title"/>
          </p:nvPr>
        </p:nvSpPr>
        <p:spPr>
          <a:prstGeom prst="rect">
            <a:avLst/>
          </a:prstGeom>
        </p:spPr>
        <p:txBody>
          <a:bodyPr/>
          <a:lstStyle/>
          <a:p>
            <a:pPr/>
            <a:r>
              <a:t>Natuurlijk is er nog veel meer nodig…</a:t>
            </a:r>
          </a:p>
        </p:txBody>
      </p:sp>
      <p:sp>
        <p:nvSpPr>
          <p:cNvPr id="304" name="Ondertitel dia"/>
          <p:cNvSpPr txBox="1"/>
          <p:nvPr>
            <p:ph type="body" idx="21"/>
          </p:nvPr>
        </p:nvSpPr>
        <p:spPr>
          <a:prstGeom prst="rect">
            <a:avLst/>
          </a:prstGeom>
        </p:spPr>
        <p:txBody>
          <a:bodyPr/>
          <a:lstStyle/>
          <a:p>
            <a:pPr/>
          </a:p>
        </p:txBody>
      </p:sp>
      <p:sp>
        <p:nvSpPr>
          <p:cNvPr id="305" name="Straling…"/>
          <p:cNvSpPr txBox="1"/>
          <p:nvPr>
            <p:ph type="body" idx="1"/>
          </p:nvPr>
        </p:nvSpPr>
        <p:spPr>
          <a:prstGeom prst="rect">
            <a:avLst/>
          </a:prstGeom>
        </p:spPr>
        <p:txBody>
          <a:bodyPr/>
          <a:lstStyle/>
          <a:p>
            <a:pPr/>
            <a:r>
              <a:t>Straling</a:t>
            </a:r>
          </a:p>
          <a:p>
            <a:pPr/>
            <a:r>
              <a:t>Gasdynamica</a:t>
            </a:r>
          </a:p>
          <a:p>
            <a:pPr/>
            <a:r>
              <a:t>Sterrenwinden</a:t>
            </a:r>
          </a:p>
        </p:txBody>
      </p:sp>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12B36"/>
        </a:solidFill>
      </p:bgPr>
    </p:bg>
    <p:spTree>
      <p:nvGrpSpPr>
        <p:cNvPr id="1" name=""/>
        <p:cNvGrpSpPr/>
        <p:nvPr/>
      </p:nvGrpSpPr>
      <p:grpSpPr>
        <a:xfrm>
          <a:off x="0" y="0"/>
          <a:ext cx="0" cy="0"/>
          <a:chOff x="0" y="0"/>
          <a:chExt cx="0" cy="0"/>
        </a:xfrm>
      </p:grpSpPr>
      <p:pic>
        <p:nvPicPr>
          <p:cNvPr id="307" name="fresco_rotating.mp4" descr="fresco_rotating.mp4"/>
          <p:cNvPicPr>
            <a:picLocks noChangeAspect="0"/>
          </p:cNvPicPr>
          <p:nvPr>
            <p:ph type="pic" idx="21"/>
            <a:videoFile r:link="rId2"/>
            <p:extLst>
              <p:ext uri="{DAA4B4D4-6D71-4841-9C94-3DE7FCFB9230}">
                <p14:media xmlns:p14="http://schemas.microsoft.com/office/powerpoint/2010/main" r:embed="rId3"/>
              </p:ext>
            </p:extLst>
          </p:nvPr>
        </p:nvPicPr>
        <p:blipFill>
          <a:blip r:embed="rId4">
            <a:extLst/>
          </a:blip>
          <a:stretch>
            <a:fillRect/>
          </a:stretch>
        </p:blipFill>
        <p:spPr>
          <a:xfrm>
            <a:off x="-1" y="-5334000"/>
            <a:ext cx="24384001" cy="24384000"/>
          </a:xfrm>
          <a:prstGeom prst="rect">
            <a:avLst/>
          </a:prstGeom>
        </p:spPr>
      </p:pic>
      <p:sp>
        <p:nvSpPr>
          <p:cNvPr id="308" name="Vragen"/>
          <p:cNvSpPr txBox="1"/>
          <p:nvPr>
            <p:ph type="title"/>
          </p:nvPr>
        </p:nvSpPr>
        <p:spPr>
          <a:xfrm>
            <a:off x="1206498" y="220991"/>
            <a:ext cx="21971004" cy="3516484"/>
          </a:xfrm>
          <a:prstGeom prst="rect">
            <a:avLst/>
          </a:prstGeom>
        </p:spPr>
        <p:txBody>
          <a:bodyPr anchor="t"/>
          <a:lstStyle>
            <a:lvl1pPr>
              <a:defRPr>
                <a:solidFill>
                  <a:srgbClr val="EEE8D5"/>
                </a:solidFill>
              </a:defRPr>
            </a:lvl1pPr>
          </a:lstStyle>
          <a:p>
            <a:pPr/>
            <a:r>
              <a:t>Vragen</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30000" fill="hold"/>
                                        <p:tgtEl>
                                          <p:spTgt spid="307"/>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307"/>
                </p:tgtEl>
              </p:cMediaNode>
            </p:video>
            <p:seq concurrent="1" prevAc="none" nextAc="seek">
              <p:cTn id="8" evtFilter="cancelBubble" nodeType="interactiveSeq" restart="whenNotActive" fill="hold">
                <p:stCondLst>
                  <p:cond delay="0" evt="onClick">
                    <p:tgtEl>
                      <p:spTgt spid="307"/>
                    </p:tgtEl>
                  </p:cond>
                </p:stCondLst>
                <p:endSync delay="0" evt="end">
                  <p:rtn val="all"/>
                </p:endSync>
                <p:childTnLst>
                  <p:par>
                    <p:cTn id="9" fill="hold">
                      <p:stCondLst>
                        <p:cond delay="0"/>
                      </p:stCondLst>
                      <p:childTnLst>
                        <p:par>
                          <p:cTn id="10" fill="hold">
                            <p:stCondLst>
                              <p:cond delay="0"/>
                            </p:stCondLst>
                            <p:childTnLst>
                              <p:par>
                                <p:cTn id="11" presetClass="mediacall" nodeType="clickEffect" presetSubtype="0" presetID="2" fill="hold">
                                  <p:stCondLst>
                                    <p:cond delay="0"/>
                                  </p:stCondLst>
                                  <p:childTnLst>
                                    <p:cmd type="call" cmd="togglePause">
                                      <p:cBhvr>
                                        <p:cTn id="12" dur="1" fill="hold"/>
                                        <p:tgtEl>
                                          <p:spTgt spid="307"/>
                                        </p:tgtEl>
                                      </p:cBhvr>
                                    </p:cmd>
                                  </p:childTnLst>
                                </p:cTn>
                              </p:par>
                            </p:childTnLst>
                          </p:cTn>
                        </p:par>
                      </p:childTnLst>
                    </p:cTn>
                  </p:par>
                </p:childTnLst>
              </p:cTn>
              <p:nextCondLst>
                <p:cond delay="0" evt="onClick">
                  <p:tgtEl>
                    <p:spTgt spid="307"/>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0" name="Waarom simulaties?"/>
          <p:cNvSpPr txBox="1"/>
          <p:nvPr>
            <p:ph type="body" sz="half" idx="1"/>
          </p:nvPr>
        </p:nvSpPr>
        <p:spPr>
          <a:prstGeom prst="rect">
            <a:avLst/>
          </a:prstGeom>
        </p:spPr>
        <p:txBody>
          <a:bodyPr/>
          <a:lstStyle/>
          <a:p>
            <a:pPr/>
            <a:r>
              <a:t>Waarom simulaties?</a:t>
            </a:r>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2" name="Korte geschiedenis"/>
          <p:cNvSpPr txBox="1"/>
          <p:nvPr>
            <p:ph type="title"/>
          </p:nvPr>
        </p:nvSpPr>
        <p:spPr>
          <a:prstGeom prst="rect">
            <a:avLst/>
          </a:prstGeom>
        </p:spPr>
        <p:txBody>
          <a:bodyPr/>
          <a:lstStyle/>
          <a:p>
            <a:pPr/>
            <a:r>
              <a:t>Korte geschiedenis</a:t>
            </a:r>
          </a:p>
        </p:txBody>
      </p:sp>
      <p:sp>
        <p:nvSpPr>
          <p:cNvPr id="163" name="Ondertitel dia"/>
          <p:cNvSpPr txBox="1"/>
          <p:nvPr>
            <p:ph type="body" idx="21"/>
          </p:nvPr>
        </p:nvSpPr>
        <p:spPr>
          <a:prstGeom prst="rect">
            <a:avLst/>
          </a:prstGeom>
        </p:spPr>
        <p:txBody>
          <a:bodyPr/>
          <a:lstStyle/>
          <a:p>
            <a:pPr/>
          </a:p>
        </p:txBody>
      </p:sp>
      <p:sp>
        <p:nvSpPr>
          <p:cNvPr id="164" name="Egypte (Senmut): theoretische beschrijvingen…"/>
          <p:cNvSpPr txBox="1"/>
          <p:nvPr>
            <p:ph type="body" sz="half" idx="1"/>
          </p:nvPr>
        </p:nvSpPr>
        <p:spPr>
          <a:xfrm>
            <a:off x="1206500" y="4248504"/>
            <a:ext cx="11007362" cy="8256012"/>
          </a:xfrm>
          <a:prstGeom prst="rect">
            <a:avLst/>
          </a:prstGeom>
        </p:spPr>
        <p:txBody>
          <a:bodyPr/>
          <a:lstStyle/>
          <a:p>
            <a:pPr/>
            <a:r>
              <a:t>Egypte (Senmut): theoretische beschrijvingen</a:t>
            </a:r>
          </a:p>
          <a:p>
            <a:pPr/>
          </a:p>
          <a:p>
            <a:pPr/>
          </a:p>
          <a:p>
            <a:pPr/>
          </a:p>
          <a:p>
            <a:pPr/>
            <a:r>
              <a:t>Babyloniërs (~350-50 BCE): planeetbanen</a:t>
            </a:r>
          </a:p>
        </p:txBody>
      </p:sp>
      <p:pic>
        <p:nvPicPr>
          <p:cNvPr id="165" name="1920px-Astronomical_Ceiling,_Tomb_of_Senenmut_MET_DT207429.jpg" descr="1920px-Astronomical_Ceiling,_Tomb_of_Senenmut_MET_DT207429.jpg"/>
          <p:cNvPicPr>
            <a:picLocks noChangeAspect="1"/>
          </p:cNvPicPr>
          <p:nvPr/>
        </p:nvPicPr>
        <p:blipFill>
          <a:blip r:embed="rId3">
            <a:extLst/>
          </a:blip>
          <a:srcRect l="3926" t="10514" r="3926" b="3158"/>
          <a:stretch>
            <a:fillRect/>
          </a:stretch>
        </p:blipFill>
        <p:spPr>
          <a:xfrm>
            <a:off x="11285995" y="-6383189"/>
            <a:ext cx="12452567" cy="14904727"/>
          </a:xfrm>
          <a:prstGeom prst="rect">
            <a:avLst/>
          </a:prstGeom>
          <a:ln w="12700">
            <a:miter lim="400000"/>
          </a:ln>
        </p:spPr>
      </p:pic>
      <p:pic>
        <p:nvPicPr>
          <p:cNvPr id="166" name="Babylonian_TextBM40054.png" descr="Babylonian_TextBM40054.png"/>
          <p:cNvPicPr>
            <a:picLocks noChangeAspect="1"/>
          </p:cNvPicPr>
          <p:nvPr/>
        </p:nvPicPr>
        <p:blipFill>
          <a:blip r:embed="rId4">
            <a:extLst/>
          </a:blip>
          <a:stretch>
            <a:fillRect/>
          </a:stretch>
        </p:blipFill>
        <p:spPr>
          <a:xfrm>
            <a:off x="17564795" y="7649797"/>
            <a:ext cx="6559447" cy="5460740"/>
          </a:xfrm>
          <a:prstGeom prst="rect">
            <a:avLst/>
          </a:prstGeom>
          <a:ln w="12700">
            <a:miter lim="400000"/>
          </a:ln>
        </p:spPr>
      </p:pic>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0" name="Moderne simulaties: Erik Holmberg"/>
          <p:cNvSpPr txBox="1"/>
          <p:nvPr>
            <p:ph type="title"/>
          </p:nvPr>
        </p:nvSpPr>
        <p:spPr>
          <a:prstGeom prst="rect">
            <a:avLst/>
          </a:prstGeom>
        </p:spPr>
        <p:txBody>
          <a:bodyPr/>
          <a:lstStyle/>
          <a:p>
            <a:pPr/>
            <a:r>
              <a:t>Moderne simulaties: Erik Holmberg</a:t>
            </a:r>
          </a:p>
        </p:txBody>
      </p:sp>
      <p:sp>
        <p:nvSpPr>
          <p:cNvPr id="171" name="Ondertitel dia"/>
          <p:cNvSpPr txBox="1"/>
          <p:nvPr>
            <p:ph type="body" idx="21"/>
          </p:nvPr>
        </p:nvSpPr>
        <p:spPr>
          <a:prstGeom prst="rect">
            <a:avLst/>
          </a:prstGeom>
        </p:spPr>
        <p:txBody>
          <a:bodyPr/>
          <a:lstStyle/>
          <a:p>
            <a:pPr/>
          </a:p>
        </p:txBody>
      </p:sp>
      <p:pic>
        <p:nvPicPr>
          <p:cNvPr id="172" name="holmberg.jpg" descr="holmberg.jpg"/>
          <p:cNvPicPr>
            <a:picLocks noChangeAspect="1"/>
          </p:cNvPicPr>
          <p:nvPr/>
        </p:nvPicPr>
        <p:blipFill>
          <a:blip r:embed="rId2">
            <a:extLst/>
          </a:blip>
          <a:stretch>
            <a:fillRect/>
          </a:stretch>
        </p:blipFill>
        <p:spPr>
          <a:xfrm>
            <a:off x="2574252" y="3437846"/>
            <a:ext cx="5094605" cy="6840308"/>
          </a:xfrm>
          <a:prstGeom prst="rect">
            <a:avLst/>
          </a:prstGeom>
          <a:ln w="12700">
            <a:miter lim="400000"/>
          </a:ln>
        </p:spPr>
      </p:pic>
      <p:pic>
        <p:nvPicPr>
          <p:cNvPr id="173" name="Afbeelding" descr="Afbeelding"/>
          <p:cNvPicPr>
            <a:picLocks noChangeAspect="1"/>
          </p:cNvPicPr>
          <p:nvPr/>
        </p:nvPicPr>
        <p:blipFill>
          <a:blip r:embed="rId3">
            <a:extLst/>
          </a:blip>
          <a:stretch>
            <a:fillRect/>
          </a:stretch>
        </p:blipFill>
        <p:spPr>
          <a:xfrm flipH="1" rot="16200000">
            <a:off x="10836165" y="2407940"/>
            <a:ext cx="11348981" cy="10492393"/>
          </a:xfrm>
          <a:prstGeom prst="rect">
            <a:avLst/>
          </a:prstGeom>
          <a:ln w="12700">
            <a:miter lim="400000"/>
          </a:ln>
        </p:spPr>
      </p:pic>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5" name="Versnelling uitrekenen"/>
          <p:cNvSpPr txBox="1"/>
          <p:nvPr>
            <p:ph type="title"/>
          </p:nvPr>
        </p:nvSpPr>
        <p:spPr>
          <a:prstGeom prst="rect">
            <a:avLst/>
          </a:prstGeom>
        </p:spPr>
        <p:txBody>
          <a:bodyPr/>
          <a:lstStyle/>
          <a:p>
            <a:pPr/>
            <a:r>
              <a:t>Versnelling uitrekenen</a:t>
            </a:r>
          </a:p>
        </p:txBody>
      </p:sp>
      <p:sp>
        <p:nvSpPr>
          <p:cNvPr id="176" name="Ondertitel dia"/>
          <p:cNvSpPr txBox="1"/>
          <p:nvPr>
            <p:ph type="body" idx="21"/>
          </p:nvPr>
        </p:nvSpPr>
        <p:spPr>
          <a:prstGeom prst="rect">
            <a:avLst/>
          </a:prstGeom>
        </p:spPr>
        <p:txBody>
          <a:bodyPr/>
          <a:lstStyle/>
          <a:p>
            <a:pPr/>
          </a:p>
        </p:txBody>
      </p:sp>
      <p:grpSp>
        <p:nvGrpSpPr>
          <p:cNvPr id="179" name="Groepeer"/>
          <p:cNvGrpSpPr/>
          <p:nvPr/>
        </p:nvGrpSpPr>
        <p:grpSpPr>
          <a:xfrm>
            <a:off x="5236878" y="5591213"/>
            <a:ext cx="5486401" cy="3268549"/>
            <a:chOff x="0" y="0"/>
            <a:chExt cx="5486400" cy="3268548"/>
          </a:xfrm>
        </p:grpSpPr>
        <p:sp>
          <p:nvSpPr>
            <p:cNvPr id="177" name="Vergelijking"/>
            <p:cNvSpPr txBox="1"/>
            <p:nvPr/>
          </p:nvSpPr>
          <p:spPr>
            <a:xfrm>
              <a:off x="134415" y="0"/>
              <a:ext cx="5217570" cy="2532050"/>
            </a:xfrm>
            <a:prstGeom prst="rect">
              <a:avLst/>
            </a:prstGeom>
            <a:noFill/>
            <a:ln w="12700" cap="flat">
              <a:noFill/>
              <a:miter lim="400000"/>
            </a:ln>
            <a:effectLst/>
          </p:spPr>
          <p:txBody>
            <a:bodyPr wrap="none" lIns="0" tIns="0" rIns="0" bIns="0">
              <a:spAutoFit/>
            </a:bodyPr>
            <a:lstStyle/>
            <a:p>
              <a:pPr algn="l" defTabSz="914400" latinLnBrk="1">
                <a:defRPr sz="1800">
                  <a:solidFill>
                    <a:srgbClr val="000000"/>
                  </a:solidFill>
                </a:defRPr>
              </a:pPr>
              <a14:m>
                <m:oMathPara>
                  <m:oMathParaPr>
                    <m:jc m:val="centerGroup"/>
                  </m:oMathParaPr>
                  <m:oMath>
                    <m:r>
                      <a:rPr xmlns:a="http://schemas.openxmlformats.org/drawingml/2006/main" sz="9400" i="1">
                        <a:solidFill>
                          <a:srgbClr val="586D74"/>
                        </a:solidFill>
                        <a:latin typeface="Cambria Math" panose="02040503050406030204" pitchFamily="18" charset="0"/>
                      </a:rPr>
                      <m:t>F</m:t>
                    </m:r>
                    <m:r>
                      <a:rPr xmlns:a="http://schemas.openxmlformats.org/drawingml/2006/main" sz="9400" i="1">
                        <a:solidFill>
                          <a:srgbClr val="586D74"/>
                        </a:solidFill>
                        <a:latin typeface="Cambria Math" panose="02040503050406030204" pitchFamily="18" charset="0"/>
                      </a:rPr>
                      <m:t>=</m:t>
                    </m:r>
                    <m:f>
                      <m:fPr>
                        <m:ctrlPr>
                          <a:rPr xmlns:a="http://schemas.openxmlformats.org/drawingml/2006/main" sz="9400" i="1">
                            <a:solidFill>
                              <a:srgbClr val="586D74"/>
                            </a:solidFill>
                            <a:latin typeface="Cambria Math" panose="02040503050406030204" pitchFamily="18" charset="0"/>
                          </a:rPr>
                        </m:ctrlPr>
                        <m:type m:val="bar"/>
                      </m:fPr>
                      <m:num>
                        <m:r>
                          <a:rPr xmlns:a="http://schemas.openxmlformats.org/drawingml/2006/main" sz="9400" i="1">
                            <a:solidFill>
                              <a:srgbClr val="586D74"/>
                            </a:solidFill>
                            <a:latin typeface="Cambria Math" panose="02040503050406030204" pitchFamily="18" charset="0"/>
                          </a:rPr>
                          <m:t>G</m:t>
                        </m:r>
                        <m:r>
                          <a:rPr xmlns:a="http://schemas.openxmlformats.org/drawingml/2006/main" sz="9400" i="1">
                            <a:solidFill>
                              <a:srgbClr val="586D74"/>
                            </a:solidFill>
                            <a:latin typeface="Cambria Math" panose="02040503050406030204" pitchFamily="18" charset="0"/>
                          </a:rPr>
                          <m:t>M</m:t>
                        </m:r>
                        <m:r>
                          <a:rPr xmlns:a="http://schemas.openxmlformats.org/drawingml/2006/main" sz="9400" i="1">
                            <a:solidFill>
                              <a:srgbClr val="586D74"/>
                            </a:solidFill>
                            <a:latin typeface="Cambria Math" panose="02040503050406030204" pitchFamily="18" charset="0"/>
                          </a:rPr>
                          <m:t>m</m:t>
                        </m:r>
                      </m:num>
                      <m:den>
                        <m:sSup>
                          <m:e>
                            <m:r>
                              <a:rPr xmlns:a="http://schemas.openxmlformats.org/drawingml/2006/main" sz="9400" i="1">
                                <a:solidFill>
                                  <a:srgbClr val="586D74"/>
                                </a:solidFill>
                                <a:latin typeface="Cambria Math" panose="02040503050406030204" pitchFamily="18" charset="0"/>
                              </a:rPr>
                              <m:t>r</m:t>
                            </m:r>
                          </m:e>
                          <m:sup>
                            <m:r>
                              <a:rPr xmlns:a="http://schemas.openxmlformats.org/drawingml/2006/main" sz="9400" i="1">
                                <a:solidFill>
                                  <a:srgbClr val="586D74"/>
                                </a:solidFill>
                                <a:latin typeface="Cambria Math" panose="02040503050406030204" pitchFamily="18" charset="0"/>
                              </a:rPr>
                              <m:t>2</m:t>
                            </m:r>
                          </m:sup>
                        </m:sSup>
                      </m:den>
                    </m:f>
                  </m:oMath>
                </m:oMathPara>
              </a14:m>
              <a:endParaRPr sz="9400">
                <a:solidFill>
                  <a:srgbClr val="586E75"/>
                </a:solidFill>
              </a:endParaRPr>
            </a:p>
          </p:txBody>
        </p:sp>
        <p:sp>
          <p:nvSpPr>
            <p:cNvPr id="178" name="Caption"/>
            <p:cNvSpPr/>
            <p:nvPr/>
          </p:nvSpPr>
          <p:spPr>
            <a:xfrm>
              <a:off x="0" y="2633649"/>
              <a:ext cx="5486401" cy="634900"/>
            </a:xfrm>
            <a:prstGeom prst="roundRect">
              <a:avLst>
                <a:gd name="adj" fmla="val 0"/>
              </a:avLst>
            </a:prstGeom>
            <a:solidFill>
              <a:srgbClr val="000000">
                <a:alpha val="0"/>
              </a:srgbClr>
            </a:solid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noAutofit/>
            </a:bodyPr>
            <a:lstStyle>
              <a:lvl1pPr>
                <a:defRPr sz="3600">
                  <a:solidFill>
                    <a:srgbClr val="586E75"/>
                  </a:solidFill>
                </a:defRPr>
              </a:lvl1pPr>
            </a:lstStyle>
            <a:p>
              <a:pPr/>
              <a:r>
                <a:t>Zwaartekracht</a:t>
              </a:r>
            </a:p>
          </p:txBody>
        </p:sp>
      </p:grpSp>
      <p:grpSp>
        <p:nvGrpSpPr>
          <p:cNvPr id="182" name="Groepeer"/>
          <p:cNvGrpSpPr/>
          <p:nvPr/>
        </p:nvGrpSpPr>
        <p:grpSpPr>
          <a:xfrm>
            <a:off x="13954670" y="5588990"/>
            <a:ext cx="5486401" cy="3274518"/>
            <a:chOff x="0" y="0"/>
            <a:chExt cx="5486400" cy="3274517"/>
          </a:xfrm>
        </p:grpSpPr>
        <p:sp>
          <p:nvSpPr>
            <p:cNvPr id="180" name="Vergelijking"/>
            <p:cNvSpPr txBox="1"/>
            <p:nvPr/>
          </p:nvSpPr>
          <p:spPr>
            <a:xfrm>
              <a:off x="428364" y="0"/>
              <a:ext cx="4629673" cy="2538019"/>
            </a:xfrm>
            <a:prstGeom prst="rect">
              <a:avLst/>
            </a:prstGeom>
            <a:noFill/>
            <a:ln w="12700" cap="flat">
              <a:noFill/>
              <a:miter lim="400000"/>
            </a:ln>
            <a:effectLst/>
          </p:spPr>
          <p:txBody>
            <a:bodyPr wrap="none" lIns="0" tIns="0" rIns="0" bIns="0">
              <a:spAutoFit/>
            </a:bodyPr>
            <a:lstStyle/>
            <a:p>
              <a:pPr algn="l" defTabSz="914400" latinLnBrk="1">
                <a:defRPr sz="1800">
                  <a:solidFill>
                    <a:srgbClr val="000000"/>
                  </a:solidFill>
                </a:defRPr>
              </a:pPr>
              <a14:m>
                <m:oMathPara>
                  <m:oMathParaPr>
                    <m:jc m:val="centerGroup"/>
                  </m:oMathParaPr>
                  <m:oMath>
                    <m:r>
                      <a:rPr xmlns:a="http://schemas.openxmlformats.org/drawingml/2006/main" sz="9400" i="1">
                        <a:solidFill>
                          <a:srgbClr val="586D74"/>
                        </a:solidFill>
                        <a:latin typeface="Cambria Math" panose="02040503050406030204" pitchFamily="18" charset="0"/>
                      </a:rPr>
                      <m:t>F</m:t>
                    </m:r>
                    <m:r>
                      <a:rPr xmlns:a="http://schemas.openxmlformats.org/drawingml/2006/main" sz="9400" i="1">
                        <a:solidFill>
                          <a:srgbClr val="586D74"/>
                        </a:solidFill>
                        <a:latin typeface="Cambria Math" panose="02040503050406030204" pitchFamily="18" charset="0"/>
                      </a:rPr>
                      <m:t>=</m:t>
                    </m:r>
                    <m:f>
                      <m:fPr>
                        <m:ctrlPr>
                          <a:rPr xmlns:a="http://schemas.openxmlformats.org/drawingml/2006/main" sz="9400" i="1">
                            <a:solidFill>
                              <a:srgbClr val="586D74"/>
                            </a:solidFill>
                            <a:latin typeface="Cambria Math" panose="02040503050406030204" pitchFamily="18" charset="0"/>
                          </a:rPr>
                        </m:ctrlPr>
                        <m:type m:val="bar"/>
                      </m:fPr>
                      <m:num>
                        <m:r>
                          <a:rPr xmlns:a="http://schemas.openxmlformats.org/drawingml/2006/main" sz="9400" i="1">
                            <a:solidFill>
                              <a:srgbClr val="586D74"/>
                            </a:solidFill>
                            <a:latin typeface="Cambria Math" panose="02040503050406030204" pitchFamily="18" charset="0"/>
                          </a:rPr>
                          <m:t>L</m:t>
                        </m:r>
                      </m:num>
                      <m:den>
                        <m:r>
                          <a:rPr xmlns:a="http://schemas.openxmlformats.org/drawingml/2006/main" sz="9400" i="1">
                            <a:solidFill>
                              <a:srgbClr val="586D74"/>
                            </a:solidFill>
                            <a:latin typeface="Cambria Math" panose="02040503050406030204" pitchFamily="18" charset="0"/>
                          </a:rPr>
                          <m:t>4</m:t>
                        </m:r>
                        <m:r>
                          <a:rPr xmlns:a="http://schemas.openxmlformats.org/drawingml/2006/main" sz="9400" i="1">
                            <a:solidFill>
                              <a:srgbClr val="586D74"/>
                            </a:solidFill>
                            <a:latin typeface="Cambria Math" panose="02040503050406030204" pitchFamily="18" charset="0"/>
                          </a:rPr>
                          <m:t>π</m:t>
                        </m:r>
                        <m:sSup>
                          <m:e>
                            <m:r>
                              <a:rPr xmlns:a="http://schemas.openxmlformats.org/drawingml/2006/main" sz="9400" i="1">
                                <a:solidFill>
                                  <a:srgbClr val="586D74"/>
                                </a:solidFill>
                                <a:latin typeface="Cambria Math" panose="02040503050406030204" pitchFamily="18" charset="0"/>
                              </a:rPr>
                              <m:t>r</m:t>
                            </m:r>
                          </m:e>
                          <m:sup>
                            <m:r>
                              <a:rPr xmlns:a="http://schemas.openxmlformats.org/drawingml/2006/main" sz="9400" i="1">
                                <a:solidFill>
                                  <a:srgbClr val="586D74"/>
                                </a:solidFill>
                                <a:latin typeface="Cambria Math" panose="02040503050406030204" pitchFamily="18" charset="0"/>
                              </a:rPr>
                              <m:t>2</m:t>
                            </m:r>
                          </m:sup>
                        </m:sSup>
                      </m:den>
                    </m:f>
                  </m:oMath>
                </m:oMathPara>
              </a14:m>
              <a:endParaRPr sz="9400">
                <a:solidFill>
                  <a:srgbClr val="586E75"/>
                </a:solidFill>
              </a:endParaRPr>
            </a:p>
          </p:txBody>
        </p:sp>
        <p:sp>
          <p:nvSpPr>
            <p:cNvPr id="181" name="Caption"/>
            <p:cNvSpPr/>
            <p:nvPr/>
          </p:nvSpPr>
          <p:spPr>
            <a:xfrm>
              <a:off x="0" y="2639618"/>
              <a:ext cx="5486401" cy="634900"/>
            </a:xfrm>
            <a:prstGeom prst="roundRect">
              <a:avLst>
                <a:gd name="adj" fmla="val 0"/>
              </a:avLst>
            </a:prstGeom>
            <a:solidFill>
              <a:srgbClr val="000000">
                <a:alpha val="0"/>
              </a:srgbClr>
            </a:solid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noAutofit/>
            </a:bodyPr>
            <a:lstStyle>
              <a:lvl1pPr>
                <a:defRPr sz="3600">
                  <a:solidFill>
                    <a:srgbClr val="586E75"/>
                  </a:solidFill>
                </a:defRPr>
              </a:lvl1pPr>
            </a:lstStyle>
            <a:p>
              <a:pPr/>
              <a:r>
                <a:t>Lichtkracht</a:t>
              </a:r>
            </a:p>
          </p:txBody>
        </p:sp>
      </p:gr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84" name="Afbeelding" descr="Afbeelding"/>
          <p:cNvPicPr>
            <a:picLocks noChangeAspect="1"/>
          </p:cNvPicPr>
          <p:nvPr>
            <p:ph type="pic" idx="23"/>
          </p:nvPr>
        </p:nvPicPr>
        <p:blipFill>
          <a:blip r:embed="rId2">
            <a:extLst/>
          </a:blip>
          <a:srcRect l="66" t="0" r="66" b="0"/>
          <a:stretch>
            <a:fillRect/>
          </a:stretch>
        </p:blipFill>
        <p:spPr>
          <a:xfrm>
            <a:off x="1478472" y="2974437"/>
            <a:ext cx="10517169" cy="7218034"/>
          </a:xfrm>
          <a:prstGeom prst="rect">
            <a:avLst/>
          </a:prstGeom>
        </p:spPr>
      </p:pic>
      <p:sp>
        <p:nvSpPr>
          <p:cNvPr id="185" name="De eerste simulaties"/>
          <p:cNvSpPr txBox="1"/>
          <p:nvPr>
            <p:ph type="title" idx="4294967295"/>
          </p:nvPr>
        </p:nvSpPr>
        <p:spPr>
          <a:xfrm>
            <a:off x="1206500" y="1079500"/>
            <a:ext cx="21971000" cy="1558050"/>
          </a:xfrm>
          <a:prstGeom prst="rect">
            <a:avLst/>
          </a:prstGeom>
        </p:spPr>
        <p:txBody>
          <a:bodyPr/>
          <a:lstStyle/>
          <a:p>
            <a:pPr/>
            <a:r>
              <a:t>De eerste simulaties</a:t>
            </a:r>
          </a:p>
        </p:txBody>
      </p:sp>
      <p:grpSp>
        <p:nvGrpSpPr>
          <p:cNvPr id="188" name="Groepeer"/>
          <p:cNvGrpSpPr/>
          <p:nvPr/>
        </p:nvGrpSpPr>
        <p:grpSpPr>
          <a:xfrm>
            <a:off x="14016008" y="3003609"/>
            <a:ext cx="9015419" cy="7745809"/>
            <a:chOff x="0" y="22745"/>
            <a:chExt cx="9015417" cy="7745808"/>
          </a:xfrm>
        </p:grpSpPr>
        <p:pic>
          <p:nvPicPr>
            <p:cNvPr id="186" name="Afbeelding" descr="Afbeelding"/>
            <p:cNvPicPr>
              <a:picLocks noChangeAspect="1"/>
            </p:cNvPicPr>
            <p:nvPr/>
          </p:nvPicPr>
          <p:blipFill>
            <a:blip r:embed="rId3">
              <a:extLst/>
            </a:blip>
            <a:srcRect l="0" t="0" r="0" b="0"/>
            <a:stretch>
              <a:fillRect/>
            </a:stretch>
          </p:blipFill>
          <p:spPr>
            <a:xfrm>
              <a:off x="30005" y="22745"/>
              <a:ext cx="8955408" cy="7160099"/>
            </a:xfrm>
            <a:prstGeom prst="rect">
              <a:avLst/>
            </a:prstGeom>
            <a:ln w="12700" cap="flat">
              <a:noFill/>
              <a:miter lim="400000"/>
            </a:ln>
            <a:effectLst/>
          </p:spPr>
        </p:pic>
        <p:sp>
          <p:nvSpPr>
            <p:cNvPr id="187" name="Caption"/>
            <p:cNvSpPr/>
            <p:nvPr/>
          </p:nvSpPr>
          <p:spPr>
            <a:xfrm>
              <a:off x="0" y="7307188"/>
              <a:ext cx="9015419" cy="461366"/>
            </a:xfrm>
            <a:prstGeom prst="roundRect">
              <a:avLst>
                <a:gd name="adj" fmla="val 0"/>
              </a:avLst>
            </a:prstGeom>
            <a:solidFill>
              <a:srgbClr val="000000">
                <a:alpha val="0"/>
              </a:srgbClr>
            </a:solid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noAutofit/>
            </a:bodyPr>
            <a:lstStyle/>
            <a:p>
              <a:pPr/>
              <a:r>
                <a:t>Erik Holmberg, 1941</a:t>
              </a:r>
            </a:p>
          </p:txBody>
        </p:sp>
      </p:grpSp>
      <p:pic>
        <p:nvPicPr>
          <p:cNvPr id="189" name="Afbeelding" descr="Afbeelding"/>
          <p:cNvPicPr>
            <a:picLocks noChangeAspect="1"/>
          </p:cNvPicPr>
          <p:nvPr/>
        </p:nvPicPr>
        <p:blipFill>
          <a:blip r:embed="rId4">
            <a:extLst/>
          </a:blip>
          <a:stretch>
            <a:fillRect/>
          </a:stretch>
        </p:blipFill>
        <p:spPr>
          <a:xfrm>
            <a:off x="1376516" y="10787871"/>
            <a:ext cx="13814577" cy="1927577"/>
          </a:xfrm>
          <a:prstGeom prst="rect">
            <a:avLst/>
          </a:prstGeom>
          <a:ln w="12700">
            <a:miter lim="400000"/>
          </a:ln>
        </p:spPr>
      </p:pic>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93" name="Groepeer"/>
          <p:cNvGrpSpPr/>
          <p:nvPr/>
        </p:nvGrpSpPr>
        <p:grpSpPr>
          <a:xfrm>
            <a:off x="4386234" y="1046587"/>
            <a:ext cx="15611532" cy="12185791"/>
            <a:chOff x="0" y="0"/>
            <a:chExt cx="15611530" cy="12185790"/>
          </a:xfrm>
        </p:grpSpPr>
        <p:pic>
          <p:nvPicPr>
            <p:cNvPr id="191" name="Afbeelding" descr="Afbeelding"/>
            <p:cNvPicPr>
              <a:picLocks noChangeAspect="1"/>
            </p:cNvPicPr>
            <p:nvPr/>
          </p:nvPicPr>
          <p:blipFill>
            <a:blip r:embed="rId2">
              <a:extLst/>
            </a:blip>
            <a:stretch>
              <a:fillRect/>
            </a:stretch>
          </p:blipFill>
          <p:spPr>
            <a:xfrm>
              <a:off x="0" y="0"/>
              <a:ext cx="15611532" cy="11622825"/>
            </a:xfrm>
            <a:prstGeom prst="rect">
              <a:avLst/>
            </a:prstGeom>
            <a:ln w="12700" cap="flat">
              <a:noFill/>
              <a:miter lim="400000"/>
            </a:ln>
            <a:effectLst/>
          </p:spPr>
        </p:pic>
        <p:sp>
          <p:nvSpPr>
            <p:cNvPr id="192" name="Caption"/>
            <p:cNvSpPr/>
            <p:nvPr/>
          </p:nvSpPr>
          <p:spPr>
            <a:xfrm>
              <a:off x="0" y="11724424"/>
              <a:ext cx="15611532" cy="461367"/>
            </a:xfrm>
            <a:prstGeom prst="roundRect">
              <a:avLst>
                <a:gd name="adj" fmla="val 0"/>
              </a:avLst>
            </a:prstGeom>
            <a:solidFill>
              <a:srgbClr val="000000">
                <a:alpha val="0"/>
              </a:srgbClr>
            </a:solid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noAutofit/>
            </a:bodyPr>
            <a:lstStyle/>
            <a:p>
              <a:pPr/>
              <a:r>
                <a:t>Erik Holmberg, 1941</a:t>
              </a:r>
            </a:p>
          </p:txBody>
        </p:sp>
      </p:gr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95" name="m51-and-companion_0-jpg.jpeg" descr="m51-and-companion_0-jpg.jpeg"/>
          <p:cNvPicPr>
            <a:picLocks noChangeAspect="1"/>
          </p:cNvPicPr>
          <p:nvPr/>
        </p:nvPicPr>
        <p:blipFill>
          <a:blip r:embed="rId2">
            <a:extLst/>
          </a:blip>
          <a:srcRect l="0" t="0" r="0" b="6552"/>
          <a:stretch>
            <a:fillRect/>
          </a:stretch>
        </p:blipFill>
        <p:spPr>
          <a:xfrm rot="10800000">
            <a:off x="-1" y="-1804399"/>
            <a:ext cx="24384001" cy="15843613"/>
          </a:xfrm>
          <a:prstGeom prst="rect">
            <a:avLst/>
          </a:prstGeom>
          <a:ln w="12700">
            <a:miter lim="400000"/>
          </a:ln>
        </p:spPr>
      </p:pic>
      <p:sp>
        <p:nvSpPr>
          <p:cNvPr id="196" name="NASA, ESA, S. Beckwith (STScI) and the Hubble Heritage Team (STScI/AURA)"/>
          <p:cNvSpPr txBox="1"/>
          <p:nvPr/>
        </p:nvSpPr>
        <p:spPr>
          <a:xfrm>
            <a:off x="17421210" y="13223419"/>
            <a:ext cx="6833798" cy="330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1500">
                <a:solidFill>
                  <a:srgbClr val="FDF6E3"/>
                </a:solidFill>
                <a:latin typeface="Helvetica"/>
                <a:ea typeface="Helvetica"/>
                <a:cs typeface="Helvetica"/>
                <a:sym typeface="Helvetica"/>
              </a:defRPr>
            </a:lvl1pPr>
          </a:lstStyle>
          <a:p>
            <a:pPr/>
            <a:r>
              <a:t>NASA, ESA, S. Beckwith (STScI) and the Hubble Heritage Team (STScI/AURA)</a:t>
            </a:r>
          </a:p>
        </p:txBody>
      </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21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