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536" r:id="rId4"/>
    <p:sldId id="534" r:id="rId5"/>
    <p:sldId id="530" r:id="rId6"/>
    <p:sldId id="258" r:id="rId7"/>
    <p:sldId id="261" r:id="rId8"/>
    <p:sldId id="263" r:id="rId9"/>
    <p:sldId id="262" r:id="rId10"/>
    <p:sldId id="526" r:id="rId11"/>
    <p:sldId id="264" r:id="rId12"/>
    <p:sldId id="265" r:id="rId13"/>
    <p:sldId id="266" r:id="rId14"/>
    <p:sldId id="527" r:id="rId15"/>
    <p:sldId id="531" r:id="rId16"/>
    <p:sldId id="532" r:id="rId17"/>
    <p:sldId id="533" r:id="rId18"/>
    <p:sldId id="535" r:id="rId19"/>
    <p:sldId id="537" r:id="rId20"/>
    <p:sldId id="52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EB60F-4629-4840-8407-1E2B744FAEB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143628-297C-4970-B9F9-D53E202981B5}">
      <dgm:prSet/>
      <dgm:spPr/>
      <dgm:t>
        <a:bodyPr/>
        <a:lstStyle/>
        <a:p>
          <a:r>
            <a:rPr lang="en-US" b="1" dirty="0"/>
            <a:t>Topic 1: Different views of sustainability in economics</a:t>
          </a:r>
        </a:p>
      </dgm:t>
    </dgm:pt>
    <dgm:pt modelId="{45D26DDF-CF93-4D76-A49F-936304DB5459}" type="parTrans" cxnId="{AF3A4D91-AA41-4B7D-A7AA-D6D65C09D336}">
      <dgm:prSet/>
      <dgm:spPr/>
      <dgm:t>
        <a:bodyPr/>
        <a:lstStyle/>
        <a:p>
          <a:endParaRPr lang="en-US"/>
        </a:p>
      </dgm:t>
    </dgm:pt>
    <dgm:pt modelId="{92ED32FE-94D1-470C-9873-62FE6D02F098}" type="sibTrans" cxnId="{AF3A4D91-AA41-4B7D-A7AA-D6D65C09D336}">
      <dgm:prSet/>
      <dgm:spPr/>
      <dgm:t>
        <a:bodyPr/>
        <a:lstStyle/>
        <a:p>
          <a:endParaRPr lang="en-US"/>
        </a:p>
      </dgm:t>
    </dgm:pt>
    <dgm:pt modelId="{4912FA6E-CB96-4C31-9227-D2B75A182B9B}">
      <dgm:prSet/>
      <dgm:spPr/>
      <dgm:t>
        <a:bodyPr/>
        <a:lstStyle/>
        <a:p>
          <a:r>
            <a:rPr lang="en-US"/>
            <a:t>Lecture 2: Weak versus Strong sustainability</a:t>
          </a:r>
        </a:p>
      </dgm:t>
    </dgm:pt>
    <dgm:pt modelId="{601918F4-98F5-4811-9752-791637756D29}" type="parTrans" cxnId="{5090377B-4E82-4FAF-B177-522AC2B05952}">
      <dgm:prSet/>
      <dgm:spPr/>
      <dgm:t>
        <a:bodyPr/>
        <a:lstStyle/>
        <a:p>
          <a:endParaRPr lang="en-US"/>
        </a:p>
      </dgm:t>
    </dgm:pt>
    <dgm:pt modelId="{1641E41B-347D-4388-9AF8-99117D0C838A}" type="sibTrans" cxnId="{5090377B-4E82-4FAF-B177-522AC2B05952}">
      <dgm:prSet/>
      <dgm:spPr/>
      <dgm:t>
        <a:bodyPr/>
        <a:lstStyle/>
        <a:p>
          <a:endParaRPr lang="en-US"/>
        </a:p>
      </dgm:t>
    </dgm:pt>
    <dgm:pt modelId="{C6733625-22F8-43AE-8178-FC11C7352C49}">
      <dgm:prSet/>
      <dgm:spPr/>
      <dgm:t>
        <a:bodyPr/>
        <a:lstStyle/>
        <a:p>
          <a:r>
            <a:rPr lang="en-US"/>
            <a:t>Lecture 3: How to value nature? </a:t>
          </a:r>
        </a:p>
      </dgm:t>
    </dgm:pt>
    <dgm:pt modelId="{EC4DE10E-CB38-4410-A465-C2590D766A67}" type="parTrans" cxnId="{B1BCDE55-40A5-44A1-981A-C9B9083636B8}">
      <dgm:prSet/>
      <dgm:spPr/>
      <dgm:t>
        <a:bodyPr/>
        <a:lstStyle/>
        <a:p>
          <a:endParaRPr lang="en-US"/>
        </a:p>
      </dgm:t>
    </dgm:pt>
    <dgm:pt modelId="{3F68CD78-DC37-4C02-BF5B-85C34FFA95D2}" type="sibTrans" cxnId="{B1BCDE55-40A5-44A1-981A-C9B9083636B8}">
      <dgm:prSet/>
      <dgm:spPr/>
      <dgm:t>
        <a:bodyPr/>
        <a:lstStyle/>
        <a:p>
          <a:endParaRPr lang="en-US"/>
        </a:p>
      </dgm:t>
    </dgm:pt>
    <dgm:pt modelId="{370625AD-9ACD-42FC-ABF2-1C5A520631A3}">
      <dgm:prSet/>
      <dgm:spPr/>
      <dgm:t>
        <a:bodyPr/>
        <a:lstStyle/>
        <a:p>
          <a:r>
            <a:rPr lang="en-US" b="1" dirty="0"/>
            <a:t>Topic 2: Beyond GDP and traditional models of growth </a:t>
          </a:r>
        </a:p>
      </dgm:t>
    </dgm:pt>
    <dgm:pt modelId="{91F71EF2-0FCC-4FC6-898D-82B92ED491EE}" type="parTrans" cxnId="{344E4115-1485-4064-AA7D-F38831F6A7AF}">
      <dgm:prSet/>
      <dgm:spPr/>
      <dgm:t>
        <a:bodyPr/>
        <a:lstStyle/>
        <a:p>
          <a:endParaRPr lang="en-US"/>
        </a:p>
      </dgm:t>
    </dgm:pt>
    <dgm:pt modelId="{689DEF1C-FF32-4335-8752-CB7036E4B9B4}" type="sibTrans" cxnId="{344E4115-1485-4064-AA7D-F38831F6A7AF}">
      <dgm:prSet/>
      <dgm:spPr/>
      <dgm:t>
        <a:bodyPr/>
        <a:lstStyle/>
        <a:p>
          <a:endParaRPr lang="en-US"/>
        </a:p>
      </dgm:t>
    </dgm:pt>
    <dgm:pt modelId="{BD2056D0-B3B5-4C97-87A7-9216252AC037}">
      <dgm:prSet/>
      <dgm:spPr/>
      <dgm:t>
        <a:bodyPr/>
        <a:lstStyle/>
        <a:p>
          <a:r>
            <a:rPr lang="en-US"/>
            <a:t>Lecture 4: The limits of economic growth as we know it</a:t>
          </a:r>
        </a:p>
      </dgm:t>
    </dgm:pt>
    <dgm:pt modelId="{3FDBAAA6-5C65-417F-94FE-76B06C267424}" type="parTrans" cxnId="{7A1B2724-1D25-4399-AA8E-AA860AF7FFE9}">
      <dgm:prSet/>
      <dgm:spPr/>
      <dgm:t>
        <a:bodyPr/>
        <a:lstStyle/>
        <a:p>
          <a:endParaRPr lang="en-US"/>
        </a:p>
      </dgm:t>
    </dgm:pt>
    <dgm:pt modelId="{3F6E3ED2-0682-4C89-9719-4E993027F483}" type="sibTrans" cxnId="{7A1B2724-1D25-4399-AA8E-AA860AF7FFE9}">
      <dgm:prSet/>
      <dgm:spPr/>
      <dgm:t>
        <a:bodyPr/>
        <a:lstStyle/>
        <a:p>
          <a:endParaRPr lang="en-US"/>
        </a:p>
      </dgm:t>
    </dgm:pt>
    <dgm:pt modelId="{43D7EAD4-40CE-4E89-819A-D4193A409786}">
      <dgm:prSet/>
      <dgm:spPr/>
      <dgm:t>
        <a:bodyPr/>
        <a:lstStyle/>
        <a:p>
          <a:r>
            <a:rPr lang="en-US"/>
            <a:t>Lecture 5: Alternatives for the future</a:t>
          </a:r>
        </a:p>
      </dgm:t>
    </dgm:pt>
    <dgm:pt modelId="{F8BCE1F5-A552-424B-B6C5-9454988D6EC1}" type="parTrans" cxnId="{04EB7FD7-2D37-4341-A12D-44ADAC90E5B7}">
      <dgm:prSet/>
      <dgm:spPr/>
      <dgm:t>
        <a:bodyPr/>
        <a:lstStyle/>
        <a:p>
          <a:endParaRPr lang="en-US"/>
        </a:p>
      </dgm:t>
    </dgm:pt>
    <dgm:pt modelId="{85D81DAD-9FBC-453C-AD66-6EC5F96799FE}" type="sibTrans" cxnId="{04EB7FD7-2D37-4341-A12D-44ADAC90E5B7}">
      <dgm:prSet/>
      <dgm:spPr/>
      <dgm:t>
        <a:bodyPr/>
        <a:lstStyle/>
        <a:p>
          <a:endParaRPr lang="en-US"/>
        </a:p>
      </dgm:t>
    </dgm:pt>
    <dgm:pt modelId="{459B6828-6527-4E43-BBE8-AA9870D13D98}">
      <dgm:prSet/>
      <dgm:spPr/>
      <dgm:t>
        <a:bodyPr/>
        <a:lstStyle/>
        <a:p>
          <a:r>
            <a:rPr lang="en-US" b="1" dirty="0"/>
            <a:t>Topic 3: Behaviors, cooperation and sustainable development</a:t>
          </a:r>
        </a:p>
      </dgm:t>
    </dgm:pt>
    <dgm:pt modelId="{CF12B739-DD90-4C58-B8C0-8593AD8E47A7}" type="parTrans" cxnId="{22ED288C-8813-42A2-B46C-D595CAC8A009}">
      <dgm:prSet/>
      <dgm:spPr/>
      <dgm:t>
        <a:bodyPr/>
        <a:lstStyle/>
        <a:p>
          <a:endParaRPr lang="en-US"/>
        </a:p>
      </dgm:t>
    </dgm:pt>
    <dgm:pt modelId="{427E1890-C8D8-40B0-80E2-AFC3CD23080B}" type="sibTrans" cxnId="{22ED288C-8813-42A2-B46C-D595CAC8A009}">
      <dgm:prSet/>
      <dgm:spPr/>
      <dgm:t>
        <a:bodyPr/>
        <a:lstStyle/>
        <a:p>
          <a:endParaRPr lang="en-US"/>
        </a:p>
      </dgm:t>
    </dgm:pt>
    <dgm:pt modelId="{9E88C4E8-0E15-450E-9693-B3A61EA0BC5E}">
      <dgm:prSet/>
      <dgm:spPr/>
      <dgm:t>
        <a:bodyPr/>
        <a:lstStyle/>
        <a:p>
          <a:r>
            <a:rPr lang="en-US"/>
            <a:t>Lecture 6: Impacting individual behaviors</a:t>
          </a:r>
        </a:p>
      </dgm:t>
    </dgm:pt>
    <dgm:pt modelId="{CE07B18E-4EDB-4840-98B8-97683F9900AF}" type="parTrans" cxnId="{6F01F185-9DFB-490E-B7AB-2EA76C2A4D32}">
      <dgm:prSet/>
      <dgm:spPr/>
      <dgm:t>
        <a:bodyPr/>
        <a:lstStyle/>
        <a:p>
          <a:endParaRPr lang="en-US"/>
        </a:p>
      </dgm:t>
    </dgm:pt>
    <dgm:pt modelId="{CDCFD000-265B-4336-B98F-A4129C933B2C}" type="sibTrans" cxnId="{6F01F185-9DFB-490E-B7AB-2EA76C2A4D32}">
      <dgm:prSet/>
      <dgm:spPr/>
      <dgm:t>
        <a:bodyPr/>
        <a:lstStyle/>
        <a:p>
          <a:endParaRPr lang="en-US"/>
        </a:p>
      </dgm:t>
    </dgm:pt>
    <dgm:pt modelId="{C6065A66-161E-4849-AF40-7AE8E9330520}">
      <dgm:prSet/>
      <dgm:spPr/>
      <dgm:t>
        <a:bodyPr/>
        <a:lstStyle/>
        <a:p>
          <a:r>
            <a:rPr lang="en-US"/>
            <a:t>Lecture 7: Engaging citizens</a:t>
          </a:r>
        </a:p>
      </dgm:t>
    </dgm:pt>
    <dgm:pt modelId="{C184D543-5FF6-4F6A-8BD0-D0E5D20B3288}" type="parTrans" cxnId="{9AF7FE8F-FA78-474B-8A1B-27FDA6E0E719}">
      <dgm:prSet/>
      <dgm:spPr/>
      <dgm:t>
        <a:bodyPr/>
        <a:lstStyle/>
        <a:p>
          <a:endParaRPr lang="en-US"/>
        </a:p>
      </dgm:t>
    </dgm:pt>
    <dgm:pt modelId="{0324C52F-A207-4D23-807B-D40C6A372536}" type="sibTrans" cxnId="{9AF7FE8F-FA78-474B-8A1B-27FDA6E0E719}">
      <dgm:prSet/>
      <dgm:spPr/>
      <dgm:t>
        <a:bodyPr/>
        <a:lstStyle/>
        <a:p>
          <a:endParaRPr lang="en-US"/>
        </a:p>
      </dgm:t>
    </dgm:pt>
    <dgm:pt modelId="{A06D51FF-5918-4B71-A3D3-3F20C490C02D}">
      <dgm:prSet/>
      <dgm:spPr/>
      <dgm:t>
        <a:bodyPr/>
        <a:lstStyle/>
        <a:p>
          <a:r>
            <a:rPr lang="en-US" b="1" dirty="0"/>
            <a:t>Topic 4: Firms and sustainability</a:t>
          </a:r>
        </a:p>
      </dgm:t>
    </dgm:pt>
    <dgm:pt modelId="{8E7A8A6F-3FC4-4110-83E6-11A800AD1187}" type="parTrans" cxnId="{2AC95DA4-E8D5-4089-8D4C-9B6FB17D520D}">
      <dgm:prSet/>
      <dgm:spPr/>
      <dgm:t>
        <a:bodyPr/>
        <a:lstStyle/>
        <a:p>
          <a:endParaRPr lang="en-US"/>
        </a:p>
      </dgm:t>
    </dgm:pt>
    <dgm:pt modelId="{0A67961C-C3F0-4C07-B0E8-43B2148971AC}" type="sibTrans" cxnId="{2AC95DA4-E8D5-4089-8D4C-9B6FB17D520D}">
      <dgm:prSet/>
      <dgm:spPr/>
      <dgm:t>
        <a:bodyPr/>
        <a:lstStyle/>
        <a:p>
          <a:endParaRPr lang="en-US"/>
        </a:p>
      </dgm:t>
    </dgm:pt>
    <dgm:pt modelId="{D0A1FB0B-C1EA-4D0B-A4D0-1DFE88DF491B}">
      <dgm:prSet/>
      <dgm:spPr/>
      <dgm:t>
        <a:bodyPr/>
        <a:lstStyle/>
        <a:p>
          <a:r>
            <a:rPr lang="en-US"/>
            <a:t>Lecture 8: Corporate social responsibility</a:t>
          </a:r>
        </a:p>
      </dgm:t>
    </dgm:pt>
    <dgm:pt modelId="{90D3A3F5-F6A7-4756-886B-79C0755A4CED}" type="parTrans" cxnId="{E0349B64-5770-4D2F-85A9-B05E03B26B9A}">
      <dgm:prSet/>
      <dgm:spPr/>
      <dgm:t>
        <a:bodyPr/>
        <a:lstStyle/>
        <a:p>
          <a:endParaRPr lang="en-US"/>
        </a:p>
      </dgm:t>
    </dgm:pt>
    <dgm:pt modelId="{052D66D8-80C5-4046-94C6-72599C63FDC2}" type="sibTrans" cxnId="{E0349B64-5770-4D2F-85A9-B05E03B26B9A}">
      <dgm:prSet/>
      <dgm:spPr/>
      <dgm:t>
        <a:bodyPr/>
        <a:lstStyle/>
        <a:p>
          <a:endParaRPr lang="en-US"/>
        </a:p>
      </dgm:t>
    </dgm:pt>
    <dgm:pt modelId="{48152AB5-69D0-4574-B7BB-AF9D7ED73403}">
      <dgm:prSet/>
      <dgm:spPr/>
      <dgm:t>
        <a:bodyPr/>
        <a:lstStyle/>
        <a:p>
          <a:r>
            <a:rPr lang="en-US"/>
            <a:t>Lecture 9: Circular economy (Guest lecture) </a:t>
          </a:r>
        </a:p>
      </dgm:t>
    </dgm:pt>
    <dgm:pt modelId="{F81B66F8-78AF-484E-BF92-3BCF6B8631DF}" type="parTrans" cxnId="{C7E151D9-1158-4E90-ACC7-00E0CCAFABB6}">
      <dgm:prSet/>
      <dgm:spPr/>
      <dgm:t>
        <a:bodyPr/>
        <a:lstStyle/>
        <a:p>
          <a:endParaRPr lang="en-US"/>
        </a:p>
      </dgm:t>
    </dgm:pt>
    <dgm:pt modelId="{45AE1763-E472-47DA-94A8-33255FBB9BDB}" type="sibTrans" cxnId="{C7E151D9-1158-4E90-ACC7-00E0CCAFABB6}">
      <dgm:prSet/>
      <dgm:spPr/>
      <dgm:t>
        <a:bodyPr/>
        <a:lstStyle/>
        <a:p>
          <a:endParaRPr lang="en-US"/>
        </a:p>
      </dgm:t>
    </dgm:pt>
    <dgm:pt modelId="{86A5C5F0-228D-473E-BE4B-3D933E71FA5D}">
      <dgm:prSet/>
      <dgm:spPr/>
      <dgm:t>
        <a:bodyPr/>
        <a:lstStyle/>
        <a:p>
          <a:r>
            <a:rPr lang="en-US" b="1" dirty="0"/>
            <a:t>Topic 5: National and transnational policies</a:t>
          </a:r>
        </a:p>
      </dgm:t>
    </dgm:pt>
    <dgm:pt modelId="{967D74A3-0300-4783-B261-BE5704AFB079}" type="parTrans" cxnId="{AF29180A-D60A-4880-AE20-D90AB681D8CC}">
      <dgm:prSet/>
      <dgm:spPr/>
      <dgm:t>
        <a:bodyPr/>
        <a:lstStyle/>
        <a:p>
          <a:endParaRPr lang="en-US"/>
        </a:p>
      </dgm:t>
    </dgm:pt>
    <dgm:pt modelId="{C5187216-91E7-47A3-9E22-429BCCD43FE8}" type="sibTrans" cxnId="{AF29180A-D60A-4880-AE20-D90AB681D8CC}">
      <dgm:prSet/>
      <dgm:spPr/>
      <dgm:t>
        <a:bodyPr/>
        <a:lstStyle/>
        <a:p>
          <a:endParaRPr lang="en-US"/>
        </a:p>
      </dgm:t>
    </dgm:pt>
    <dgm:pt modelId="{B6553EFC-3961-400B-BD7F-5F5B08DB50B6}">
      <dgm:prSet/>
      <dgm:spPr/>
      <dgm:t>
        <a:bodyPr/>
        <a:lstStyle/>
        <a:p>
          <a:r>
            <a:rPr lang="en-US"/>
            <a:t>Lecture 10: Innovation policy and the energy sector (Guest lecture) </a:t>
          </a:r>
        </a:p>
      </dgm:t>
    </dgm:pt>
    <dgm:pt modelId="{62F5EAA1-BAF3-47E2-87CF-32E7E9DC9A19}" type="parTrans" cxnId="{DB7DD798-7EC1-4401-B3CD-7A19F3462359}">
      <dgm:prSet/>
      <dgm:spPr/>
      <dgm:t>
        <a:bodyPr/>
        <a:lstStyle/>
        <a:p>
          <a:endParaRPr lang="en-US"/>
        </a:p>
      </dgm:t>
    </dgm:pt>
    <dgm:pt modelId="{BEBB0E80-0F62-4524-95AE-018AFF3C2981}" type="sibTrans" cxnId="{DB7DD798-7EC1-4401-B3CD-7A19F3462359}">
      <dgm:prSet/>
      <dgm:spPr/>
      <dgm:t>
        <a:bodyPr/>
        <a:lstStyle/>
        <a:p>
          <a:endParaRPr lang="en-US"/>
        </a:p>
      </dgm:t>
    </dgm:pt>
    <dgm:pt modelId="{FD27C628-17B0-43EB-ADE3-AD19430ECA8E}">
      <dgm:prSet/>
      <dgm:spPr/>
      <dgm:t>
        <a:bodyPr/>
        <a:lstStyle/>
        <a:p>
          <a:r>
            <a:rPr lang="en-US"/>
            <a:t>Lecture 11: Fiscal policies and need for international cooperation  </a:t>
          </a:r>
        </a:p>
      </dgm:t>
    </dgm:pt>
    <dgm:pt modelId="{A9C98DE6-0A33-46BE-AB7C-541EE761F6B6}" type="parTrans" cxnId="{554C3702-FC3C-4A7C-A9B6-C3A281112E51}">
      <dgm:prSet/>
      <dgm:spPr/>
      <dgm:t>
        <a:bodyPr/>
        <a:lstStyle/>
        <a:p>
          <a:endParaRPr lang="en-US"/>
        </a:p>
      </dgm:t>
    </dgm:pt>
    <dgm:pt modelId="{2F8267C0-B673-4233-9F39-710798CDE892}" type="sibTrans" cxnId="{554C3702-FC3C-4A7C-A9B6-C3A281112E51}">
      <dgm:prSet/>
      <dgm:spPr/>
      <dgm:t>
        <a:bodyPr/>
        <a:lstStyle/>
        <a:p>
          <a:endParaRPr lang="en-US"/>
        </a:p>
      </dgm:t>
    </dgm:pt>
    <dgm:pt modelId="{D4D67ABE-CCB6-4262-BECF-FFE7E7E308E5}">
      <dgm:prSet/>
      <dgm:spPr/>
      <dgm:t>
        <a:bodyPr/>
        <a:lstStyle/>
        <a:p>
          <a:r>
            <a:rPr lang="en-US" b="1" dirty="0"/>
            <a:t>Topic 6: Sustainable development and the financial system</a:t>
          </a:r>
        </a:p>
      </dgm:t>
    </dgm:pt>
    <dgm:pt modelId="{8D239A0E-EC43-46F2-A674-21716BD3CE09}" type="parTrans" cxnId="{FDEECD65-EF85-4644-9A15-3FE660C289ED}">
      <dgm:prSet/>
      <dgm:spPr/>
      <dgm:t>
        <a:bodyPr/>
        <a:lstStyle/>
        <a:p>
          <a:endParaRPr lang="en-US"/>
        </a:p>
      </dgm:t>
    </dgm:pt>
    <dgm:pt modelId="{B57AACA0-E113-4AE6-BB59-602F1E60E098}" type="sibTrans" cxnId="{FDEECD65-EF85-4644-9A15-3FE660C289ED}">
      <dgm:prSet/>
      <dgm:spPr/>
      <dgm:t>
        <a:bodyPr/>
        <a:lstStyle/>
        <a:p>
          <a:endParaRPr lang="en-US"/>
        </a:p>
      </dgm:t>
    </dgm:pt>
    <dgm:pt modelId="{59F38A9F-1D15-4D54-BD0A-EAE99C9A2110}">
      <dgm:prSet/>
      <dgm:spPr/>
      <dgm:t>
        <a:bodyPr/>
        <a:lstStyle/>
        <a:p>
          <a:r>
            <a:rPr lang="en-US"/>
            <a:t>Lecture 12: Money and green finance</a:t>
          </a:r>
        </a:p>
      </dgm:t>
    </dgm:pt>
    <dgm:pt modelId="{270B9D37-2E31-4B04-99C0-C2CF41219053}" type="parTrans" cxnId="{7B9F36B0-370F-4D5B-8AB4-F8C2C561A261}">
      <dgm:prSet/>
      <dgm:spPr/>
      <dgm:t>
        <a:bodyPr/>
        <a:lstStyle/>
        <a:p>
          <a:endParaRPr lang="en-US"/>
        </a:p>
      </dgm:t>
    </dgm:pt>
    <dgm:pt modelId="{C78280AA-3830-4131-89E1-408CED3F4CED}" type="sibTrans" cxnId="{7B9F36B0-370F-4D5B-8AB4-F8C2C561A261}">
      <dgm:prSet/>
      <dgm:spPr/>
      <dgm:t>
        <a:bodyPr/>
        <a:lstStyle/>
        <a:p>
          <a:endParaRPr lang="en-US"/>
        </a:p>
      </dgm:t>
    </dgm:pt>
    <dgm:pt modelId="{ABA163E6-5256-47DF-9454-7AF7E68381AB}">
      <dgm:prSet/>
      <dgm:spPr/>
      <dgm:t>
        <a:bodyPr/>
        <a:lstStyle/>
        <a:p>
          <a:r>
            <a:rPr lang="en-US"/>
            <a:t>Lecture 13: Climate, finance and the role of central banks (guest lecture)  </a:t>
          </a:r>
        </a:p>
      </dgm:t>
    </dgm:pt>
    <dgm:pt modelId="{D8CC7B7A-6BC1-4E4C-B94E-0A5836EF99BD}" type="parTrans" cxnId="{EA80737D-E8E0-435F-8AF2-EF205CE845A2}">
      <dgm:prSet/>
      <dgm:spPr/>
      <dgm:t>
        <a:bodyPr/>
        <a:lstStyle/>
        <a:p>
          <a:endParaRPr lang="en-US"/>
        </a:p>
      </dgm:t>
    </dgm:pt>
    <dgm:pt modelId="{96E8A200-0632-41F6-99C9-E789CC51683B}" type="sibTrans" cxnId="{EA80737D-E8E0-435F-8AF2-EF205CE845A2}">
      <dgm:prSet/>
      <dgm:spPr/>
      <dgm:t>
        <a:bodyPr/>
        <a:lstStyle/>
        <a:p>
          <a:endParaRPr lang="en-US"/>
        </a:p>
      </dgm:t>
    </dgm:pt>
    <dgm:pt modelId="{DEFC20D8-8D15-44E2-9CA6-AA311DC4EBC2}">
      <dgm:prSet/>
      <dgm:spPr/>
      <dgm:t>
        <a:bodyPr/>
        <a:lstStyle/>
        <a:p>
          <a:r>
            <a:rPr lang="en-US" b="1" dirty="0"/>
            <a:t>Lecture 14: Conclusions and Q&amp;A. The paths forward.  </a:t>
          </a:r>
        </a:p>
      </dgm:t>
    </dgm:pt>
    <dgm:pt modelId="{DFC87F9E-FCAB-4C5D-8C18-60D48A6BE7DB}" type="parTrans" cxnId="{07A22F2E-142F-482F-9AE8-9B2806271EAE}">
      <dgm:prSet/>
      <dgm:spPr/>
      <dgm:t>
        <a:bodyPr/>
        <a:lstStyle/>
        <a:p>
          <a:endParaRPr lang="en-US"/>
        </a:p>
      </dgm:t>
    </dgm:pt>
    <dgm:pt modelId="{4BD7A12B-4303-45C1-9FBF-9FAEEDB5C7C1}" type="sibTrans" cxnId="{07A22F2E-142F-482F-9AE8-9B2806271EAE}">
      <dgm:prSet/>
      <dgm:spPr/>
      <dgm:t>
        <a:bodyPr/>
        <a:lstStyle/>
        <a:p>
          <a:endParaRPr lang="en-US"/>
        </a:p>
      </dgm:t>
    </dgm:pt>
    <dgm:pt modelId="{CCB93D6B-5F07-483E-A115-8A09BEE1706D}" type="pres">
      <dgm:prSet presAssocID="{FFDEB60F-4629-4840-8407-1E2B744FAEB6}" presName="vert0" presStyleCnt="0">
        <dgm:presLayoutVars>
          <dgm:dir/>
          <dgm:animOne val="branch"/>
          <dgm:animLvl val="lvl"/>
        </dgm:presLayoutVars>
      </dgm:prSet>
      <dgm:spPr/>
    </dgm:pt>
    <dgm:pt modelId="{69E1FBF1-E330-41B0-82C6-EBDE8C35AE48}" type="pres">
      <dgm:prSet presAssocID="{9D143628-297C-4970-B9F9-D53E202981B5}" presName="thickLine" presStyleLbl="alignNode1" presStyleIdx="0" presStyleCnt="19"/>
      <dgm:spPr/>
    </dgm:pt>
    <dgm:pt modelId="{359017C8-93F0-4860-BBF8-B8827D6C7726}" type="pres">
      <dgm:prSet presAssocID="{9D143628-297C-4970-B9F9-D53E202981B5}" presName="horz1" presStyleCnt="0"/>
      <dgm:spPr/>
    </dgm:pt>
    <dgm:pt modelId="{B825820A-078C-4640-84CD-57DF2A6CE0D1}" type="pres">
      <dgm:prSet presAssocID="{9D143628-297C-4970-B9F9-D53E202981B5}" presName="tx1" presStyleLbl="revTx" presStyleIdx="0" presStyleCnt="19"/>
      <dgm:spPr/>
    </dgm:pt>
    <dgm:pt modelId="{60966863-DCF1-4DEE-905A-F2FDF0C974E7}" type="pres">
      <dgm:prSet presAssocID="{9D143628-297C-4970-B9F9-D53E202981B5}" presName="vert1" presStyleCnt="0"/>
      <dgm:spPr/>
    </dgm:pt>
    <dgm:pt modelId="{B3C3E612-CA3B-457B-BCB7-98173924A852}" type="pres">
      <dgm:prSet presAssocID="{4912FA6E-CB96-4C31-9227-D2B75A182B9B}" presName="thickLine" presStyleLbl="alignNode1" presStyleIdx="1" presStyleCnt="19"/>
      <dgm:spPr/>
    </dgm:pt>
    <dgm:pt modelId="{984207EA-5FE2-4D4D-B49A-DA8F133BCA12}" type="pres">
      <dgm:prSet presAssocID="{4912FA6E-CB96-4C31-9227-D2B75A182B9B}" presName="horz1" presStyleCnt="0"/>
      <dgm:spPr/>
    </dgm:pt>
    <dgm:pt modelId="{574C8D96-3885-42BE-A6EE-18277D173D75}" type="pres">
      <dgm:prSet presAssocID="{4912FA6E-CB96-4C31-9227-D2B75A182B9B}" presName="tx1" presStyleLbl="revTx" presStyleIdx="1" presStyleCnt="19"/>
      <dgm:spPr/>
    </dgm:pt>
    <dgm:pt modelId="{3FA15C2E-7C3E-403E-9756-4E88C5406005}" type="pres">
      <dgm:prSet presAssocID="{4912FA6E-CB96-4C31-9227-D2B75A182B9B}" presName="vert1" presStyleCnt="0"/>
      <dgm:spPr/>
    </dgm:pt>
    <dgm:pt modelId="{C6AD8968-8856-4D05-88E4-1F3C5214FB3D}" type="pres">
      <dgm:prSet presAssocID="{C6733625-22F8-43AE-8178-FC11C7352C49}" presName="thickLine" presStyleLbl="alignNode1" presStyleIdx="2" presStyleCnt="19"/>
      <dgm:spPr/>
    </dgm:pt>
    <dgm:pt modelId="{C4124E64-F98B-4367-9DCD-B762F854AB20}" type="pres">
      <dgm:prSet presAssocID="{C6733625-22F8-43AE-8178-FC11C7352C49}" presName="horz1" presStyleCnt="0"/>
      <dgm:spPr/>
    </dgm:pt>
    <dgm:pt modelId="{E5AFD485-9548-40AF-A751-27396599B159}" type="pres">
      <dgm:prSet presAssocID="{C6733625-22F8-43AE-8178-FC11C7352C49}" presName="tx1" presStyleLbl="revTx" presStyleIdx="2" presStyleCnt="19"/>
      <dgm:spPr/>
    </dgm:pt>
    <dgm:pt modelId="{3DDC3D20-9A16-4121-B1C1-D4DBC97894FC}" type="pres">
      <dgm:prSet presAssocID="{C6733625-22F8-43AE-8178-FC11C7352C49}" presName="vert1" presStyleCnt="0"/>
      <dgm:spPr/>
    </dgm:pt>
    <dgm:pt modelId="{0E2757BD-5E3F-46B0-A0ED-B99EBB842EEC}" type="pres">
      <dgm:prSet presAssocID="{370625AD-9ACD-42FC-ABF2-1C5A520631A3}" presName="thickLine" presStyleLbl="alignNode1" presStyleIdx="3" presStyleCnt="19"/>
      <dgm:spPr/>
    </dgm:pt>
    <dgm:pt modelId="{A63989D6-EFBA-457A-8C7D-2FEEF13C1B01}" type="pres">
      <dgm:prSet presAssocID="{370625AD-9ACD-42FC-ABF2-1C5A520631A3}" presName="horz1" presStyleCnt="0"/>
      <dgm:spPr/>
    </dgm:pt>
    <dgm:pt modelId="{F02D4A50-F3BE-4704-BA29-A4E045EA471B}" type="pres">
      <dgm:prSet presAssocID="{370625AD-9ACD-42FC-ABF2-1C5A520631A3}" presName="tx1" presStyleLbl="revTx" presStyleIdx="3" presStyleCnt="19"/>
      <dgm:spPr/>
    </dgm:pt>
    <dgm:pt modelId="{95CA4E72-0316-432D-89D7-7AEC0A7F0C0E}" type="pres">
      <dgm:prSet presAssocID="{370625AD-9ACD-42FC-ABF2-1C5A520631A3}" presName="vert1" presStyleCnt="0"/>
      <dgm:spPr/>
    </dgm:pt>
    <dgm:pt modelId="{3217753D-AF7E-48B5-B9D1-78A61E7C3D60}" type="pres">
      <dgm:prSet presAssocID="{BD2056D0-B3B5-4C97-87A7-9216252AC037}" presName="thickLine" presStyleLbl="alignNode1" presStyleIdx="4" presStyleCnt="19"/>
      <dgm:spPr/>
    </dgm:pt>
    <dgm:pt modelId="{439ECD96-6CE9-4BC0-8EA4-4286DE76F247}" type="pres">
      <dgm:prSet presAssocID="{BD2056D0-B3B5-4C97-87A7-9216252AC037}" presName="horz1" presStyleCnt="0"/>
      <dgm:spPr/>
    </dgm:pt>
    <dgm:pt modelId="{F5494898-6E4E-40F2-AD7B-C392915536C5}" type="pres">
      <dgm:prSet presAssocID="{BD2056D0-B3B5-4C97-87A7-9216252AC037}" presName="tx1" presStyleLbl="revTx" presStyleIdx="4" presStyleCnt="19"/>
      <dgm:spPr/>
    </dgm:pt>
    <dgm:pt modelId="{DB01A825-924E-48FB-90EF-F322C7E6F589}" type="pres">
      <dgm:prSet presAssocID="{BD2056D0-B3B5-4C97-87A7-9216252AC037}" presName="vert1" presStyleCnt="0"/>
      <dgm:spPr/>
    </dgm:pt>
    <dgm:pt modelId="{B70B3B65-231B-4D20-9545-00B35BF38F73}" type="pres">
      <dgm:prSet presAssocID="{43D7EAD4-40CE-4E89-819A-D4193A409786}" presName="thickLine" presStyleLbl="alignNode1" presStyleIdx="5" presStyleCnt="19"/>
      <dgm:spPr/>
    </dgm:pt>
    <dgm:pt modelId="{319058FA-5069-45DD-8757-516E1BD7610D}" type="pres">
      <dgm:prSet presAssocID="{43D7EAD4-40CE-4E89-819A-D4193A409786}" presName="horz1" presStyleCnt="0"/>
      <dgm:spPr/>
    </dgm:pt>
    <dgm:pt modelId="{770B8A96-A7AF-4F32-A9A9-576C8232A501}" type="pres">
      <dgm:prSet presAssocID="{43D7EAD4-40CE-4E89-819A-D4193A409786}" presName="tx1" presStyleLbl="revTx" presStyleIdx="5" presStyleCnt="19"/>
      <dgm:spPr/>
    </dgm:pt>
    <dgm:pt modelId="{3FD8D3A1-5623-471B-9F57-5985FE064350}" type="pres">
      <dgm:prSet presAssocID="{43D7EAD4-40CE-4E89-819A-D4193A409786}" presName="vert1" presStyleCnt="0"/>
      <dgm:spPr/>
    </dgm:pt>
    <dgm:pt modelId="{13727FFC-A60F-4D54-9CC5-66FBB687DD93}" type="pres">
      <dgm:prSet presAssocID="{459B6828-6527-4E43-BBE8-AA9870D13D98}" presName="thickLine" presStyleLbl="alignNode1" presStyleIdx="6" presStyleCnt="19"/>
      <dgm:spPr/>
    </dgm:pt>
    <dgm:pt modelId="{31D7E67B-0E99-4CE5-8EAE-A83A70E814D8}" type="pres">
      <dgm:prSet presAssocID="{459B6828-6527-4E43-BBE8-AA9870D13D98}" presName="horz1" presStyleCnt="0"/>
      <dgm:spPr/>
    </dgm:pt>
    <dgm:pt modelId="{CDED186D-EB76-494A-B981-6E85099D8E20}" type="pres">
      <dgm:prSet presAssocID="{459B6828-6527-4E43-BBE8-AA9870D13D98}" presName="tx1" presStyleLbl="revTx" presStyleIdx="6" presStyleCnt="19"/>
      <dgm:spPr/>
    </dgm:pt>
    <dgm:pt modelId="{F82ED333-CF3B-4B6A-988B-9DB98349B10A}" type="pres">
      <dgm:prSet presAssocID="{459B6828-6527-4E43-BBE8-AA9870D13D98}" presName="vert1" presStyleCnt="0"/>
      <dgm:spPr/>
    </dgm:pt>
    <dgm:pt modelId="{EFA622C9-6A2D-401E-B8EF-04486DE9B684}" type="pres">
      <dgm:prSet presAssocID="{9E88C4E8-0E15-450E-9693-B3A61EA0BC5E}" presName="thickLine" presStyleLbl="alignNode1" presStyleIdx="7" presStyleCnt="19"/>
      <dgm:spPr/>
    </dgm:pt>
    <dgm:pt modelId="{71FAFB88-489D-451D-863C-0C657AB41E7C}" type="pres">
      <dgm:prSet presAssocID="{9E88C4E8-0E15-450E-9693-B3A61EA0BC5E}" presName="horz1" presStyleCnt="0"/>
      <dgm:spPr/>
    </dgm:pt>
    <dgm:pt modelId="{7358E210-6EC6-4309-A95F-8F2B20199108}" type="pres">
      <dgm:prSet presAssocID="{9E88C4E8-0E15-450E-9693-B3A61EA0BC5E}" presName="tx1" presStyleLbl="revTx" presStyleIdx="7" presStyleCnt="19"/>
      <dgm:spPr/>
    </dgm:pt>
    <dgm:pt modelId="{E9C1290D-5514-466E-A131-AFC5997539F4}" type="pres">
      <dgm:prSet presAssocID="{9E88C4E8-0E15-450E-9693-B3A61EA0BC5E}" presName="vert1" presStyleCnt="0"/>
      <dgm:spPr/>
    </dgm:pt>
    <dgm:pt modelId="{53F3C26B-FE13-4074-BDA2-CF2D154A5EAE}" type="pres">
      <dgm:prSet presAssocID="{C6065A66-161E-4849-AF40-7AE8E9330520}" presName="thickLine" presStyleLbl="alignNode1" presStyleIdx="8" presStyleCnt="19"/>
      <dgm:spPr/>
    </dgm:pt>
    <dgm:pt modelId="{4D9530C5-E9EB-4175-B2D6-ED7E518B5E3C}" type="pres">
      <dgm:prSet presAssocID="{C6065A66-161E-4849-AF40-7AE8E9330520}" presName="horz1" presStyleCnt="0"/>
      <dgm:spPr/>
    </dgm:pt>
    <dgm:pt modelId="{B864597C-6539-4BF1-BA99-5FEFF992053C}" type="pres">
      <dgm:prSet presAssocID="{C6065A66-161E-4849-AF40-7AE8E9330520}" presName="tx1" presStyleLbl="revTx" presStyleIdx="8" presStyleCnt="19"/>
      <dgm:spPr/>
    </dgm:pt>
    <dgm:pt modelId="{4B6D19D9-47AB-43C0-8FEC-A0103C0C2781}" type="pres">
      <dgm:prSet presAssocID="{C6065A66-161E-4849-AF40-7AE8E9330520}" presName="vert1" presStyleCnt="0"/>
      <dgm:spPr/>
    </dgm:pt>
    <dgm:pt modelId="{3E94A264-3B96-458C-A4D4-C273485B9FD1}" type="pres">
      <dgm:prSet presAssocID="{A06D51FF-5918-4B71-A3D3-3F20C490C02D}" presName="thickLine" presStyleLbl="alignNode1" presStyleIdx="9" presStyleCnt="19"/>
      <dgm:spPr/>
    </dgm:pt>
    <dgm:pt modelId="{0E57F1D2-1073-4897-8319-D7388093626E}" type="pres">
      <dgm:prSet presAssocID="{A06D51FF-5918-4B71-A3D3-3F20C490C02D}" presName="horz1" presStyleCnt="0"/>
      <dgm:spPr/>
    </dgm:pt>
    <dgm:pt modelId="{9BFF38EE-35E3-4507-B217-D5B2AFF3BF6F}" type="pres">
      <dgm:prSet presAssocID="{A06D51FF-5918-4B71-A3D3-3F20C490C02D}" presName="tx1" presStyleLbl="revTx" presStyleIdx="9" presStyleCnt="19"/>
      <dgm:spPr/>
    </dgm:pt>
    <dgm:pt modelId="{2C4AF8B4-B4BB-4FF4-A79E-1446B624EFBF}" type="pres">
      <dgm:prSet presAssocID="{A06D51FF-5918-4B71-A3D3-3F20C490C02D}" presName="vert1" presStyleCnt="0"/>
      <dgm:spPr/>
    </dgm:pt>
    <dgm:pt modelId="{EFD3E92B-99F2-42DB-AF00-0EC05FBD0280}" type="pres">
      <dgm:prSet presAssocID="{D0A1FB0B-C1EA-4D0B-A4D0-1DFE88DF491B}" presName="thickLine" presStyleLbl="alignNode1" presStyleIdx="10" presStyleCnt="19"/>
      <dgm:spPr/>
    </dgm:pt>
    <dgm:pt modelId="{C6FD5EAC-C24A-42CE-B25D-D2A96213C0F3}" type="pres">
      <dgm:prSet presAssocID="{D0A1FB0B-C1EA-4D0B-A4D0-1DFE88DF491B}" presName="horz1" presStyleCnt="0"/>
      <dgm:spPr/>
    </dgm:pt>
    <dgm:pt modelId="{356CE0B5-1241-4D03-BAB8-F359A51D6417}" type="pres">
      <dgm:prSet presAssocID="{D0A1FB0B-C1EA-4D0B-A4D0-1DFE88DF491B}" presName="tx1" presStyleLbl="revTx" presStyleIdx="10" presStyleCnt="19"/>
      <dgm:spPr/>
    </dgm:pt>
    <dgm:pt modelId="{791E3493-57E3-415E-B8DB-3F411958D7B0}" type="pres">
      <dgm:prSet presAssocID="{D0A1FB0B-C1EA-4D0B-A4D0-1DFE88DF491B}" presName="vert1" presStyleCnt="0"/>
      <dgm:spPr/>
    </dgm:pt>
    <dgm:pt modelId="{F126C891-9B57-4D38-9102-D14C3A68769A}" type="pres">
      <dgm:prSet presAssocID="{48152AB5-69D0-4574-B7BB-AF9D7ED73403}" presName="thickLine" presStyleLbl="alignNode1" presStyleIdx="11" presStyleCnt="19"/>
      <dgm:spPr/>
    </dgm:pt>
    <dgm:pt modelId="{BDC686EB-7B0B-42AC-A639-8C4F262B508C}" type="pres">
      <dgm:prSet presAssocID="{48152AB5-69D0-4574-B7BB-AF9D7ED73403}" presName="horz1" presStyleCnt="0"/>
      <dgm:spPr/>
    </dgm:pt>
    <dgm:pt modelId="{520189C7-BE4A-49E2-8FC3-917E8F7DF7A7}" type="pres">
      <dgm:prSet presAssocID="{48152AB5-69D0-4574-B7BB-AF9D7ED73403}" presName="tx1" presStyleLbl="revTx" presStyleIdx="11" presStyleCnt="19"/>
      <dgm:spPr/>
    </dgm:pt>
    <dgm:pt modelId="{57C145EC-EF28-4A8F-A276-0B57FF869518}" type="pres">
      <dgm:prSet presAssocID="{48152AB5-69D0-4574-B7BB-AF9D7ED73403}" presName="vert1" presStyleCnt="0"/>
      <dgm:spPr/>
    </dgm:pt>
    <dgm:pt modelId="{06734DCC-7515-49A7-B997-26442EA6C011}" type="pres">
      <dgm:prSet presAssocID="{86A5C5F0-228D-473E-BE4B-3D933E71FA5D}" presName="thickLine" presStyleLbl="alignNode1" presStyleIdx="12" presStyleCnt="19"/>
      <dgm:spPr/>
    </dgm:pt>
    <dgm:pt modelId="{BCEE361A-AA9F-4A50-B6E1-4535797B07CA}" type="pres">
      <dgm:prSet presAssocID="{86A5C5F0-228D-473E-BE4B-3D933E71FA5D}" presName="horz1" presStyleCnt="0"/>
      <dgm:spPr/>
    </dgm:pt>
    <dgm:pt modelId="{E763CC7E-19CC-44C7-A1F3-8EC69E595AC1}" type="pres">
      <dgm:prSet presAssocID="{86A5C5F0-228D-473E-BE4B-3D933E71FA5D}" presName="tx1" presStyleLbl="revTx" presStyleIdx="12" presStyleCnt="19"/>
      <dgm:spPr/>
    </dgm:pt>
    <dgm:pt modelId="{9B180F8A-737C-4372-ABDF-C2CBDA9CE9A7}" type="pres">
      <dgm:prSet presAssocID="{86A5C5F0-228D-473E-BE4B-3D933E71FA5D}" presName="vert1" presStyleCnt="0"/>
      <dgm:spPr/>
    </dgm:pt>
    <dgm:pt modelId="{10D78A64-C15C-44E1-97E7-568A1C3BA02F}" type="pres">
      <dgm:prSet presAssocID="{B6553EFC-3961-400B-BD7F-5F5B08DB50B6}" presName="thickLine" presStyleLbl="alignNode1" presStyleIdx="13" presStyleCnt="19"/>
      <dgm:spPr/>
    </dgm:pt>
    <dgm:pt modelId="{47E3421C-F040-4D0A-97B1-375F6F1C13FA}" type="pres">
      <dgm:prSet presAssocID="{B6553EFC-3961-400B-BD7F-5F5B08DB50B6}" presName="horz1" presStyleCnt="0"/>
      <dgm:spPr/>
    </dgm:pt>
    <dgm:pt modelId="{DBA8C6D4-110D-4771-AF7D-9A64E325BCD2}" type="pres">
      <dgm:prSet presAssocID="{B6553EFC-3961-400B-BD7F-5F5B08DB50B6}" presName="tx1" presStyleLbl="revTx" presStyleIdx="13" presStyleCnt="19"/>
      <dgm:spPr/>
    </dgm:pt>
    <dgm:pt modelId="{9478E80C-A01A-46B3-8225-A952D0E928D3}" type="pres">
      <dgm:prSet presAssocID="{B6553EFC-3961-400B-BD7F-5F5B08DB50B6}" presName="vert1" presStyleCnt="0"/>
      <dgm:spPr/>
    </dgm:pt>
    <dgm:pt modelId="{68CC28E5-F5FF-4648-86BE-DAE13715D41A}" type="pres">
      <dgm:prSet presAssocID="{FD27C628-17B0-43EB-ADE3-AD19430ECA8E}" presName="thickLine" presStyleLbl="alignNode1" presStyleIdx="14" presStyleCnt="19"/>
      <dgm:spPr/>
    </dgm:pt>
    <dgm:pt modelId="{5F13209F-BF98-4744-8314-349D71F62F02}" type="pres">
      <dgm:prSet presAssocID="{FD27C628-17B0-43EB-ADE3-AD19430ECA8E}" presName="horz1" presStyleCnt="0"/>
      <dgm:spPr/>
    </dgm:pt>
    <dgm:pt modelId="{6D383EA1-5826-4008-B147-243704E5FD62}" type="pres">
      <dgm:prSet presAssocID="{FD27C628-17B0-43EB-ADE3-AD19430ECA8E}" presName="tx1" presStyleLbl="revTx" presStyleIdx="14" presStyleCnt="19"/>
      <dgm:spPr/>
    </dgm:pt>
    <dgm:pt modelId="{ED057BB4-783C-4E84-AA15-92129EA53AA8}" type="pres">
      <dgm:prSet presAssocID="{FD27C628-17B0-43EB-ADE3-AD19430ECA8E}" presName="vert1" presStyleCnt="0"/>
      <dgm:spPr/>
    </dgm:pt>
    <dgm:pt modelId="{7B27BF5B-65E0-4F37-953B-EAFD1CE1EBED}" type="pres">
      <dgm:prSet presAssocID="{D4D67ABE-CCB6-4262-BECF-FFE7E7E308E5}" presName="thickLine" presStyleLbl="alignNode1" presStyleIdx="15" presStyleCnt="19"/>
      <dgm:spPr/>
    </dgm:pt>
    <dgm:pt modelId="{D1E9E45B-C942-408D-BDA4-11065FA4342B}" type="pres">
      <dgm:prSet presAssocID="{D4D67ABE-CCB6-4262-BECF-FFE7E7E308E5}" presName="horz1" presStyleCnt="0"/>
      <dgm:spPr/>
    </dgm:pt>
    <dgm:pt modelId="{7711BF91-08C7-482C-B5C2-59D68C62C14C}" type="pres">
      <dgm:prSet presAssocID="{D4D67ABE-CCB6-4262-BECF-FFE7E7E308E5}" presName="tx1" presStyleLbl="revTx" presStyleIdx="15" presStyleCnt="19"/>
      <dgm:spPr/>
    </dgm:pt>
    <dgm:pt modelId="{0FE7A422-B7C6-4635-AF42-36A483A12D58}" type="pres">
      <dgm:prSet presAssocID="{D4D67ABE-CCB6-4262-BECF-FFE7E7E308E5}" presName="vert1" presStyleCnt="0"/>
      <dgm:spPr/>
    </dgm:pt>
    <dgm:pt modelId="{6F6BA55B-2D27-49B8-9E2C-920BDBFF332C}" type="pres">
      <dgm:prSet presAssocID="{59F38A9F-1D15-4D54-BD0A-EAE99C9A2110}" presName="thickLine" presStyleLbl="alignNode1" presStyleIdx="16" presStyleCnt="19"/>
      <dgm:spPr/>
    </dgm:pt>
    <dgm:pt modelId="{CA080D81-A049-4E58-8D15-6327AF3430B9}" type="pres">
      <dgm:prSet presAssocID="{59F38A9F-1D15-4D54-BD0A-EAE99C9A2110}" presName="horz1" presStyleCnt="0"/>
      <dgm:spPr/>
    </dgm:pt>
    <dgm:pt modelId="{B11E009D-342F-4A8F-BE02-FE685A043023}" type="pres">
      <dgm:prSet presAssocID="{59F38A9F-1D15-4D54-BD0A-EAE99C9A2110}" presName="tx1" presStyleLbl="revTx" presStyleIdx="16" presStyleCnt="19"/>
      <dgm:spPr/>
    </dgm:pt>
    <dgm:pt modelId="{2AE0D8F7-56F8-4DB5-977F-483B1C8B5B49}" type="pres">
      <dgm:prSet presAssocID="{59F38A9F-1D15-4D54-BD0A-EAE99C9A2110}" presName="vert1" presStyleCnt="0"/>
      <dgm:spPr/>
    </dgm:pt>
    <dgm:pt modelId="{CD197456-0F8E-4C58-BC9A-73768A4C39B5}" type="pres">
      <dgm:prSet presAssocID="{ABA163E6-5256-47DF-9454-7AF7E68381AB}" presName="thickLine" presStyleLbl="alignNode1" presStyleIdx="17" presStyleCnt="19"/>
      <dgm:spPr/>
    </dgm:pt>
    <dgm:pt modelId="{7FAC01BD-34E5-4FF7-852B-1E16FA0FE563}" type="pres">
      <dgm:prSet presAssocID="{ABA163E6-5256-47DF-9454-7AF7E68381AB}" presName="horz1" presStyleCnt="0"/>
      <dgm:spPr/>
    </dgm:pt>
    <dgm:pt modelId="{5E155299-A3CD-4115-AC5E-02936C0C2E3E}" type="pres">
      <dgm:prSet presAssocID="{ABA163E6-5256-47DF-9454-7AF7E68381AB}" presName="tx1" presStyleLbl="revTx" presStyleIdx="17" presStyleCnt="19"/>
      <dgm:spPr/>
    </dgm:pt>
    <dgm:pt modelId="{6AC087B4-69A0-484D-9485-3A0AD9AE839A}" type="pres">
      <dgm:prSet presAssocID="{ABA163E6-5256-47DF-9454-7AF7E68381AB}" presName="vert1" presStyleCnt="0"/>
      <dgm:spPr/>
    </dgm:pt>
    <dgm:pt modelId="{06082683-EBB5-40BB-A3CF-2EC92BC403C1}" type="pres">
      <dgm:prSet presAssocID="{DEFC20D8-8D15-44E2-9CA6-AA311DC4EBC2}" presName="thickLine" presStyleLbl="alignNode1" presStyleIdx="18" presStyleCnt="19"/>
      <dgm:spPr/>
    </dgm:pt>
    <dgm:pt modelId="{AAC1A193-B7FB-47F5-B74B-21E33E03131B}" type="pres">
      <dgm:prSet presAssocID="{DEFC20D8-8D15-44E2-9CA6-AA311DC4EBC2}" presName="horz1" presStyleCnt="0"/>
      <dgm:spPr/>
    </dgm:pt>
    <dgm:pt modelId="{80B3A1B4-4904-4E26-980E-24E0942264E3}" type="pres">
      <dgm:prSet presAssocID="{DEFC20D8-8D15-44E2-9CA6-AA311DC4EBC2}" presName="tx1" presStyleLbl="revTx" presStyleIdx="18" presStyleCnt="19"/>
      <dgm:spPr/>
    </dgm:pt>
    <dgm:pt modelId="{5183A92E-F33B-4C14-9D96-6463C74469B2}" type="pres">
      <dgm:prSet presAssocID="{DEFC20D8-8D15-44E2-9CA6-AA311DC4EBC2}" presName="vert1" presStyleCnt="0"/>
      <dgm:spPr/>
    </dgm:pt>
  </dgm:ptLst>
  <dgm:cxnLst>
    <dgm:cxn modelId="{554C3702-FC3C-4A7C-A9B6-C3A281112E51}" srcId="{FFDEB60F-4629-4840-8407-1E2B744FAEB6}" destId="{FD27C628-17B0-43EB-ADE3-AD19430ECA8E}" srcOrd="14" destOrd="0" parTransId="{A9C98DE6-0A33-46BE-AB7C-541EE761F6B6}" sibTransId="{2F8267C0-B673-4233-9F39-710798CDE892}"/>
    <dgm:cxn modelId="{9763B304-E41A-4B26-9C9D-1F490E099A3E}" type="presOf" srcId="{DEFC20D8-8D15-44E2-9CA6-AA311DC4EBC2}" destId="{80B3A1B4-4904-4E26-980E-24E0942264E3}" srcOrd="0" destOrd="0" presId="urn:microsoft.com/office/officeart/2008/layout/LinedList"/>
    <dgm:cxn modelId="{AF29180A-D60A-4880-AE20-D90AB681D8CC}" srcId="{FFDEB60F-4629-4840-8407-1E2B744FAEB6}" destId="{86A5C5F0-228D-473E-BE4B-3D933E71FA5D}" srcOrd="12" destOrd="0" parTransId="{967D74A3-0300-4783-B261-BE5704AFB079}" sibTransId="{C5187216-91E7-47A3-9E22-429BCCD43FE8}"/>
    <dgm:cxn modelId="{344E4115-1485-4064-AA7D-F38831F6A7AF}" srcId="{FFDEB60F-4629-4840-8407-1E2B744FAEB6}" destId="{370625AD-9ACD-42FC-ABF2-1C5A520631A3}" srcOrd="3" destOrd="0" parTransId="{91F71EF2-0FCC-4FC6-898D-82B92ED491EE}" sibTransId="{689DEF1C-FF32-4335-8752-CB7036E4B9B4}"/>
    <dgm:cxn modelId="{9127051D-D1E9-442B-B45D-EA45918C54BA}" type="presOf" srcId="{D4D67ABE-CCB6-4262-BECF-FFE7E7E308E5}" destId="{7711BF91-08C7-482C-B5C2-59D68C62C14C}" srcOrd="0" destOrd="0" presId="urn:microsoft.com/office/officeart/2008/layout/LinedList"/>
    <dgm:cxn modelId="{C1B0E01E-E18A-4017-AF85-CC8E288CBBAB}" type="presOf" srcId="{9D143628-297C-4970-B9F9-D53E202981B5}" destId="{B825820A-078C-4640-84CD-57DF2A6CE0D1}" srcOrd="0" destOrd="0" presId="urn:microsoft.com/office/officeart/2008/layout/LinedList"/>
    <dgm:cxn modelId="{7A1B2724-1D25-4399-AA8E-AA860AF7FFE9}" srcId="{FFDEB60F-4629-4840-8407-1E2B744FAEB6}" destId="{BD2056D0-B3B5-4C97-87A7-9216252AC037}" srcOrd="4" destOrd="0" parTransId="{3FDBAAA6-5C65-417F-94FE-76B06C267424}" sibTransId="{3F6E3ED2-0682-4C89-9719-4E993027F483}"/>
    <dgm:cxn modelId="{07A22F2E-142F-482F-9AE8-9B2806271EAE}" srcId="{FFDEB60F-4629-4840-8407-1E2B744FAEB6}" destId="{DEFC20D8-8D15-44E2-9CA6-AA311DC4EBC2}" srcOrd="18" destOrd="0" parTransId="{DFC87F9E-FCAB-4C5D-8C18-60D48A6BE7DB}" sibTransId="{4BD7A12B-4303-45C1-9FBF-9FAEEDB5C7C1}"/>
    <dgm:cxn modelId="{42E65630-093E-4889-83F0-A88FE4D9B4EA}" type="presOf" srcId="{4912FA6E-CB96-4C31-9227-D2B75A182B9B}" destId="{574C8D96-3885-42BE-A6EE-18277D173D75}" srcOrd="0" destOrd="0" presId="urn:microsoft.com/office/officeart/2008/layout/LinedList"/>
    <dgm:cxn modelId="{E0349B64-5770-4D2F-85A9-B05E03B26B9A}" srcId="{FFDEB60F-4629-4840-8407-1E2B744FAEB6}" destId="{D0A1FB0B-C1EA-4D0B-A4D0-1DFE88DF491B}" srcOrd="10" destOrd="0" parTransId="{90D3A3F5-F6A7-4756-886B-79C0755A4CED}" sibTransId="{052D66D8-80C5-4046-94C6-72599C63FDC2}"/>
    <dgm:cxn modelId="{20A35645-1F6F-4E70-B064-EF8C4EEC5F8E}" type="presOf" srcId="{FD27C628-17B0-43EB-ADE3-AD19430ECA8E}" destId="{6D383EA1-5826-4008-B147-243704E5FD62}" srcOrd="0" destOrd="0" presId="urn:microsoft.com/office/officeart/2008/layout/LinedList"/>
    <dgm:cxn modelId="{FDEECD65-EF85-4644-9A15-3FE660C289ED}" srcId="{FFDEB60F-4629-4840-8407-1E2B744FAEB6}" destId="{D4D67ABE-CCB6-4262-BECF-FFE7E7E308E5}" srcOrd="15" destOrd="0" parTransId="{8D239A0E-EC43-46F2-A674-21716BD3CE09}" sibTransId="{B57AACA0-E113-4AE6-BB59-602F1E60E098}"/>
    <dgm:cxn modelId="{5D169449-7DF5-42EC-AD61-83E4CE687749}" type="presOf" srcId="{459B6828-6527-4E43-BBE8-AA9870D13D98}" destId="{CDED186D-EB76-494A-B981-6E85099D8E20}" srcOrd="0" destOrd="0" presId="urn:microsoft.com/office/officeart/2008/layout/LinedList"/>
    <dgm:cxn modelId="{1A94DE6A-9D8A-47A1-BFEE-3E83821ADAF2}" type="presOf" srcId="{C6733625-22F8-43AE-8178-FC11C7352C49}" destId="{E5AFD485-9548-40AF-A751-27396599B159}" srcOrd="0" destOrd="0" presId="urn:microsoft.com/office/officeart/2008/layout/LinedList"/>
    <dgm:cxn modelId="{22FAC26B-D513-4000-85B8-02E0B8E47CBB}" type="presOf" srcId="{D0A1FB0B-C1EA-4D0B-A4D0-1DFE88DF491B}" destId="{356CE0B5-1241-4D03-BAB8-F359A51D6417}" srcOrd="0" destOrd="0" presId="urn:microsoft.com/office/officeart/2008/layout/LinedList"/>
    <dgm:cxn modelId="{74C41075-1EC6-4DF7-8C75-DC76D9C18EBB}" type="presOf" srcId="{43D7EAD4-40CE-4E89-819A-D4193A409786}" destId="{770B8A96-A7AF-4F32-A9A9-576C8232A501}" srcOrd="0" destOrd="0" presId="urn:microsoft.com/office/officeart/2008/layout/LinedList"/>
    <dgm:cxn modelId="{B1BCDE55-40A5-44A1-981A-C9B9083636B8}" srcId="{FFDEB60F-4629-4840-8407-1E2B744FAEB6}" destId="{C6733625-22F8-43AE-8178-FC11C7352C49}" srcOrd="2" destOrd="0" parTransId="{EC4DE10E-CB38-4410-A465-C2590D766A67}" sibTransId="{3F68CD78-DC37-4C02-BF5B-85C34FFA95D2}"/>
    <dgm:cxn modelId="{5090377B-4E82-4FAF-B177-522AC2B05952}" srcId="{FFDEB60F-4629-4840-8407-1E2B744FAEB6}" destId="{4912FA6E-CB96-4C31-9227-D2B75A182B9B}" srcOrd="1" destOrd="0" parTransId="{601918F4-98F5-4811-9752-791637756D29}" sibTransId="{1641E41B-347D-4388-9AF8-99117D0C838A}"/>
    <dgm:cxn modelId="{EA80737D-E8E0-435F-8AF2-EF205CE845A2}" srcId="{FFDEB60F-4629-4840-8407-1E2B744FAEB6}" destId="{ABA163E6-5256-47DF-9454-7AF7E68381AB}" srcOrd="17" destOrd="0" parTransId="{D8CC7B7A-6BC1-4E4C-B94E-0A5836EF99BD}" sibTransId="{96E8A200-0632-41F6-99C9-E789CC51683B}"/>
    <dgm:cxn modelId="{95F7D07F-E5B1-4233-B0B3-1FB9919E513C}" type="presOf" srcId="{FFDEB60F-4629-4840-8407-1E2B744FAEB6}" destId="{CCB93D6B-5F07-483E-A115-8A09BEE1706D}" srcOrd="0" destOrd="0" presId="urn:microsoft.com/office/officeart/2008/layout/LinedList"/>
    <dgm:cxn modelId="{39E2A185-3D92-452A-9A71-8B2B69255B81}" type="presOf" srcId="{370625AD-9ACD-42FC-ABF2-1C5A520631A3}" destId="{F02D4A50-F3BE-4704-BA29-A4E045EA471B}" srcOrd="0" destOrd="0" presId="urn:microsoft.com/office/officeart/2008/layout/LinedList"/>
    <dgm:cxn modelId="{6F01F185-9DFB-490E-B7AB-2EA76C2A4D32}" srcId="{FFDEB60F-4629-4840-8407-1E2B744FAEB6}" destId="{9E88C4E8-0E15-450E-9693-B3A61EA0BC5E}" srcOrd="7" destOrd="0" parTransId="{CE07B18E-4EDB-4840-98B8-97683F9900AF}" sibTransId="{CDCFD000-265B-4336-B98F-A4129C933B2C}"/>
    <dgm:cxn modelId="{6D9E3289-AB31-4F56-AB31-3DAEBFF0CFD1}" type="presOf" srcId="{59F38A9F-1D15-4D54-BD0A-EAE99C9A2110}" destId="{B11E009D-342F-4A8F-BE02-FE685A043023}" srcOrd="0" destOrd="0" presId="urn:microsoft.com/office/officeart/2008/layout/LinedList"/>
    <dgm:cxn modelId="{22ED288C-8813-42A2-B46C-D595CAC8A009}" srcId="{FFDEB60F-4629-4840-8407-1E2B744FAEB6}" destId="{459B6828-6527-4E43-BBE8-AA9870D13D98}" srcOrd="6" destOrd="0" parTransId="{CF12B739-DD90-4C58-B8C0-8593AD8E47A7}" sibTransId="{427E1890-C8D8-40B0-80E2-AFC3CD23080B}"/>
    <dgm:cxn modelId="{9AF7FE8F-FA78-474B-8A1B-27FDA6E0E719}" srcId="{FFDEB60F-4629-4840-8407-1E2B744FAEB6}" destId="{C6065A66-161E-4849-AF40-7AE8E9330520}" srcOrd="8" destOrd="0" parTransId="{C184D543-5FF6-4F6A-8BD0-D0E5D20B3288}" sibTransId="{0324C52F-A207-4D23-807B-D40C6A372536}"/>
    <dgm:cxn modelId="{AF3A4D91-AA41-4B7D-A7AA-D6D65C09D336}" srcId="{FFDEB60F-4629-4840-8407-1E2B744FAEB6}" destId="{9D143628-297C-4970-B9F9-D53E202981B5}" srcOrd="0" destOrd="0" parTransId="{45D26DDF-CF93-4D76-A49F-936304DB5459}" sibTransId="{92ED32FE-94D1-470C-9873-62FE6D02F098}"/>
    <dgm:cxn modelId="{7C401B96-C37F-40D3-9FCA-15AF76B304FC}" type="presOf" srcId="{ABA163E6-5256-47DF-9454-7AF7E68381AB}" destId="{5E155299-A3CD-4115-AC5E-02936C0C2E3E}" srcOrd="0" destOrd="0" presId="urn:microsoft.com/office/officeart/2008/layout/LinedList"/>
    <dgm:cxn modelId="{DB7DD798-7EC1-4401-B3CD-7A19F3462359}" srcId="{FFDEB60F-4629-4840-8407-1E2B744FAEB6}" destId="{B6553EFC-3961-400B-BD7F-5F5B08DB50B6}" srcOrd="13" destOrd="0" parTransId="{62F5EAA1-BAF3-47E2-87CF-32E7E9DC9A19}" sibTransId="{BEBB0E80-0F62-4524-95AE-018AFF3C2981}"/>
    <dgm:cxn modelId="{2AC95DA4-E8D5-4089-8D4C-9B6FB17D520D}" srcId="{FFDEB60F-4629-4840-8407-1E2B744FAEB6}" destId="{A06D51FF-5918-4B71-A3D3-3F20C490C02D}" srcOrd="9" destOrd="0" parTransId="{8E7A8A6F-3FC4-4110-83E6-11A800AD1187}" sibTransId="{0A67961C-C3F0-4C07-B0E8-43B2148971AC}"/>
    <dgm:cxn modelId="{DCA88EAA-E1B7-4AAE-8E29-0766E40AEA81}" type="presOf" srcId="{B6553EFC-3961-400B-BD7F-5F5B08DB50B6}" destId="{DBA8C6D4-110D-4771-AF7D-9A64E325BCD2}" srcOrd="0" destOrd="0" presId="urn:microsoft.com/office/officeart/2008/layout/LinedList"/>
    <dgm:cxn modelId="{7B9F36B0-370F-4D5B-8AB4-F8C2C561A261}" srcId="{FFDEB60F-4629-4840-8407-1E2B744FAEB6}" destId="{59F38A9F-1D15-4D54-BD0A-EAE99C9A2110}" srcOrd="16" destOrd="0" parTransId="{270B9D37-2E31-4B04-99C0-C2CF41219053}" sibTransId="{C78280AA-3830-4131-89E1-408CED3F4CED}"/>
    <dgm:cxn modelId="{2EF353B8-4F21-4D7B-815A-5B388717E408}" type="presOf" srcId="{86A5C5F0-228D-473E-BE4B-3D933E71FA5D}" destId="{E763CC7E-19CC-44C7-A1F3-8EC69E595AC1}" srcOrd="0" destOrd="0" presId="urn:microsoft.com/office/officeart/2008/layout/LinedList"/>
    <dgm:cxn modelId="{B64066CE-1B02-4B8E-A532-E0593DAFE602}" type="presOf" srcId="{C6065A66-161E-4849-AF40-7AE8E9330520}" destId="{B864597C-6539-4BF1-BA99-5FEFF992053C}" srcOrd="0" destOrd="0" presId="urn:microsoft.com/office/officeart/2008/layout/LinedList"/>
    <dgm:cxn modelId="{04EB7FD7-2D37-4341-A12D-44ADAC90E5B7}" srcId="{FFDEB60F-4629-4840-8407-1E2B744FAEB6}" destId="{43D7EAD4-40CE-4E89-819A-D4193A409786}" srcOrd="5" destOrd="0" parTransId="{F8BCE1F5-A552-424B-B6C5-9454988D6EC1}" sibTransId="{85D81DAD-9FBC-453C-AD66-6EC5F96799FE}"/>
    <dgm:cxn modelId="{C7E151D9-1158-4E90-ACC7-00E0CCAFABB6}" srcId="{FFDEB60F-4629-4840-8407-1E2B744FAEB6}" destId="{48152AB5-69D0-4574-B7BB-AF9D7ED73403}" srcOrd="11" destOrd="0" parTransId="{F81B66F8-78AF-484E-BF92-3BCF6B8631DF}" sibTransId="{45AE1763-E472-47DA-94A8-33255FBB9BDB}"/>
    <dgm:cxn modelId="{80634DEA-4DAE-4FC9-9CE6-CD9510BDE705}" type="presOf" srcId="{BD2056D0-B3B5-4C97-87A7-9216252AC037}" destId="{F5494898-6E4E-40F2-AD7B-C392915536C5}" srcOrd="0" destOrd="0" presId="urn:microsoft.com/office/officeart/2008/layout/LinedList"/>
    <dgm:cxn modelId="{DA8DCAF3-81EE-4A67-B942-E1EB3F339661}" type="presOf" srcId="{48152AB5-69D0-4574-B7BB-AF9D7ED73403}" destId="{520189C7-BE4A-49E2-8FC3-917E8F7DF7A7}" srcOrd="0" destOrd="0" presId="urn:microsoft.com/office/officeart/2008/layout/LinedList"/>
    <dgm:cxn modelId="{DF3257FC-5F9C-4CAE-870A-19FD0230B8B0}" type="presOf" srcId="{9E88C4E8-0E15-450E-9693-B3A61EA0BC5E}" destId="{7358E210-6EC6-4309-A95F-8F2B20199108}" srcOrd="0" destOrd="0" presId="urn:microsoft.com/office/officeart/2008/layout/LinedList"/>
    <dgm:cxn modelId="{EA04F2FE-75C7-4A97-BC16-48AD912506AF}" type="presOf" srcId="{A06D51FF-5918-4B71-A3D3-3F20C490C02D}" destId="{9BFF38EE-35E3-4507-B217-D5B2AFF3BF6F}" srcOrd="0" destOrd="0" presId="urn:microsoft.com/office/officeart/2008/layout/LinedList"/>
    <dgm:cxn modelId="{CAEC9F10-D2A9-4CF8-BD3A-81C16EA20559}" type="presParOf" srcId="{CCB93D6B-5F07-483E-A115-8A09BEE1706D}" destId="{69E1FBF1-E330-41B0-82C6-EBDE8C35AE48}" srcOrd="0" destOrd="0" presId="urn:microsoft.com/office/officeart/2008/layout/LinedList"/>
    <dgm:cxn modelId="{F9AB5E1F-1100-4AF3-8FA4-37164F1EB29D}" type="presParOf" srcId="{CCB93D6B-5F07-483E-A115-8A09BEE1706D}" destId="{359017C8-93F0-4860-BBF8-B8827D6C7726}" srcOrd="1" destOrd="0" presId="urn:microsoft.com/office/officeart/2008/layout/LinedList"/>
    <dgm:cxn modelId="{D471B85B-0242-4743-B4AE-43FF32E8667B}" type="presParOf" srcId="{359017C8-93F0-4860-BBF8-B8827D6C7726}" destId="{B825820A-078C-4640-84CD-57DF2A6CE0D1}" srcOrd="0" destOrd="0" presId="urn:microsoft.com/office/officeart/2008/layout/LinedList"/>
    <dgm:cxn modelId="{5AF7094F-12F8-4B9D-A39C-934188E82BF5}" type="presParOf" srcId="{359017C8-93F0-4860-BBF8-B8827D6C7726}" destId="{60966863-DCF1-4DEE-905A-F2FDF0C974E7}" srcOrd="1" destOrd="0" presId="urn:microsoft.com/office/officeart/2008/layout/LinedList"/>
    <dgm:cxn modelId="{08F3E652-8D74-4154-8307-E3043950D5CF}" type="presParOf" srcId="{CCB93D6B-5F07-483E-A115-8A09BEE1706D}" destId="{B3C3E612-CA3B-457B-BCB7-98173924A852}" srcOrd="2" destOrd="0" presId="urn:microsoft.com/office/officeart/2008/layout/LinedList"/>
    <dgm:cxn modelId="{14F57368-70AA-487C-B25A-1AB995202CB0}" type="presParOf" srcId="{CCB93D6B-5F07-483E-A115-8A09BEE1706D}" destId="{984207EA-5FE2-4D4D-B49A-DA8F133BCA12}" srcOrd="3" destOrd="0" presId="urn:microsoft.com/office/officeart/2008/layout/LinedList"/>
    <dgm:cxn modelId="{957D23ED-7C71-4434-B7CB-5DAE3DFA1E08}" type="presParOf" srcId="{984207EA-5FE2-4D4D-B49A-DA8F133BCA12}" destId="{574C8D96-3885-42BE-A6EE-18277D173D75}" srcOrd="0" destOrd="0" presId="urn:microsoft.com/office/officeart/2008/layout/LinedList"/>
    <dgm:cxn modelId="{8C02B7A7-032B-449D-8ECE-A22898CC4B7E}" type="presParOf" srcId="{984207EA-5FE2-4D4D-B49A-DA8F133BCA12}" destId="{3FA15C2E-7C3E-403E-9756-4E88C5406005}" srcOrd="1" destOrd="0" presId="urn:microsoft.com/office/officeart/2008/layout/LinedList"/>
    <dgm:cxn modelId="{072D37E5-B987-4129-8BBD-E94A69881A7B}" type="presParOf" srcId="{CCB93D6B-5F07-483E-A115-8A09BEE1706D}" destId="{C6AD8968-8856-4D05-88E4-1F3C5214FB3D}" srcOrd="4" destOrd="0" presId="urn:microsoft.com/office/officeart/2008/layout/LinedList"/>
    <dgm:cxn modelId="{BB34AE09-AF6C-4D27-A081-0339B1AAF2EE}" type="presParOf" srcId="{CCB93D6B-5F07-483E-A115-8A09BEE1706D}" destId="{C4124E64-F98B-4367-9DCD-B762F854AB20}" srcOrd="5" destOrd="0" presId="urn:microsoft.com/office/officeart/2008/layout/LinedList"/>
    <dgm:cxn modelId="{CA60DDD9-A397-4CCF-9AD5-DABAA4CBFA46}" type="presParOf" srcId="{C4124E64-F98B-4367-9DCD-B762F854AB20}" destId="{E5AFD485-9548-40AF-A751-27396599B159}" srcOrd="0" destOrd="0" presId="urn:microsoft.com/office/officeart/2008/layout/LinedList"/>
    <dgm:cxn modelId="{2C6F6002-BF8A-453A-AF4E-31AF9CCD688B}" type="presParOf" srcId="{C4124E64-F98B-4367-9DCD-B762F854AB20}" destId="{3DDC3D20-9A16-4121-B1C1-D4DBC97894FC}" srcOrd="1" destOrd="0" presId="urn:microsoft.com/office/officeart/2008/layout/LinedList"/>
    <dgm:cxn modelId="{435B8C98-3CC2-4C6D-BDAD-895C02648608}" type="presParOf" srcId="{CCB93D6B-5F07-483E-A115-8A09BEE1706D}" destId="{0E2757BD-5E3F-46B0-A0ED-B99EBB842EEC}" srcOrd="6" destOrd="0" presId="urn:microsoft.com/office/officeart/2008/layout/LinedList"/>
    <dgm:cxn modelId="{38AAF207-F22A-4CB0-977A-0683543F89B2}" type="presParOf" srcId="{CCB93D6B-5F07-483E-A115-8A09BEE1706D}" destId="{A63989D6-EFBA-457A-8C7D-2FEEF13C1B01}" srcOrd="7" destOrd="0" presId="urn:microsoft.com/office/officeart/2008/layout/LinedList"/>
    <dgm:cxn modelId="{4ACEDC05-A0E3-4C22-9D69-B205520C47F2}" type="presParOf" srcId="{A63989D6-EFBA-457A-8C7D-2FEEF13C1B01}" destId="{F02D4A50-F3BE-4704-BA29-A4E045EA471B}" srcOrd="0" destOrd="0" presId="urn:microsoft.com/office/officeart/2008/layout/LinedList"/>
    <dgm:cxn modelId="{C7404134-BE9E-41C0-A117-B19EF4DB0299}" type="presParOf" srcId="{A63989D6-EFBA-457A-8C7D-2FEEF13C1B01}" destId="{95CA4E72-0316-432D-89D7-7AEC0A7F0C0E}" srcOrd="1" destOrd="0" presId="urn:microsoft.com/office/officeart/2008/layout/LinedList"/>
    <dgm:cxn modelId="{EA41FC82-5B3E-44B9-874D-364FAC1AA3FE}" type="presParOf" srcId="{CCB93D6B-5F07-483E-A115-8A09BEE1706D}" destId="{3217753D-AF7E-48B5-B9D1-78A61E7C3D60}" srcOrd="8" destOrd="0" presId="urn:microsoft.com/office/officeart/2008/layout/LinedList"/>
    <dgm:cxn modelId="{96365724-C41F-4905-82C3-F03A45C6760A}" type="presParOf" srcId="{CCB93D6B-5F07-483E-A115-8A09BEE1706D}" destId="{439ECD96-6CE9-4BC0-8EA4-4286DE76F247}" srcOrd="9" destOrd="0" presId="urn:microsoft.com/office/officeart/2008/layout/LinedList"/>
    <dgm:cxn modelId="{9D0D3294-93E5-43FC-A7E4-8ED7A7CAF429}" type="presParOf" srcId="{439ECD96-6CE9-4BC0-8EA4-4286DE76F247}" destId="{F5494898-6E4E-40F2-AD7B-C392915536C5}" srcOrd="0" destOrd="0" presId="urn:microsoft.com/office/officeart/2008/layout/LinedList"/>
    <dgm:cxn modelId="{0C79D6DD-65CD-4358-A32A-11BF49D59313}" type="presParOf" srcId="{439ECD96-6CE9-4BC0-8EA4-4286DE76F247}" destId="{DB01A825-924E-48FB-90EF-F322C7E6F589}" srcOrd="1" destOrd="0" presId="urn:microsoft.com/office/officeart/2008/layout/LinedList"/>
    <dgm:cxn modelId="{E328A133-5CC1-4B9B-B9D6-1BF99A0C0CD7}" type="presParOf" srcId="{CCB93D6B-5F07-483E-A115-8A09BEE1706D}" destId="{B70B3B65-231B-4D20-9545-00B35BF38F73}" srcOrd="10" destOrd="0" presId="urn:microsoft.com/office/officeart/2008/layout/LinedList"/>
    <dgm:cxn modelId="{A8652B21-9E5D-4816-B555-C15E125FBAD1}" type="presParOf" srcId="{CCB93D6B-5F07-483E-A115-8A09BEE1706D}" destId="{319058FA-5069-45DD-8757-516E1BD7610D}" srcOrd="11" destOrd="0" presId="urn:microsoft.com/office/officeart/2008/layout/LinedList"/>
    <dgm:cxn modelId="{0D3DD857-ADAA-41C0-AB01-439B3F5C9C62}" type="presParOf" srcId="{319058FA-5069-45DD-8757-516E1BD7610D}" destId="{770B8A96-A7AF-4F32-A9A9-576C8232A501}" srcOrd="0" destOrd="0" presId="urn:microsoft.com/office/officeart/2008/layout/LinedList"/>
    <dgm:cxn modelId="{A52CF3AF-F5FD-4816-A411-0D2A614D2912}" type="presParOf" srcId="{319058FA-5069-45DD-8757-516E1BD7610D}" destId="{3FD8D3A1-5623-471B-9F57-5985FE064350}" srcOrd="1" destOrd="0" presId="urn:microsoft.com/office/officeart/2008/layout/LinedList"/>
    <dgm:cxn modelId="{2BF3064B-1175-4D54-B3E6-DF57AFDCD72E}" type="presParOf" srcId="{CCB93D6B-5F07-483E-A115-8A09BEE1706D}" destId="{13727FFC-A60F-4D54-9CC5-66FBB687DD93}" srcOrd="12" destOrd="0" presId="urn:microsoft.com/office/officeart/2008/layout/LinedList"/>
    <dgm:cxn modelId="{CE788206-D267-4C27-B15A-A550F2F79D75}" type="presParOf" srcId="{CCB93D6B-5F07-483E-A115-8A09BEE1706D}" destId="{31D7E67B-0E99-4CE5-8EAE-A83A70E814D8}" srcOrd="13" destOrd="0" presId="urn:microsoft.com/office/officeart/2008/layout/LinedList"/>
    <dgm:cxn modelId="{1672DB3B-8A26-4BB6-9A79-1FA38969943E}" type="presParOf" srcId="{31D7E67B-0E99-4CE5-8EAE-A83A70E814D8}" destId="{CDED186D-EB76-494A-B981-6E85099D8E20}" srcOrd="0" destOrd="0" presId="urn:microsoft.com/office/officeart/2008/layout/LinedList"/>
    <dgm:cxn modelId="{25192A3B-2C43-415A-A70C-0849A4F196C4}" type="presParOf" srcId="{31D7E67B-0E99-4CE5-8EAE-A83A70E814D8}" destId="{F82ED333-CF3B-4B6A-988B-9DB98349B10A}" srcOrd="1" destOrd="0" presId="urn:microsoft.com/office/officeart/2008/layout/LinedList"/>
    <dgm:cxn modelId="{49F08087-48A4-411B-83B8-04EDEDFE362D}" type="presParOf" srcId="{CCB93D6B-5F07-483E-A115-8A09BEE1706D}" destId="{EFA622C9-6A2D-401E-B8EF-04486DE9B684}" srcOrd="14" destOrd="0" presId="urn:microsoft.com/office/officeart/2008/layout/LinedList"/>
    <dgm:cxn modelId="{C29E9857-FC4B-473C-8B09-05353751B758}" type="presParOf" srcId="{CCB93D6B-5F07-483E-A115-8A09BEE1706D}" destId="{71FAFB88-489D-451D-863C-0C657AB41E7C}" srcOrd="15" destOrd="0" presId="urn:microsoft.com/office/officeart/2008/layout/LinedList"/>
    <dgm:cxn modelId="{41F0B9BD-C476-4F4A-9799-EC7C9CBA0D6E}" type="presParOf" srcId="{71FAFB88-489D-451D-863C-0C657AB41E7C}" destId="{7358E210-6EC6-4309-A95F-8F2B20199108}" srcOrd="0" destOrd="0" presId="urn:microsoft.com/office/officeart/2008/layout/LinedList"/>
    <dgm:cxn modelId="{D315DDEC-0CD9-4C6D-A03F-8EAD1AB289D6}" type="presParOf" srcId="{71FAFB88-489D-451D-863C-0C657AB41E7C}" destId="{E9C1290D-5514-466E-A131-AFC5997539F4}" srcOrd="1" destOrd="0" presId="urn:microsoft.com/office/officeart/2008/layout/LinedList"/>
    <dgm:cxn modelId="{8782C46F-FA9B-4195-826E-B8F434EB34AD}" type="presParOf" srcId="{CCB93D6B-5F07-483E-A115-8A09BEE1706D}" destId="{53F3C26B-FE13-4074-BDA2-CF2D154A5EAE}" srcOrd="16" destOrd="0" presId="urn:microsoft.com/office/officeart/2008/layout/LinedList"/>
    <dgm:cxn modelId="{0AC0088B-286D-4AE3-AFF4-01724B3A2A9B}" type="presParOf" srcId="{CCB93D6B-5F07-483E-A115-8A09BEE1706D}" destId="{4D9530C5-E9EB-4175-B2D6-ED7E518B5E3C}" srcOrd="17" destOrd="0" presId="urn:microsoft.com/office/officeart/2008/layout/LinedList"/>
    <dgm:cxn modelId="{CB70068F-4734-4FC2-BCD9-D351B1D75E1A}" type="presParOf" srcId="{4D9530C5-E9EB-4175-B2D6-ED7E518B5E3C}" destId="{B864597C-6539-4BF1-BA99-5FEFF992053C}" srcOrd="0" destOrd="0" presId="urn:microsoft.com/office/officeart/2008/layout/LinedList"/>
    <dgm:cxn modelId="{9856F05C-7E8C-4AA1-8F3A-150371ED965A}" type="presParOf" srcId="{4D9530C5-E9EB-4175-B2D6-ED7E518B5E3C}" destId="{4B6D19D9-47AB-43C0-8FEC-A0103C0C2781}" srcOrd="1" destOrd="0" presId="urn:microsoft.com/office/officeart/2008/layout/LinedList"/>
    <dgm:cxn modelId="{C97B4813-C82F-4903-A470-8F0A91EDC63F}" type="presParOf" srcId="{CCB93D6B-5F07-483E-A115-8A09BEE1706D}" destId="{3E94A264-3B96-458C-A4D4-C273485B9FD1}" srcOrd="18" destOrd="0" presId="urn:microsoft.com/office/officeart/2008/layout/LinedList"/>
    <dgm:cxn modelId="{C8ED898E-611F-49A4-A2AF-ADE9EE6C8F98}" type="presParOf" srcId="{CCB93D6B-5F07-483E-A115-8A09BEE1706D}" destId="{0E57F1D2-1073-4897-8319-D7388093626E}" srcOrd="19" destOrd="0" presId="urn:microsoft.com/office/officeart/2008/layout/LinedList"/>
    <dgm:cxn modelId="{7AD9979E-9EC4-46BB-81F0-357E736AF308}" type="presParOf" srcId="{0E57F1D2-1073-4897-8319-D7388093626E}" destId="{9BFF38EE-35E3-4507-B217-D5B2AFF3BF6F}" srcOrd="0" destOrd="0" presId="urn:microsoft.com/office/officeart/2008/layout/LinedList"/>
    <dgm:cxn modelId="{E0D584F4-9BEF-48EC-A669-EE57E27DA352}" type="presParOf" srcId="{0E57F1D2-1073-4897-8319-D7388093626E}" destId="{2C4AF8B4-B4BB-4FF4-A79E-1446B624EFBF}" srcOrd="1" destOrd="0" presId="urn:microsoft.com/office/officeart/2008/layout/LinedList"/>
    <dgm:cxn modelId="{C38AAE6A-16B6-4168-8433-13F328EC0834}" type="presParOf" srcId="{CCB93D6B-5F07-483E-A115-8A09BEE1706D}" destId="{EFD3E92B-99F2-42DB-AF00-0EC05FBD0280}" srcOrd="20" destOrd="0" presId="urn:microsoft.com/office/officeart/2008/layout/LinedList"/>
    <dgm:cxn modelId="{3AA0E9A9-28B3-4B05-85E8-4E445EC539F0}" type="presParOf" srcId="{CCB93D6B-5F07-483E-A115-8A09BEE1706D}" destId="{C6FD5EAC-C24A-42CE-B25D-D2A96213C0F3}" srcOrd="21" destOrd="0" presId="urn:microsoft.com/office/officeart/2008/layout/LinedList"/>
    <dgm:cxn modelId="{60B37FAE-88B2-404C-935D-1113B3970EE5}" type="presParOf" srcId="{C6FD5EAC-C24A-42CE-B25D-D2A96213C0F3}" destId="{356CE0B5-1241-4D03-BAB8-F359A51D6417}" srcOrd="0" destOrd="0" presId="urn:microsoft.com/office/officeart/2008/layout/LinedList"/>
    <dgm:cxn modelId="{5A5FA1AF-C535-4E35-ACF4-7EC25AE81AFB}" type="presParOf" srcId="{C6FD5EAC-C24A-42CE-B25D-D2A96213C0F3}" destId="{791E3493-57E3-415E-B8DB-3F411958D7B0}" srcOrd="1" destOrd="0" presId="urn:microsoft.com/office/officeart/2008/layout/LinedList"/>
    <dgm:cxn modelId="{25BD17A3-F38C-43E9-B85A-B343CE42DB23}" type="presParOf" srcId="{CCB93D6B-5F07-483E-A115-8A09BEE1706D}" destId="{F126C891-9B57-4D38-9102-D14C3A68769A}" srcOrd="22" destOrd="0" presId="urn:microsoft.com/office/officeart/2008/layout/LinedList"/>
    <dgm:cxn modelId="{22F3F882-0B2C-4F7B-B471-47AE518D6A4C}" type="presParOf" srcId="{CCB93D6B-5F07-483E-A115-8A09BEE1706D}" destId="{BDC686EB-7B0B-42AC-A639-8C4F262B508C}" srcOrd="23" destOrd="0" presId="urn:microsoft.com/office/officeart/2008/layout/LinedList"/>
    <dgm:cxn modelId="{00C0291E-235F-4E79-92E2-E06BDAA2531C}" type="presParOf" srcId="{BDC686EB-7B0B-42AC-A639-8C4F262B508C}" destId="{520189C7-BE4A-49E2-8FC3-917E8F7DF7A7}" srcOrd="0" destOrd="0" presId="urn:microsoft.com/office/officeart/2008/layout/LinedList"/>
    <dgm:cxn modelId="{6D8AF5A6-B9BE-4A82-B943-4E623FAEFA65}" type="presParOf" srcId="{BDC686EB-7B0B-42AC-A639-8C4F262B508C}" destId="{57C145EC-EF28-4A8F-A276-0B57FF869518}" srcOrd="1" destOrd="0" presId="urn:microsoft.com/office/officeart/2008/layout/LinedList"/>
    <dgm:cxn modelId="{01765F12-6E82-4CEE-AB8F-C2092A4C015E}" type="presParOf" srcId="{CCB93D6B-5F07-483E-A115-8A09BEE1706D}" destId="{06734DCC-7515-49A7-B997-26442EA6C011}" srcOrd="24" destOrd="0" presId="urn:microsoft.com/office/officeart/2008/layout/LinedList"/>
    <dgm:cxn modelId="{ABF57AD9-B7FB-45F9-9DA3-25481FBB1EA7}" type="presParOf" srcId="{CCB93D6B-5F07-483E-A115-8A09BEE1706D}" destId="{BCEE361A-AA9F-4A50-B6E1-4535797B07CA}" srcOrd="25" destOrd="0" presId="urn:microsoft.com/office/officeart/2008/layout/LinedList"/>
    <dgm:cxn modelId="{B4EFD992-E15E-428D-9828-7ADE71878881}" type="presParOf" srcId="{BCEE361A-AA9F-4A50-B6E1-4535797B07CA}" destId="{E763CC7E-19CC-44C7-A1F3-8EC69E595AC1}" srcOrd="0" destOrd="0" presId="urn:microsoft.com/office/officeart/2008/layout/LinedList"/>
    <dgm:cxn modelId="{B6385AAF-EF31-4FF1-9646-9D95724E213A}" type="presParOf" srcId="{BCEE361A-AA9F-4A50-B6E1-4535797B07CA}" destId="{9B180F8A-737C-4372-ABDF-C2CBDA9CE9A7}" srcOrd="1" destOrd="0" presId="urn:microsoft.com/office/officeart/2008/layout/LinedList"/>
    <dgm:cxn modelId="{11B44D5F-E306-45E5-96CC-64B9C5953432}" type="presParOf" srcId="{CCB93D6B-5F07-483E-A115-8A09BEE1706D}" destId="{10D78A64-C15C-44E1-97E7-568A1C3BA02F}" srcOrd="26" destOrd="0" presId="urn:microsoft.com/office/officeart/2008/layout/LinedList"/>
    <dgm:cxn modelId="{312DF90F-7FDD-4427-AF7B-DDE435BEAF95}" type="presParOf" srcId="{CCB93D6B-5F07-483E-A115-8A09BEE1706D}" destId="{47E3421C-F040-4D0A-97B1-375F6F1C13FA}" srcOrd="27" destOrd="0" presId="urn:microsoft.com/office/officeart/2008/layout/LinedList"/>
    <dgm:cxn modelId="{41E39698-9BDB-4306-A107-9A4ECC0D0655}" type="presParOf" srcId="{47E3421C-F040-4D0A-97B1-375F6F1C13FA}" destId="{DBA8C6D4-110D-4771-AF7D-9A64E325BCD2}" srcOrd="0" destOrd="0" presId="urn:microsoft.com/office/officeart/2008/layout/LinedList"/>
    <dgm:cxn modelId="{C8B93F09-0174-409E-9FFA-C4B8BE0CB184}" type="presParOf" srcId="{47E3421C-F040-4D0A-97B1-375F6F1C13FA}" destId="{9478E80C-A01A-46B3-8225-A952D0E928D3}" srcOrd="1" destOrd="0" presId="urn:microsoft.com/office/officeart/2008/layout/LinedList"/>
    <dgm:cxn modelId="{DC278833-6309-4529-A9CD-F73F2AF526DE}" type="presParOf" srcId="{CCB93D6B-5F07-483E-A115-8A09BEE1706D}" destId="{68CC28E5-F5FF-4648-86BE-DAE13715D41A}" srcOrd="28" destOrd="0" presId="urn:microsoft.com/office/officeart/2008/layout/LinedList"/>
    <dgm:cxn modelId="{9E3F210B-E3E6-47B6-9110-176C57084A31}" type="presParOf" srcId="{CCB93D6B-5F07-483E-A115-8A09BEE1706D}" destId="{5F13209F-BF98-4744-8314-349D71F62F02}" srcOrd="29" destOrd="0" presId="urn:microsoft.com/office/officeart/2008/layout/LinedList"/>
    <dgm:cxn modelId="{E8E2B2EC-98AC-4EFC-80A3-FFD60DFABB24}" type="presParOf" srcId="{5F13209F-BF98-4744-8314-349D71F62F02}" destId="{6D383EA1-5826-4008-B147-243704E5FD62}" srcOrd="0" destOrd="0" presId="urn:microsoft.com/office/officeart/2008/layout/LinedList"/>
    <dgm:cxn modelId="{B018B11C-3C82-4F1A-8B6E-DF38F4098710}" type="presParOf" srcId="{5F13209F-BF98-4744-8314-349D71F62F02}" destId="{ED057BB4-783C-4E84-AA15-92129EA53AA8}" srcOrd="1" destOrd="0" presId="urn:microsoft.com/office/officeart/2008/layout/LinedList"/>
    <dgm:cxn modelId="{612DB827-01BB-4793-8040-E08D8E36674C}" type="presParOf" srcId="{CCB93D6B-5F07-483E-A115-8A09BEE1706D}" destId="{7B27BF5B-65E0-4F37-953B-EAFD1CE1EBED}" srcOrd="30" destOrd="0" presId="urn:microsoft.com/office/officeart/2008/layout/LinedList"/>
    <dgm:cxn modelId="{50314C51-2D86-4406-9DAC-C443D2957A1F}" type="presParOf" srcId="{CCB93D6B-5F07-483E-A115-8A09BEE1706D}" destId="{D1E9E45B-C942-408D-BDA4-11065FA4342B}" srcOrd="31" destOrd="0" presId="urn:microsoft.com/office/officeart/2008/layout/LinedList"/>
    <dgm:cxn modelId="{F44BDC4A-3167-48C2-B01F-3B1F03C43433}" type="presParOf" srcId="{D1E9E45B-C942-408D-BDA4-11065FA4342B}" destId="{7711BF91-08C7-482C-B5C2-59D68C62C14C}" srcOrd="0" destOrd="0" presId="urn:microsoft.com/office/officeart/2008/layout/LinedList"/>
    <dgm:cxn modelId="{CB990BC3-DBF3-473E-B139-643001D14340}" type="presParOf" srcId="{D1E9E45B-C942-408D-BDA4-11065FA4342B}" destId="{0FE7A422-B7C6-4635-AF42-36A483A12D58}" srcOrd="1" destOrd="0" presId="urn:microsoft.com/office/officeart/2008/layout/LinedList"/>
    <dgm:cxn modelId="{BC35161D-3F35-4A2A-8985-48DFEC442EEF}" type="presParOf" srcId="{CCB93D6B-5F07-483E-A115-8A09BEE1706D}" destId="{6F6BA55B-2D27-49B8-9E2C-920BDBFF332C}" srcOrd="32" destOrd="0" presId="urn:microsoft.com/office/officeart/2008/layout/LinedList"/>
    <dgm:cxn modelId="{CDED54BE-FE5F-4CA6-A4B9-C17FD0EF5B0A}" type="presParOf" srcId="{CCB93D6B-5F07-483E-A115-8A09BEE1706D}" destId="{CA080D81-A049-4E58-8D15-6327AF3430B9}" srcOrd="33" destOrd="0" presId="urn:microsoft.com/office/officeart/2008/layout/LinedList"/>
    <dgm:cxn modelId="{4B36808B-0CE3-411C-8796-505A0621A838}" type="presParOf" srcId="{CA080D81-A049-4E58-8D15-6327AF3430B9}" destId="{B11E009D-342F-4A8F-BE02-FE685A043023}" srcOrd="0" destOrd="0" presId="urn:microsoft.com/office/officeart/2008/layout/LinedList"/>
    <dgm:cxn modelId="{EC438464-A8F9-4F3B-B37B-9280E0AAADE1}" type="presParOf" srcId="{CA080D81-A049-4E58-8D15-6327AF3430B9}" destId="{2AE0D8F7-56F8-4DB5-977F-483B1C8B5B49}" srcOrd="1" destOrd="0" presId="urn:microsoft.com/office/officeart/2008/layout/LinedList"/>
    <dgm:cxn modelId="{123315E0-E409-4255-8AEE-21CE06260AE5}" type="presParOf" srcId="{CCB93D6B-5F07-483E-A115-8A09BEE1706D}" destId="{CD197456-0F8E-4C58-BC9A-73768A4C39B5}" srcOrd="34" destOrd="0" presId="urn:microsoft.com/office/officeart/2008/layout/LinedList"/>
    <dgm:cxn modelId="{10ECBFBC-B301-49D0-97ED-94DEBEAC69B3}" type="presParOf" srcId="{CCB93D6B-5F07-483E-A115-8A09BEE1706D}" destId="{7FAC01BD-34E5-4FF7-852B-1E16FA0FE563}" srcOrd="35" destOrd="0" presId="urn:microsoft.com/office/officeart/2008/layout/LinedList"/>
    <dgm:cxn modelId="{517186F1-A702-413B-8B1D-31933DBBD000}" type="presParOf" srcId="{7FAC01BD-34E5-4FF7-852B-1E16FA0FE563}" destId="{5E155299-A3CD-4115-AC5E-02936C0C2E3E}" srcOrd="0" destOrd="0" presId="urn:microsoft.com/office/officeart/2008/layout/LinedList"/>
    <dgm:cxn modelId="{453BC4A8-1C10-4221-82ED-C42796ECC660}" type="presParOf" srcId="{7FAC01BD-34E5-4FF7-852B-1E16FA0FE563}" destId="{6AC087B4-69A0-484D-9485-3A0AD9AE839A}" srcOrd="1" destOrd="0" presId="urn:microsoft.com/office/officeart/2008/layout/LinedList"/>
    <dgm:cxn modelId="{0576EE68-2BA7-4390-BBBD-F82DEE114FDA}" type="presParOf" srcId="{CCB93D6B-5F07-483E-A115-8A09BEE1706D}" destId="{06082683-EBB5-40BB-A3CF-2EC92BC403C1}" srcOrd="36" destOrd="0" presId="urn:microsoft.com/office/officeart/2008/layout/LinedList"/>
    <dgm:cxn modelId="{5A6CC361-926A-4834-8FBB-8D41978D5317}" type="presParOf" srcId="{CCB93D6B-5F07-483E-A115-8A09BEE1706D}" destId="{AAC1A193-B7FB-47F5-B74B-21E33E03131B}" srcOrd="37" destOrd="0" presId="urn:microsoft.com/office/officeart/2008/layout/LinedList"/>
    <dgm:cxn modelId="{60D7D82A-FEFB-46E6-90F2-A9719EA641F0}" type="presParOf" srcId="{AAC1A193-B7FB-47F5-B74B-21E33E03131B}" destId="{80B3A1B4-4904-4E26-980E-24E0942264E3}" srcOrd="0" destOrd="0" presId="urn:microsoft.com/office/officeart/2008/layout/LinedList"/>
    <dgm:cxn modelId="{3DA199C3-A346-4EED-BAF4-3CEF80776058}" type="presParOf" srcId="{AAC1A193-B7FB-47F5-B74B-21E33E03131B}" destId="{5183A92E-F33B-4C14-9D96-6463C74469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EB60F-4629-4840-8407-1E2B744FAEB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143628-297C-4970-B9F9-D53E202981B5}">
      <dgm:prSet/>
      <dgm:spPr/>
      <dgm:t>
        <a:bodyPr/>
        <a:lstStyle/>
        <a:p>
          <a:r>
            <a:rPr lang="en-US" b="1" dirty="0"/>
            <a:t>Topic 1: Different views of sustainability in economics</a:t>
          </a:r>
        </a:p>
      </dgm:t>
    </dgm:pt>
    <dgm:pt modelId="{45D26DDF-CF93-4D76-A49F-936304DB5459}" type="parTrans" cxnId="{AF3A4D91-AA41-4B7D-A7AA-D6D65C09D336}">
      <dgm:prSet/>
      <dgm:spPr/>
      <dgm:t>
        <a:bodyPr/>
        <a:lstStyle/>
        <a:p>
          <a:endParaRPr lang="en-US"/>
        </a:p>
      </dgm:t>
    </dgm:pt>
    <dgm:pt modelId="{92ED32FE-94D1-470C-9873-62FE6D02F098}" type="sibTrans" cxnId="{AF3A4D91-AA41-4B7D-A7AA-D6D65C09D336}">
      <dgm:prSet/>
      <dgm:spPr/>
      <dgm:t>
        <a:bodyPr/>
        <a:lstStyle/>
        <a:p>
          <a:endParaRPr lang="en-US"/>
        </a:p>
      </dgm:t>
    </dgm:pt>
    <dgm:pt modelId="{4912FA6E-CB96-4C31-9227-D2B75A182B9B}">
      <dgm:prSet/>
      <dgm:spPr/>
      <dgm:t>
        <a:bodyPr/>
        <a:lstStyle/>
        <a:p>
          <a:r>
            <a:rPr lang="en-US"/>
            <a:t>Lecture 2: Weak versus Strong sustainability</a:t>
          </a:r>
        </a:p>
      </dgm:t>
    </dgm:pt>
    <dgm:pt modelId="{601918F4-98F5-4811-9752-791637756D29}" type="parTrans" cxnId="{5090377B-4E82-4FAF-B177-522AC2B05952}">
      <dgm:prSet/>
      <dgm:spPr/>
      <dgm:t>
        <a:bodyPr/>
        <a:lstStyle/>
        <a:p>
          <a:endParaRPr lang="en-US"/>
        </a:p>
      </dgm:t>
    </dgm:pt>
    <dgm:pt modelId="{1641E41B-347D-4388-9AF8-99117D0C838A}" type="sibTrans" cxnId="{5090377B-4E82-4FAF-B177-522AC2B05952}">
      <dgm:prSet/>
      <dgm:spPr/>
      <dgm:t>
        <a:bodyPr/>
        <a:lstStyle/>
        <a:p>
          <a:endParaRPr lang="en-US"/>
        </a:p>
      </dgm:t>
    </dgm:pt>
    <dgm:pt modelId="{C6733625-22F8-43AE-8178-FC11C7352C49}">
      <dgm:prSet/>
      <dgm:spPr/>
      <dgm:t>
        <a:bodyPr/>
        <a:lstStyle/>
        <a:p>
          <a:r>
            <a:rPr lang="en-US"/>
            <a:t>Lecture 3: How to value nature? </a:t>
          </a:r>
        </a:p>
      </dgm:t>
    </dgm:pt>
    <dgm:pt modelId="{EC4DE10E-CB38-4410-A465-C2590D766A67}" type="parTrans" cxnId="{B1BCDE55-40A5-44A1-981A-C9B9083636B8}">
      <dgm:prSet/>
      <dgm:spPr/>
      <dgm:t>
        <a:bodyPr/>
        <a:lstStyle/>
        <a:p>
          <a:endParaRPr lang="en-US"/>
        </a:p>
      </dgm:t>
    </dgm:pt>
    <dgm:pt modelId="{3F68CD78-DC37-4C02-BF5B-85C34FFA95D2}" type="sibTrans" cxnId="{B1BCDE55-40A5-44A1-981A-C9B9083636B8}">
      <dgm:prSet/>
      <dgm:spPr/>
      <dgm:t>
        <a:bodyPr/>
        <a:lstStyle/>
        <a:p>
          <a:endParaRPr lang="en-US"/>
        </a:p>
      </dgm:t>
    </dgm:pt>
    <dgm:pt modelId="{370625AD-9ACD-42FC-ABF2-1C5A520631A3}">
      <dgm:prSet/>
      <dgm:spPr/>
      <dgm:t>
        <a:bodyPr/>
        <a:lstStyle/>
        <a:p>
          <a:r>
            <a:rPr lang="en-US" b="1" dirty="0"/>
            <a:t>Topic 2: Beyond GDP and traditional models of growth </a:t>
          </a:r>
        </a:p>
      </dgm:t>
    </dgm:pt>
    <dgm:pt modelId="{91F71EF2-0FCC-4FC6-898D-82B92ED491EE}" type="parTrans" cxnId="{344E4115-1485-4064-AA7D-F38831F6A7AF}">
      <dgm:prSet/>
      <dgm:spPr/>
      <dgm:t>
        <a:bodyPr/>
        <a:lstStyle/>
        <a:p>
          <a:endParaRPr lang="en-US"/>
        </a:p>
      </dgm:t>
    </dgm:pt>
    <dgm:pt modelId="{689DEF1C-FF32-4335-8752-CB7036E4B9B4}" type="sibTrans" cxnId="{344E4115-1485-4064-AA7D-F38831F6A7AF}">
      <dgm:prSet/>
      <dgm:spPr/>
      <dgm:t>
        <a:bodyPr/>
        <a:lstStyle/>
        <a:p>
          <a:endParaRPr lang="en-US"/>
        </a:p>
      </dgm:t>
    </dgm:pt>
    <dgm:pt modelId="{BD2056D0-B3B5-4C97-87A7-9216252AC037}">
      <dgm:prSet/>
      <dgm:spPr/>
      <dgm:t>
        <a:bodyPr/>
        <a:lstStyle/>
        <a:p>
          <a:r>
            <a:rPr lang="en-US"/>
            <a:t>Lecture 4: The limits of economic growth as we know it</a:t>
          </a:r>
        </a:p>
      </dgm:t>
    </dgm:pt>
    <dgm:pt modelId="{3FDBAAA6-5C65-417F-94FE-76B06C267424}" type="parTrans" cxnId="{7A1B2724-1D25-4399-AA8E-AA860AF7FFE9}">
      <dgm:prSet/>
      <dgm:spPr/>
      <dgm:t>
        <a:bodyPr/>
        <a:lstStyle/>
        <a:p>
          <a:endParaRPr lang="en-US"/>
        </a:p>
      </dgm:t>
    </dgm:pt>
    <dgm:pt modelId="{3F6E3ED2-0682-4C89-9719-4E993027F483}" type="sibTrans" cxnId="{7A1B2724-1D25-4399-AA8E-AA860AF7FFE9}">
      <dgm:prSet/>
      <dgm:spPr/>
      <dgm:t>
        <a:bodyPr/>
        <a:lstStyle/>
        <a:p>
          <a:endParaRPr lang="en-US"/>
        </a:p>
      </dgm:t>
    </dgm:pt>
    <dgm:pt modelId="{43D7EAD4-40CE-4E89-819A-D4193A409786}">
      <dgm:prSet/>
      <dgm:spPr/>
      <dgm:t>
        <a:bodyPr/>
        <a:lstStyle/>
        <a:p>
          <a:r>
            <a:rPr lang="en-US"/>
            <a:t>Lecture 5: Alternatives for the future</a:t>
          </a:r>
        </a:p>
      </dgm:t>
    </dgm:pt>
    <dgm:pt modelId="{F8BCE1F5-A552-424B-B6C5-9454988D6EC1}" type="parTrans" cxnId="{04EB7FD7-2D37-4341-A12D-44ADAC90E5B7}">
      <dgm:prSet/>
      <dgm:spPr/>
      <dgm:t>
        <a:bodyPr/>
        <a:lstStyle/>
        <a:p>
          <a:endParaRPr lang="en-US"/>
        </a:p>
      </dgm:t>
    </dgm:pt>
    <dgm:pt modelId="{85D81DAD-9FBC-453C-AD66-6EC5F96799FE}" type="sibTrans" cxnId="{04EB7FD7-2D37-4341-A12D-44ADAC90E5B7}">
      <dgm:prSet/>
      <dgm:spPr/>
      <dgm:t>
        <a:bodyPr/>
        <a:lstStyle/>
        <a:p>
          <a:endParaRPr lang="en-US"/>
        </a:p>
      </dgm:t>
    </dgm:pt>
    <dgm:pt modelId="{459B6828-6527-4E43-BBE8-AA9870D13D98}">
      <dgm:prSet/>
      <dgm:spPr/>
      <dgm:t>
        <a:bodyPr/>
        <a:lstStyle/>
        <a:p>
          <a:r>
            <a:rPr lang="en-US" b="1" dirty="0"/>
            <a:t>Topic 3: Behaviors, cooperation and sustainable development</a:t>
          </a:r>
        </a:p>
      </dgm:t>
    </dgm:pt>
    <dgm:pt modelId="{CF12B739-DD90-4C58-B8C0-8593AD8E47A7}" type="parTrans" cxnId="{22ED288C-8813-42A2-B46C-D595CAC8A009}">
      <dgm:prSet/>
      <dgm:spPr/>
      <dgm:t>
        <a:bodyPr/>
        <a:lstStyle/>
        <a:p>
          <a:endParaRPr lang="en-US"/>
        </a:p>
      </dgm:t>
    </dgm:pt>
    <dgm:pt modelId="{427E1890-C8D8-40B0-80E2-AFC3CD23080B}" type="sibTrans" cxnId="{22ED288C-8813-42A2-B46C-D595CAC8A009}">
      <dgm:prSet/>
      <dgm:spPr/>
      <dgm:t>
        <a:bodyPr/>
        <a:lstStyle/>
        <a:p>
          <a:endParaRPr lang="en-US"/>
        </a:p>
      </dgm:t>
    </dgm:pt>
    <dgm:pt modelId="{9E88C4E8-0E15-450E-9693-B3A61EA0BC5E}">
      <dgm:prSet/>
      <dgm:spPr/>
      <dgm:t>
        <a:bodyPr/>
        <a:lstStyle/>
        <a:p>
          <a:r>
            <a:rPr lang="en-US"/>
            <a:t>Lecture 6: Impacting individual behaviors</a:t>
          </a:r>
        </a:p>
      </dgm:t>
    </dgm:pt>
    <dgm:pt modelId="{CE07B18E-4EDB-4840-98B8-97683F9900AF}" type="parTrans" cxnId="{6F01F185-9DFB-490E-B7AB-2EA76C2A4D32}">
      <dgm:prSet/>
      <dgm:spPr/>
      <dgm:t>
        <a:bodyPr/>
        <a:lstStyle/>
        <a:p>
          <a:endParaRPr lang="en-US"/>
        </a:p>
      </dgm:t>
    </dgm:pt>
    <dgm:pt modelId="{CDCFD000-265B-4336-B98F-A4129C933B2C}" type="sibTrans" cxnId="{6F01F185-9DFB-490E-B7AB-2EA76C2A4D32}">
      <dgm:prSet/>
      <dgm:spPr/>
      <dgm:t>
        <a:bodyPr/>
        <a:lstStyle/>
        <a:p>
          <a:endParaRPr lang="en-US"/>
        </a:p>
      </dgm:t>
    </dgm:pt>
    <dgm:pt modelId="{C6065A66-161E-4849-AF40-7AE8E9330520}">
      <dgm:prSet/>
      <dgm:spPr/>
      <dgm:t>
        <a:bodyPr/>
        <a:lstStyle/>
        <a:p>
          <a:r>
            <a:rPr lang="en-US"/>
            <a:t>Lecture 7: Engaging citizens</a:t>
          </a:r>
        </a:p>
      </dgm:t>
    </dgm:pt>
    <dgm:pt modelId="{C184D543-5FF6-4F6A-8BD0-D0E5D20B3288}" type="parTrans" cxnId="{9AF7FE8F-FA78-474B-8A1B-27FDA6E0E719}">
      <dgm:prSet/>
      <dgm:spPr/>
      <dgm:t>
        <a:bodyPr/>
        <a:lstStyle/>
        <a:p>
          <a:endParaRPr lang="en-US"/>
        </a:p>
      </dgm:t>
    </dgm:pt>
    <dgm:pt modelId="{0324C52F-A207-4D23-807B-D40C6A372536}" type="sibTrans" cxnId="{9AF7FE8F-FA78-474B-8A1B-27FDA6E0E719}">
      <dgm:prSet/>
      <dgm:spPr/>
      <dgm:t>
        <a:bodyPr/>
        <a:lstStyle/>
        <a:p>
          <a:endParaRPr lang="en-US"/>
        </a:p>
      </dgm:t>
    </dgm:pt>
    <dgm:pt modelId="{A06D51FF-5918-4B71-A3D3-3F20C490C02D}">
      <dgm:prSet/>
      <dgm:spPr/>
      <dgm:t>
        <a:bodyPr/>
        <a:lstStyle/>
        <a:p>
          <a:r>
            <a:rPr lang="en-US" b="1" dirty="0"/>
            <a:t>Topic 4: Firms and sustainability</a:t>
          </a:r>
        </a:p>
      </dgm:t>
    </dgm:pt>
    <dgm:pt modelId="{8E7A8A6F-3FC4-4110-83E6-11A800AD1187}" type="parTrans" cxnId="{2AC95DA4-E8D5-4089-8D4C-9B6FB17D520D}">
      <dgm:prSet/>
      <dgm:spPr/>
      <dgm:t>
        <a:bodyPr/>
        <a:lstStyle/>
        <a:p>
          <a:endParaRPr lang="en-US"/>
        </a:p>
      </dgm:t>
    </dgm:pt>
    <dgm:pt modelId="{0A67961C-C3F0-4C07-B0E8-43B2148971AC}" type="sibTrans" cxnId="{2AC95DA4-E8D5-4089-8D4C-9B6FB17D520D}">
      <dgm:prSet/>
      <dgm:spPr/>
      <dgm:t>
        <a:bodyPr/>
        <a:lstStyle/>
        <a:p>
          <a:endParaRPr lang="en-US"/>
        </a:p>
      </dgm:t>
    </dgm:pt>
    <dgm:pt modelId="{D0A1FB0B-C1EA-4D0B-A4D0-1DFE88DF491B}">
      <dgm:prSet/>
      <dgm:spPr/>
      <dgm:t>
        <a:bodyPr/>
        <a:lstStyle/>
        <a:p>
          <a:r>
            <a:rPr lang="en-US"/>
            <a:t>Lecture 8: Corporate social responsibility</a:t>
          </a:r>
        </a:p>
      </dgm:t>
    </dgm:pt>
    <dgm:pt modelId="{90D3A3F5-F6A7-4756-886B-79C0755A4CED}" type="parTrans" cxnId="{E0349B64-5770-4D2F-85A9-B05E03B26B9A}">
      <dgm:prSet/>
      <dgm:spPr/>
      <dgm:t>
        <a:bodyPr/>
        <a:lstStyle/>
        <a:p>
          <a:endParaRPr lang="en-US"/>
        </a:p>
      </dgm:t>
    </dgm:pt>
    <dgm:pt modelId="{052D66D8-80C5-4046-94C6-72599C63FDC2}" type="sibTrans" cxnId="{E0349B64-5770-4D2F-85A9-B05E03B26B9A}">
      <dgm:prSet/>
      <dgm:spPr/>
      <dgm:t>
        <a:bodyPr/>
        <a:lstStyle/>
        <a:p>
          <a:endParaRPr lang="en-US"/>
        </a:p>
      </dgm:t>
    </dgm:pt>
    <dgm:pt modelId="{48152AB5-69D0-4574-B7BB-AF9D7ED73403}">
      <dgm:prSet/>
      <dgm:spPr/>
      <dgm:t>
        <a:bodyPr/>
        <a:lstStyle/>
        <a:p>
          <a:r>
            <a:rPr lang="en-US"/>
            <a:t>Lecture 9: Circular economy (Guest lecture) </a:t>
          </a:r>
        </a:p>
      </dgm:t>
    </dgm:pt>
    <dgm:pt modelId="{F81B66F8-78AF-484E-BF92-3BCF6B8631DF}" type="parTrans" cxnId="{C7E151D9-1158-4E90-ACC7-00E0CCAFABB6}">
      <dgm:prSet/>
      <dgm:spPr/>
      <dgm:t>
        <a:bodyPr/>
        <a:lstStyle/>
        <a:p>
          <a:endParaRPr lang="en-US"/>
        </a:p>
      </dgm:t>
    </dgm:pt>
    <dgm:pt modelId="{45AE1763-E472-47DA-94A8-33255FBB9BDB}" type="sibTrans" cxnId="{C7E151D9-1158-4E90-ACC7-00E0CCAFABB6}">
      <dgm:prSet/>
      <dgm:spPr/>
      <dgm:t>
        <a:bodyPr/>
        <a:lstStyle/>
        <a:p>
          <a:endParaRPr lang="en-US"/>
        </a:p>
      </dgm:t>
    </dgm:pt>
    <dgm:pt modelId="{86A5C5F0-228D-473E-BE4B-3D933E71FA5D}">
      <dgm:prSet/>
      <dgm:spPr/>
      <dgm:t>
        <a:bodyPr/>
        <a:lstStyle/>
        <a:p>
          <a:r>
            <a:rPr lang="en-US" b="1" dirty="0"/>
            <a:t>Topic 5: National and transnational policies</a:t>
          </a:r>
        </a:p>
      </dgm:t>
    </dgm:pt>
    <dgm:pt modelId="{967D74A3-0300-4783-B261-BE5704AFB079}" type="parTrans" cxnId="{AF29180A-D60A-4880-AE20-D90AB681D8CC}">
      <dgm:prSet/>
      <dgm:spPr/>
      <dgm:t>
        <a:bodyPr/>
        <a:lstStyle/>
        <a:p>
          <a:endParaRPr lang="en-US"/>
        </a:p>
      </dgm:t>
    </dgm:pt>
    <dgm:pt modelId="{C5187216-91E7-47A3-9E22-429BCCD43FE8}" type="sibTrans" cxnId="{AF29180A-D60A-4880-AE20-D90AB681D8CC}">
      <dgm:prSet/>
      <dgm:spPr/>
      <dgm:t>
        <a:bodyPr/>
        <a:lstStyle/>
        <a:p>
          <a:endParaRPr lang="en-US"/>
        </a:p>
      </dgm:t>
    </dgm:pt>
    <dgm:pt modelId="{B6553EFC-3961-400B-BD7F-5F5B08DB50B6}">
      <dgm:prSet/>
      <dgm:spPr/>
      <dgm:t>
        <a:bodyPr/>
        <a:lstStyle/>
        <a:p>
          <a:r>
            <a:rPr lang="en-US"/>
            <a:t>Lecture 10: Innovation policy and the energy sector (Guest lecture) </a:t>
          </a:r>
        </a:p>
      </dgm:t>
    </dgm:pt>
    <dgm:pt modelId="{62F5EAA1-BAF3-47E2-87CF-32E7E9DC9A19}" type="parTrans" cxnId="{DB7DD798-7EC1-4401-B3CD-7A19F3462359}">
      <dgm:prSet/>
      <dgm:spPr/>
      <dgm:t>
        <a:bodyPr/>
        <a:lstStyle/>
        <a:p>
          <a:endParaRPr lang="en-US"/>
        </a:p>
      </dgm:t>
    </dgm:pt>
    <dgm:pt modelId="{BEBB0E80-0F62-4524-95AE-018AFF3C2981}" type="sibTrans" cxnId="{DB7DD798-7EC1-4401-B3CD-7A19F3462359}">
      <dgm:prSet/>
      <dgm:spPr/>
      <dgm:t>
        <a:bodyPr/>
        <a:lstStyle/>
        <a:p>
          <a:endParaRPr lang="en-US"/>
        </a:p>
      </dgm:t>
    </dgm:pt>
    <dgm:pt modelId="{FD27C628-17B0-43EB-ADE3-AD19430ECA8E}">
      <dgm:prSet/>
      <dgm:spPr/>
      <dgm:t>
        <a:bodyPr/>
        <a:lstStyle/>
        <a:p>
          <a:r>
            <a:rPr lang="en-US" dirty="0"/>
            <a:t>Lecture 11: Fiscal policies and need for international cooperation  </a:t>
          </a:r>
        </a:p>
      </dgm:t>
    </dgm:pt>
    <dgm:pt modelId="{A9C98DE6-0A33-46BE-AB7C-541EE761F6B6}" type="parTrans" cxnId="{554C3702-FC3C-4A7C-A9B6-C3A281112E51}">
      <dgm:prSet/>
      <dgm:spPr/>
      <dgm:t>
        <a:bodyPr/>
        <a:lstStyle/>
        <a:p>
          <a:endParaRPr lang="en-US"/>
        </a:p>
      </dgm:t>
    </dgm:pt>
    <dgm:pt modelId="{2F8267C0-B673-4233-9F39-710798CDE892}" type="sibTrans" cxnId="{554C3702-FC3C-4A7C-A9B6-C3A281112E51}">
      <dgm:prSet/>
      <dgm:spPr/>
      <dgm:t>
        <a:bodyPr/>
        <a:lstStyle/>
        <a:p>
          <a:endParaRPr lang="en-US"/>
        </a:p>
      </dgm:t>
    </dgm:pt>
    <dgm:pt modelId="{D4D67ABE-CCB6-4262-BECF-FFE7E7E308E5}">
      <dgm:prSet/>
      <dgm:spPr/>
      <dgm:t>
        <a:bodyPr/>
        <a:lstStyle/>
        <a:p>
          <a:r>
            <a:rPr lang="en-US" b="1" dirty="0"/>
            <a:t>Topic 6: Sustainable development and the financial system</a:t>
          </a:r>
        </a:p>
      </dgm:t>
    </dgm:pt>
    <dgm:pt modelId="{8D239A0E-EC43-46F2-A674-21716BD3CE09}" type="parTrans" cxnId="{FDEECD65-EF85-4644-9A15-3FE660C289ED}">
      <dgm:prSet/>
      <dgm:spPr/>
      <dgm:t>
        <a:bodyPr/>
        <a:lstStyle/>
        <a:p>
          <a:endParaRPr lang="en-US"/>
        </a:p>
      </dgm:t>
    </dgm:pt>
    <dgm:pt modelId="{B57AACA0-E113-4AE6-BB59-602F1E60E098}" type="sibTrans" cxnId="{FDEECD65-EF85-4644-9A15-3FE660C289ED}">
      <dgm:prSet/>
      <dgm:spPr/>
      <dgm:t>
        <a:bodyPr/>
        <a:lstStyle/>
        <a:p>
          <a:endParaRPr lang="en-US"/>
        </a:p>
      </dgm:t>
    </dgm:pt>
    <dgm:pt modelId="{59F38A9F-1D15-4D54-BD0A-EAE99C9A2110}">
      <dgm:prSet/>
      <dgm:spPr/>
      <dgm:t>
        <a:bodyPr/>
        <a:lstStyle/>
        <a:p>
          <a:r>
            <a:rPr lang="en-US"/>
            <a:t>Lecture 12: Money and green finance</a:t>
          </a:r>
        </a:p>
      </dgm:t>
    </dgm:pt>
    <dgm:pt modelId="{270B9D37-2E31-4B04-99C0-C2CF41219053}" type="parTrans" cxnId="{7B9F36B0-370F-4D5B-8AB4-F8C2C561A261}">
      <dgm:prSet/>
      <dgm:spPr/>
      <dgm:t>
        <a:bodyPr/>
        <a:lstStyle/>
        <a:p>
          <a:endParaRPr lang="en-US"/>
        </a:p>
      </dgm:t>
    </dgm:pt>
    <dgm:pt modelId="{C78280AA-3830-4131-89E1-408CED3F4CED}" type="sibTrans" cxnId="{7B9F36B0-370F-4D5B-8AB4-F8C2C561A261}">
      <dgm:prSet/>
      <dgm:spPr/>
      <dgm:t>
        <a:bodyPr/>
        <a:lstStyle/>
        <a:p>
          <a:endParaRPr lang="en-US"/>
        </a:p>
      </dgm:t>
    </dgm:pt>
    <dgm:pt modelId="{ABA163E6-5256-47DF-9454-7AF7E68381AB}">
      <dgm:prSet/>
      <dgm:spPr/>
      <dgm:t>
        <a:bodyPr/>
        <a:lstStyle/>
        <a:p>
          <a:r>
            <a:rPr lang="en-US"/>
            <a:t>Lecture 13: Climate, finance and the role of central banks (guest lecture)  </a:t>
          </a:r>
        </a:p>
      </dgm:t>
    </dgm:pt>
    <dgm:pt modelId="{D8CC7B7A-6BC1-4E4C-B94E-0A5836EF99BD}" type="parTrans" cxnId="{EA80737D-E8E0-435F-8AF2-EF205CE845A2}">
      <dgm:prSet/>
      <dgm:spPr/>
      <dgm:t>
        <a:bodyPr/>
        <a:lstStyle/>
        <a:p>
          <a:endParaRPr lang="en-US"/>
        </a:p>
      </dgm:t>
    </dgm:pt>
    <dgm:pt modelId="{96E8A200-0632-41F6-99C9-E789CC51683B}" type="sibTrans" cxnId="{EA80737D-E8E0-435F-8AF2-EF205CE845A2}">
      <dgm:prSet/>
      <dgm:spPr/>
      <dgm:t>
        <a:bodyPr/>
        <a:lstStyle/>
        <a:p>
          <a:endParaRPr lang="en-US"/>
        </a:p>
      </dgm:t>
    </dgm:pt>
    <dgm:pt modelId="{DEFC20D8-8D15-44E2-9CA6-AA311DC4EBC2}">
      <dgm:prSet/>
      <dgm:spPr/>
      <dgm:t>
        <a:bodyPr/>
        <a:lstStyle/>
        <a:p>
          <a:r>
            <a:rPr lang="en-US" b="1" dirty="0"/>
            <a:t>Lecture 14: Conclusions and Q&amp;A. The paths forward.  </a:t>
          </a:r>
        </a:p>
      </dgm:t>
    </dgm:pt>
    <dgm:pt modelId="{DFC87F9E-FCAB-4C5D-8C18-60D48A6BE7DB}" type="parTrans" cxnId="{07A22F2E-142F-482F-9AE8-9B2806271EAE}">
      <dgm:prSet/>
      <dgm:spPr/>
      <dgm:t>
        <a:bodyPr/>
        <a:lstStyle/>
        <a:p>
          <a:endParaRPr lang="en-US"/>
        </a:p>
      </dgm:t>
    </dgm:pt>
    <dgm:pt modelId="{4BD7A12B-4303-45C1-9FBF-9FAEEDB5C7C1}" type="sibTrans" cxnId="{07A22F2E-142F-482F-9AE8-9B2806271EAE}">
      <dgm:prSet/>
      <dgm:spPr/>
      <dgm:t>
        <a:bodyPr/>
        <a:lstStyle/>
        <a:p>
          <a:endParaRPr lang="en-US"/>
        </a:p>
      </dgm:t>
    </dgm:pt>
    <dgm:pt modelId="{CCB93D6B-5F07-483E-A115-8A09BEE1706D}" type="pres">
      <dgm:prSet presAssocID="{FFDEB60F-4629-4840-8407-1E2B744FAEB6}" presName="vert0" presStyleCnt="0">
        <dgm:presLayoutVars>
          <dgm:dir/>
          <dgm:animOne val="branch"/>
          <dgm:animLvl val="lvl"/>
        </dgm:presLayoutVars>
      </dgm:prSet>
      <dgm:spPr/>
    </dgm:pt>
    <dgm:pt modelId="{69E1FBF1-E330-41B0-82C6-EBDE8C35AE48}" type="pres">
      <dgm:prSet presAssocID="{9D143628-297C-4970-B9F9-D53E202981B5}" presName="thickLine" presStyleLbl="alignNode1" presStyleIdx="0" presStyleCnt="19"/>
      <dgm:spPr/>
    </dgm:pt>
    <dgm:pt modelId="{359017C8-93F0-4860-BBF8-B8827D6C7726}" type="pres">
      <dgm:prSet presAssocID="{9D143628-297C-4970-B9F9-D53E202981B5}" presName="horz1" presStyleCnt="0"/>
      <dgm:spPr/>
    </dgm:pt>
    <dgm:pt modelId="{B825820A-078C-4640-84CD-57DF2A6CE0D1}" type="pres">
      <dgm:prSet presAssocID="{9D143628-297C-4970-B9F9-D53E202981B5}" presName="tx1" presStyleLbl="revTx" presStyleIdx="0" presStyleCnt="19"/>
      <dgm:spPr/>
    </dgm:pt>
    <dgm:pt modelId="{60966863-DCF1-4DEE-905A-F2FDF0C974E7}" type="pres">
      <dgm:prSet presAssocID="{9D143628-297C-4970-B9F9-D53E202981B5}" presName="vert1" presStyleCnt="0"/>
      <dgm:spPr/>
    </dgm:pt>
    <dgm:pt modelId="{B3C3E612-CA3B-457B-BCB7-98173924A852}" type="pres">
      <dgm:prSet presAssocID="{4912FA6E-CB96-4C31-9227-D2B75A182B9B}" presName="thickLine" presStyleLbl="alignNode1" presStyleIdx="1" presStyleCnt="19"/>
      <dgm:spPr/>
    </dgm:pt>
    <dgm:pt modelId="{984207EA-5FE2-4D4D-B49A-DA8F133BCA12}" type="pres">
      <dgm:prSet presAssocID="{4912FA6E-CB96-4C31-9227-D2B75A182B9B}" presName="horz1" presStyleCnt="0"/>
      <dgm:spPr/>
    </dgm:pt>
    <dgm:pt modelId="{574C8D96-3885-42BE-A6EE-18277D173D75}" type="pres">
      <dgm:prSet presAssocID="{4912FA6E-CB96-4C31-9227-D2B75A182B9B}" presName="tx1" presStyleLbl="revTx" presStyleIdx="1" presStyleCnt="19"/>
      <dgm:spPr/>
    </dgm:pt>
    <dgm:pt modelId="{3FA15C2E-7C3E-403E-9756-4E88C5406005}" type="pres">
      <dgm:prSet presAssocID="{4912FA6E-CB96-4C31-9227-D2B75A182B9B}" presName="vert1" presStyleCnt="0"/>
      <dgm:spPr/>
    </dgm:pt>
    <dgm:pt modelId="{C6AD8968-8856-4D05-88E4-1F3C5214FB3D}" type="pres">
      <dgm:prSet presAssocID="{C6733625-22F8-43AE-8178-FC11C7352C49}" presName="thickLine" presStyleLbl="alignNode1" presStyleIdx="2" presStyleCnt="19"/>
      <dgm:spPr/>
    </dgm:pt>
    <dgm:pt modelId="{C4124E64-F98B-4367-9DCD-B762F854AB20}" type="pres">
      <dgm:prSet presAssocID="{C6733625-22F8-43AE-8178-FC11C7352C49}" presName="horz1" presStyleCnt="0"/>
      <dgm:spPr/>
    </dgm:pt>
    <dgm:pt modelId="{E5AFD485-9548-40AF-A751-27396599B159}" type="pres">
      <dgm:prSet presAssocID="{C6733625-22F8-43AE-8178-FC11C7352C49}" presName="tx1" presStyleLbl="revTx" presStyleIdx="2" presStyleCnt="19"/>
      <dgm:spPr/>
    </dgm:pt>
    <dgm:pt modelId="{3DDC3D20-9A16-4121-B1C1-D4DBC97894FC}" type="pres">
      <dgm:prSet presAssocID="{C6733625-22F8-43AE-8178-FC11C7352C49}" presName="vert1" presStyleCnt="0"/>
      <dgm:spPr/>
    </dgm:pt>
    <dgm:pt modelId="{0E2757BD-5E3F-46B0-A0ED-B99EBB842EEC}" type="pres">
      <dgm:prSet presAssocID="{370625AD-9ACD-42FC-ABF2-1C5A520631A3}" presName="thickLine" presStyleLbl="alignNode1" presStyleIdx="3" presStyleCnt="19"/>
      <dgm:spPr/>
    </dgm:pt>
    <dgm:pt modelId="{A63989D6-EFBA-457A-8C7D-2FEEF13C1B01}" type="pres">
      <dgm:prSet presAssocID="{370625AD-9ACD-42FC-ABF2-1C5A520631A3}" presName="horz1" presStyleCnt="0"/>
      <dgm:spPr/>
    </dgm:pt>
    <dgm:pt modelId="{F02D4A50-F3BE-4704-BA29-A4E045EA471B}" type="pres">
      <dgm:prSet presAssocID="{370625AD-9ACD-42FC-ABF2-1C5A520631A3}" presName="tx1" presStyleLbl="revTx" presStyleIdx="3" presStyleCnt="19"/>
      <dgm:spPr/>
    </dgm:pt>
    <dgm:pt modelId="{95CA4E72-0316-432D-89D7-7AEC0A7F0C0E}" type="pres">
      <dgm:prSet presAssocID="{370625AD-9ACD-42FC-ABF2-1C5A520631A3}" presName="vert1" presStyleCnt="0"/>
      <dgm:spPr/>
    </dgm:pt>
    <dgm:pt modelId="{3217753D-AF7E-48B5-B9D1-78A61E7C3D60}" type="pres">
      <dgm:prSet presAssocID="{BD2056D0-B3B5-4C97-87A7-9216252AC037}" presName="thickLine" presStyleLbl="alignNode1" presStyleIdx="4" presStyleCnt="19"/>
      <dgm:spPr/>
    </dgm:pt>
    <dgm:pt modelId="{439ECD96-6CE9-4BC0-8EA4-4286DE76F247}" type="pres">
      <dgm:prSet presAssocID="{BD2056D0-B3B5-4C97-87A7-9216252AC037}" presName="horz1" presStyleCnt="0"/>
      <dgm:spPr/>
    </dgm:pt>
    <dgm:pt modelId="{F5494898-6E4E-40F2-AD7B-C392915536C5}" type="pres">
      <dgm:prSet presAssocID="{BD2056D0-B3B5-4C97-87A7-9216252AC037}" presName="tx1" presStyleLbl="revTx" presStyleIdx="4" presStyleCnt="19"/>
      <dgm:spPr/>
    </dgm:pt>
    <dgm:pt modelId="{DB01A825-924E-48FB-90EF-F322C7E6F589}" type="pres">
      <dgm:prSet presAssocID="{BD2056D0-B3B5-4C97-87A7-9216252AC037}" presName="vert1" presStyleCnt="0"/>
      <dgm:spPr/>
    </dgm:pt>
    <dgm:pt modelId="{B70B3B65-231B-4D20-9545-00B35BF38F73}" type="pres">
      <dgm:prSet presAssocID="{43D7EAD4-40CE-4E89-819A-D4193A409786}" presName="thickLine" presStyleLbl="alignNode1" presStyleIdx="5" presStyleCnt="19"/>
      <dgm:spPr/>
    </dgm:pt>
    <dgm:pt modelId="{319058FA-5069-45DD-8757-516E1BD7610D}" type="pres">
      <dgm:prSet presAssocID="{43D7EAD4-40CE-4E89-819A-D4193A409786}" presName="horz1" presStyleCnt="0"/>
      <dgm:spPr/>
    </dgm:pt>
    <dgm:pt modelId="{770B8A96-A7AF-4F32-A9A9-576C8232A501}" type="pres">
      <dgm:prSet presAssocID="{43D7EAD4-40CE-4E89-819A-D4193A409786}" presName="tx1" presStyleLbl="revTx" presStyleIdx="5" presStyleCnt="19"/>
      <dgm:spPr/>
    </dgm:pt>
    <dgm:pt modelId="{3FD8D3A1-5623-471B-9F57-5985FE064350}" type="pres">
      <dgm:prSet presAssocID="{43D7EAD4-40CE-4E89-819A-D4193A409786}" presName="vert1" presStyleCnt="0"/>
      <dgm:spPr/>
    </dgm:pt>
    <dgm:pt modelId="{13727FFC-A60F-4D54-9CC5-66FBB687DD93}" type="pres">
      <dgm:prSet presAssocID="{459B6828-6527-4E43-BBE8-AA9870D13D98}" presName="thickLine" presStyleLbl="alignNode1" presStyleIdx="6" presStyleCnt="19"/>
      <dgm:spPr/>
    </dgm:pt>
    <dgm:pt modelId="{31D7E67B-0E99-4CE5-8EAE-A83A70E814D8}" type="pres">
      <dgm:prSet presAssocID="{459B6828-6527-4E43-BBE8-AA9870D13D98}" presName="horz1" presStyleCnt="0"/>
      <dgm:spPr/>
    </dgm:pt>
    <dgm:pt modelId="{CDED186D-EB76-494A-B981-6E85099D8E20}" type="pres">
      <dgm:prSet presAssocID="{459B6828-6527-4E43-BBE8-AA9870D13D98}" presName="tx1" presStyleLbl="revTx" presStyleIdx="6" presStyleCnt="19"/>
      <dgm:spPr/>
    </dgm:pt>
    <dgm:pt modelId="{F82ED333-CF3B-4B6A-988B-9DB98349B10A}" type="pres">
      <dgm:prSet presAssocID="{459B6828-6527-4E43-BBE8-AA9870D13D98}" presName="vert1" presStyleCnt="0"/>
      <dgm:spPr/>
    </dgm:pt>
    <dgm:pt modelId="{EFA622C9-6A2D-401E-B8EF-04486DE9B684}" type="pres">
      <dgm:prSet presAssocID="{9E88C4E8-0E15-450E-9693-B3A61EA0BC5E}" presName="thickLine" presStyleLbl="alignNode1" presStyleIdx="7" presStyleCnt="19"/>
      <dgm:spPr/>
    </dgm:pt>
    <dgm:pt modelId="{71FAFB88-489D-451D-863C-0C657AB41E7C}" type="pres">
      <dgm:prSet presAssocID="{9E88C4E8-0E15-450E-9693-B3A61EA0BC5E}" presName="horz1" presStyleCnt="0"/>
      <dgm:spPr/>
    </dgm:pt>
    <dgm:pt modelId="{7358E210-6EC6-4309-A95F-8F2B20199108}" type="pres">
      <dgm:prSet presAssocID="{9E88C4E8-0E15-450E-9693-B3A61EA0BC5E}" presName="tx1" presStyleLbl="revTx" presStyleIdx="7" presStyleCnt="19"/>
      <dgm:spPr/>
    </dgm:pt>
    <dgm:pt modelId="{E9C1290D-5514-466E-A131-AFC5997539F4}" type="pres">
      <dgm:prSet presAssocID="{9E88C4E8-0E15-450E-9693-B3A61EA0BC5E}" presName="vert1" presStyleCnt="0"/>
      <dgm:spPr/>
    </dgm:pt>
    <dgm:pt modelId="{53F3C26B-FE13-4074-BDA2-CF2D154A5EAE}" type="pres">
      <dgm:prSet presAssocID="{C6065A66-161E-4849-AF40-7AE8E9330520}" presName="thickLine" presStyleLbl="alignNode1" presStyleIdx="8" presStyleCnt="19"/>
      <dgm:spPr/>
    </dgm:pt>
    <dgm:pt modelId="{4D9530C5-E9EB-4175-B2D6-ED7E518B5E3C}" type="pres">
      <dgm:prSet presAssocID="{C6065A66-161E-4849-AF40-7AE8E9330520}" presName="horz1" presStyleCnt="0"/>
      <dgm:spPr/>
    </dgm:pt>
    <dgm:pt modelId="{B864597C-6539-4BF1-BA99-5FEFF992053C}" type="pres">
      <dgm:prSet presAssocID="{C6065A66-161E-4849-AF40-7AE8E9330520}" presName="tx1" presStyleLbl="revTx" presStyleIdx="8" presStyleCnt="19"/>
      <dgm:spPr/>
    </dgm:pt>
    <dgm:pt modelId="{4B6D19D9-47AB-43C0-8FEC-A0103C0C2781}" type="pres">
      <dgm:prSet presAssocID="{C6065A66-161E-4849-AF40-7AE8E9330520}" presName="vert1" presStyleCnt="0"/>
      <dgm:spPr/>
    </dgm:pt>
    <dgm:pt modelId="{3E94A264-3B96-458C-A4D4-C273485B9FD1}" type="pres">
      <dgm:prSet presAssocID="{A06D51FF-5918-4B71-A3D3-3F20C490C02D}" presName="thickLine" presStyleLbl="alignNode1" presStyleIdx="9" presStyleCnt="19"/>
      <dgm:spPr/>
    </dgm:pt>
    <dgm:pt modelId="{0E57F1D2-1073-4897-8319-D7388093626E}" type="pres">
      <dgm:prSet presAssocID="{A06D51FF-5918-4B71-A3D3-3F20C490C02D}" presName="horz1" presStyleCnt="0"/>
      <dgm:spPr/>
    </dgm:pt>
    <dgm:pt modelId="{9BFF38EE-35E3-4507-B217-D5B2AFF3BF6F}" type="pres">
      <dgm:prSet presAssocID="{A06D51FF-5918-4B71-A3D3-3F20C490C02D}" presName="tx1" presStyleLbl="revTx" presStyleIdx="9" presStyleCnt="19"/>
      <dgm:spPr/>
    </dgm:pt>
    <dgm:pt modelId="{2C4AF8B4-B4BB-4FF4-A79E-1446B624EFBF}" type="pres">
      <dgm:prSet presAssocID="{A06D51FF-5918-4B71-A3D3-3F20C490C02D}" presName="vert1" presStyleCnt="0"/>
      <dgm:spPr/>
    </dgm:pt>
    <dgm:pt modelId="{EFD3E92B-99F2-42DB-AF00-0EC05FBD0280}" type="pres">
      <dgm:prSet presAssocID="{D0A1FB0B-C1EA-4D0B-A4D0-1DFE88DF491B}" presName="thickLine" presStyleLbl="alignNode1" presStyleIdx="10" presStyleCnt="19"/>
      <dgm:spPr/>
    </dgm:pt>
    <dgm:pt modelId="{C6FD5EAC-C24A-42CE-B25D-D2A96213C0F3}" type="pres">
      <dgm:prSet presAssocID="{D0A1FB0B-C1EA-4D0B-A4D0-1DFE88DF491B}" presName="horz1" presStyleCnt="0"/>
      <dgm:spPr/>
    </dgm:pt>
    <dgm:pt modelId="{356CE0B5-1241-4D03-BAB8-F359A51D6417}" type="pres">
      <dgm:prSet presAssocID="{D0A1FB0B-C1EA-4D0B-A4D0-1DFE88DF491B}" presName="tx1" presStyleLbl="revTx" presStyleIdx="10" presStyleCnt="19"/>
      <dgm:spPr/>
    </dgm:pt>
    <dgm:pt modelId="{791E3493-57E3-415E-B8DB-3F411958D7B0}" type="pres">
      <dgm:prSet presAssocID="{D0A1FB0B-C1EA-4D0B-A4D0-1DFE88DF491B}" presName="vert1" presStyleCnt="0"/>
      <dgm:spPr/>
    </dgm:pt>
    <dgm:pt modelId="{F126C891-9B57-4D38-9102-D14C3A68769A}" type="pres">
      <dgm:prSet presAssocID="{48152AB5-69D0-4574-B7BB-AF9D7ED73403}" presName="thickLine" presStyleLbl="alignNode1" presStyleIdx="11" presStyleCnt="19"/>
      <dgm:spPr/>
    </dgm:pt>
    <dgm:pt modelId="{BDC686EB-7B0B-42AC-A639-8C4F262B508C}" type="pres">
      <dgm:prSet presAssocID="{48152AB5-69D0-4574-B7BB-AF9D7ED73403}" presName="horz1" presStyleCnt="0"/>
      <dgm:spPr/>
    </dgm:pt>
    <dgm:pt modelId="{520189C7-BE4A-49E2-8FC3-917E8F7DF7A7}" type="pres">
      <dgm:prSet presAssocID="{48152AB5-69D0-4574-B7BB-AF9D7ED73403}" presName="tx1" presStyleLbl="revTx" presStyleIdx="11" presStyleCnt="19"/>
      <dgm:spPr/>
    </dgm:pt>
    <dgm:pt modelId="{57C145EC-EF28-4A8F-A276-0B57FF869518}" type="pres">
      <dgm:prSet presAssocID="{48152AB5-69D0-4574-B7BB-AF9D7ED73403}" presName="vert1" presStyleCnt="0"/>
      <dgm:spPr/>
    </dgm:pt>
    <dgm:pt modelId="{06734DCC-7515-49A7-B997-26442EA6C011}" type="pres">
      <dgm:prSet presAssocID="{86A5C5F0-228D-473E-BE4B-3D933E71FA5D}" presName="thickLine" presStyleLbl="alignNode1" presStyleIdx="12" presStyleCnt="19"/>
      <dgm:spPr/>
    </dgm:pt>
    <dgm:pt modelId="{BCEE361A-AA9F-4A50-B6E1-4535797B07CA}" type="pres">
      <dgm:prSet presAssocID="{86A5C5F0-228D-473E-BE4B-3D933E71FA5D}" presName="horz1" presStyleCnt="0"/>
      <dgm:spPr/>
    </dgm:pt>
    <dgm:pt modelId="{E763CC7E-19CC-44C7-A1F3-8EC69E595AC1}" type="pres">
      <dgm:prSet presAssocID="{86A5C5F0-228D-473E-BE4B-3D933E71FA5D}" presName="tx1" presStyleLbl="revTx" presStyleIdx="12" presStyleCnt="19"/>
      <dgm:spPr/>
    </dgm:pt>
    <dgm:pt modelId="{9B180F8A-737C-4372-ABDF-C2CBDA9CE9A7}" type="pres">
      <dgm:prSet presAssocID="{86A5C5F0-228D-473E-BE4B-3D933E71FA5D}" presName="vert1" presStyleCnt="0"/>
      <dgm:spPr/>
    </dgm:pt>
    <dgm:pt modelId="{10D78A64-C15C-44E1-97E7-568A1C3BA02F}" type="pres">
      <dgm:prSet presAssocID="{B6553EFC-3961-400B-BD7F-5F5B08DB50B6}" presName="thickLine" presStyleLbl="alignNode1" presStyleIdx="13" presStyleCnt="19"/>
      <dgm:spPr/>
    </dgm:pt>
    <dgm:pt modelId="{47E3421C-F040-4D0A-97B1-375F6F1C13FA}" type="pres">
      <dgm:prSet presAssocID="{B6553EFC-3961-400B-BD7F-5F5B08DB50B6}" presName="horz1" presStyleCnt="0"/>
      <dgm:spPr/>
    </dgm:pt>
    <dgm:pt modelId="{DBA8C6D4-110D-4771-AF7D-9A64E325BCD2}" type="pres">
      <dgm:prSet presAssocID="{B6553EFC-3961-400B-BD7F-5F5B08DB50B6}" presName="tx1" presStyleLbl="revTx" presStyleIdx="13" presStyleCnt="19"/>
      <dgm:spPr/>
    </dgm:pt>
    <dgm:pt modelId="{9478E80C-A01A-46B3-8225-A952D0E928D3}" type="pres">
      <dgm:prSet presAssocID="{B6553EFC-3961-400B-BD7F-5F5B08DB50B6}" presName="vert1" presStyleCnt="0"/>
      <dgm:spPr/>
    </dgm:pt>
    <dgm:pt modelId="{68CC28E5-F5FF-4648-86BE-DAE13715D41A}" type="pres">
      <dgm:prSet presAssocID="{FD27C628-17B0-43EB-ADE3-AD19430ECA8E}" presName="thickLine" presStyleLbl="alignNode1" presStyleIdx="14" presStyleCnt="19"/>
      <dgm:spPr/>
    </dgm:pt>
    <dgm:pt modelId="{5F13209F-BF98-4744-8314-349D71F62F02}" type="pres">
      <dgm:prSet presAssocID="{FD27C628-17B0-43EB-ADE3-AD19430ECA8E}" presName="horz1" presStyleCnt="0"/>
      <dgm:spPr/>
    </dgm:pt>
    <dgm:pt modelId="{6D383EA1-5826-4008-B147-243704E5FD62}" type="pres">
      <dgm:prSet presAssocID="{FD27C628-17B0-43EB-ADE3-AD19430ECA8E}" presName="tx1" presStyleLbl="revTx" presStyleIdx="14" presStyleCnt="19"/>
      <dgm:spPr/>
    </dgm:pt>
    <dgm:pt modelId="{ED057BB4-783C-4E84-AA15-92129EA53AA8}" type="pres">
      <dgm:prSet presAssocID="{FD27C628-17B0-43EB-ADE3-AD19430ECA8E}" presName="vert1" presStyleCnt="0"/>
      <dgm:spPr/>
    </dgm:pt>
    <dgm:pt modelId="{7B27BF5B-65E0-4F37-953B-EAFD1CE1EBED}" type="pres">
      <dgm:prSet presAssocID="{D4D67ABE-CCB6-4262-BECF-FFE7E7E308E5}" presName="thickLine" presStyleLbl="alignNode1" presStyleIdx="15" presStyleCnt="19"/>
      <dgm:spPr/>
    </dgm:pt>
    <dgm:pt modelId="{D1E9E45B-C942-408D-BDA4-11065FA4342B}" type="pres">
      <dgm:prSet presAssocID="{D4D67ABE-CCB6-4262-BECF-FFE7E7E308E5}" presName="horz1" presStyleCnt="0"/>
      <dgm:spPr/>
    </dgm:pt>
    <dgm:pt modelId="{7711BF91-08C7-482C-B5C2-59D68C62C14C}" type="pres">
      <dgm:prSet presAssocID="{D4D67ABE-CCB6-4262-BECF-FFE7E7E308E5}" presName="tx1" presStyleLbl="revTx" presStyleIdx="15" presStyleCnt="19"/>
      <dgm:spPr/>
    </dgm:pt>
    <dgm:pt modelId="{0FE7A422-B7C6-4635-AF42-36A483A12D58}" type="pres">
      <dgm:prSet presAssocID="{D4D67ABE-CCB6-4262-BECF-FFE7E7E308E5}" presName="vert1" presStyleCnt="0"/>
      <dgm:spPr/>
    </dgm:pt>
    <dgm:pt modelId="{6F6BA55B-2D27-49B8-9E2C-920BDBFF332C}" type="pres">
      <dgm:prSet presAssocID="{59F38A9F-1D15-4D54-BD0A-EAE99C9A2110}" presName="thickLine" presStyleLbl="alignNode1" presStyleIdx="16" presStyleCnt="19"/>
      <dgm:spPr/>
    </dgm:pt>
    <dgm:pt modelId="{CA080D81-A049-4E58-8D15-6327AF3430B9}" type="pres">
      <dgm:prSet presAssocID="{59F38A9F-1D15-4D54-BD0A-EAE99C9A2110}" presName="horz1" presStyleCnt="0"/>
      <dgm:spPr/>
    </dgm:pt>
    <dgm:pt modelId="{B11E009D-342F-4A8F-BE02-FE685A043023}" type="pres">
      <dgm:prSet presAssocID="{59F38A9F-1D15-4D54-BD0A-EAE99C9A2110}" presName="tx1" presStyleLbl="revTx" presStyleIdx="16" presStyleCnt="19"/>
      <dgm:spPr/>
    </dgm:pt>
    <dgm:pt modelId="{2AE0D8F7-56F8-4DB5-977F-483B1C8B5B49}" type="pres">
      <dgm:prSet presAssocID="{59F38A9F-1D15-4D54-BD0A-EAE99C9A2110}" presName="vert1" presStyleCnt="0"/>
      <dgm:spPr/>
    </dgm:pt>
    <dgm:pt modelId="{CD197456-0F8E-4C58-BC9A-73768A4C39B5}" type="pres">
      <dgm:prSet presAssocID="{ABA163E6-5256-47DF-9454-7AF7E68381AB}" presName="thickLine" presStyleLbl="alignNode1" presStyleIdx="17" presStyleCnt="19"/>
      <dgm:spPr/>
    </dgm:pt>
    <dgm:pt modelId="{7FAC01BD-34E5-4FF7-852B-1E16FA0FE563}" type="pres">
      <dgm:prSet presAssocID="{ABA163E6-5256-47DF-9454-7AF7E68381AB}" presName="horz1" presStyleCnt="0"/>
      <dgm:spPr/>
    </dgm:pt>
    <dgm:pt modelId="{5E155299-A3CD-4115-AC5E-02936C0C2E3E}" type="pres">
      <dgm:prSet presAssocID="{ABA163E6-5256-47DF-9454-7AF7E68381AB}" presName="tx1" presStyleLbl="revTx" presStyleIdx="17" presStyleCnt="19"/>
      <dgm:spPr/>
    </dgm:pt>
    <dgm:pt modelId="{6AC087B4-69A0-484D-9485-3A0AD9AE839A}" type="pres">
      <dgm:prSet presAssocID="{ABA163E6-5256-47DF-9454-7AF7E68381AB}" presName="vert1" presStyleCnt="0"/>
      <dgm:spPr/>
    </dgm:pt>
    <dgm:pt modelId="{06082683-EBB5-40BB-A3CF-2EC92BC403C1}" type="pres">
      <dgm:prSet presAssocID="{DEFC20D8-8D15-44E2-9CA6-AA311DC4EBC2}" presName="thickLine" presStyleLbl="alignNode1" presStyleIdx="18" presStyleCnt="19"/>
      <dgm:spPr/>
    </dgm:pt>
    <dgm:pt modelId="{AAC1A193-B7FB-47F5-B74B-21E33E03131B}" type="pres">
      <dgm:prSet presAssocID="{DEFC20D8-8D15-44E2-9CA6-AA311DC4EBC2}" presName="horz1" presStyleCnt="0"/>
      <dgm:spPr/>
    </dgm:pt>
    <dgm:pt modelId="{80B3A1B4-4904-4E26-980E-24E0942264E3}" type="pres">
      <dgm:prSet presAssocID="{DEFC20D8-8D15-44E2-9CA6-AA311DC4EBC2}" presName="tx1" presStyleLbl="revTx" presStyleIdx="18" presStyleCnt="19"/>
      <dgm:spPr/>
    </dgm:pt>
    <dgm:pt modelId="{5183A92E-F33B-4C14-9D96-6463C74469B2}" type="pres">
      <dgm:prSet presAssocID="{DEFC20D8-8D15-44E2-9CA6-AA311DC4EBC2}" presName="vert1" presStyleCnt="0"/>
      <dgm:spPr/>
    </dgm:pt>
  </dgm:ptLst>
  <dgm:cxnLst>
    <dgm:cxn modelId="{554C3702-FC3C-4A7C-A9B6-C3A281112E51}" srcId="{FFDEB60F-4629-4840-8407-1E2B744FAEB6}" destId="{FD27C628-17B0-43EB-ADE3-AD19430ECA8E}" srcOrd="14" destOrd="0" parTransId="{A9C98DE6-0A33-46BE-AB7C-541EE761F6B6}" sibTransId="{2F8267C0-B673-4233-9F39-710798CDE892}"/>
    <dgm:cxn modelId="{9763B304-E41A-4B26-9C9D-1F490E099A3E}" type="presOf" srcId="{DEFC20D8-8D15-44E2-9CA6-AA311DC4EBC2}" destId="{80B3A1B4-4904-4E26-980E-24E0942264E3}" srcOrd="0" destOrd="0" presId="urn:microsoft.com/office/officeart/2008/layout/LinedList"/>
    <dgm:cxn modelId="{AF29180A-D60A-4880-AE20-D90AB681D8CC}" srcId="{FFDEB60F-4629-4840-8407-1E2B744FAEB6}" destId="{86A5C5F0-228D-473E-BE4B-3D933E71FA5D}" srcOrd="12" destOrd="0" parTransId="{967D74A3-0300-4783-B261-BE5704AFB079}" sibTransId="{C5187216-91E7-47A3-9E22-429BCCD43FE8}"/>
    <dgm:cxn modelId="{344E4115-1485-4064-AA7D-F38831F6A7AF}" srcId="{FFDEB60F-4629-4840-8407-1E2B744FAEB6}" destId="{370625AD-9ACD-42FC-ABF2-1C5A520631A3}" srcOrd="3" destOrd="0" parTransId="{91F71EF2-0FCC-4FC6-898D-82B92ED491EE}" sibTransId="{689DEF1C-FF32-4335-8752-CB7036E4B9B4}"/>
    <dgm:cxn modelId="{9127051D-D1E9-442B-B45D-EA45918C54BA}" type="presOf" srcId="{D4D67ABE-CCB6-4262-BECF-FFE7E7E308E5}" destId="{7711BF91-08C7-482C-B5C2-59D68C62C14C}" srcOrd="0" destOrd="0" presId="urn:microsoft.com/office/officeart/2008/layout/LinedList"/>
    <dgm:cxn modelId="{C1B0E01E-E18A-4017-AF85-CC8E288CBBAB}" type="presOf" srcId="{9D143628-297C-4970-B9F9-D53E202981B5}" destId="{B825820A-078C-4640-84CD-57DF2A6CE0D1}" srcOrd="0" destOrd="0" presId="urn:microsoft.com/office/officeart/2008/layout/LinedList"/>
    <dgm:cxn modelId="{7A1B2724-1D25-4399-AA8E-AA860AF7FFE9}" srcId="{FFDEB60F-4629-4840-8407-1E2B744FAEB6}" destId="{BD2056D0-B3B5-4C97-87A7-9216252AC037}" srcOrd="4" destOrd="0" parTransId="{3FDBAAA6-5C65-417F-94FE-76B06C267424}" sibTransId="{3F6E3ED2-0682-4C89-9719-4E993027F483}"/>
    <dgm:cxn modelId="{07A22F2E-142F-482F-9AE8-9B2806271EAE}" srcId="{FFDEB60F-4629-4840-8407-1E2B744FAEB6}" destId="{DEFC20D8-8D15-44E2-9CA6-AA311DC4EBC2}" srcOrd="18" destOrd="0" parTransId="{DFC87F9E-FCAB-4C5D-8C18-60D48A6BE7DB}" sibTransId="{4BD7A12B-4303-45C1-9FBF-9FAEEDB5C7C1}"/>
    <dgm:cxn modelId="{42E65630-093E-4889-83F0-A88FE4D9B4EA}" type="presOf" srcId="{4912FA6E-CB96-4C31-9227-D2B75A182B9B}" destId="{574C8D96-3885-42BE-A6EE-18277D173D75}" srcOrd="0" destOrd="0" presId="urn:microsoft.com/office/officeart/2008/layout/LinedList"/>
    <dgm:cxn modelId="{E0349B64-5770-4D2F-85A9-B05E03B26B9A}" srcId="{FFDEB60F-4629-4840-8407-1E2B744FAEB6}" destId="{D0A1FB0B-C1EA-4D0B-A4D0-1DFE88DF491B}" srcOrd="10" destOrd="0" parTransId="{90D3A3F5-F6A7-4756-886B-79C0755A4CED}" sibTransId="{052D66D8-80C5-4046-94C6-72599C63FDC2}"/>
    <dgm:cxn modelId="{20A35645-1F6F-4E70-B064-EF8C4EEC5F8E}" type="presOf" srcId="{FD27C628-17B0-43EB-ADE3-AD19430ECA8E}" destId="{6D383EA1-5826-4008-B147-243704E5FD62}" srcOrd="0" destOrd="0" presId="urn:microsoft.com/office/officeart/2008/layout/LinedList"/>
    <dgm:cxn modelId="{FDEECD65-EF85-4644-9A15-3FE660C289ED}" srcId="{FFDEB60F-4629-4840-8407-1E2B744FAEB6}" destId="{D4D67ABE-CCB6-4262-BECF-FFE7E7E308E5}" srcOrd="15" destOrd="0" parTransId="{8D239A0E-EC43-46F2-A674-21716BD3CE09}" sibTransId="{B57AACA0-E113-4AE6-BB59-602F1E60E098}"/>
    <dgm:cxn modelId="{5D169449-7DF5-42EC-AD61-83E4CE687749}" type="presOf" srcId="{459B6828-6527-4E43-BBE8-AA9870D13D98}" destId="{CDED186D-EB76-494A-B981-6E85099D8E20}" srcOrd="0" destOrd="0" presId="urn:microsoft.com/office/officeart/2008/layout/LinedList"/>
    <dgm:cxn modelId="{1A94DE6A-9D8A-47A1-BFEE-3E83821ADAF2}" type="presOf" srcId="{C6733625-22F8-43AE-8178-FC11C7352C49}" destId="{E5AFD485-9548-40AF-A751-27396599B159}" srcOrd="0" destOrd="0" presId="urn:microsoft.com/office/officeart/2008/layout/LinedList"/>
    <dgm:cxn modelId="{22FAC26B-D513-4000-85B8-02E0B8E47CBB}" type="presOf" srcId="{D0A1FB0B-C1EA-4D0B-A4D0-1DFE88DF491B}" destId="{356CE0B5-1241-4D03-BAB8-F359A51D6417}" srcOrd="0" destOrd="0" presId="urn:microsoft.com/office/officeart/2008/layout/LinedList"/>
    <dgm:cxn modelId="{74C41075-1EC6-4DF7-8C75-DC76D9C18EBB}" type="presOf" srcId="{43D7EAD4-40CE-4E89-819A-D4193A409786}" destId="{770B8A96-A7AF-4F32-A9A9-576C8232A501}" srcOrd="0" destOrd="0" presId="urn:microsoft.com/office/officeart/2008/layout/LinedList"/>
    <dgm:cxn modelId="{B1BCDE55-40A5-44A1-981A-C9B9083636B8}" srcId="{FFDEB60F-4629-4840-8407-1E2B744FAEB6}" destId="{C6733625-22F8-43AE-8178-FC11C7352C49}" srcOrd="2" destOrd="0" parTransId="{EC4DE10E-CB38-4410-A465-C2590D766A67}" sibTransId="{3F68CD78-DC37-4C02-BF5B-85C34FFA95D2}"/>
    <dgm:cxn modelId="{5090377B-4E82-4FAF-B177-522AC2B05952}" srcId="{FFDEB60F-4629-4840-8407-1E2B744FAEB6}" destId="{4912FA6E-CB96-4C31-9227-D2B75A182B9B}" srcOrd="1" destOrd="0" parTransId="{601918F4-98F5-4811-9752-791637756D29}" sibTransId="{1641E41B-347D-4388-9AF8-99117D0C838A}"/>
    <dgm:cxn modelId="{EA80737D-E8E0-435F-8AF2-EF205CE845A2}" srcId="{FFDEB60F-4629-4840-8407-1E2B744FAEB6}" destId="{ABA163E6-5256-47DF-9454-7AF7E68381AB}" srcOrd="17" destOrd="0" parTransId="{D8CC7B7A-6BC1-4E4C-B94E-0A5836EF99BD}" sibTransId="{96E8A200-0632-41F6-99C9-E789CC51683B}"/>
    <dgm:cxn modelId="{95F7D07F-E5B1-4233-B0B3-1FB9919E513C}" type="presOf" srcId="{FFDEB60F-4629-4840-8407-1E2B744FAEB6}" destId="{CCB93D6B-5F07-483E-A115-8A09BEE1706D}" srcOrd="0" destOrd="0" presId="urn:microsoft.com/office/officeart/2008/layout/LinedList"/>
    <dgm:cxn modelId="{39E2A185-3D92-452A-9A71-8B2B69255B81}" type="presOf" srcId="{370625AD-9ACD-42FC-ABF2-1C5A520631A3}" destId="{F02D4A50-F3BE-4704-BA29-A4E045EA471B}" srcOrd="0" destOrd="0" presId="urn:microsoft.com/office/officeart/2008/layout/LinedList"/>
    <dgm:cxn modelId="{6F01F185-9DFB-490E-B7AB-2EA76C2A4D32}" srcId="{FFDEB60F-4629-4840-8407-1E2B744FAEB6}" destId="{9E88C4E8-0E15-450E-9693-B3A61EA0BC5E}" srcOrd="7" destOrd="0" parTransId="{CE07B18E-4EDB-4840-98B8-97683F9900AF}" sibTransId="{CDCFD000-265B-4336-B98F-A4129C933B2C}"/>
    <dgm:cxn modelId="{6D9E3289-AB31-4F56-AB31-3DAEBFF0CFD1}" type="presOf" srcId="{59F38A9F-1D15-4D54-BD0A-EAE99C9A2110}" destId="{B11E009D-342F-4A8F-BE02-FE685A043023}" srcOrd="0" destOrd="0" presId="urn:microsoft.com/office/officeart/2008/layout/LinedList"/>
    <dgm:cxn modelId="{22ED288C-8813-42A2-B46C-D595CAC8A009}" srcId="{FFDEB60F-4629-4840-8407-1E2B744FAEB6}" destId="{459B6828-6527-4E43-BBE8-AA9870D13D98}" srcOrd="6" destOrd="0" parTransId="{CF12B739-DD90-4C58-B8C0-8593AD8E47A7}" sibTransId="{427E1890-C8D8-40B0-80E2-AFC3CD23080B}"/>
    <dgm:cxn modelId="{9AF7FE8F-FA78-474B-8A1B-27FDA6E0E719}" srcId="{FFDEB60F-4629-4840-8407-1E2B744FAEB6}" destId="{C6065A66-161E-4849-AF40-7AE8E9330520}" srcOrd="8" destOrd="0" parTransId="{C184D543-5FF6-4F6A-8BD0-D0E5D20B3288}" sibTransId="{0324C52F-A207-4D23-807B-D40C6A372536}"/>
    <dgm:cxn modelId="{AF3A4D91-AA41-4B7D-A7AA-D6D65C09D336}" srcId="{FFDEB60F-4629-4840-8407-1E2B744FAEB6}" destId="{9D143628-297C-4970-B9F9-D53E202981B5}" srcOrd="0" destOrd="0" parTransId="{45D26DDF-CF93-4D76-A49F-936304DB5459}" sibTransId="{92ED32FE-94D1-470C-9873-62FE6D02F098}"/>
    <dgm:cxn modelId="{7C401B96-C37F-40D3-9FCA-15AF76B304FC}" type="presOf" srcId="{ABA163E6-5256-47DF-9454-7AF7E68381AB}" destId="{5E155299-A3CD-4115-AC5E-02936C0C2E3E}" srcOrd="0" destOrd="0" presId="urn:microsoft.com/office/officeart/2008/layout/LinedList"/>
    <dgm:cxn modelId="{DB7DD798-7EC1-4401-B3CD-7A19F3462359}" srcId="{FFDEB60F-4629-4840-8407-1E2B744FAEB6}" destId="{B6553EFC-3961-400B-BD7F-5F5B08DB50B6}" srcOrd="13" destOrd="0" parTransId="{62F5EAA1-BAF3-47E2-87CF-32E7E9DC9A19}" sibTransId="{BEBB0E80-0F62-4524-95AE-018AFF3C2981}"/>
    <dgm:cxn modelId="{2AC95DA4-E8D5-4089-8D4C-9B6FB17D520D}" srcId="{FFDEB60F-4629-4840-8407-1E2B744FAEB6}" destId="{A06D51FF-5918-4B71-A3D3-3F20C490C02D}" srcOrd="9" destOrd="0" parTransId="{8E7A8A6F-3FC4-4110-83E6-11A800AD1187}" sibTransId="{0A67961C-C3F0-4C07-B0E8-43B2148971AC}"/>
    <dgm:cxn modelId="{DCA88EAA-E1B7-4AAE-8E29-0766E40AEA81}" type="presOf" srcId="{B6553EFC-3961-400B-BD7F-5F5B08DB50B6}" destId="{DBA8C6D4-110D-4771-AF7D-9A64E325BCD2}" srcOrd="0" destOrd="0" presId="urn:microsoft.com/office/officeart/2008/layout/LinedList"/>
    <dgm:cxn modelId="{7B9F36B0-370F-4D5B-8AB4-F8C2C561A261}" srcId="{FFDEB60F-4629-4840-8407-1E2B744FAEB6}" destId="{59F38A9F-1D15-4D54-BD0A-EAE99C9A2110}" srcOrd="16" destOrd="0" parTransId="{270B9D37-2E31-4B04-99C0-C2CF41219053}" sibTransId="{C78280AA-3830-4131-89E1-408CED3F4CED}"/>
    <dgm:cxn modelId="{2EF353B8-4F21-4D7B-815A-5B388717E408}" type="presOf" srcId="{86A5C5F0-228D-473E-BE4B-3D933E71FA5D}" destId="{E763CC7E-19CC-44C7-A1F3-8EC69E595AC1}" srcOrd="0" destOrd="0" presId="urn:microsoft.com/office/officeart/2008/layout/LinedList"/>
    <dgm:cxn modelId="{B64066CE-1B02-4B8E-A532-E0593DAFE602}" type="presOf" srcId="{C6065A66-161E-4849-AF40-7AE8E9330520}" destId="{B864597C-6539-4BF1-BA99-5FEFF992053C}" srcOrd="0" destOrd="0" presId="urn:microsoft.com/office/officeart/2008/layout/LinedList"/>
    <dgm:cxn modelId="{04EB7FD7-2D37-4341-A12D-44ADAC90E5B7}" srcId="{FFDEB60F-4629-4840-8407-1E2B744FAEB6}" destId="{43D7EAD4-40CE-4E89-819A-D4193A409786}" srcOrd="5" destOrd="0" parTransId="{F8BCE1F5-A552-424B-B6C5-9454988D6EC1}" sibTransId="{85D81DAD-9FBC-453C-AD66-6EC5F96799FE}"/>
    <dgm:cxn modelId="{C7E151D9-1158-4E90-ACC7-00E0CCAFABB6}" srcId="{FFDEB60F-4629-4840-8407-1E2B744FAEB6}" destId="{48152AB5-69D0-4574-B7BB-AF9D7ED73403}" srcOrd="11" destOrd="0" parTransId="{F81B66F8-78AF-484E-BF92-3BCF6B8631DF}" sibTransId="{45AE1763-E472-47DA-94A8-33255FBB9BDB}"/>
    <dgm:cxn modelId="{80634DEA-4DAE-4FC9-9CE6-CD9510BDE705}" type="presOf" srcId="{BD2056D0-B3B5-4C97-87A7-9216252AC037}" destId="{F5494898-6E4E-40F2-AD7B-C392915536C5}" srcOrd="0" destOrd="0" presId="urn:microsoft.com/office/officeart/2008/layout/LinedList"/>
    <dgm:cxn modelId="{DA8DCAF3-81EE-4A67-B942-E1EB3F339661}" type="presOf" srcId="{48152AB5-69D0-4574-B7BB-AF9D7ED73403}" destId="{520189C7-BE4A-49E2-8FC3-917E8F7DF7A7}" srcOrd="0" destOrd="0" presId="urn:microsoft.com/office/officeart/2008/layout/LinedList"/>
    <dgm:cxn modelId="{DF3257FC-5F9C-4CAE-870A-19FD0230B8B0}" type="presOf" srcId="{9E88C4E8-0E15-450E-9693-B3A61EA0BC5E}" destId="{7358E210-6EC6-4309-A95F-8F2B20199108}" srcOrd="0" destOrd="0" presId="urn:microsoft.com/office/officeart/2008/layout/LinedList"/>
    <dgm:cxn modelId="{EA04F2FE-75C7-4A97-BC16-48AD912506AF}" type="presOf" srcId="{A06D51FF-5918-4B71-A3D3-3F20C490C02D}" destId="{9BFF38EE-35E3-4507-B217-D5B2AFF3BF6F}" srcOrd="0" destOrd="0" presId="urn:microsoft.com/office/officeart/2008/layout/LinedList"/>
    <dgm:cxn modelId="{CAEC9F10-D2A9-4CF8-BD3A-81C16EA20559}" type="presParOf" srcId="{CCB93D6B-5F07-483E-A115-8A09BEE1706D}" destId="{69E1FBF1-E330-41B0-82C6-EBDE8C35AE48}" srcOrd="0" destOrd="0" presId="urn:microsoft.com/office/officeart/2008/layout/LinedList"/>
    <dgm:cxn modelId="{F9AB5E1F-1100-4AF3-8FA4-37164F1EB29D}" type="presParOf" srcId="{CCB93D6B-5F07-483E-A115-8A09BEE1706D}" destId="{359017C8-93F0-4860-BBF8-B8827D6C7726}" srcOrd="1" destOrd="0" presId="urn:microsoft.com/office/officeart/2008/layout/LinedList"/>
    <dgm:cxn modelId="{D471B85B-0242-4743-B4AE-43FF32E8667B}" type="presParOf" srcId="{359017C8-93F0-4860-BBF8-B8827D6C7726}" destId="{B825820A-078C-4640-84CD-57DF2A6CE0D1}" srcOrd="0" destOrd="0" presId="urn:microsoft.com/office/officeart/2008/layout/LinedList"/>
    <dgm:cxn modelId="{5AF7094F-12F8-4B9D-A39C-934188E82BF5}" type="presParOf" srcId="{359017C8-93F0-4860-BBF8-B8827D6C7726}" destId="{60966863-DCF1-4DEE-905A-F2FDF0C974E7}" srcOrd="1" destOrd="0" presId="urn:microsoft.com/office/officeart/2008/layout/LinedList"/>
    <dgm:cxn modelId="{08F3E652-8D74-4154-8307-E3043950D5CF}" type="presParOf" srcId="{CCB93D6B-5F07-483E-A115-8A09BEE1706D}" destId="{B3C3E612-CA3B-457B-BCB7-98173924A852}" srcOrd="2" destOrd="0" presId="urn:microsoft.com/office/officeart/2008/layout/LinedList"/>
    <dgm:cxn modelId="{14F57368-70AA-487C-B25A-1AB995202CB0}" type="presParOf" srcId="{CCB93D6B-5F07-483E-A115-8A09BEE1706D}" destId="{984207EA-5FE2-4D4D-B49A-DA8F133BCA12}" srcOrd="3" destOrd="0" presId="urn:microsoft.com/office/officeart/2008/layout/LinedList"/>
    <dgm:cxn modelId="{957D23ED-7C71-4434-B7CB-5DAE3DFA1E08}" type="presParOf" srcId="{984207EA-5FE2-4D4D-B49A-DA8F133BCA12}" destId="{574C8D96-3885-42BE-A6EE-18277D173D75}" srcOrd="0" destOrd="0" presId="urn:microsoft.com/office/officeart/2008/layout/LinedList"/>
    <dgm:cxn modelId="{8C02B7A7-032B-449D-8ECE-A22898CC4B7E}" type="presParOf" srcId="{984207EA-5FE2-4D4D-B49A-DA8F133BCA12}" destId="{3FA15C2E-7C3E-403E-9756-4E88C5406005}" srcOrd="1" destOrd="0" presId="urn:microsoft.com/office/officeart/2008/layout/LinedList"/>
    <dgm:cxn modelId="{072D37E5-B987-4129-8BBD-E94A69881A7B}" type="presParOf" srcId="{CCB93D6B-5F07-483E-A115-8A09BEE1706D}" destId="{C6AD8968-8856-4D05-88E4-1F3C5214FB3D}" srcOrd="4" destOrd="0" presId="urn:microsoft.com/office/officeart/2008/layout/LinedList"/>
    <dgm:cxn modelId="{BB34AE09-AF6C-4D27-A081-0339B1AAF2EE}" type="presParOf" srcId="{CCB93D6B-5F07-483E-A115-8A09BEE1706D}" destId="{C4124E64-F98B-4367-9DCD-B762F854AB20}" srcOrd="5" destOrd="0" presId="urn:microsoft.com/office/officeart/2008/layout/LinedList"/>
    <dgm:cxn modelId="{CA60DDD9-A397-4CCF-9AD5-DABAA4CBFA46}" type="presParOf" srcId="{C4124E64-F98B-4367-9DCD-B762F854AB20}" destId="{E5AFD485-9548-40AF-A751-27396599B159}" srcOrd="0" destOrd="0" presId="urn:microsoft.com/office/officeart/2008/layout/LinedList"/>
    <dgm:cxn modelId="{2C6F6002-BF8A-453A-AF4E-31AF9CCD688B}" type="presParOf" srcId="{C4124E64-F98B-4367-9DCD-B762F854AB20}" destId="{3DDC3D20-9A16-4121-B1C1-D4DBC97894FC}" srcOrd="1" destOrd="0" presId="urn:microsoft.com/office/officeart/2008/layout/LinedList"/>
    <dgm:cxn modelId="{435B8C98-3CC2-4C6D-BDAD-895C02648608}" type="presParOf" srcId="{CCB93D6B-5F07-483E-A115-8A09BEE1706D}" destId="{0E2757BD-5E3F-46B0-A0ED-B99EBB842EEC}" srcOrd="6" destOrd="0" presId="urn:microsoft.com/office/officeart/2008/layout/LinedList"/>
    <dgm:cxn modelId="{38AAF207-F22A-4CB0-977A-0683543F89B2}" type="presParOf" srcId="{CCB93D6B-5F07-483E-A115-8A09BEE1706D}" destId="{A63989D6-EFBA-457A-8C7D-2FEEF13C1B01}" srcOrd="7" destOrd="0" presId="urn:microsoft.com/office/officeart/2008/layout/LinedList"/>
    <dgm:cxn modelId="{4ACEDC05-A0E3-4C22-9D69-B205520C47F2}" type="presParOf" srcId="{A63989D6-EFBA-457A-8C7D-2FEEF13C1B01}" destId="{F02D4A50-F3BE-4704-BA29-A4E045EA471B}" srcOrd="0" destOrd="0" presId="urn:microsoft.com/office/officeart/2008/layout/LinedList"/>
    <dgm:cxn modelId="{C7404134-BE9E-41C0-A117-B19EF4DB0299}" type="presParOf" srcId="{A63989D6-EFBA-457A-8C7D-2FEEF13C1B01}" destId="{95CA4E72-0316-432D-89D7-7AEC0A7F0C0E}" srcOrd="1" destOrd="0" presId="urn:microsoft.com/office/officeart/2008/layout/LinedList"/>
    <dgm:cxn modelId="{EA41FC82-5B3E-44B9-874D-364FAC1AA3FE}" type="presParOf" srcId="{CCB93D6B-5F07-483E-A115-8A09BEE1706D}" destId="{3217753D-AF7E-48B5-B9D1-78A61E7C3D60}" srcOrd="8" destOrd="0" presId="urn:microsoft.com/office/officeart/2008/layout/LinedList"/>
    <dgm:cxn modelId="{96365724-C41F-4905-82C3-F03A45C6760A}" type="presParOf" srcId="{CCB93D6B-5F07-483E-A115-8A09BEE1706D}" destId="{439ECD96-6CE9-4BC0-8EA4-4286DE76F247}" srcOrd="9" destOrd="0" presId="urn:microsoft.com/office/officeart/2008/layout/LinedList"/>
    <dgm:cxn modelId="{9D0D3294-93E5-43FC-A7E4-8ED7A7CAF429}" type="presParOf" srcId="{439ECD96-6CE9-4BC0-8EA4-4286DE76F247}" destId="{F5494898-6E4E-40F2-AD7B-C392915536C5}" srcOrd="0" destOrd="0" presId="urn:microsoft.com/office/officeart/2008/layout/LinedList"/>
    <dgm:cxn modelId="{0C79D6DD-65CD-4358-A32A-11BF49D59313}" type="presParOf" srcId="{439ECD96-6CE9-4BC0-8EA4-4286DE76F247}" destId="{DB01A825-924E-48FB-90EF-F322C7E6F589}" srcOrd="1" destOrd="0" presId="urn:microsoft.com/office/officeart/2008/layout/LinedList"/>
    <dgm:cxn modelId="{E328A133-5CC1-4B9B-B9D6-1BF99A0C0CD7}" type="presParOf" srcId="{CCB93D6B-5F07-483E-A115-8A09BEE1706D}" destId="{B70B3B65-231B-4D20-9545-00B35BF38F73}" srcOrd="10" destOrd="0" presId="urn:microsoft.com/office/officeart/2008/layout/LinedList"/>
    <dgm:cxn modelId="{A8652B21-9E5D-4816-B555-C15E125FBAD1}" type="presParOf" srcId="{CCB93D6B-5F07-483E-A115-8A09BEE1706D}" destId="{319058FA-5069-45DD-8757-516E1BD7610D}" srcOrd="11" destOrd="0" presId="urn:microsoft.com/office/officeart/2008/layout/LinedList"/>
    <dgm:cxn modelId="{0D3DD857-ADAA-41C0-AB01-439B3F5C9C62}" type="presParOf" srcId="{319058FA-5069-45DD-8757-516E1BD7610D}" destId="{770B8A96-A7AF-4F32-A9A9-576C8232A501}" srcOrd="0" destOrd="0" presId="urn:microsoft.com/office/officeart/2008/layout/LinedList"/>
    <dgm:cxn modelId="{A52CF3AF-F5FD-4816-A411-0D2A614D2912}" type="presParOf" srcId="{319058FA-5069-45DD-8757-516E1BD7610D}" destId="{3FD8D3A1-5623-471B-9F57-5985FE064350}" srcOrd="1" destOrd="0" presId="urn:microsoft.com/office/officeart/2008/layout/LinedList"/>
    <dgm:cxn modelId="{2BF3064B-1175-4D54-B3E6-DF57AFDCD72E}" type="presParOf" srcId="{CCB93D6B-5F07-483E-A115-8A09BEE1706D}" destId="{13727FFC-A60F-4D54-9CC5-66FBB687DD93}" srcOrd="12" destOrd="0" presId="urn:microsoft.com/office/officeart/2008/layout/LinedList"/>
    <dgm:cxn modelId="{CE788206-D267-4C27-B15A-A550F2F79D75}" type="presParOf" srcId="{CCB93D6B-5F07-483E-A115-8A09BEE1706D}" destId="{31D7E67B-0E99-4CE5-8EAE-A83A70E814D8}" srcOrd="13" destOrd="0" presId="urn:microsoft.com/office/officeart/2008/layout/LinedList"/>
    <dgm:cxn modelId="{1672DB3B-8A26-4BB6-9A79-1FA38969943E}" type="presParOf" srcId="{31D7E67B-0E99-4CE5-8EAE-A83A70E814D8}" destId="{CDED186D-EB76-494A-B981-6E85099D8E20}" srcOrd="0" destOrd="0" presId="urn:microsoft.com/office/officeart/2008/layout/LinedList"/>
    <dgm:cxn modelId="{25192A3B-2C43-415A-A70C-0849A4F196C4}" type="presParOf" srcId="{31D7E67B-0E99-4CE5-8EAE-A83A70E814D8}" destId="{F82ED333-CF3B-4B6A-988B-9DB98349B10A}" srcOrd="1" destOrd="0" presId="urn:microsoft.com/office/officeart/2008/layout/LinedList"/>
    <dgm:cxn modelId="{49F08087-48A4-411B-83B8-04EDEDFE362D}" type="presParOf" srcId="{CCB93D6B-5F07-483E-A115-8A09BEE1706D}" destId="{EFA622C9-6A2D-401E-B8EF-04486DE9B684}" srcOrd="14" destOrd="0" presId="urn:microsoft.com/office/officeart/2008/layout/LinedList"/>
    <dgm:cxn modelId="{C29E9857-FC4B-473C-8B09-05353751B758}" type="presParOf" srcId="{CCB93D6B-5F07-483E-A115-8A09BEE1706D}" destId="{71FAFB88-489D-451D-863C-0C657AB41E7C}" srcOrd="15" destOrd="0" presId="urn:microsoft.com/office/officeart/2008/layout/LinedList"/>
    <dgm:cxn modelId="{41F0B9BD-C476-4F4A-9799-EC7C9CBA0D6E}" type="presParOf" srcId="{71FAFB88-489D-451D-863C-0C657AB41E7C}" destId="{7358E210-6EC6-4309-A95F-8F2B20199108}" srcOrd="0" destOrd="0" presId="urn:microsoft.com/office/officeart/2008/layout/LinedList"/>
    <dgm:cxn modelId="{D315DDEC-0CD9-4C6D-A03F-8EAD1AB289D6}" type="presParOf" srcId="{71FAFB88-489D-451D-863C-0C657AB41E7C}" destId="{E9C1290D-5514-466E-A131-AFC5997539F4}" srcOrd="1" destOrd="0" presId="urn:microsoft.com/office/officeart/2008/layout/LinedList"/>
    <dgm:cxn modelId="{8782C46F-FA9B-4195-826E-B8F434EB34AD}" type="presParOf" srcId="{CCB93D6B-5F07-483E-A115-8A09BEE1706D}" destId="{53F3C26B-FE13-4074-BDA2-CF2D154A5EAE}" srcOrd="16" destOrd="0" presId="urn:microsoft.com/office/officeart/2008/layout/LinedList"/>
    <dgm:cxn modelId="{0AC0088B-286D-4AE3-AFF4-01724B3A2A9B}" type="presParOf" srcId="{CCB93D6B-5F07-483E-A115-8A09BEE1706D}" destId="{4D9530C5-E9EB-4175-B2D6-ED7E518B5E3C}" srcOrd="17" destOrd="0" presId="urn:microsoft.com/office/officeart/2008/layout/LinedList"/>
    <dgm:cxn modelId="{CB70068F-4734-4FC2-BCD9-D351B1D75E1A}" type="presParOf" srcId="{4D9530C5-E9EB-4175-B2D6-ED7E518B5E3C}" destId="{B864597C-6539-4BF1-BA99-5FEFF992053C}" srcOrd="0" destOrd="0" presId="urn:microsoft.com/office/officeart/2008/layout/LinedList"/>
    <dgm:cxn modelId="{9856F05C-7E8C-4AA1-8F3A-150371ED965A}" type="presParOf" srcId="{4D9530C5-E9EB-4175-B2D6-ED7E518B5E3C}" destId="{4B6D19D9-47AB-43C0-8FEC-A0103C0C2781}" srcOrd="1" destOrd="0" presId="urn:microsoft.com/office/officeart/2008/layout/LinedList"/>
    <dgm:cxn modelId="{C97B4813-C82F-4903-A470-8F0A91EDC63F}" type="presParOf" srcId="{CCB93D6B-5F07-483E-A115-8A09BEE1706D}" destId="{3E94A264-3B96-458C-A4D4-C273485B9FD1}" srcOrd="18" destOrd="0" presId="urn:microsoft.com/office/officeart/2008/layout/LinedList"/>
    <dgm:cxn modelId="{C8ED898E-611F-49A4-A2AF-ADE9EE6C8F98}" type="presParOf" srcId="{CCB93D6B-5F07-483E-A115-8A09BEE1706D}" destId="{0E57F1D2-1073-4897-8319-D7388093626E}" srcOrd="19" destOrd="0" presId="urn:microsoft.com/office/officeart/2008/layout/LinedList"/>
    <dgm:cxn modelId="{7AD9979E-9EC4-46BB-81F0-357E736AF308}" type="presParOf" srcId="{0E57F1D2-1073-4897-8319-D7388093626E}" destId="{9BFF38EE-35E3-4507-B217-D5B2AFF3BF6F}" srcOrd="0" destOrd="0" presId="urn:microsoft.com/office/officeart/2008/layout/LinedList"/>
    <dgm:cxn modelId="{E0D584F4-9BEF-48EC-A669-EE57E27DA352}" type="presParOf" srcId="{0E57F1D2-1073-4897-8319-D7388093626E}" destId="{2C4AF8B4-B4BB-4FF4-A79E-1446B624EFBF}" srcOrd="1" destOrd="0" presId="urn:microsoft.com/office/officeart/2008/layout/LinedList"/>
    <dgm:cxn modelId="{C38AAE6A-16B6-4168-8433-13F328EC0834}" type="presParOf" srcId="{CCB93D6B-5F07-483E-A115-8A09BEE1706D}" destId="{EFD3E92B-99F2-42DB-AF00-0EC05FBD0280}" srcOrd="20" destOrd="0" presId="urn:microsoft.com/office/officeart/2008/layout/LinedList"/>
    <dgm:cxn modelId="{3AA0E9A9-28B3-4B05-85E8-4E445EC539F0}" type="presParOf" srcId="{CCB93D6B-5F07-483E-A115-8A09BEE1706D}" destId="{C6FD5EAC-C24A-42CE-B25D-D2A96213C0F3}" srcOrd="21" destOrd="0" presId="urn:microsoft.com/office/officeart/2008/layout/LinedList"/>
    <dgm:cxn modelId="{60B37FAE-88B2-404C-935D-1113B3970EE5}" type="presParOf" srcId="{C6FD5EAC-C24A-42CE-B25D-D2A96213C0F3}" destId="{356CE0B5-1241-4D03-BAB8-F359A51D6417}" srcOrd="0" destOrd="0" presId="urn:microsoft.com/office/officeart/2008/layout/LinedList"/>
    <dgm:cxn modelId="{5A5FA1AF-C535-4E35-ACF4-7EC25AE81AFB}" type="presParOf" srcId="{C6FD5EAC-C24A-42CE-B25D-D2A96213C0F3}" destId="{791E3493-57E3-415E-B8DB-3F411958D7B0}" srcOrd="1" destOrd="0" presId="urn:microsoft.com/office/officeart/2008/layout/LinedList"/>
    <dgm:cxn modelId="{25BD17A3-F38C-43E9-B85A-B343CE42DB23}" type="presParOf" srcId="{CCB93D6B-5F07-483E-A115-8A09BEE1706D}" destId="{F126C891-9B57-4D38-9102-D14C3A68769A}" srcOrd="22" destOrd="0" presId="urn:microsoft.com/office/officeart/2008/layout/LinedList"/>
    <dgm:cxn modelId="{22F3F882-0B2C-4F7B-B471-47AE518D6A4C}" type="presParOf" srcId="{CCB93D6B-5F07-483E-A115-8A09BEE1706D}" destId="{BDC686EB-7B0B-42AC-A639-8C4F262B508C}" srcOrd="23" destOrd="0" presId="urn:microsoft.com/office/officeart/2008/layout/LinedList"/>
    <dgm:cxn modelId="{00C0291E-235F-4E79-92E2-E06BDAA2531C}" type="presParOf" srcId="{BDC686EB-7B0B-42AC-A639-8C4F262B508C}" destId="{520189C7-BE4A-49E2-8FC3-917E8F7DF7A7}" srcOrd="0" destOrd="0" presId="urn:microsoft.com/office/officeart/2008/layout/LinedList"/>
    <dgm:cxn modelId="{6D8AF5A6-B9BE-4A82-B943-4E623FAEFA65}" type="presParOf" srcId="{BDC686EB-7B0B-42AC-A639-8C4F262B508C}" destId="{57C145EC-EF28-4A8F-A276-0B57FF869518}" srcOrd="1" destOrd="0" presId="urn:microsoft.com/office/officeart/2008/layout/LinedList"/>
    <dgm:cxn modelId="{01765F12-6E82-4CEE-AB8F-C2092A4C015E}" type="presParOf" srcId="{CCB93D6B-5F07-483E-A115-8A09BEE1706D}" destId="{06734DCC-7515-49A7-B997-26442EA6C011}" srcOrd="24" destOrd="0" presId="urn:microsoft.com/office/officeart/2008/layout/LinedList"/>
    <dgm:cxn modelId="{ABF57AD9-B7FB-45F9-9DA3-25481FBB1EA7}" type="presParOf" srcId="{CCB93D6B-5F07-483E-A115-8A09BEE1706D}" destId="{BCEE361A-AA9F-4A50-B6E1-4535797B07CA}" srcOrd="25" destOrd="0" presId="urn:microsoft.com/office/officeart/2008/layout/LinedList"/>
    <dgm:cxn modelId="{B4EFD992-E15E-428D-9828-7ADE71878881}" type="presParOf" srcId="{BCEE361A-AA9F-4A50-B6E1-4535797B07CA}" destId="{E763CC7E-19CC-44C7-A1F3-8EC69E595AC1}" srcOrd="0" destOrd="0" presId="urn:microsoft.com/office/officeart/2008/layout/LinedList"/>
    <dgm:cxn modelId="{B6385AAF-EF31-4FF1-9646-9D95724E213A}" type="presParOf" srcId="{BCEE361A-AA9F-4A50-B6E1-4535797B07CA}" destId="{9B180F8A-737C-4372-ABDF-C2CBDA9CE9A7}" srcOrd="1" destOrd="0" presId="urn:microsoft.com/office/officeart/2008/layout/LinedList"/>
    <dgm:cxn modelId="{11B44D5F-E306-45E5-96CC-64B9C5953432}" type="presParOf" srcId="{CCB93D6B-5F07-483E-A115-8A09BEE1706D}" destId="{10D78A64-C15C-44E1-97E7-568A1C3BA02F}" srcOrd="26" destOrd="0" presId="urn:microsoft.com/office/officeart/2008/layout/LinedList"/>
    <dgm:cxn modelId="{312DF90F-7FDD-4427-AF7B-DDE435BEAF95}" type="presParOf" srcId="{CCB93D6B-5F07-483E-A115-8A09BEE1706D}" destId="{47E3421C-F040-4D0A-97B1-375F6F1C13FA}" srcOrd="27" destOrd="0" presId="urn:microsoft.com/office/officeart/2008/layout/LinedList"/>
    <dgm:cxn modelId="{41E39698-9BDB-4306-A107-9A4ECC0D0655}" type="presParOf" srcId="{47E3421C-F040-4D0A-97B1-375F6F1C13FA}" destId="{DBA8C6D4-110D-4771-AF7D-9A64E325BCD2}" srcOrd="0" destOrd="0" presId="urn:microsoft.com/office/officeart/2008/layout/LinedList"/>
    <dgm:cxn modelId="{C8B93F09-0174-409E-9FFA-C4B8BE0CB184}" type="presParOf" srcId="{47E3421C-F040-4D0A-97B1-375F6F1C13FA}" destId="{9478E80C-A01A-46B3-8225-A952D0E928D3}" srcOrd="1" destOrd="0" presId="urn:microsoft.com/office/officeart/2008/layout/LinedList"/>
    <dgm:cxn modelId="{DC278833-6309-4529-A9CD-F73F2AF526DE}" type="presParOf" srcId="{CCB93D6B-5F07-483E-A115-8A09BEE1706D}" destId="{68CC28E5-F5FF-4648-86BE-DAE13715D41A}" srcOrd="28" destOrd="0" presId="urn:microsoft.com/office/officeart/2008/layout/LinedList"/>
    <dgm:cxn modelId="{9E3F210B-E3E6-47B6-9110-176C57084A31}" type="presParOf" srcId="{CCB93D6B-5F07-483E-A115-8A09BEE1706D}" destId="{5F13209F-BF98-4744-8314-349D71F62F02}" srcOrd="29" destOrd="0" presId="urn:microsoft.com/office/officeart/2008/layout/LinedList"/>
    <dgm:cxn modelId="{E8E2B2EC-98AC-4EFC-80A3-FFD60DFABB24}" type="presParOf" srcId="{5F13209F-BF98-4744-8314-349D71F62F02}" destId="{6D383EA1-5826-4008-B147-243704E5FD62}" srcOrd="0" destOrd="0" presId="urn:microsoft.com/office/officeart/2008/layout/LinedList"/>
    <dgm:cxn modelId="{B018B11C-3C82-4F1A-8B6E-DF38F4098710}" type="presParOf" srcId="{5F13209F-BF98-4744-8314-349D71F62F02}" destId="{ED057BB4-783C-4E84-AA15-92129EA53AA8}" srcOrd="1" destOrd="0" presId="urn:microsoft.com/office/officeart/2008/layout/LinedList"/>
    <dgm:cxn modelId="{612DB827-01BB-4793-8040-E08D8E36674C}" type="presParOf" srcId="{CCB93D6B-5F07-483E-A115-8A09BEE1706D}" destId="{7B27BF5B-65E0-4F37-953B-EAFD1CE1EBED}" srcOrd="30" destOrd="0" presId="urn:microsoft.com/office/officeart/2008/layout/LinedList"/>
    <dgm:cxn modelId="{50314C51-2D86-4406-9DAC-C443D2957A1F}" type="presParOf" srcId="{CCB93D6B-5F07-483E-A115-8A09BEE1706D}" destId="{D1E9E45B-C942-408D-BDA4-11065FA4342B}" srcOrd="31" destOrd="0" presId="urn:microsoft.com/office/officeart/2008/layout/LinedList"/>
    <dgm:cxn modelId="{F44BDC4A-3167-48C2-B01F-3B1F03C43433}" type="presParOf" srcId="{D1E9E45B-C942-408D-BDA4-11065FA4342B}" destId="{7711BF91-08C7-482C-B5C2-59D68C62C14C}" srcOrd="0" destOrd="0" presId="urn:microsoft.com/office/officeart/2008/layout/LinedList"/>
    <dgm:cxn modelId="{CB990BC3-DBF3-473E-B139-643001D14340}" type="presParOf" srcId="{D1E9E45B-C942-408D-BDA4-11065FA4342B}" destId="{0FE7A422-B7C6-4635-AF42-36A483A12D58}" srcOrd="1" destOrd="0" presId="urn:microsoft.com/office/officeart/2008/layout/LinedList"/>
    <dgm:cxn modelId="{BC35161D-3F35-4A2A-8985-48DFEC442EEF}" type="presParOf" srcId="{CCB93D6B-5F07-483E-A115-8A09BEE1706D}" destId="{6F6BA55B-2D27-49B8-9E2C-920BDBFF332C}" srcOrd="32" destOrd="0" presId="urn:microsoft.com/office/officeart/2008/layout/LinedList"/>
    <dgm:cxn modelId="{CDED54BE-FE5F-4CA6-A4B9-C17FD0EF5B0A}" type="presParOf" srcId="{CCB93D6B-5F07-483E-A115-8A09BEE1706D}" destId="{CA080D81-A049-4E58-8D15-6327AF3430B9}" srcOrd="33" destOrd="0" presId="urn:microsoft.com/office/officeart/2008/layout/LinedList"/>
    <dgm:cxn modelId="{4B36808B-0CE3-411C-8796-505A0621A838}" type="presParOf" srcId="{CA080D81-A049-4E58-8D15-6327AF3430B9}" destId="{B11E009D-342F-4A8F-BE02-FE685A043023}" srcOrd="0" destOrd="0" presId="urn:microsoft.com/office/officeart/2008/layout/LinedList"/>
    <dgm:cxn modelId="{EC438464-A8F9-4F3B-B37B-9280E0AAADE1}" type="presParOf" srcId="{CA080D81-A049-4E58-8D15-6327AF3430B9}" destId="{2AE0D8F7-56F8-4DB5-977F-483B1C8B5B49}" srcOrd="1" destOrd="0" presId="urn:microsoft.com/office/officeart/2008/layout/LinedList"/>
    <dgm:cxn modelId="{123315E0-E409-4255-8AEE-21CE06260AE5}" type="presParOf" srcId="{CCB93D6B-5F07-483E-A115-8A09BEE1706D}" destId="{CD197456-0F8E-4C58-BC9A-73768A4C39B5}" srcOrd="34" destOrd="0" presId="urn:microsoft.com/office/officeart/2008/layout/LinedList"/>
    <dgm:cxn modelId="{10ECBFBC-B301-49D0-97ED-94DEBEAC69B3}" type="presParOf" srcId="{CCB93D6B-5F07-483E-A115-8A09BEE1706D}" destId="{7FAC01BD-34E5-4FF7-852B-1E16FA0FE563}" srcOrd="35" destOrd="0" presId="urn:microsoft.com/office/officeart/2008/layout/LinedList"/>
    <dgm:cxn modelId="{517186F1-A702-413B-8B1D-31933DBBD000}" type="presParOf" srcId="{7FAC01BD-34E5-4FF7-852B-1E16FA0FE563}" destId="{5E155299-A3CD-4115-AC5E-02936C0C2E3E}" srcOrd="0" destOrd="0" presId="urn:microsoft.com/office/officeart/2008/layout/LinedList"/>
    <dgm:cxn modelId="{453BC4A8-1C10-4221-82ED-C42796ECC660}" type="presParOf" srcId="{7FAC01BD-34E5-4FF7-852B-1E16FA0FE563}" destId="{6AC087B4-69A0-484D-9485-3A0AD9AE839A}" srcOrd="1" destOrd="0" presId="urn:microsoft.com/office/officeart/2008/layout/LinedList"/>
    <dgm:cxn modelId="{0576EE68-2BA7-4390-BBBD-F82DEE114FDA}" type="presParOf" srcId="{CCB93D6B-5F07-483E-A115-8A09BEE1706D}" destId="{06082683-EBB5-40BB-A3CF-2EC92BC403C1}" srcOrd="36" destOrd="0" presId="urn:microsoft.com/office/officeart/2008/layout/LinedList"/>
    <dgm:cxn modelId="{5A6CC361-926A-4834-8FBB-8D41978D5317}" type="presParOf" srcId="{CCB93D6B-5F07-483E-A115-8A09BEE1706D}" destId="{AAC1A193-B7FB-47F5-B74B-21E33E03131B}" srcOrd="37" destOrd="0" presId="urn:microsoft.com/office/officeart/2008/layout/LinedList"/>
    <dgm:cxn modelId="{60D7D82A-FEFB-46E6-90F2-A9719EA641F0}" type="presParOf" srcId="{AAC1A193-B7FB-47F5-B74B-21E33E03131B}" destId="{80B3A1B4-4904-4E26-980E-24E0942264E3}" srcOrd="0" destOrd="0" presId="urn:microsoft.com/office/officeart/2008/layout/LinedList"/>
    <dgm:cxn modelId="{3DA199C3-A346-4EED-BAF4-3CEF80776058}" type="presParOf" srcId="{AAC1A193-B7FB-47F5-B74B-21E33E03131B}" destId="{5183A92E-F33B-4C14-9D96-6463C74469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1FBF1-E330-41B0-82C6-EBDE8C35AE48}">
      <dsp:nvSpPr>
        <dsp:cNvPr id="0" name=""/>
        <dsp:cNvSpPr/>
      </dsp:nvSpPr>
      <dsp:spPr>
        <a:xfrm>
          <a:off x="0" y="101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5820A-078C-4640-84CD-57DF2A6CE0D1}">
      <dsp:nvSpPr>
        <dsp:cNvPr id="0" name=""/>
        <dsp:cNvSpPr/>
      </dsp:nvSpPr>
      <dsp:spPr>
        <a:xfrm>
          <a:off x="0" y="1013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1: Different views of sustainability in economics</a:t>
          </a:r>
        </a:p>
      </dsp:txBody>
      <dsp:txXfrm>
        <a:off x="0" y="1013"/>
        <a:ext cx="6900512" cy="291269"/>
      </dsp:txXfrm>
    </dsp:sp>
    <dsp:sp modelId="{B3C3E612-CA3B-457B-BCB7-98173924A852}">
      <dsp:nvSpPr>
        <dsp:cNvPr id="0" name=""/>
        <dsp:cNvSpPr/>
      </dsp:nvSpPr>
      <dsp:spPr>
        <a:xfrm>
          <a:off x="0" y="29228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8D96-3885-42BE-A6EE-18277D173D75}">
      <dsp:nvSpPr>
        <dsp:cNvPr id="0" name=""/>
        <dsp:cNvSpPr/>
      </dsp:nvSpPr>
      <dsp:spPr>
        <a:xfrm>
          <a:off x="0" y="292282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2: Weak versus Strong sustainability</a:t>
          </a:r>
        </a:p>
      </dsp:txBody>
      <dsp:txXfrm>
        <a:off x="0" y="292282"/>
        <a:ext cx="6900512" cy="291269"/>
      </dsp:txXfrm>
    </dsp:sp>
    <dsp:sp modelId="{C6AD8968-8856-4D05-88E4-1F3C5214FB3D}">
      <dsp:nvSpPr>
        <dsp:cNvPr id="0" name=""/>
        <dsp:cNvSpPr/>
      </dsp:nvSpPr>
      <dsp:spPr>
        <a:xfrm>
          <a:off x="0" y="58355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FD485-9548-40AF-A751-27396599B159}">
      <dsp:nvSpPr>
        <dsp:cNvPr id="0" name=""/>
        <dsp:cNvSpPr/>
      </dsp:nvSpPr>
      <dsp:spPr>
        <a:xfrm>
          <a:off x="0" y="58355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3: How to value nature? </a:t>
          </a:r>
        </a:p>
      </dsp:txBody>
      <dsp:txXfrm>
        <a:off x="0" y="583551"/>
        <a:ext cx="6900512" cy="291269"/>
      </dsp:txXfrm>
    </dsp:sp>
    <dsp:sp modelId="{0E2757BD-5E3F-46B0-A0ED-B99EBB842EEC}">
      <dsp:nvSpPr>
        <dsp:cNvPr id="0" name=""/>
        <dsp:cNvSpPr/>
      </dsp:nvSpPr>
      <dsp:spPr>
        <a:xfrm>
          <a:off x="0" y="874821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D4A50-F3BE-4704-BA29-A4E045EA471B}">
      <dsp:nvSpPr>
        <dsp:cNvPr id="0" name=""/>
        <dsp:cNvSpPr/>
      </dsp:nvSpPr>
      <dsp:spPr>
        <a:xfrm>
          <a:off x="0" y="87482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2: Beyond GDP and traditional models of growth </a:t>
          </a:r>
        </a:p>
      </dsp:txBody>
      <dsp:txXfrm>
        <a:off x="0" y="874821"/>
        <a:ext cx="6900512" cy="291269"/>
      </dsp:txXfrm>
    </dsp:sp>
    <dsp:sp modelId="{3217753D-AF7E-48B5-B9D1-78A61E7C3D60}">
      <dsp:nvSpPr>
        <dsp:cNvPr id="0" name=""/>
        <dsp:cNvSpPr/>
      </dsp:nvSpPr>
      <dsp:spPr>
        <a:xfrm>
          <a:off x="0" y="116609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94898-6E4E-40F2-AD7B-C392915536C5}">
      <dsp:nvSpPr>
        <dsp:cNvPr id="0" name=""/>
        <dsp:cNvSpPr/>
      </dsp:nvSpPr>
      <dsp:spPr>
        <a:xfrm>
          <a:off x="0" y="1166090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4: The limits of economic growth as we know it</a:t>
          </a:r>
        </a:p>
      </dsp:txBody>
      <dsp:txXfrm>
        <a:off x="0" y="1166090"/>
        <a:ext cx="6900512" cy="291269"/>
      </dsp:txXfrm>
    </dsp:sp>
    <dsp:sp modelId="{B70B3B65-231B-4D20-9545-00B35BF38F73}">
      <dsp:nvSpPr>
        <dsp:cNvPr id="0" name=""/>
        <dsp:cNvSpPr/>
      </dsp:nvSpPr>
      <dsp:spPr>
        <a:xfrm>
          <a:off x="0" y="145735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B8A96-A7AF-4F32-A9A9-576C8232A501}">
      <dsp:nvSpPr>
        <dsp:cNvPr id="0" name=""/>
        <dsp:cNvSpPr/>
      </dsp:nvSpPr>
      <dsp:spPr>
        <a:xfrm>
          <a:off x="0" y="145735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5: Alternatives for the future</a:t>
          </a:r>
        </a:p>
      </dsp:txBody>
      <dsp:txXfrm>
        <a:off x="0" y="1457359"/>
        <a:ext cx="6900512" cy="291269"/>
      </dsp:txXfrm>
    </dsp:sp>
    <dsp:sp modelId="{13727FFC-A60F-4D54-9CC5-66FBB687DD93}">
      <dsp:nvSpPr>
        <dsp:cNvPr id="0" name=""/>
        <dsp:cNvSpPr/>
      </dsp:nvSpPr>
      <dsp:spPr>
        <a:xfrm>
          <a:off x="0" y="1748628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D186D-EB76-494A-B981-6E85099D8E20}">
      <dsp:nvSpPr>
        <dsp:cNvPr id="0" name=""/>
        <dsp:cNvSpPr/>
      </dsp:nvSpPr>
      <dsp:spPr>
        <a:xfrm>
          <a:off x="0" y="1748628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3: Behaviors, cooperation and sustainable development</a:t>
          </a:r>
        </a:p>
      </dsp:txBody>
      <dsp:txXfrm>
        <a:off x="0" y="1748628"/>
        <a:ext cx="6900512" cy="291269"/>
      </dsp:txXfrm>
    </dsp:sp>
    <dsp:sp modelId="{EFA622C9-6A2D-401E-B8EF-04486DE9B684}">
      <dsp:nvSpPr>
        <dsp:cNvPr id="0" name=""/>
        <dsp:cNvSpPr/>
      </dsp:nvSpPr>
      <dsp:spPr>
        <a:xfrm>
          <a:off x="0" y="203989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E210-6EC6-4309-A95F-8F2B20199108}">
      <dsp:nvSpPr>
        <dsp:cNvPr id="0" name=""/>
        <dsp:cNvSpPr/>
      </dsp:nvSpPr>
      <dsp:spPr>
        <a:xfrm>
          <a:off x="0" y="2039897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6: Impacting individual behaviors</a:t>
          </a:r>
        </a:p>
      </dsp:txBody>
      <dsp:txXfrm>
        <a:off x="0" y="2039897"/>
        <a:ext cx="6900512" cy="291269"/>
      </dsp:txXfrm>
    </dsp:sp>
    <dsp:sp modelId="{53F3C26B-FE13-4074-BDA2-CF2D154A5EAE}">
      <dsp:nvSpPr>
        <dsp:cNvPr id="0" name=""/>
        <dsp:cNvSpPr/>
      </dsp:nvSpPr>
      <dsp:spPr>
        <a:xfrm>
          <a:off x="0" y="233116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4597C-6539-4BF1-BA99-5FEFF992053C}">
      <dsp:nvSpPr>
        <dsp:cNvPr id="0" name=""/>
        <dsp:cNvSpPr/>
      </dsp:nvSpPr>
      <dsp:spPr>
        <a:xfrm>
          <a:off x="0" y="2331166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7: Engaging citizens</a:t>
          </a:r>
        </a:p>
      </dsp:txBody>
      <dsp:txXfrm>
        <a:off x="0" y="2331166"/>
        <a:ext cx="6900512" cy="291269"/>
      </dsp:txXfrm>
    </dsp:sp>
    <dsp:sp modelId="{3E94A264-3B96-458C-A4D4-C273485B9FD1}">
      <dsp:nvSpPr>
        <dsp:cNvPr id="0" name=""/>
        <dsp:cNvSpPr/>
      </dsp:nvSpPr>
      <dsp:spPr>
        <a:xfrm>
          <a:off x="0" y="2622435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F38EE-35E3-4507-B217-D5B2AFF3BF6F}">
      <dsp:nvSpPr>
        <dsp:cNvPr id="0" name=""/>
        <dsp:cNvSpPr/>
      </dsp:nvSpPr>
      <dsp:spPr>
        <a:xfrm>
          <a:off x="0" y="2622435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4: Firms and sustainability</a:t>
          </a:r>
        </a:p>
      </dsp:txBody>
      <dsp:txXfrm>
        <a:off x="0" y="2622435"/>
        <a:ext cx="6900512" cy="291269"/>
      </dsp:txXfrm>
    </dsp:sp>
    <dsp:sp modelId="{EFD3E92B-99F2-42DB-AF00-0EC05FBD0280}">
      <dsp:nvSpPr>
        <dsp:cNvPr id="0" name=""/>
        <dsp:cNvSpPr/>
      </dsp:nvSpPr>
      <dsp:spPr>
        <a:xfrm>
          <a:off x="0" y="291370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E0B5-1241-4D03-BAB8-F359A51D6417}">
      <dsp:nvSpPr>
        <dsp:cNvPr id="0" name=""/>
        <dsp:cNvSpPr/>
      </dsp:nvSpPr>
      <dsp:spPr>
        <a:xfrm>
          <a:off x="0" y="2913705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8: Corporate social responsibility</a:t>
          </a:r>
        </a:p>
      </dsp:txBody>
      <dsp:txXfrm>
        <a:off x="0" y="2913705"/>
        <a:ext cx="6900512" cy="291269"/>
      </dsp:txXfrm>
    </dsp:sp>
    <dsp:sp modelId="{F126C891-9B57-4D38-9102-D14C3A68769A}">
      <dsp:nvSpPr>
        <dsp:cNvPr id="0" name=""/>
        <dsp:cNvSpPr/>
      </dsp:nvSpPr>
      <dsp:spPr>
        <a:xfrm>
          <a:off x="0" y="320497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89C7-BE4A-49E2-8FC3-917E8F7DF7A7}">
      <dsp:nvSpPr>
        <dsp:cNvPr id="0" name=""/>
        <dsp:cNvSpPr/>
      </dsp:nvSpPr>
      <dsp:spPr>
        <a:xfrm>
          <a:off x="0" y="3204974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9: Circular economy (Guest lecture) </a:t>
          </a:r>
        </a:p>
      </dsp:txBody>
      <dsp:txXfrm>
        <a:off x="0" y="3204974"/>
        <a:ext cx="6900512" cy="291269"/>
      </dsp:txXfrm>
    </dsp:sp>
    <dsp:sp modelId="{06734DCC-7515-49A7-B997-26442EA6C011}">
      <dsp:nvSpPr>
        <dsp:cNvPr id="0" name=""/>
        <dsp:cNvSpPr/>
      </dsp:nvSpPr>
      <dsp:spPr>
        <a:xfrm>
          <a:off x="0" y="349624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CC7E-19CC-44C7-A1F3-8EC69E595AC1}">
      <dsp:nvSpPr>
        <dsp:cNvPr id="0" name=""/>
        <dsp:cNvSpPr/>
      </dsp:nvSpPr>
      <dsp:spPr>
        <a:xfrm>
          <a:off x="0" y="3496243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5: National and transnational policies</a:t>
          </a:r>
        </a:p>
      </dsp:txBody>
      <dsp:txXfrm>
        <a:off x="0" y="3496243"/>
        <a:ext cx="6900512" cy="291269"/>
      </dsp:txXfrm>
    </dsp:sp>
    <dsp:sp modelId="{10D78A64-C15C-44E1-97E7-568A1C3BA02F}">
      <dsp:nvSpPr>
        <dsp:cNvPr id="0" name=""/>
        <dsp:cNvSpPr/>
      </dsp:nvSpPr>
      <dsp:spPr>
        <a:xfrm>
          <a:off x="0" y="378751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8C6D4-110D-4771-AF7D-9A64E325BCD2}">
      <dsp:nvSpPr>
        <dsp:cNvPr id="0" name=""/>
        <dsp:cNvSpPr/>
      </dsp:nvSpPr>
      <dsp:spPr>
        <a:xfrm>
          <a:off x="0" y="3787512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10: Innovation policy and the energy sector (Guest lecture) </a:t>
          </a:r>
        </a:p>
      </dsp:txBody>
      <dsp:txXfrm>
        <a:off x="0" y="3787512"/>
        <a:ext cx="6900512" cy="291269"/>
      </dsp:txXfrm>
    </dsp:sp>
    <dsp:sp modelId="{68CC28E5-F5FF-4648-86BE-DAE13715D41A}">
      <dsp:nvSpPr>
        <dsp:cNvPr id="0" name=""/>
        <dsp:cNvSpPr/>
      </dsp:nvSpPr>
      <dsp:spPr>
        <a:xfrm>
          <a:off x="0" y="407878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83EA1-5826-4008-B147-243704E5FD62}">
      <dsp:nvSpPr>
        <dsp:cNvPr id="0" name=""/>
        <dsp:cNvSpPr/>
      </dsp:nvSpPr>
      <dsp:spPr>
        <a:xfrm>
          <a:off x="0" y="407878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11: Fiscal policies and need for international cooperation  </a:t>
          </a:r>
        </a:p>
      </dsp:txBody>
      <dsp:txXfrm>
        <a:off x="0" y="4078781"/>
        <a:ext cx="6900512" cy="291269"/>
      </dsp:txXfrm>
    </dsp:sp>
    <dsp:sp modelId="{7B27BF5B-65E0-4F37-953B-EAFD1CE1EBED}">
      <dsp:nvSpPr>
        <dsp:cNvPr id="0" name=""/>
        <dsp:cNvSpPr/>
      </dsp:nvSpPr>
      <dsp:spPr>
        <a:xfrm>
          <a:off x="0" y="437005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1BF91-08C7-482C-B5C2-59D68C62C14C}">
      <dsp:nvSpPr>
        <dsp:cNvPr id="0" name=""/>
        <dsp:cNvSpPr/>
      </dsp:nvSpPr>
      <dsp:spPr>
        <a:xfrm>
          <a:off x="0" y="4370050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6: Sustainable development and the financial system</a:t>
          </a:r>
        </a:p>
      </dsp:txBody>
      <dsp:txXfrm>
        <a:off x="0" y="4370050"/>
        <a:ext cx="6900512" cy="291269"/>
      </dsp:txXfrm>
    </dsp:sp>
    <dsp:sp modelId="{6F6BA55B-2D27-49B8-9E2C-920BDBFF332C}">
      <dsp:nvSpPr>
        <dsp:cNvPr id="0" name=""/>
        <dsp:cNvSpPr/>
      </dsp:nvSpPr>
      <dsp:spPr>
        <a:xfrm>
          <a:off x="0" y="466131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E009D-342F-4A8F-BE02-FE685A043023}">
      <dsp:nvSpPr>
        <dsp:cNvPr id="0" name=""/>
        <dsp:cNvSpPr/>
      </dsp:nvSpPr>
      <dsp:spPr>
        <a:xfrm>
          <a:off x="0" y="466131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12: Money and green finance</a:t>
          </a:r>
        </a:p>
      </dsp:txBody>
      <dsp:txXfrm>
        <a:off x="0" y="4661319"/>
        <a:ext cx="6900512" cy="291269"/>
      </dsp:txXfrm>
    </dsp:sp>
    <dsp:sp modelId="{CD197456-0F8E-4C58-BC9A-73768A4C39B5}">
      <dsp:nvSpPr>
        <dsp:cNvPr id="0" name=""/>
        <dsp:cNvSpPr/>
      </dsp:nvSpPr>
      <dsp:spPr>
        <a:xfrm>
          <a:off x="0" y="495258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55299-A3CD-4115-AC5E-02936C0C2E3E}">
      <dsp:nvSpPr>
        <dsp:cNvPr id="0" name=""/>
        <dsp:cNvSpPr/>
      </dsp:nvSpPr>
      <dsp:spPr>
        <a:xfrm>
          <a:off x="0" y="495258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13: Climate, finance and the role of central banks (guest lecture)  </a:t>
          </a:r>
        </a:p>
      </dsp:txBody>
      <dsp:txXfrm>
        <a:off x="0" y="4952589"/>
        <a:ext cx="6900512" cy="291269"/>
      </dsp:txXfrm>
    </dsp:sp>
    <dsp:sp modelId="{06082683-EBB5-40BB-A3CF-2EC92BC403C1}">
      <dsp:nvSpPr>
        <dsp:cNvPr id="0" name=""/>
        <dsp:cNvSpPr/>
      </dsp:nvSpPr>
      <dsp:spPr>
        <a:xfrm>
          <a:off x="0" y="524385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A1B4-4904-4E26-980E-24E0942264E3}">
      <dsp:nvSpPr>
        <dsp:cNvPr id="0" name=""/>
        <dsp:cNvSpPr/>
      </dsp:nvSpPr>
      <dsp:spPr>
        <a:xfrm>
          <a:off x="0" y="5243858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Lecture 14: Conclusions and Q&amp;A. The paths forward.  </a:t>
          </a:r>
        </a:p>
      </dsp:txBody>
      <dsp:txXfrm>
        <a:off x="0" y="5243858"/>
        <a:ext cx="6900512" cy="291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1FBF1-E330-41B0-82C6-EBDE8C35AE48}">
      <dsp:nvSpPr>
        <dsp:cNvPr id="0" name=""/>
        <dsp:cNvSpPr/>
      </dsp:nvSpPr>
      <dsp:spPr>
        <a:xfrm>
          <a:off x="0" y="101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5820A-078C-4640-84CD-57DF2A6CE0D1}">
      <dsp:nvSpPr>
        <dsp:cNvPr id="0" name=""/>
        <dsp:cNvSpPr/>
      </dsp:nvSpPr>
      <dsp:spPr>
        <a:xfrm>
          <a:off x="0" y="1013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1: Different views of sustainability in economics</a:t>
          </a:r>
        </a:p>
      </dsp:txBody>
      <dsp:txXfrm>
        <a:off x="0" y="1013"/>
        <a:ext cx="6900512" cy="291269"/>
      </dsp:txXfrm>
    </dsp:sp>
    <dsp:sp modelId="{B3C3E612-CA3B-457B-BCB7-98173924A852}">
      <dsp:nvSpPr>
        <dsp:cNvPr id="0" name=""/>
        <dsp:cNvSpPr/>
      </dsp:nvSpPr>
      <dsp:spPr>
        <a:xfrm>
          <a:off x="0" y="29228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C8D96-3885-42BE-A6EE-18277D173D75}">
      <dsp:nvSpPr>
        <dsp:cNvPr id="0" name=""/>
        <dsp:cNvSpPr/>
      </dsp:nvSpPr>
      <dsp:spPr>
        <a:xfrm>
          <a:off x="0" y="292282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2: Weak versus Strong sustainability</a:t>
          </a:r>
        </a:p>
      </dsp:txBody>
      <dsp:txXfrm>
        <a:off x="0" y="292282"/>
        <a:ext cx="6900512" cy="291269"/>
      </dsp:txXfrm>
    </dsp:sp>
    <dsp:sp modelId="{C6AD8968-8856-4D05-88E4-1F3C5214FB3D}">
      <dsp:nvSpPr>
        <dsp:cNvPr id="0" name=""/>
        <dsp:cNvSpPr/>
      </dsp:nvSpPr>
      <dsp:spPr>
        <a:xfrm>
          <a:off x="0" y="58355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AFD485-9548-40AF-A751-27396599B159}">
      <dsp:nvSpPr>
        <dsp:cNvPr id="0" name=""/>
        <dsp:cNvSpPr/>
      </dsp:nvSpPr>
      <dsp:spPr>
        <a:xfrm>
          <a:off x="0" y="58355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3: How to value nature? </a:t>
          </a:r>
        </a:p>
      </dsp:txBody>
      <dsp:txXfrm>
        <a:off x="0" y="583551"/>
        <a:ext cx="6900512" cy="291269"/>
      </dsp:txXfrm>
    </dsp:sp>
    <dsp:sp modelId="{0E2757BD-5E3F-46B0-A0ED-B99EBB842EEC}">
      <dsp:nvSpPr>
        <dsp:cNvPr id="0" name=""/>
        <dsp:cNvSpPr/>
      </dsp:nvSpPr>
      <dsp:spPr>
        <a:xfrm>
          <a:off x="0" y="874821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D4A50-F3BE-4704-BA29-A4E045EA471B}">
      <dsp:nvSpPr>
        <dsp:cNvPr id="0" name=""/>
        <dsp:cNvSpPr/>
      </dsp:nvSpPr>
      <dsp:spPr>
        <a:xfrm>
          <a:off x="0" y="87482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2: Beyond GDP and traditional models of growth </a:t>
          </a:r>
        </a:p>
      </dsp:txBody>
      <dsp:txXfrm>
        <a:off x="0" y="874821"/>
        <a:ext cx="6900512" cy="291269"/>
      </dsp:txXfrm>
    </dsp:sp>
    <dsp:sp modelId="{3217753D-AF7E-48B5-B9D1-78A61E7C3D60}">
      <dsp:nvSpPr>
        <dsp:cNvPr id="0" name=""/>
        <dsp:cNvSpPr/>
      </dsp:nvSpPr>
      <dsp:spPr>
        <a:xfrm>
          <a:off x="0" y="1166090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94898-6E4E-40F2-AD7B-C392915536C5}">
      <dsp:nvSpPr>
        <dsp:cNvPr id="0" name=""/>
        <dsp:cNvSpPr/>
      </dsp:nvSpPr>
      <dsp:spPr>
        <a:xfrm>
          <a:off x="0" y="1166090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4: The limits of economic growth as we know it</a:t>
          </a:r>
        </a:p>
      </dsp:txBody>
      <dsp:txXfrm>
        <a:off x="0" y="1166090"/>
        <a:ext cx="6900512" cy="291269"/>
      </dsp:txXfrm>
    </dsp:sp>
    <dsp:sp modelId="{B70B3B65-231B-4D20-9545-00B35BF38F73}">
      <dsp:nvSpPr>
        <dsp:cNvPr id="0" name=""/>
        <dsp:cNvSpPr/>
      </dsp:nvSpPr>
      <dsp:spPr>
        <a:xfrm>
          <a:off x="0" y="145735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0B8A96-A7AF-4F32-A9A9-576C8232A501}">
      <dsp:nvSpPr>
        <dsp:cNvPr id="0" name=""/>
        <dsp:cNvSpPr/>
      </dsp:nvSpPr>
      <dsp:spPr>
        <a:xfrm>
          <a:off x="0" y="145735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5: Alternatives for the future</a:t>
          </a:r>
        </a:p>
      </dsp:txBody>
      <dsp:txXfrm>
        <a:off x="0" y="1457359"/>
        <a:ext cx="6900512" cy="291269"/>
      </dsp:txXfrm>
    </dsp:sp>
    <dsp:sp modelId="{13727FFC-A60F-4D54-9CC5-66FBB687DD93}">
      <dsp:nvSpPr>
        <dsp:cNvPr id="0" name=""/>
        <dsp:cNvSpPr/>
      </dsp:nvSpPr>
      <dsp:spPr>
        <a:xfrm>
          <a:off x="0" y="1748628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D186D-EB76-494A-B981-6E85099D8E20}">
      <dsp:nvSpPr>
        <dsp:cNvPr id="0" name=""/>
        <dsp:cNvSpPr/>
      </dsp:nvSpPr>
      <dsp:spPr>
        <a:xfrm>
          <a:off x="0" y="1748628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3: Behaviors, cooperation and sustainable development</a:t>
          </a:r>
        </a:p>
      </dsp:txBody>
      <dsp:txXfrm>
        <a:off x="0" y="1748628"/>
        <a:ext cx="6900512" cy="291269"/>
      </dsp:txXfrm>
    </dsp:sp>
    <dsp:sp modelId="{EFA622C9-6A2D-401E-B8EF-04486DE9B684}">
      <dsp:nvSpPr>
        <dsp:cNvPr id="0" name=""/>
        <dsp:cNvSpPr/>
      </dsp:nvSpPr>
      <dsp:spPr>
        <a:xfrm>
          <a:off x="0" y="203989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8E210-6EC6-4309-A95F-8F2B20199108}">
      <dsp:nvSpPr>
        <dsp:cNvPr id="0" name=""/>
        <dsp:cNvSpPr/>
      </dsp:nvSpPr>
      <dsp:spPr>
        <a:xfrm>
          <a:off x="0" y="2039897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6: Impacting individual behaviors</a:t>
          </a:r>
        </a:p>
      </dsp:txBody>
      <dsp:txXfrm>
        <a:off x="0" y="2039897"/>
        <a:ext cx="6900512" cy="291269"/>
      </dsp:txXfrm>
    </dsp:sp>
    <dsp:sp modelId="{53F3C26B-FE13-4074-BDA2-CF2D154A5EAE}">
      <dsp:nvSpPr>
        <dsp:cNvPr id="0" name=""/>
        <dsp:cNvSpPr/>
      </dsp:nvSpPr>
      <dsp:spPr>
        <a:xfrm>
          <a:off x="0" y="233116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4597C-6539-4BF1-BA99-5FEFF992053C}">
      <dsp:nvSpPr>
        <dsp:cNvPr id="0" name=""/>
        <dsp:cNvSpPr/>
      </dsp:nvSpPr>
      <dsp:spPr>
        <a:xfrm>
          <a:off x="0" y="2331166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7: Engaging citizens</a:t>
          </a:r>
        </a:p>
      </dsp:txBody>
      <dsp:txXfrm>
        <a:off x="0" y="2331166"/>
        <a:ext cx="6900512" cy="291269"/>
      </dsp:txXfrm>
    </dsp:sp>
    <dsp:sp modelId="{3E94A264-3B96-458C-A4D4-C273485B9FD1}">
      <dsp:nvSpPr>
        <dsp:cNvPr id="0" name=""/>
        <dsp:cNvSpPr/>
      </dsp:nvSpPr>
      <dsp:spPr>
        <a:xfrm>
          <a:off x="0" y="2622435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F38EE-35E3-4507-B217-D5B2AFF3BF6F}">
      <dsp:nvSpPr>
        <dsp:cNvPr id="0" name=""/>
        <dsp:cNvSpPr/>
      </dsp:nvSpPr>
      <dsp:spPr>
        <a:xfrm>
          <a:off x="0" y="2622435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4: Firms and sustainability</a:t>
          </a:r>
        </a:p>
      </dsp:txBody>
      <dsp:txXfrm>
        <a:off x="0" y="2622435"/>
        <a:ext cx="6900512" cy="291269"/>
      </dsp:txXfrm>
    </dsp:sp>
    <dsp:sp modelId="{EFD3E92B-99F2-42DB-AF00-0EC05FBD0280}">
      <dsp:nvSpPr>
        <dsp:cNvPr id="0" name=""/>
        <dsp:cNvSpPr/>
      </dsp:nvSpPr>
      <dsp:spPr>
        <a:xfrm>
          <a:off x="0" y="291370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CE0B5-1241-4D03-BAB8-F359A51D6417}">
      <dsp:nvSpPr>
        <dsp:cNvPr id="0" name=""/>
        <dsp:cNvSpPr/>
      </dsp:nvSpPr>
      <dsp:spPr>
        <a:xfrm>
          <a:off x="0" y="2913705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8: Corporate social responsibility</a:t>
          </a:r>
        </a:p>
      </dsp:txBody>
      <dsp:txXfrm>
        <a:off x="0" y="2913705"/>
        <a:ext cx="6900512" cy="291269"/>
      </dsp:txXfrm>
    </dsp:sp>
    <dsp:sp modelId="{F126C891-9B57-4D38-9102-D14C3A68769A}">
      <dsp:nvSpPr>
        <dsp:cNvPr id="0" name=""/>
        <dsp:cNvSpPr/>
      </dsp:nvSpPr>
      <dsp:spPr>
        <a:xfrm>
          <a:off x="0" y="320497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189C7-BE4A-49E2-8FC3-917E8F7DF7A7}">
      <dsp:nvSpPr>
        <dsp:cNvPr id="0" name=""/>
        <dsp:cNvSpPr/>
      </dsp:nvSpPr>
      <dsp:spPr>
        <a:xfrm>
          <a:off x="0" y="3204974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9: Circular economy (Guest lecture) </a:t>
          </a:r>
        </a:p>
      </dsp:txBody>
      <dsp:txXfrm>
        <a:off x="0" y="3204974"/>
        <a:ext cx="6900512" cy="291269"/>
      </dsp:txXfrm>
    </dsp:sp>
    <dsp:sp modelId="{06734DCC-7515-49A7-B997-26442EA6C011}">
      <dsp:nvSpPr>
        <dsp:cNvPr id="0" name=""/>
        <dsp:cNvSpPr/>
      </dsp:nvSpPr>
      <dsp:spPr>
        <a:xfrm>
          <a:off x="0" y="349624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3CC7E-19CC-44C7-A1F3-8EC69E595AC1}">
      <dsp:nvSpPr>
        <dsp:cNvPr id="0" name=""/>
        <dsp:cNvSpPr/>
      </dsp:nvSpPr>
      <dsp:spPr>
        <a:xfrm>
          <a:off x="0" y="3496243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5: National and transnational policies</a:t>
          </a:r>
        </a:p>
      </dsp:txBody>
      <dsp:txXfrm>
        <a:off x="0" y="3496243"/>
        <a:ext cx="6900512" cy="291269"/>
      </dsp:txXfrm>
    </dsp:sp>
    <dsp:sp modelId="{10D78A64-C15C-44E1-97E7-568A1C3BA02F}">
      <dsp:nvSpPr>
        <dsp:cNvPr id="0" name=""/>
        <dsp:cNvSpPr/>
      </dsp:nvSpPr>
      <dsp:spPr>
        <a:xfrm>
          <a:off x="0" y="378751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8C6D4-110D-4771-AF7D-9A64E325BCD2}">
      <dsp:nvSpPr>
        <dsp:cNvPr id="0" name=""/>
        <dsp:cNvSpPr/>
      </dsp:nvSpPr>
      <dsp:spPr>
        <a:xfrm>
          <a:off x="0" y="3787512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10: Innovation policy and the energy sector (Guest lecture) </a:t>
          </a:r>
        </a:p>
      </dsp:txBody>
      <dsp:txXfrm>
        <a:off x="0" y="3787512"/>
        <a:ext cx="6900512" cy="291269"/>
      </dsp:txXfrm>
    </dsp:sp>
    <dsp:sp modelId="{68CC28E5-F5FF-4648-86BE-DAE13715D41A}">
      <dsp:nvSpPr>
        <dsp:cNvPr id="0" name=""/>
        <dsp:cNvSpPr/>
      </dsp:nvSpPr>
      <dsp:spPr>
        <a:xfrm>
          <a:off x="0" y="407878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83EA1-5826-4008-B147-243704E5FD62}">
      <dsp:nvSpPr>
        <dsp:cNvPr id="0" name=""/>
        <dsp:cNvSpPr/>
      </dsp:nvSpPr>
      <dsp:spPr>
        <a:xfrm>
          <a:off x="0" y="4078781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Lecture 11: Fiscal policies and need for international cooperation  </a:t>
          </a:r>
        </a:p>
      </dsp:txBody>
      <dsp:txXfrm>
        <a:off x="0" y="4078781"/>
        <a:ext cx="6900512" cy="291269"/>
      </dsp:txXfrm>
    </dsp:sp>
    <dsp:sp modelId="{7B27BF5B-65E0-4F37-953B-EAFD1CE1EBED}">
      <dsp:nvSpPr>
        <dsp:cNvPr id="0" name=""/>
        <dsp:cNvSpPr/>
      </dsp:nvSpPr>
      <dsp:spPr>
        <a:xfrm>
          <a:off x="0" y="437005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1BF91-08C7-482C-B5C2-59D68C62C14C}">
      <dsp:nvSpPr>
        <dsp:cNvPr id="0" name=""/>
        <dsp:cNvSpPr/>
      </dsp:nvSpPr>
      <dsp:spPr>
        <a:xfrm>
          <a:off x="0" y="4370050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Topic 6: Sustainable development and the financial system</a:t>
          </a:r>
        </a:p>
      </dsp:txBody>
      <dsp:txXfrm>
        <a:off x="0" y="4370050"/>
        <a:ext cx="6900512" cy="291269"/>
      </dsp:txXfrm>
    </dsp:sp>
    <dsp:sp modelId="{6F6BA55B-2D27-49B8-9E2C-920BDBFF332C}">
      <dsp:nvSpPr>
        <dsp:cNvPr id="0" name=""/>
        <dsp:cNvSpPr/>
      </dsp:nvSpPr>
      <dsp:spPr>
        <a:xfrm>
          <a:off x="0" y="466131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E009D-342F-4A8F-BE02-FE685A043023}">
      <dsp:nvSpPr>
        <dsp:cNvPr id="0" name=""/>
        <dsp:cNvSpPr/>
      </dsp:nvSpPr>
      <dsp:spPr>
        <a:xfrm>
          <a:off x="0" y="466131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12: Money and green finance</a:t>
          </a:r>
        </a:p>
      </dsp:txBody>
      <dsp:txXfrm>
        <a:off x="0" y="4661319"/>
        <a:ext cx="6900512" cy="291269"/>
      </dsp:txXfrm>
    </dsp:sp>
    <dsp:sp modelId="{CD197456-0F8E-4C58-BC9A-73768A4C39B5}">
      <dsp:nvSpPr>
        <dsp:cNvPr id="0" name=""/>
        <dsp:cNvSpPr/>
      </dsp:nvSpPr>
      <dsp:spPr>
        <a:xfrm>
          <a:off x="0" y="495258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55299-A3CD-4115-AC5E-02936C0C2E3E}">
      <dsp:nvSpPr>
        <dsp:cNvPr id="0" name=""/>
        <dsp:cNvSpPr/>
      </dsp:nvSpPr>
      <dsp:spPr>
        <a:xfrm>
          <a:off x="0" y="4952589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Lecture 13: Climate, finance and the role of central banks (guest lecture)  </a:t>
          </a:r>
        </a:p>
      </dsp:txBody>
      <dsp:txXfrm>
        <a:off x="0" y="4952589"/>
        <a:ext cx="6900512" cy="291269"/>
      </dsp:txXfrm>
    </dsp:sp>
    <dsp:sp modelId="{06082683-EBB5-40BB-A3CF-2EC92BC403C1}">
      <dsp:nvSpPr>
        <dsp:cNvPr id="0" name=""/>
        <dsp:cNvSpPr/>
      </dsp:nvSpPr>
      <dsp:spPr>
        <a:xfrm>
          <a:off x="0" y="524385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A1B4-4904-4E26-980E-24E0942264E3}">
      <dsp:nvSpPr>
        <dsp:cNvPr id="0" name=""/>
        <dsp:cNvSpPr/>
      </dsp:nvSpPr>
      <dsp:spPr>
        <a:xfrm>
          <a:off x="0" y="5243858"/>
          <a:ext cx="6900512" cy="291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Lecture 14: Conclusions and Q&amp;A. The paths forward.  </a:t>
          </a:r>
        </a:p>
      </dsp:txBody>
      <dsp:txXfrm>
        <a:off x="0" y="5243858"/>
        <a:ext cx="6900512" cy="29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D55D-FFAF-4C70-A481-C6F2760A6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C3618-BEA2-447D-8C2D-6C7B0C42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57BE1-3A88-4869-BFFC-82228258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C38D-E9BE-446D-A048-285F5C6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23CC8-790E-4848-BB6F-4DFAABF8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61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9494-09DD-49E1-96AB-C11BBF63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A35CB-5BDF-443C-9C4A-322011FE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8E00C-E862-454C-A084-31E585F5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40339-7F61-4A90-AE69-54EB6C5E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C99AC-2729-4EBB-BDEF-8D0C51F0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36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8E5145-77F2-41E2-B80A-F2BBB8C5A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ADF2E-CAC6-4296-831E-9147C737A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2D37-879F-48DD-8924-27FFED82F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56E9-BF2D-41A9-821E-0C1637E8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7897-EC66-4351-8F69-F2A9DA28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6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BC09-69A0-4DA8-B1D9-23789160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03F53-291D-4EB1-998D-5668195D9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CAD70-426E-4F85-8762-D2F5AAEE7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D94D-5CB3-4F5B-B393-97728450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9013-7C49-4FF9-8DBF-6288E505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274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07CC6-171D-4CBA-B362-C9715E1E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6077B-27E0-4C6D-BEC8-F696BA7BC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F33BD-84A1-4322-AF33-CA0A659F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C70F2-A871-4C65-93B5-FBF3945F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94D4C-3ED9-465E-91D4-D9C327FA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866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49F5-E468-439D-8B7F-03AF35E2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73F8-A6F0-4EF4-BEFC-AE3F85F27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AB70D-ADFE-4FF3-8F69-35C3F0B2E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C27D6-87A9-4E08-8548-4B99407E8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A92C0-1CC9-4D20-929E-D9376B08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A22F5-F27A-4DCA-B3F8-53A1BC03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33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6B11B-46C6-4892-83C1-86CA8B68B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ADC62-E3FC-43D5-95A9-6FDAE3526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58AC1-419B-4ECF-9670-92A653750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84ED3-59B8-4B21-B214-620430660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C048-C7D1-4C89-9E80-BF7C10B88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7B7A2-90C3-495D-B356-7921D851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A3C13-931C-43DA-B81B-EF056969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02FE0-C139-4C07-ADF5-A97EBF48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8DFEA-0A8C-40E0-AE83-8774F6B9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8F063D-82DA-43B7-B8CF-81DCE57B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A3E81-0CE9-43F4-A4BE-DFE1F65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67B3-4EB1-4D37-B5BB-42704806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272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AD958-D5CF-4145-82DC-913DFDD54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F9C0C-5A0F-4FD5-B070-F854A1CA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73FFB-01AC-4EEC-A34C-862AB88C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02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9498-1F95-40F8-B5C0-630D3545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C5A1-4211-428C-8E52-F390B8E0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A4558-C5D2-4331-A0E1-8F7E6AE4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0141-0C96-43DA-AEF5-470096D2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A1F2C-C6C5-42C8-B2B2-A7C7BAB6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B133A-F733-439F-94A4-90164FDA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88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37BE9-2352-48D1-9E03-944FB446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636CFF-B37A-4077-89F5-711C2FFEA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EE3B7-8E85-4030-971C-E7361F2F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C71B5-B04C-4885-8B08-5CB6B185F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A82E3-011C-441B-BBD4-32CF8D1FF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9D724-35A5-48D9-A677-4B0EBE72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8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370CD-9EE1-449B-A972-800BD7E4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E0929-DD1F-44CA-923A-43EE0134C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586E-0B9C-4C08-A344-6C2BB1CF7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D25A8-3CE1-4BD5-BF6F-080E92264CF3}" type="datetimeFigureOut">
              <a:rPr lang="nl-NL" smtClean="0"/>
              <a:t>18-11-2022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53140-7CAB-4351-BD65-6C879388C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41A1B-6434-494A-AC2B-A5463CC48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D087-A567-4E62-AB8C-220DB25CFBD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21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doi.org/10.1016/j.resconrec.2017.09.00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kateraworth.com/2018/12/07/how-can-universities-teach-more-students-more-about-climate-chang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19310305_General_Guide_Of_Schools_Of_Economic_Thought_-_3rd_Edition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doughnuteconomic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1.squarespace.com/static/5f4a3e096331322d95b2221e/t/603b98b63bcb991173d5b386/1614518480282/Thinking%2Blike%2Ban%2Beconomist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rist.org/wp-content/uploads/2012/02/raworth-donut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D8DA0-DE42-420E-B5CC-A9E29A14D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Integrating doughnut principles into university economics courses</a:t>
            </a:r>
            <a:endParaRPr lang="nl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AF437-F78A-43BB-8789-0AFFACECA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6" cy="1231896"/>
          </a:xfrm>
        </p:spPr>
        <p:txBody>
          <a:bodyPr anchor="t">
            <a:normAutofit fontScale="92500" lnSpcReduction="10000"/>
          </a:bodyPr>
          <a:lstStyle/>
          <a:p>
            <a:pPr algn="l">
              <a:spcBef>
                <a:spcPts val="422"/>
              </a:spcBef>
            </a:pPr>
            <a:r>
              <a:rPr lang="nl-NL" sz="2000" dirty="0"/>
              <a:t>Juliette </a:t>
            </a:r>
            <a:r>
              <a:rPr lang="nl-NL" sz="2000" dirty="0" err="1"/>
              <a:t>Alenda</a:t>
            </a:r>
            <a:endParaRPr lang="nl-NL" sz="2000" dirty="0"/>
          </a:p>
          <a:p>
            <a:pPr algn="l">
              <a:spcBef>
                <a:spcPts val="422"/>
              </a:spcBef>
            </a:pPr>
            <a:r>
              <a:rPr lang="nl-NL" sz="2000" dirty="0" err="1"/>
              <a:t>Department</a:t>
            </a:r>
            <a:r>
              <a:rPr lang="nl-NL" sz="2000" dirty="0"/>
              <a:t> of </a:t>
            </a:r>
            <a:r>
              <a:rPr lang="nl-NL" sz="2000" dirty="0" err="1"/>
              <a:t>Economics</a:t>
            </a:r>
            <a:r>
              <a:rPr lang="nl-NL" sz="2000" dirty="0"/>
              <a:t>, IMR, Radboud University</a:t>
            </a:r>
          </a:p>
          <a:p>
            <a:pPr algn="l">
              <a:spcBef>
                <a:spcPts val="422"/>
              </a:spcBef>
            </a:pPr>
            <a:r>
              <a:rPr lang="nl-NL" sz="2000" dirty="0"/>
              <a:t>Juliette.alenda-demoutiez@ru.nl</a:t>
            </a:r>
          </a:p>
          <a:p>
            <a:pPr algn="l"/>
            <a:endParaRPr lang="nl-NL" sz="20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76BB5D-5A1B-4164-83A3-00319C73F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7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677" y="1935411"/>
            <a:ext cx="3616703" cy="28201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3. Nurture human nature</a:t>
            </a:r>
            <a:r>
              <a:rPr lang="en-001" kern="1200" dirty="0">
                <a:latin typeface="+mj-lt"/>
                <a:ea typeface="+mj-ea"/>
                <a:cs typeface="+mj-cs"/>
              </a:rPr>
              <a:t> =&gt; insights from other disciplines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ebunking the myth of Homo Economicus - Shareable">
            <a:extLst>
              <a:ext uri="{FF2B5EF4-FFF2-40B4-BE49-F238E27FC236}">
                <a16:creationId xmlns:a16="http://schemas.microsoft.com/office/drawing/2014/main" id="{D178CF6A-8D39-4611-9E33-C5EF9EE62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1" y="1935412"/>
            <a:ext cx="5996625" cy="273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20CF11-C769-44B3-BDA0-7EA290694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431" y="1935411"/>
            <a:ext cx="2493760" cy="27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39" name="Freeform: Shape 103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34" y="983465"/>
            <a:ext cx="3234018" cy="3826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Get savvy with the system</a:t>
            </a:r>
            <a: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=&gt; embrace evolutionary and complexity thinking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Economic Statics And Dynamics: Definition, What, Importance">
            <a:extLst>
              <a:ext uri="{FF2B5EF4-FFF2-40B4-BE49-F238E27FC236}">
                <a16:creationId xmlns:a16="http://schemas.microsoft.com/office/drawing/2014/main" id="{6C328269-C9E8-4CD4-83A6-3E6E742F52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9808" y="643469"/>
            <a:ext cx="5984226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Freeform: Shape 308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02" y="1260302"/>
            <a:ext cx="3234018" cy="3826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Design to redistribute</a:t>
            </a:r>
            <a: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=&gt; integrate power relationships and justice issues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990906E-4A4B-4DDC-A412-817E9A71DE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47" y="183633"/>
            <a:ext cx="5145126" cy="31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rmanent Real Estate Cooperatives - Sustainable Economies Law Center">
            <a:extLst>
              <a:ext uri="{FF2B5EF4-FFF2-40B4-BE49-F238E27FC236}">
                <a16:creationId xmlns:a16="http://schemas.microsoft.com/office/drawing/2014/main" id="{4DDACF04-76A8-4C4F-AE52-CD37165E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175" y="4366300"/>
            <a:ext cx="6096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CE7E648-2968-4D49-980C-E84C9A7E1A25}"/>
              </a:ext>
            </a:extLst>
          </p:cNvPr>
          <p:cNvSpPr/>
          <p:nvPr/>
        </p:nvSpPr>
        <p:spPr>
          <a:xfrm>
            <a:off x="7850221" y="3429000"/>
            <a:ext cx="505839" cy="76362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5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Create to regenerate</a:t>
            </a:r>
            <a: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001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=&gt; from competition to cooperation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96E4A-672D-4810-83C5-EF21134C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71" y="5949258"/>
            <a:ext cx="4957574" cy="512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0" i="0" u="none" strike="noStrike" dirty="0">
                <a:solidFill>
                  <a:srgbClr val="0C7DBB"/>
                </a:solidFill>
                <a:effectLst/>
                <a:latin typeface="NexusSans"/>
                <a:hlinkClick r:id="rId2" tooltip="Persistent link using digital object identifier"/>
              </a:rPr>
              <a:t>https://doi.org/10.1016/j.resconrec.2017.09.005</a:t>
            </a:r>
            <a:endParaRPr lang="fr-FR" sz="1800" dirty="0"/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8AEC3A90-2EDD-4F4D-A4B6-C5142E9F0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63" y="1213896"/>
            <a:ext cx="6486096" cy="43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65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1F4AA-D8E1-4D1B-AC9F-AA6C871CE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293858"/>
            <a:ext cx="3234018" cy="3826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7. Be Agnostic about growth</a:t>
            </a:r>
            <a:r>
              <a:rPr lang="en-001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001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001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=&gt; growth is not the solution for everything: go beyond traditional policies, and rethink consumerism 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48B3D7-148B-40B5-A8F8-9AC3E88E6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9985" y="723406"/>
            <a:ext cx="7004814" cy="478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6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40B9-6999-49BE-BF4F-39994840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my course: Economics and Sustainable Development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ECC819-1D41-4F61-B8B0-8C2419D8C629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2000" u="sng" dirty="0">
                <a:effectLst/>
                <a:hlinkClick r:id="rId2"/>
              </a:rPr>
              <a:t>https://www.kateraworth.com/2018/12/07/how-can-universities-teach-more-students-more-about-climate-change/</a:t>
            </a:r>
            <a:endParaRPr lang="en-US" sz="2000" dirty="0">
              <a:effectLst/>
            </a:endParaRP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D33308-C647-462D-B5BD-DD920AE7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62" y="1508715"/>
            <a:ext cx="6019331" cy="3837323"/>
          </a:xfrm>
          <a:prstGeom prst="rect">
            <a:avLst/>
          </a:prstGeom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481D3F-B247-4C2C-B61F-92154BC3C595}"/>
              </a:ext>
            </a:extLst>
          </p:cNvPr>
          <p:cNvSpPr/>
          <p:nvPr/>
        </p:nvSpPr>
        <p:spPr>
          <a:xfrm>
            <a:off x="5405862" y="2859932"/>
            <a:ext cx="6137207" cy="159533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02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22DC0-DE87-4238-86BC-10D52CFB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Design: reviewing the balance between all parts of the economic system</a:t>
            </a:r>
            <a:endParaRPr lang="nl-NL" sz="54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51DBFF-47FE-A409-1981-A1407D58A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8825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422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278C-B2B6-45E3-893D-9B0B53F0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7" y="254952"/>
            <a:ext cx="10515600" cy="531858"/>
          </a:xfrm>
        </p:spPr>
        <p:txBody>
          <a:bodyPr>
            <a:normAutofit fontScale="90000"/>
          </a:bodyPr>
          <a:lstStyle/>
          <a:p>
            <a:r>
              <a:rPr lang="en-US" dirty="0"/>
              <a:t>Content</a:t>
            </a:r>
            <a:endParaRPr lang="nl-NL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C838E81-7A1E-4F43-B00C-0D6234D9E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9609"/>
              </p:ext>
            </p:extLst>
          </p:nvPr>
        </p:nvGraphicFramePr>
        <p:xfrm>
          <a:off x="1420173" y="906611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08927CB-F7FA-4756-BE68-302AB7C3FAFC}"/>
              </a:ext>
            </a:extLst>
          </p:cNvPr>
          <p:cNvSpPr/>
          <p:nvPr/>
        </p:nvSpPr>
        <p:spPr>
          <a:xfrm>
            <a:off x="9286817" y="1832482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nl-NL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0945402-ECDE-49F8-9D86-305DC9B8DEF0}"/>
              </a:ext>
            </a:extLst>
          </p:cNvPr>
          <p:cNvSpPr/>
          <p:nvPr/>
        </p:nvSpPr>
        <p:spPr>
          <a:xfrm>
            <a:off x="9286817" y="946445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nl-NL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D0B4A54-37A0-464E-8BBD-BD14E17AD81A}"/>
              </a:ext>
            </a:extLst>
          </p:cNvPr>
          <p:cNvSpPr/>
          <p:nvPr/>
        </p:nvSpPr>
        <p:spPr>
          <a:xfrm>
            <a:off x="9286817" y="2658989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nl-NL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8B2BC59-05DD-40C0-A7FE-6231462986BE}"/>
              </a:ext>
            </a:extLst>
          </p:cNvPr>
          <p:cNvSpPr/>
          <p:nvPr/>
        </p:nvSpPr>
        <p:spPr>
          <a:xfrm>
            <a:off x="9970918" y="2660269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D8761345-85D4-4C02-90C5-8018B28C9002}"/>
              </a:ext>
            </a:extLst>
          </p:cNvPr>
          <p:cNvSpPr/>
          <p:nvPr/>
        </p:nvSpPr>
        <p:spPr>
          <a:xfrm>
            <a:off x="9970918" y="4435858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nl-NL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E2C77C8-F3B6-4439-AB98-843990D9BB47}"/>
              </a:ext>
            </a:extLst>
          </p:cNvPr>
          <p:cNvSpPr/>
          <p:nvPr/>
        </p:nvSpPr>
        <p:spPr>
          <a:xfrm>
            <a:off x="9983309" y="6029058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nl-NL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43D3D8A-69FC-427A-A061-D8966E2C1989}"/>
              </a:ext>
            </a:extLst>
          </p:cNvPr>
          <p:cNvSpPr/>
          <p:nvPr/>
        </p:nvSpPr>
        <p:spPr>
          <a:xfrm>
            <a:off x="9970918" y="3600991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nl-NL" dirty="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84A9BAB1-D13B-453C-B141-9C8FD94401CF}"/>
              </a:ext>
            </a:extLst>
          </p:cNvPr>
          <p:cNvSpPr/>
          <p:nvPr/>
        </p:nvSpPr>
        <p:spPr>
          <a:xfrm>
            <a:off x="9299603" y="3600991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229E2FAD-BF8C-46D5-B495-38EF37AB2D54}"/>
              </a:ext>
            </a:extLst>
          </p:cNvPr>
          <p:cNvSpPr/>
          <p:nvPr/>
        </p:nvSpPr>
        <p:spPr>
          <a:xfrm>
            <a:off x="9299603" y="4459107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741BE5B6-ABA3-47BE-8E89-D300D92B3FDB}"/>
              </a:ext>
            </a:extLst>
          </p:cNvPr>
          <p:cNvSpPr/>
          <p:nvPr/>
        </p:nvSpPr>
        <p:spPr>
          <a:xfrm>
            <a:off x="9299603" y="5214426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9FF17AFC-DD70-4608-95D3-75D4EE396FE9}"/>
              </a:ext>
            </a:extLst>
          </p:cNvPr>
          <p:cNvSpPr/>
          <p:nvPr/>
        </p:nvSpPr>
        <p:spPr>
          <a:xfrm>
            <a:off x="9970918" y="950220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nl-NL" dirty="0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3E61613-4BB9-425D-BE47-7EAA980F12C1}"/>
              </a:ext>
            </a:extLst>
          </p:cNvPr>
          <p:cNvSpPr/>
          <p:nvPr/>
        </p:nvSpPr>
        <p:spPr>
          <a:xfrm>
            <a:off x="9286817" y="6023256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nl-NL" dirty="0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C1C2ABD-BBF0-41AB-AD99-082901DB0B8F}"/>
              </a:ext>
            </a:extLst>
          </p:cNvPr>
          <p:cNvSpPr/>
          <p:nvPr/>
        </p:nvSpPr>
        <p:spPr>
          <a:xfrm>
            <a:off x="9970918" y="5214426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nl-NL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2676F2E-F8CB-4333-BE62-7440605D594C}"/>
              </a:ext>
            </a:extLst>
          </p:cNvPr>
          <p:cNvSpPr/>
          <p:nvPr/>
        </p:nvSpPr>
        <p:spPr>
          <a:xfrm>
            <a:off x="9966526" y="1825402"/>
            <a:ext cx="435428" cy="409303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16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B1B58-D79C-4EF4-90E1-60D6F1A6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Some </a:t>
            </a:r>
            <a:r>
              <a:rPr lang="en-001" dirty="0"/>
              <a:t>conclusions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3672C-4F66-4F27-8DCE-28215A4F9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001" sz="1600" dirty="0"/>
              <a:t>Compass, not a map</a:t>
            </a:r>
          </a:p>
          <a:p>
            <a:r>
              <a:rPr lang="en-US" sz="1600" dirty="0"/>
              <a:t>A content designed to rethink economics but also to support students in forging their own opinion</a:t>
            </a:r>
            <a:endParaRPr lang="en-001" sz="1600" dirty="0"/>
          </a:p>
          <a:p>
            <a:r>
              <a:rPr lang="en-001" sz="1600" dirty="0"/>
              <a:t>It is important to raise awareness of many issues (sustainability, justice, diversity of contexts and voices in the world)</a:t>
            </a:r>
          </a:p>
          <a:p>
            <a:r>
              <a:rPr lang="en-001" sz="1600" dirty="0"/>
              <a:t>Make the connection with the real-world</a:t>
            </a:r>
          </a:p>
          <a:p>
            <a:r>
              <a:rPr lang="en-001" sz="1600" dirty="0"/>
              <a:t>In each course, it is possible to explore some principles, to go beyond mainstream theories</a:t>
            </a:r>
          </a:p>
          <a:p>
            <a:pPr marL="0" indent="0">
              <a:buNone/>
            </a:pPr>
            <a:endParaRPr lang="en-001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A7F9C-9943-4430-87FD-F776E408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38812"/>
            <a:ext cx="6019331" cy="37771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407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F701-6B2D-41DE-BFD6-FFDAB3FA9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0F15-05CA-4272-84F9-BF5893CE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C4F874-D26D-424E-A522-4144CF35E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2075"/>
            <a:ext cx="11963400" cy="640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75F12-2D90-42FA-8143-9B9AD4467800}"/>
              </a:ext>
            </a:extLst>
          </p:cNvPr>
          <p:cNvSpPr txBox="1"/>
          <p:nvPr/>
        </p:nvSpPr>
        <p:spPr>
          <a:xfrm>
            <a:off x="142962" y="6426886"/>
            <a:ext cx="11789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https://www.researchgate.net/publication/319310305_General_Guide_Of_Schools_Of_Economic_Thought_-_3rd_Edition</a:t>
            </a:r>
            <a:r>
              <a:rPr lang="en-001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967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EE5A2-1FD5-8147-EB6F-ABE7DB26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675862"/>
            <a:ext cx="6422848" cy="554795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Transformation in economics needed: (extract OECD)</a:t>
            </a:r>
          </a:p>
          <a:p>
            <a:pPr marL="0" indent="0">
              <a:buNone/>
            </a:pPr>
            <a:r>
              <a:rPr lang="en-US" sz="2000" dirty="0">
                <a:ea typeface="+mn-lt"/>
                <a:cs typeface="+mn-lt"/>
              </a:rPr>
              <a:t>Addressing these challenges requires rethinking many of the dominant approaches to economic policymaking which OECD countries have adopted over the last 40 years. This will involve: 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ea typeface="+mn-lt"/>
                <a:cs typeface="+mn-lt"/>
              </a:rPr>
              <a:t>A new conception of economic and social progress – a deeper understanding of the relationship between growth, human wellbeing, a reduction in inequalities and environmental sustainability, which can inform economic policymaking and politics. </a:t>
            </a:r>
          </a:p>
          <a:p>
            <a:r>
              <a:rPr lang="en-US" sz="2000" dirty="0">
                <a:ea typeface="+mn-lt"/>
                <a:cs typeface="+mn-lt"/>
              </a:rPr>
              <a:t>New frameworks of economic theory and analysis – a richer basis of understanding and evidence on how economies work, and new tools and techniques to help policymakers devise policy. </a:t>
            </a:r>
          </a:p>
          <a:p>
            <a:r>
              <a:rPr lang="en-US" sz="2000" dirty="0">
                <a:ea typeface="+mn-lt"/>
                <a:cs typeface="+mn-lt"/>
              </a:rPr>
              <a:t>New approaches to economic policy – a wider set of policy and institutional reforms, based on the new frameworks and analysis, to achieve the new social and economic goals.</a:t>
            </a:r>
            <a:endParaRPr lang="en-US" sz="20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B4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153B88-1D1F-AF6D-4E7A-E1C4C2EC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82" y="1405998"/>
            <a:ext cx="3026664" cy="40427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60333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7BB1-9F58-4DC8-AD73-F919759E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001" dirty="0"/>
              <a:t>Discussion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36401-8DD6-4734-AC6F-77CE31D6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001" dirty="0"/>
              <a:t>How would you envision this in your own courses? </a:t>
            </a:r>
          </a:p>
          <a:p>
            <a:pPr marL="0" indent="0">
              <a:buNone/>
            </a:pPr>
            <a:endParaRPr lang="en-001" dirty="0"/>
          </a:p>
          <a:p>
            <a:pPr marL="0" indent="0">
              <a:buNone/>
            </a:pPr>
            <a:r>
              <a:rPr lang="en-001" dirty="0"/>
              <a:t>Anything (for sure) I forgot, any aspects to add?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Should we start by redesigning </a:t>
            </a:r>
            <a:r>
              <a:rPr lang="en-US" dirty="0" err="1"/>
              <a:t>programmes</a:t>
            </a:r>
            <a:r>
              <a:rPr lang="en-US" dirty="0"/>
              <a:t> or first by redesigning courses?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Contribute: Doughnut Economics Action Lab (</a:t>
            </a:r>
            <a:r>
              <a:rPr lang="en-US" dirty="0">
                <a:hlinkClick r:id="rId2"/>
              </a:rPr>
              <a:t>DEAL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CC596-D4CB-DA69-A678-A3B76AFD8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62" r="2611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6D9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Image preview">
            <a:extLst>
              <a:ext uri="{FF2B5EF4-FFF2-40B4-BE49-F238E27FC236}">
                <a16:creationId xmlns:a16="http://schemas.microsoft.com/office/drawing/2014/main" id="{DFE361B8-A6EA-4687-AB4C-E945A8D7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20" y="33400"/>
            <a:ext cx="2251147" cy="22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53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: Shape 1030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am de Muijnck">
            <a:extLst>
              <a:ext uri="{FF2B5EF4-FFF2-40B4-BE49-F238E27FC236}">
                <a16:creationId xmlns:a16="http://schemas.microsoft.com/office/drawing/2014/main" id="{8608669F-3D73-48B0-9944-791571DA7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2" b="33980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8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C355-4B97-42C6-B695-C4E8D4D1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C34A0-BF31-4DA8-A3FE-EB8F61F5C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E81EF-3AEB-47AF-B322-71B02899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" y="0"/>
            <a:ext cx="12147115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7AFFE6-8BA0-4C02-B434-80C994008216}"/>
              </a:ext>
            </a:extLst>
          </p:cNvPr>
          <p:cNvCxnSpPr/>
          <p:nvPr/>
        </p:nvCxnSpPr>
        <p:spPr>
          <a:xfrm>
            <a:off x="8995954" y="905691"/>
            <a:ext cx="253419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16A1F8-03EA-4012-B4FD-0D050196EA4A}"/>
              </a:ext>
            </a:extLst>
          </p:cNvPr>
          <p:cNvCxnSpPr>
            <a:cxnSpLocks/>
          </p:cNvCxnSpPr>
          <p:nvPr/>
        </p:nvCxnSpPr>
        <p:spPr>
          <a:xfrm>
            <a:off x="8913222" y="5351416"/>
            <a:ext cx="14151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81EA75-8A39-42CB-9D60-B8E244C2D77D}"/>
              </a:ext>
            </a:extLst>
          </p:cNvPr>
          <p:cNvCxnSpPr>
            <a:cxnSpLocks/>
          </p:cNvCxnSpPr>
          <p:nvPr/>
        </p:nvCxnSpPr>
        <p:spPr>
          <a:xfrm>
            <a:off x="6209211" y="2882537"/>
            <a:ext cx="15762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10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C407DB-8B77-4E68-A697-35EEC67CE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794" y="34004"/>
            <a:ext cx="5458197" cy="6789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FE0FC9-1CC3-478A-904B-F57CF5FAABDB}"/>
              </a:ext>
            </a:extLst>
          </p:cNvPr>
          <p:cNvSpPr txBox="1"/>
          <p:nvPr/>
        </p:nvSpPr>
        <p:spPr>
          <a:xfrm>
            <a:off x="6545041" y="5426228"/>
            <a:ext cx="4931217" cy="710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300"/>
              </a:spcAft>
            </a:pPr>
            <a:r>
              <a:rPr lang="en-GB" sz="1100" u="sng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https://static1.squarespace.com/static/5f4a3e096331322d95b2221e/t/603b98b63bcb991173d5b386/1614518480282/Thinking%2Blike%2Ban%2Beconomist.pdf</a:t>
            </a:r>
            <a:endParaRPr lang="nl-NL" sz="1100" dirty="0">
              <a:effectLst/>
              <a:latin typeface="Open Sans" panose="020B06060305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BD0C28-39E1-4ACA-89B2-791CFF0C2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906" y="145829"/>
            <a:ext cx="58293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3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Doughnut economics</a:t>
            </a:r>
            <a:endParaRPr lang="nl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aworth doughnut of justice">
            <a:hlinkClick r:id="rId2"/>
            <a:extLst>
              <a:ext uri="{FF2B5EF4-FFF2-40B4-BE49-F238E27FC236}">
                <a16:creationId xmlns:a16="http://schemas.microsoft.com/office/drawing/2014/main" id="{FAD0EADF-5338-4577-A453-54961A2AB6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9177" y="807593"/>
            <a:ext cx="5252701" cy="5239568"/>
          </a:xfrm>
          <a:prstGeom prst="rect">
            <a:avLst/>
          </a:prstGeom>
          <a:noFill/>
          <a:effectLst/>
        </p:spPr>
      </p:pic>
      <p:pic>
        <p:nvPicPr>
          <p:cNvPr id="13" name="Content Placeholder 12" descr="Doughnut Economics: Seven Ways to Think Like a 21st-Century Economist:  Amazon.co.uk: Raworth, Kate: 9781847941374: Books">
            <a:extLst>
              <a:ext uri="{FF2B5EF4-FFF2-40B4-BE49-F238E27FC236}">
                <a16:creationId xmlns:a16="http://schemas.microsoft.com/office/drawing/2014/main" id="{3DEF41CC-8C86-4211-9EB3-E6FF05B538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15" y="2321161"/>
            <a:ext cx="2266217" cy="34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0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seven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F7324-5A62-4922-B2CB-E9A59060D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660" y="87017"/>
            <a:ext cx="5325499" cy="2676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527434-2304-42ED-B53E-4D90BF4F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870" y="2763079"/>
            <a:ext cx="5519940" cy="367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0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Change the goal</a:t>
            </a:r>
            <a:br>
              <a:rPr lang="en-001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001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=&gt; change the framing of many courses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6E8DC15-1E87-4B2C-BF21-61C5091927D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2487" y="1117688"/>
            <a:ext cx="7699513" cy="4452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66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02CBB-9BE1-4668-97CB-50A8D6D9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6" y="839144"/>
            <a:ext cx="3234018" cy="4444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See the big picture</a:t>
            </a:r>
            <a:br>
              <a:rPr lang="en-001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001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=&gt; Go beyond market and monetary mechanisms and show dependency between parts of the system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ENVIRONMENTAL ECONOMICS Vs ECOLOGICAL ECONOMICS – barnabythinks">
            <a:extLst>
              <a:ext uri="{FF2B5EF4-FFF2-40B4-BE49-F238E27FC236}">
                <a16:creationId xmlns:a16="http://schemas.microsoft.com/office/drawing/2014/main" id="{074948A7-0C14-4AB2-91E0-14271AC636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9247" y="3289968"/>
            <a:ext cx="4325298" cy="324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F75BE1-B038-40BF-A873-FDC055E3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609" y="504054"/>
            <a:ext cx="3550488" cy="2557197"/>
          </a:xfrm>
          <a:prstGeom prst="rect">
            <a:avLst/>
          </a:prstGeom>
        </p:spPr>
      </p:pic>
      <p:sp>
        <p:nvSpPr>
          <p:cNvPr id="4" name="Arrow: Bent 3">
            <a:extLst>
              <a:ext uri="{FF2B5EF4-FFF2-40B4-BE49-F238E27FC236}">
                <a16:creationId xmlns:a16="http://schemas.microsoft.com/office/drawing/2014/main" id="{82A07970-12AE-4519-810B-55BA4294C3D7}"/>
              </a:ext>
            </a:extLst>
          </p:cNvPr>
          <p:cNvSpPr/>
          <p:nvPr/>
        </p:nvSpPr>
        <p:spPr>
          <a:xfrm rot="5400000">
            <a:off x="8684366" y="1866217"/>
            <a:ext cx="1480931" cy="131991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0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839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NexusSans</vt:lpstr>
      <vt:lpstr>Open Sans</vt:lpstr>
      <vt:lpstr>Office Theme</vt:lpstr>
      <vt:lpstr>Integrating doughnut principles into university economics courses</vt:lpstr>
      <vt:lpstr>PowerPoint Presentation</vt:lpstr>
      <vt:lpstr>PowerPoint Presentation</vt:lpstr>
      <vt:lpstr>PowerPoint Presentation</vt:lpstr>
      <vt:lpstr>PowerPoint Presentation</vt:lpstr>
      <vt:lpstr>Doughnut economics</vt:lpstr>
      <vt:lpstr>The seven principles</vt:lpstr>
      <vt:lpstr>1. Change the goal =&gt; change the framing of many courses</vt:lpstr>
      <vt:lpstr>2. See the big picture =&gt; Go beyond market and monetary mechanisms and show dependency between parts of the system</vt:lpstr>
      <vt:lpstr>3. Nurture human nature =&gt; insights from other disciplines</vt:lpstr>
      <vt:lpstr>4. Get savvy with the system =&gt; embrace evolutionary and complexity thinking</vt:lpstr>
      <vt:lpstr>5. Design to redistribute  =&gt; integrate power relationships and justice issues</vt:lpstr>
      <vt:lpstr>6. Create to regenerate  =&gt; from competition to cooperation</vt:lpstr>
      <vt:lpstr>7. Be Agnostic about growth  =&gt; growth is not the solution for everything: go beyond traditional policies, and rethink consumerism </vt:lpstr>
      <vt:lpstr>Example of my course: Economics and Sustainable Development</vt:lpstr>
      <vt:lpstr>Design: reviewing the balance between all parts of the economic system</vt:lpstr>
      <vt:lpstr>Content</vt:lpstr>
      <vt:lpstr>Some conclusions</vt:lpstr>
      <vt:lpstr>PowerPoint Presentation</vt:lpstr>
      <vt:lpstr>Discussion</vt:lpstr>
    </vt:vector>
  </TitlesOfParts>
  <Company>Radboud University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and sustainability: the doughnut as a possible solution?</dc:title>
  <dc:creator>Alenda-Demoutiez, J.M. (Juliette)</dc:creator>
  <cp:lastModifiedBy>Alenda-Demoutiez, J.M. (Juliette)</cp:lastModifiedBy>
  <cp:revision>59</cp:revision>
  <dcterms:created xsi:type="dcterms:W3CDTF">2022-10-05T12:53:39Z</dcterms:created>
  <dcterms:modified xsi:type="dcterms:W3CDTF">2022-11-18T10:26:34Z</dcterms:modified>
</cp:coreProperties>
</file>