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B6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5876F8-C19B-4029-ACB2-2FABC656F9B0}" v="1" dt="2021-03-18T15:59:47.2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ber, S." userId="692b4296-393b-41d4-b4fc-bbe8d2933302" providerId="ADAL" clId="{DE5876F8-C19B-4029-ACB2-2FABC656F9B0}"/>
    <pc:docChg chg="custSel modSld">
      <pc:chgData name="Tober, S." userId="692b4296-393b-41d4-b4fc-bbe8d2933302" providerId="ADAL" clId="{DE5876F8-C19B-4029-ACB2-2FABC656F9B0}" dt="2021-03-18T18:51:03.566" v="252" actId="20577"/>
      <pc:docMkLst>
        <pc:docMk/>
      </pc:docMkLst>
      <pc:sldChg chg="modSp mod">
        <pc:chgData name="Tober, S." userId="692b4296-393b-41d4-b4fc-bbe8d2933302" providerId="ADAL" clId="{DE5876F8-C19B-4029-ACB2-2FABC656F9B0}" dt="2021-03-18T18:51:03.566" v="252" actId="20577"/>
        <pc:sldMkLst>
          <pc:docMk/>
          <pc:sldMk cId="3003039470" sldId="256"/>
        </pc:sldMkLst>
        <pc:spChg chg="mod">
          <ac:chgData name="Tober, S." userId="692b4296-393b-41d4-b4fc-bbe8d2933302" providerId="ADAL" clId="{DE5876F8-C19B-4029-ACB2-2FABC656F9B0}" dt="2021-03-18T18:51:03.566" v="252" actId="20577"/>
          <ac:spMkLst>
            <pc:docMk/>
            <pc:sldMk cId="3003039470" sldId="256"/>
            <ac:spMk id="10" creationId="{CC173702-B10E-48D0-9538-565B9F4E2D80}"/>
          </ac:spMkLst>
        </pc:spChg>
      </pc:sldChg>
      <pc:sldChg chg="modSp mod">
        <pc:chgData name="Tober, S." userId="692b4296-393b-41d4-b4fc-bbe8d2933302" providerId="ADAL" clId="{DE5876F8-C19B-4029-ACB2-2FABC656F9B0}" dt="2021-03-18T17:15:47.012" v="251" actId="20577"/>
        <pc:sldMkLst>
          <pc:docMk/>
          <pc:sldMk cId="966124394" sldId="257"/>
        </pc:sldMkLst>
        <pc:spChg chg="mod">
          <ac:chgData name="Tober, S." userId="692b4296-393b-41d4-b4fc-bbe8d2933302" providerId="ADAL" clId="{DE5876F8-C19B-4029-ACB2-2FABC656F9B0}" dt="2021-03-18T17:09:58.695" v="101" actId="20577"/>
          <ac:spMkLst>
            <pc:docMk/>
            <pc:sldMk cId="966124394" sldId="257"/>
            <ac:spMk id="2" creationId="{5F85AE1B-CDA7-44F6-B817-255D98C1EABA}"/>
          </ac:spMkLst>
        </pc:spChg>
        <pc:spChg chg="mod">
          <ac:chgData name="Tober, S." userId="692b4296-393b-41d4-b4fc-bbe8d2933302" providerId="ADAL" clId="{DE5876F8-C19B-4029-ACB2-2FABC656F9B0}" dt="2021-03-18T17:15:47.012" v="251" actId="20577"/>
          <ac:spMkLst>
            <pc:docMk/>
            <pc:sldMk cId="966124394" sldId="257"/>
            <ac:spMk id="3" creationId="{9A4E35B1-02FA-44FD-992F-BEBF0D9BC655}"/>
          </ac:spMkLst>
        </pc:spChg>
        <pc:spChg chg="mod">
          <ac:chgData name="Tober, S." userId="692b4296-393b-41d4-b4fc-bbe8d2933302" providerId="ADAL" clId="{DE5876F8-C19B-4029-ACB2-2FABC656F9B0}" dt="2021-03-18T17:15:02.902" v="232" actId="27636"/>
          <ac:spMkLst>
            <pc:docMk/>
            <pc:sldMk cId="966124394" sldId="257"/>
            <ac:spMk id="4" creationId="{A039788C-4A35-4DC6-A479-5D371E5E3F2D}"/>
          </ac:spMkLst>
        </pc:spChg>
      </pc:sldChg>
      <pc:sldChg chg="modSp mod">
        <pc:chgData name="Tober, S." userId="692b4296-393b-41d4-b4fc-bbe8d2933302" providerId="ADAL" clId="{DE5876F8-C19B-4029-ACB2-2FABC656F9B0}" dt="2021-03-18T16:01:56.132" v="72" actId="20577"/>
        <pc:sldMkLst>
          <pc:docMk/>
          <pc:sldMk cId="1793746874" sldId="258"/>
        </pc:sldMkLst>
        <pc:spChg chg="mod">
          <ac:chgData name="Tober, S." userId="692b4296-393b-41d4-b4fc-bbe8d2933302" providerId="ADAL" clId="{DE5876F8-C19B-4029-ACB2-2FABC656F9B0}" dt="2021-03-18T16:01:56.132" v="72" actId="20577"/>
          <ac:spMkLst>
            <pc:docMk/>
            <pc:sldMk cId="1793746874" sldId="258"/>
            <ac:spMk id="2" creationId="{BFAC953C-A634-4B5C-BE75-80BF59E69446}"/>
          </ac:spMkLst>
        </pc:spChg>
      </pc:sldChg>
      <pc:sldChg chg="modSp mod">
        <pc:chgData name="Tober, S." userId="692b4296-393b-41d4-b4fc-bbe8d2933302" providerId="ADAL" clId="{DE5876F8-C19B-4029-ACB2-2FABC656F9B0}" dt="2021-03-18T16:02:16.671" v="74" actId="1076"/>
        <pc:sldMkLst>
          <pc:docMk/>
          <pc:sldMk cId="2869759620" sldId="259"/>
        </pc:sldMkLst>
        <pc:spChg chg="mod">
          <ac:chgData name="Tober, S." userId="692b4296-393b-41d4-b4fc-bbe8d2933302" providerId="ADAL" clId="{DE5876F8-C19B-4029-ACB2-2FABC656F9B0}" dt="2021-03-18T16:02:16.671" v="74" actId="1076"/>
          <ac:spMkLst>
            <pc:docMk/>
            <pc:sldMk cId="2869759620" sldId="259"/>
            <ac:spMk id="12" creationId="{661441D2-5682-43EC-BEE0-CD41C9898C2A}"/>
          </ac:spMkLst>
        </pc:spChg>
      </pc:sldChg>
      <pc:sldChg chg="addSp delSp modSp mod">
        <pc:chgData name="Tober, S." userId="692b4296-393b-41d4-b4fc-bbe8d2933302" providerId="ADAL" clId="{DE5876F8-C19B-4029-ACB2-2FABC656F9B0}" dt="2021-03-18T15:59:52.309" v="2" actId="1076"/>
        <pc:sldMkLst>
          <pc:docMk/>
          <pc:sldMk cId="1310770644" sldId="261"/>
        </pc:sldMkLst>
        <pc:spChg chg="del">
          <ac:chgData name="Tober, S." userId="692b4296-393b-41d4-b4fc-bbe8d2933302" providerId="ADAL" clId="{DE5876F8-C19B-4029-ACB2-2FABC656F9B0}" dt="2021-03-18T15:59:47.235" v="0"/>
          <ac:spMkLst>
            <pc:docMk/>
            <pc:sldMk cId="1310770644" sldId="261"/>
            <ac:spMk id="5" creationId="{29C0347A-E8E1-4A2E-847D-417B95CE6A64}"/>
          </ac:spMkLst>
        </pc:spChg>
        <pc:picChg chg="add mod">
          <ac:chgData name="Tober, S." userId="692b4296-393b-41d4-b4fc-bbe8d2933302" providerId="ADAL" clId="{DE5876F8-C19B-4029-ACB2-2FABC656F9B0}" dt="2021-03-18T15:59:52.309" v="2" actId="1076"/>
          <ac:picMkLst>
            <pc:docMk/>
            <pc:sldMk cId="1310770644" sldId="261"/>
            <ac:picMk id="6" creationId="{88ADD0A7-9F1F-4FEA-B0FB-48BA5B6E0239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18T15:38:57.086"/>
    </inkml:context>
    <inkml:brush xml:id="br0">
      <inkml:brushProperty name="width" value="0.35" units="cm"/>
      <inkml:brushProperty name="height" value="0.35" units="cm"/>
      <inkml:brushProperty name="color" value="#00A0D7"/>
      <inkml:brushProperty name="ignorePressure" value="1"/>
    </inkml:brush>
  </inkml:definitions>
  <inkml:trace contextRef="#ctx0" brushRef="#br0">12 394,'3913'0,"-5375"0,1364-5,-173-31,173 20,-177-8,234 24,14 1,-1-1,1-1,-1-1,1-2,-43-10,29 0,-1 2,1 2,-2 2,-84-6,-595 13,331 4,1001 38,-142-3,-260-18,26-1,-155-17,225-6,-184-14,-78 10,68-4,171 13,80-3,-184-16,51-3,278 20,-227 3,-264-2,-1 1,0 1,0 0,0 1,18 5,-29-7,0 1,0-1,1 1,-1-1,0 1,0 0,-1 0,1 0,0 0,-1 1,1-1,2 4,-4-4,0-1,-1 1,1 0,0 0,-1-1,1 1,-1 0,0 0,1 0,-1 0,0 0,0 0,0-1,-1 1,1 0,0 0,-1 0,1 0,-1 0,1-1,-1 1,0 0,-2 3,-1 0,0 1,-1-1,0 1,0-1,0-1,0 1,-1-1,0 0,0 0,0-1,0 1,-1-1,1-1,-9 3,-13 4,-59 10,-6-8,0-4,-146-9,94-1,-29 0,-257 6,271 16,-31 0,-740-17,444-4,362 3,-148-4,211-5,-1-4,1-2,1-3,-80-34,69 25,51 20,-1 1,-36-4,37 6,0-1,-24-6,45 10,-1 0,0-1,0 1,0 0,1 0,-1 0,0-1,0 1,1 0,-1-1,0 1,1-1,-1 1,0-1,1 1,-1-1,1 1,-1-1,1 0,-1 1,1-1,-1 0,1 1,0-1,-1 0,1 1,0-1,0 0,-1 0,1 0,0 1,0-1,0 0,0-1,1 0,0 0,0 0,0 0,0 0,0 0,1 0,-1 0,1 0,-1 0,1 1,3-3,4-4,1 1,0 1,20-11,-5 10,0 0,1 2,-1 0,1 2,0 1,49 2,-39 1,0-2,63-11,-42 4,0 1,101 3,6-1,-129 0,0-1,61-20,-61 16,0 0,57-6,323 11,-220 8,-45-1,165-5,-190-17,-83 12,69-4,-86 11,22 1,0-3,0-1,76-18,-55 6,0 3,2 3,-1 4,111 2,-108 4,-26-1,0 2,1 3,52 9,-22 3,-43-11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18T15:39:03.733"/>
    </inkml:context>
    <inkml:brush xml:id="br0">
      <inkml:brushProperty name="width" value="0.35" units="cm"/>
      <inkml:brushProperty name="height" value="0.35" units="cm"/>
      <inkml:brushProperty name="color" value="#00A0D7"/>
      <inkml:brushProperty name="ignorePressure" value="1"/>
    </inkml:brush>
  </inkml:definitions>
  <inkml:trace contextRef="#ctx0" brushRef="#br0">1 35,'7'7,"8"1,9 1,7-3,5-1,2-2,2-2,1 0,0-1,-21-7,-19-8,-25-3,-13 3,-15 4,2 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18T15:39:25.315"/>
    </inkml:context>
    <inkml:brush xml:id="br0">
      <inkml:brushProperty name="width" value="0.35" units="cm"/>
      <inkml:brushProperty name="height" value="0.35" units="cm"/>
      <inkml:brushProperty name="color" value="#00A0D7"/>
      <inkml:brushProperty name="ignorePressure" value="1"/>
    </inkml:brush>
  </inkml:definitions>
  <inkml:trace contextRef="#ctx0" brushRef="#br0">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F26E1D-3A34-4545-A572-0251609A56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AC11247-DABA-4C63-BEEE-B19661F7C8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FBEE70E-CE96-45CE-99D1-3F8855352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FFAA-9532-4002-AD85-EF802F6A385B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FA7EF27-D366-4FFE-9C91-109A142FD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6092720-A8E5-4D78-9399-3D716131A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FD36-16F0-48CE-A89F-8C5F24FF3E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2663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F0F8CC-229D-49A6-A8CE-C7C830CE3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798E1EE-BA65-49F2-8098-725BFAB7AC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C3B1493-5576-445B-AE9C-930395701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FFAA-9532-4002-AD85-EF802F6A385B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1ADE7F9-87BE-4BC6-9950-9BD25D610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E38F62-1461-4370-A56B-6E54E163A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FD36-16F0-48CE-A89F-8C5F24FF3E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755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F1C26C6-32F8-4250-B5B1-AF64D4E99F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211E068-8035-4CE7-A158-789E02C921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626DD1D-DFD6-4D25-90EB-CA5505BFC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FFAA-9532-4002-AD85-EF802F6A385B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C99F8C8-984A-493D-A6FA-264BACBAC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A637D59-06E1-4DA7-9E2C-A44FC6DCE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FD36-16F0-48CE-A89F-8C5F24FF3E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0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7C2EF1-1E66-47B2-8297-2DECDFE69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4C7056-0D23-4A5A-A7C5-1739A09446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7151266-0FA6-4A83-9B3B-C2E420EBA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FFAA-9532-4002-AD85-EF802F6A385B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8CCF740-AA66-4B74-A35C-0B353F073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BE490C8-71E4-479B-92E7-FC371131F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FD36-16F0-48CE-A89F-8C5F24FF3E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794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2A4780-D9DF-4E00-83E2-72CFC0BBC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F5C8F2B-CA07-4782-B563-A42238FEA0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100951-A97D-49FC-B65D-3D6066DFF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FFAA-9532-4002-AD85-EF802F6A385B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666BD66-E74D-447A-B1A8-229C54C47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11A4598-0A17-4B4D-BFFF-DD65E83BC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FD36-16F0-48CE-A89F-8C5F24FF3E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2996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3A5C0F-404B-46E1-BF0D-AEF94690E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5CC28E-3E53-4A7A-B884-09B5CAE356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04BF5E9-50B0-4D44-8F6E-82663357EA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3518226-79D6-4929-868C-4FA413D37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FFAA-9532-4002-AD85-EF802F6A385B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A6C49E-9EFF-4D51-B817-E3461402E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4DB8147-4D93-45BC-B7D4-79DE91371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FD36-16F0-48CE-A89F-8C5F24FF3E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4950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AF95BB-EA69-49AD-9F01-1DBAE2D17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ACD2542-47D8-4F3B-BF00-44503F4A6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9DB8AB7-86DB-4D84-BB23-80023306A5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C956746-DEF7-4D4D-B878-B254FD01E1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9DE9798-E2D5-45D5-981B-A933D0CC4C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E216776-A789-4510-8F5F-E73D4E9CA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FFAA-9532-4002-AD85-EF802F6A385B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F6A0B01-2B3C-419E-9824-D6AF9036F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1B642D7-9231-4863-8FF9-E20F3C625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FD36-16F0-48CE-A89F-8C5F24FF3E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8000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6E4CE9-2854-4EA1-B784-013553A32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505A2DD-46ED-411A-88F9-EFF3DD7A1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FFAA-9532-4002-AD85-EF802F6A385B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ADBAA89-36ED-4BC2-9B4C-973E05733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4B990CB-CA7C-47D9-94CC-D7A7CC9BD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FD36-16F0-48CE-A89F-8C5F24FF3E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9190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0EA21D2-C30B-43F9-B3FD-A21919D71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FFAA-9532-4002-AD85-EF802F6A385B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ABF5BD1-DDDD-4BB8-A42C-EB5CFAF7B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D87A494-E54C-4F81-8191-291B4E131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FD36-16F0-48CE-A89F-8C5F24FF3E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357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EEDA94-C5CD-46A5-85BC-B3667D6CC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02220B-62B8-4BCF-9C47-A2837AD6C6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F653119-3563-4DF1-A7F0-58985708FF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163DB89-43B7-4FA1-AD7F-9D1B5B665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FFAA-9532-4002-AD85-EF802F6A385B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7050CE5-13A0-4544-9347-310EDF9CD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84E764A-196D-43F2-9FB8-5805993CA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FD36-16F0-48CE-A89F-8C5F24FF3E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571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E293E6-9306-4682-9C7F-93EDB2447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15E3447-EEC7-4198-98FA-89800E3AE8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D82A576-8A33-47FD-82A8-7A108720B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4994ED5-E488-465D-96D0-A4F2C1159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FFAA-9532-4002-AD85-EF802F6A385B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DE467E2-13C6-44D4-A98E-A041576FE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2AE6805-1B7B-41D3-A370-3F8AEF64D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FD36-16F0-48CE-A89F-8C5F24FF3E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0456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B6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3B9012D-5A0F-4CF7-B423-2C57755B6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BDFF22D-CA7A-4B8B-9E82-A1981FE3EE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8764469-7A9B-4D0A-BB0A-3978D75648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0FFAA-9532-4002-AD85-EF802F6A385B}" type="datetimeFigureOut">
              <a:rPr lang="nl-NL" smtClean="0"/>
              <a:t>18-3-2021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DAF14FF-3CF4-425C-9A62-AC67DFAA0F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AD919E-BFE1-42BC-8C4E-14C84533B2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9FD36-16F0-48CE-A89F-8C5F24FF3E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553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customXml" Target="../ink/ink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4C0886-801B-4AB1-A417-9E04C0C2E1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1384347-55A8-45A9-ACC6-9F6A02F61A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2DFDAA38-C6C6-4091-908D-28984A42E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6096001" cy="4862991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241430CC-3D70-4768-A525-A146BA241C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6075" y="2050885"/>
            <a:ext cx="5476875" cy="4924875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CC173702-B10E-48D0-9538-565B9F4E2D80}"/>
              </a:ext>
            </a:extLst>
          </p:cNvPr>
          <p:cNvSpPr txBox="1"/>
          <p:nvPr/>
        </p:nvSpPr>
        <p:spPr>
          <a:xfrm>
            <a:off x="6096000" y="209834"/>
            <a:ext cx="64150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latin typeface="MS Gothic" panose="020B0609070205080204" pitchFamily="49" charset="-128"/>
                <a:ea typeface="MS Gothic" panose="020B0609070205080204" pitchFamily="49" charset="-128"/>
              </a:rPr>
              <a:t>OPDRACHT – JOURNALISTIEK (samenwerking met </a:t>
            </a:r>
            <a:r>
              <a:rPr lang="nl-NL" sz="3200">
                <a:latin typeface="MS Gothic" panose="020B0609070205080204" pitchFamily="49" charset="-128"/>
                <a:ea typeface="MS Gothic" panose="020B0609070205080204" pitchFamily="49" charset="-128"/>
              </a:rPr>
              <a:t>Nederlands)</a:t>
            </a:r>
            <a:endParaRPr lang="nl-NL" sz="3200" dirty="0"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  <p:pic>
        <p:nvPicPr>
          <p:cNvPr id="1026" name="Picture 2" descr="Wat stoot het meeste CO2 uit? | wibnet.nl">
            <a:extLst>
              <a:ext uri="{FF2B5EF4-FFF2-40B4-BE49-F238E27FC236}">
                <a16:creationId xmlns:a16="http://schemas.microsoft.com/office/drawing/2014/main" id="{92FC701B-08EA-430E-9BA4-FCD15B0E7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4" y="4422493"/>
            <a:ext cx="3653263" cy="243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039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85AE1B-CDA7-44F6-B817-255D98C1E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>
                <a:latin typeface="MS Gothic" panose="020B0609070205080204" pitchFamily="49" charset="-128"/>
                <a:ea typeface="MS Gothic" panose="020B0609070205080204" pitchFamily="49" charset="-128"/>
              </a:rPr>
              <a:t>OPDRACHT JOURNALISTIEK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4E35B1-02FA-44FD-992F-BEBF0D9BC6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nl-NL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Aardrijkskunde</a:t>
            </a:r>
            <a:r>
              <a:rPr lang="nl-NL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: </a:t>
            </a:r>
            <a:r>
              <a:rPr lang="nl-NL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 veel actuele onderwerpen</a:t>
            </a:r>
            <a:endParaRPr lang="nl-NL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endParaRPr lang="nl-NL" i="1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r>
              <a:rPr lang="nl-NL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Nederlands</a:t>
            </a:r>
            <a:r>
              <a:rPr lang="nl-NL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: </a:t>
            </a:r>
            <a:r>
              <a:rPr lang="nl-NL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 vaardigheden</a:t>
            </a:r>
            <a:endParaRPr lang="nl-NL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r>
              <a:rPr lang="nl-NL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Opdracht:</a:t>
            </a:r>
            <a:r>
              <a:rPr lang="nl-NL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nl-NL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Stap 1: onderzoek doen bij aardrijkskunde</a:t>
            </a:r>
          </a:p>
          <a:p>
            <a:pPr marL="0" indent="0">
              <a:buNone/>
            </a:pPr>
            <a:r>
              <a:rPr lang="nl-NL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Stap 2: schrijven een betoog bij Nederlands</a:t>
            </a:r>
            <a:endParaRPr lang="nl-NL" b="1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039788C-4A35-4DC6-A479-5D371E5E3F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nl-NL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Opdracht aardrijkskunde:</a:t>
            </a:r>
          </a:p>
          <a:p>
            <a:endParaRPr lang="nl-NL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r>
              <a:rPr lang="nl-NL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Stap 1</a:t>
            </a:r>
            <a:r>
              <a:rPr lang="nl-NL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: Stelling maken </a:t>
            </a:r>
            <a:r>
              <a:rPr lang="nl-NL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 go/no go  docent + feedback</a:t>
            </a:r>
          </a:p>
          <a:p>
            <a:r>
              <a:rPr lang="nl-NL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Stap 2</a:t>
            </a:r>
            <a:r>
              <a:rPr lang="nl-NL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: argumentatieschema schrijven met voor- en tegenargumenten + weerlegging.</a:t>
            </a:r>
          </a:p>
          <a:p>
            <a:r>
              <a:rPr lang="nl-NL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Stap 3</a:t>
            </a:r>
            <a:r>
              <a:rPr lang="nl-NL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: go/no go van docent met feedback.</a:t>
            </a:r>
          </a:p>
          <a:p>
            <a:r>
              <a:rPr lang="nl-NL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Stap 4</a:t>
            </a:r>
            <a:r>
              <a:rPr lang="nl-NL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: aan de slag met verbeterde argumentatieschema om betoog te schrijven voor Nederlands</a:t>
            </a:r>
          </a:p>
        </p:txBody>
      </p:sp>
    </p:spTree>
    <p:extLst>
      <p:ext uri="{BB962C8B-B14F-4D97-AF65-F5344CB8AC3E}">
        <p14:creationId xmlns:p14="http://schemas.microsoft.com/office/powerpoint/2010/main" val="966124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AC953C-A634-4B5C-BE75-80BF59E69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>
                <a:latin typeface="MS Gothic" panose="020B0609070205080204" pitchFamily="49" charset="-128"/>
                <a:ea typeface="MS Gothic" panose="020B0609070205080204" pitchFamily="49" charset="-128"/>
              </a:rPr>
              <a:t>STAP 1) STELLING MAKEN </a:t>
            </a:r>
            <a:r>
              <a:rPr lang="nl-NL" dirty="0">
                <a:latin typeface="MS Gothic" panose="020B0609070205080204" pitchFamily="49" charset="-128"/>
                <a:ea typeface="MS Gothic" panose="020B0609070205080204" pitchFamily="49" charset="-128"/>
                <a:sym typeface="Wingdings" panose="05000000000000000000" pitchFamily="2" charset="2"/>
              </a:rPr>
              <a:t> Go/no go docent</a:t>
            </a:r>
            <a:endParaRPr lang="nl-NL" dirty="0"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FEA6F6E-B8C2-43E9-B90A-C8331B31B6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018" y="1690688"/>
            <a:ext cx="9261963" cy="51887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kt 8">
                <a:extLst>
                  <a:ext uri="{FF2B5EF4-FFF2-40B4-BE49-F238E27FC236}">
                    <a16:creationId xmlns:a16="http://schemas.microsoft.com/office/drawing/2014/main" id="{54EF4953-0D89-476D-B70A-F47D82E22339}"/>
                  </a:ext>
                </a:extLst>
              </p14:cNvPr>
              <p14:cNvContentPartPr/>
              <p14:nvPr/>
            </p14:nvContentPartPr>
            <p14:xfrm>
              <a:off x="3920345" y="3557880"/>
              <a:ext cx="1520280" cy="185040"/>
            </p14:xfrm>
          </p:contentPart>
        </mc:Choice>
        <mc:Fallback xmlns="">
          <p:pic>
            <p:nvPicPr>
              <p:cNvPr id="9" name="Inkt 8">
                <a:extLst>
                  <a:ext uri="{FF2B5EF4-FFF2-40B4-BE49-F238E27FC236}">
                    <a16:creationId xmlns:a16="http://schemas.microsoft.com/office/drawing/2014/main" id="{54EF4953-0D89-476D-B70A-F47D82E2233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7345" y="3494880"/>
                <a:ext cx="1645920" cy="31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t 9">
                <a:extLst>
                  <a:ext uri="{FF2B5EF4-FFF2-40B4-BE49-F238E27FC236}">
                    <a16:creationId xmlns:a16="http://schemas.microsoft.com/office/drawing/2014/main" id="{ABC69A6A-C18A-49AE-9BD6-503843651653}"/>
                  </a:ext>
                </a:extLst>
              </p14:cNvPr>
              <p14:cNvContentPartPr/>
              <p14:nvPr/>
            </p14:nvContentPartPr>
            <p14:xfrm>
              <a:off x="5260625" y="3602520"/>
              <a:ext cx="106200" cy="27000"/>
            </p14:xfrm>
          </p:contentPart>
        </mc:Choice>
        <mc:Fallback xmlns="">
          <p:pic>
            <p:nvPicPr>
              <p:cNvPr id="10" name="Inkt 9">
                <a:extLst>
                  <a:ext uri="{FF2B5EF4-FFF2-40B4-BE49-F238E27FC236}">
                    <a16:creationId xmlns:a16="http://schemas.microsoft.com/office/drawing/2014/main" id="{ABC69A6A-C18A-49AE-9BD6-50384365165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97985" y="3539880"/>
                <a:ext cx="231840" cy="15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93746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173FE0-EE7D-4C93-B370-327B1E594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>
                <a:latin typeface="MS Gothic" panose="020B0609070205080204" pitchFamily="49" charset="-128"/>
                <a:ea typeface="MS Gothic" panose="020B0609070205080204" pitchFamily="49" charset="-128"/>
              </a:rPr>
              <a:t>STAP 2) ARGUMENTATIESCHEMA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t 3">
                <a:extLst>
                  <a:ext uri="{FF2B5EF4-FFF2-40B4-BE49-F238E27FC236}">
                    <a16:creationId xmlns:a16="http://schemas.microsoft.com/office/drawing/2014/main" id="{21723080-3B0C-48F0-81E3-D51F4E207FE9}"/>
                  </a:ext>
                </a:extLst>
              </p14:cNvPr>
              <p14:cNvContentPartPr/>
              <p14:nvPr/>
            </p14:nvContentPartPr>
            <p14:xfrm>
              <a:off x="2306465" y="759240"/>
              <a:ext cx="360" cy="360"/>
            </p14:xfrm>
          </p:contentPart>
        </mc:Choice>
        <mc:Fallback xmlns="">
          <p:pic>
            <p:nvPicPr>
              <p:cNvPr id="4" name="Inkt 3">
                <a:extLst>
                  <a:ext uri="{FF2B5EF4-FFF2-40B4-BE49-F238E27FC236}">
                    <a16:creationId xmlns:a16="http://schemas.microsoft.com/office/drawing/2014/main" id="{21723080-3B0C-48F0-81E3-D51F4E207FE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43825" y="696240"/>
                <a:ext cx="126000" cy="12600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Tijdelijke aanduiding voor inhoud 10">
            <a:extLst>
              <a:ext uri="{FF2B5EF4-FFF2-40B4-BE49-F238E27FC236}">
                <a16:creationId xmlns:a16="http://schemas.microsoft.com/office/drawing/2014/main" id="{89EB33C6-6E7A-4868-BB21-DDF1E74CBD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77678" y="1489836"/>
            <a:ext cx="7417244" cy="5368164"/>
          </a:xfrm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661441D2-5682-43EC-BEE0-CD41C9898C2A}"/>
              </a:ext>
            </a:extLst>
          </p:cNvPr>
          <p:cNvSpPr txBox="1"/>
          <p:nvPr/>
        </p:nvSpPr>
        <p:spPr>
          <a:xfrm>
            <a:off x="8715788" y="2217254"/>
            <a:ext cx="3184663" cy="304698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Leerling maakt minimaal 4 en maximaal 6 van deze argumentenschema’s.</a:t>
            </a: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Het moet minimaal 2 tegenargumenten bevatten.</a:t>
            </a:r>
          </a:p>
        </p:txBody>
      </p:sp>
    </p:spTree>
    <p:extLst>
      <p:ext uri="{BB962C8B-B14F-4D97-AF65-F5344CB8AC3E}">
        <p14:creationId xmlns:p14="http://schemas.microsoft.com/office/powerpoint/2010/main" val="2869759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56ABB3-AE57-495E-A77A-AB2C5015F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222" y="51986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nl-NL" dirty="0">
                <a:latin typeface="MS Gothic" panose="020B0609070205080204" pitchFamily="49" charset="-128"/>
                <a:ea typeface="MS Gothic" panose="020B0609070205080204" pitchFamily="49" charset="-128"/>
              </a:rPr>
              <a:t>STAP 3)</a:t>
            </a:r>
            <a:br>
              <a:rPr lang="nl-NL" dirty="0">
                <a:latin typeface="MS Gothic" panose="020B0609070205080204" pitchFamily="49" charset="-128"/>
                <a:ea typeface="MS Gothic" panose="020B0609070205080204" pitchFamily="49" charset="-128"/>
              </a:rPr>
            </a:br>
            <a:r>
              <a:rPr lang="nl-NL" dirty="0">
                <a:latin typeface="MS Gothic" panose="020B0609070205080204" pitchFamily="49" charset="-128"/>
                <a:ea typeface="MS Gothic" panose="020B0609070205080204" pitchFamily="49" charset="-128"/>
              </a:rPr>
              <a:t>CHECKLIST </a:t>
            </a:r>
            <a:br>
              <a:rPr lang="nl-NL" dirty="0">
                <a:latin typeface="MS Gothic" panose="020B0609070205080204" pitchFamily="49" charset="-128"/>
                <a:ea typeface="MS Gothic" panose="020B0609070205080204" pitchFamily="49" charset="-128"/>
              </a:rPr>
            </a:br>
            <a:endParaRPr lang="nl-NL" dirty="0"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ADF986AD-43EA-4AEB-9C66-6380E248F0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9033" y="0"/>
            <a:ext cx="8972967" cy="6858000"/>
          </a:xfrm>
        </p:spPr>
      </p:pic>
    </p:spTree>
    <p:extLst>
      <p:ext uri="{BB962C8B-B14F-4D97-AF65-F5344CB8AC3E}">
        <p14:creationId xmlns:p14="http://schemas.microsoft.com/office/powerpoint/2010/main" val="3230230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88C151-63FD-49F7-8586-4266AE3D9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>
                <a:latin typeface="MS Gothic" panose="020B0609070205080204" pitchFamily="49" charset="-128"/>
                <a:ea typeface="MS Gothic" panose="020B0609070205080204" pitchFamily="49" charset="-128"/>
              </a:rPr>
              <a:t>ONDERWERPEN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C1B01CD-3C6A-4AEE-B16E-2C24F3FE6B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r>
              <a:rPr lang="nl-NL" dirty="0">
                <a:latin typeface="Cambria" panose="02040503050406030204" pitchFamily="18" charset="0"/>
                <a:ea typeface="Cambria" panose="02040503050406030204" pitchFamily="18" charset="0"/>
              </a:rPr>
              <a:t>Aan deze opdracht ging een lessenserie vooraf over duurzame energie.</a:t>
            </a:r>
          </a:p>
          <a:p>
            <a:endParaRPr lang="nl-NL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nl-NL" dirty="0">
                <a:latin typeface="Cambria" panose="02040503050406030204" pitchFamily="18" charset="0"/>
                <a:ea typeface="Cambria" panose="02040503050406030204" pitchFamily="18" charset="0"/>
              </a:rPr>
              <a:t>We laten leerlingen een stelling onderzoeken over klimaatverandering. </a:t>
            </a:r>
          </a:p>
          <a:p>
            <a:r>
              <a:rPr lang="nl-NL" dirty="0">
                <a:latin typeface="Cambria" panose="02040503050406030204" pitchFamily="18" charset="0"/>
                <a:ea typeface="Cambria" panose="02040503050406030204" pitchFamily="18" charset="0"/>
              </a:rPr>
              <a:t>Vrij in het onderwerp </a:t>
            </a:r>
            <a:r>
              <a:rPr lang="nl-NL" dirty="0"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 </a:t>
            </a:r>
            <a:r>
              <a:rPr lang="nl-NL" i="1" dirty="0"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autonomie</a:t>
            </a:r>
            <a:endParaRPr lang="nl-NL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88ADD0A7-9F1F-4FEA-B0FB-48BA5B6E023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058411"/>
            <a:ext cx="6019800" cy="385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77064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158</Words>
  <Application>Microsoft Office PowerPoint</Application>
  <PresentationFormat>Breedbeeld</PresentationFormat>
  <Paragraphs>26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MS Gothic</vt:lpstr>
      <vt:lpstr>Arial</vt:lpstr>
      <vt:lpstr>Calibri</vt:lpstr>
      <vt:lpstr>Calibri Light</vt:lpstr>
      <vt:lpstr>Cambria</vt:lpstr>
      <vt:lpstr>Kantoorthema</vt:lpstr>
      <vt:lpstr>PowerPoint-presentatie</vt:lpstr>
      <vt:lpstr>OPDRACHT JOURNALISTIEK</vt:lpstr>
      <vt:lpstr>STAP 1) STELLING MAKEN  Go/no go docent</vt:lpstr>
      <vt:lpstr>STAP 2) ARGUMENTATIESCHEMA </vt:lpstr>
      <vt:lpstr>STAP 3) CHECKLIST  </vt:lpstr>
      <vt:lpstr>ONDERWERPEN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Tober, S.</dc:creator>
  <cp:lastModifiedBy>Tober, S.</cp:lastModifiedBy>
  <cp:revision>4</cp:revision>
  <dcterms:created xsi:type="dcterms:W3CDTF">2021-03-18T15:18:12Z</dcterms:created>
  <dcterms:modified xsi:type="dcterms:W3CDTF">2021-03-18T18:51:36Z</dcterms:modified>
</cp:coreProperties>
</file>