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88" r:id="rId24"/>
    <p:sldId id="274" r:id="rId25"/>
    <p:sldId id="275" r:id="rId26"/>
    <p:sldId id="276" r:id="rId27"/>
    <p:sldId id="277" r:id="rId28"/>
    <p:sldId id="278" r:id="rId29"/>
    <p:sldId id="279" r:id="rId30"/>
    <p:sldId id="289" r:id="rId31"/>
    <p:sldId id="281" r:id="rId32"/>
    <p:sldId id="282" r:id="rId33"/>
    <p:sldId id="283" r:id="rId34"/>
    <p:sldId id="284" r:id="rId35"/>
    <p:sldId id="285" r:id="rId36"/>
    <p:sldId id="286" r:id="rId37"/>
    <p:sldId id="287" r:id="rId38"/>
  </p:sldIdLst>
  <p:sldSz cx="12192000" cy="6858000"/>
  <p:notesSz cx="7772400" cy="100584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9" d="100"/>
          <a:sy n="59" d="100"/>
        </p:scale>
        <p:origin x="940"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15A918C2-4EA3-46E0-BC59-BB2188A516CA}"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5" name="PlaceHolder 2"/>
          <p:cNvSpPr>
            <a:spLocks noGrp="1"/>
          </p:cNvSpPr>
          <p:nvPr>
            <p:ph type="body"/>
          </p:nvPr>
        </p:nvSpPr>
        <p:spPr>
          <a:xfrm>
            <a:off x="1523880" y="3602160"/>
            <a:ext cx="91436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6" name="PlaceHolder 3"/>
          <p:cNvSpPr>
            <a:spLocks noGrp="1"/>
          </p:cNvSpPr>
          <p:nvPr>
            <p:ph type="body"/>
          </p:nvPr>
        </p:nvSpPr>
        <p:spPr>
          <a:xfrm>
            <a:off x="1523880" y="4466880"/>
            <a:ext cx="91436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 name="PlaceHolder 4"/>
          <p:cNvSpPr>
            <a:spLocks noGrp="1"/>
          </p:cNvSpPr>
          <p:nvPr>
            <p:ph type="sldNum" idx="1"/>
          </p:nvPr>
        </p:nvSpPr>
        <p:spPr/>
        <p:txBody>
          <a:bodyPr/>
          <a:lstStyle/>
          <a:p>
            <a:fld id="{CBBAAF0C-7CBE-4573-97FA-37B34FE53EC7}"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8" name="PlaceHolder 2"/>
          <p:cNvSpPr>
            <a:spLocks noGrp="1"/>
          </p:cNvSpPr>
          <p:nvPr>
            <p:ph type="body"/>
          </p:nvPr>
        </p:nvSpPr>
        <p:spPr>
          <a:xfrm>
            <a:off x="15238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9" name="PlaceHolder 3"/>
          <p:cNvSpPr>
            <a:spLocks noGrp="1"/>
          </p:cNvSpPr>
          <p:nvPr>
            <p:ph type="body"/>
          </p:nvPr>
        </p:nvSpPr>
        <p:spPr>
          <a:xfrm>
            <a:off x="62092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0" name="PlaceHolder 4"/>
          <p:cNvSpPr>
            <a:spLocks noGrp="1"/>
          </p:cNvSpPr>
          <p:nvPr>
            <p:ph type="body"/>
          </p:nvPr>
        </p:nvSpPr>
        <p:spPr>
          <a:xfrm>
            <a:off x="15238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1" name="PlaceHolder 5"/>
          <p:cNvSpPr>
            <a:spLocks noGrp="1"/>
          </p:cNvSpPr>
          <p:nvPr>
            <p:ph type="body"/>
          </p:nvPr>
        </p:nvSpPr>
        <p:spPr>
          <a:xfrm>
            <a:off x="62092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 name="PlaceHolder 6"/>
          <p:cNvSpPr>
            <a:spLocks noGrp="1"/>
          </p:cNvSpPr>
          <p:nvPr>
            <p:ph type="sldNum" idx="1"/>
          </p:nvPr>
        </p:nvSpPr>
        <p:spPr/>
        <p:txBody>
          <a:bodyPr/>
          <a:lstStyle/>
          <a:p>
            <a:fld id="{9AFCADDB-5025-42EE-B459-43A5A0675FAA}" type="slidenum">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3" name="PlaceHolder 2"/>
          <p:cNvSpPr>
            <a:spLocks noGrp="1"/>
          </p:cNvSpPr>
          <p:nvPr>
            <p:ph type="body"/>
          </p:nvPr>
        </p:nvSpPr>
        <p:spPr>
          <a:xfrm>
            <a:off x="1523880" y="360216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4" name="PlaceHolder 3"/>
          <p:cNvSpPr>
            <a:spLocks noGrp="1"/>
          </p:cNvSpPr>
          <p:nvPr>
            <p:ph type="body"/>
          </p:nvPr>
        </p:nvSpPr>
        <p:spPr>
          <a:xfrm>
            <a:off x="4615560" y="360216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5" name="PlaceHolder 4"/>
          <p:cNvSpPr>
            <a:spLocks noGrp="1"/>
          </p:cNvSpPr>
          <p:nvPr>
            <p:ph type="body"/>
          </p:nvPr>
        </p:nvSpPr>
        <p:spPr>
          <a:xfrm>
            <a:off x="7707240" y="360216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6" name="PlaceHolder 5"/>
          <p:cNvSpPr>
            <a:spLocks noGrp="1"/>
          </p:cNvSpPr>
          <p:nvPr>
            <p:ph type="body"/>
          </p:nvPr>
        </p:nvSpPr>
        <p:spPr>
          <a:xfrm>
            <a:off x="1523880" y="446688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7" name="PlaceHolder 6"/>
          <p:cNvSpPr>
            <a:spLocks noGrp="1"/>
          </p:cNvSpPr>
          <p:nvPr>
            <p:ph type="body"/>
          </p:nvPr>
        </p:nvSpPr>
        <p:spPr>
          <a:xfrm>
            <a:off x="4615560" y="446688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8" name="PlaceHolder 7"/>
          <p:cNvSpPr>
            <a:spLocks noGrp="1"/>
          </p:cNvSpPr>
          <p:nvPr>
            <p:ph type="body"/>
          </p:nvPr>
        </p:nvSpPr>
        <p:spPr>
          <a:xfrm>
            <a:off x="7707240" y="446688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 name="PlaceHolder 8"/>
          <p:cNvSpPr>
            <a:spLocks noGrp="1"/>
          </p:cNvSpPr>
          <p:nvPr>
            <p:ph type="sldNum" idx="1"/>
          </p:nvPr>
        </p:nvSpPr>
        <p:spPr/>
        <p:txBody>
          <a:bodyPr/>
          <a:lstStyle/>
          <a:p>
            <a:fld id="{A53425CD-4E8D-4C68-934E-107CCC6714BD}" type="slidenum">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2"/>
          </p:nvPr>
        </p:nvSpPr>
        <p:spPr/>
        <p:txBody>
          <a:bodyPr/>
          <a:lstStyle/>
          <a:p>
            <a:fld id="{511262B8-D5A6-4F28-9C2C-340880511B49}" type="slidenum">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43" name="PlaceHolder 2"/>
          <p:cNvSpPr>
            <a:spLocks noGrp="1"/>
          </p:cNvSpPr>
          <p:nvPr>
            <p:ph type="subTitle"/>
          </p:nvPr>
        </p:nvSpPr>
        <p:spPr>
          <a:xfrm>
            <a:off x="1523880" y="3602160"/>
            <a:ext cx="9143640" cy="1655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sldNum" idx="2"/>
          </p:nvPr>
        </p:nvSpPr>
        <p:spPr/>
        <p:txBody>
          <a:bodyPr/>
          <a:lstStyle/>
          <a:p>
            <a:fld id="{16B75880-086E-4114-80B1-5368180EC3D7}" type="slidenum">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45" name="PlaceHolder 2"/>
          <p:cNvSpPr>
            <a:spLocks noGrp="1"/>
          </p:cNvSpPr>
          <p:nvPr>
            <p:ph type="body"/>
          </p:nvPr>
        </p:nvSpPr>
        <p:spPr>
          <a:xfrm>
            <a:off x="1523880" y="3602160"/>
            <a:ext cx="91436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 name="PlaceHolder 3"/>
          <p:cNvSpPr>
            <a:spLocks noGrp="1"/>
          </p:cNvSpPr>
          <p:nvPr>
            <p:ph type="sldNum" idx="2"/>
          </p:nvPr>
        </p:nvSpPr>
        <p:spPr/>
        <p:txBody>
          <a:bodyPr/>
          <a:lstStyle/>
          <a:p>
            <a:fld id="{B524D277-2B29-4C6A-A8CF-764F4B1B9AC2}" type="slidenum">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47" name="PlaceHolder 2"/>
          <p:cNvSpPr>
            <a:spLocks noGrp="1"/>
          </p:cNvSpPr>
          <p:nvPr>
            <p:ph type="body"/>
          </p:nvPr>
        </p:nvSpPr>
        <p:spPr>
          <a:xfrm>
            <a:off x="15238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8" name="PlaceHolder 3"/>
          <p:cNvSpPr>
            <a:spLocks noGrp="1"/>
          </p:cNvSpPr>
          <p:nvPr>
            <p:ph type="body"/>
          </p:nvPr>
        </p:nvSpPr>
        <p:spPr>
          <a:xfrm>
            <a:off x="62092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 name="PlaceHolder 4"/>
          <p:cNvSpPr>
            <a:spLocks noGrp="1"/>
          </p:cNvSpPr>
          <p:nvPr>
            <p:ph type="sldNum" idx="2"/>
          </p:nvPr>
        </p:nvSpPr>
        <p:spPr/>
        <p:txBody>
          <a:bodyPr/>
          <a:lstStyle/>
          <a:p>
            <a:fld id="{6761E88B-19AE-4457-B5F0-B5943AF7C10D}" type="slidenum">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sldNum" idx="2"/>
          </p:nvPr>
        </p:nvSpPr>
        <p:spPr/>
        <p:txBody>
          <a:bodyPr/>
          <a:lstStyle/>
          <a:p>
            <a:fld id="{A6CD540D-E057-476A-8D3F-A7A800DE3847}" type="slidenum">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1523880" y="1122480"/>
            <a:ext cx="9143640" cy="1106676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sldNum" idx="2"/>
          </p:nvPr>
        </p:nvSpPr>
        <p:spPr/>
        <p:txBody>
          <a:bodyPr/>
          <a:lstStyle/>
          <a:p>
            <a:fld id="{C4984BDD-898F-4185-927F-28ECC7668B02}" type="slidenum">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2" name="PlaceHolder 2"/>
          <p:cNvSpPr>
            <a:spLocks noGrp="1"/>
          </p:cNvSpPr>
          <p:nvPr>
            <p:ph type="body"/>
          </p:nvPr>
        </p:nvSpPr>
        <p:spPr>
          <a:xfrm>
            <a:off x="15238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3" name="PlaceHolder 3"/>
          <p:cNvSpPr>
            <a:spLocks noGrp="1"/>
          </p:cNvSpPr>
          <p:nvPr>
            <p:ph type="body"/>
          </p:nvPr>
        </p:nvSpPr>
        <p:spPr>
          <a:xfrm>
            <a:off x="62092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4" name="PlaceHolder 4"/>
          <p:cNvSpPr>
            <a:spLocks noGrp="1"/>
          </p:cNvSpPr>
          <p:nvPr>
            <p:ph type="body"/>
          </p:nvPr>
        </p:nvSpPr>
        <p:spPr>
          <a:xfrm>
            <a:off x="15238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sldNum" idx="2"/>
          </p:nvPr>
        </p:nvSpPr>
        <p:spPr/>
        <p:txBody>
          <a:bodyPr/>
          <a:lstStyle/>
          <a:p>
            <a:fld id="{EFE38F13-8AB8-4F46-AC28-98950A38A902}"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4" name="PlaceHolder 2"/>
          <p:cNvSpPr>
            <a:spLocks noGrp="1"/>
          </p:cNvSpPr>
          <p:nvPr>
            <p:ph type="subTitle"/>
          </p:nvPr>
        </p:nvSpPr>
        <p:spPr>
          <a:xfrm>
            <a:off x="1523880" y="3602160"/>
            <a:ext cx="9143640" cy="1655280"/>
          </a:xfrm>
          <a:prstGeom prst="rect">
            <a:avLst/>
          </a:prstGeom>
        </p:spPr>
        <p:txBody>
          <a:bodyPr lIns="0" tIns="0" rIns="0" bIns="0" anchor="ctr">
            <a:noAutofit/>
          </a:bodyPr>
          <a:lstStyle/>
          <a:p>
            <a:pPr algn="ctr"/>
            <a:endParaRPr lang="en-US" sz="3200" b="0" strike="noStrike" spc="-1">
              <a:latin typeface="Calibri"/>
            </a:endParaRPr>
          </a:p>
        </p:txBody>
      </p:sp>
      <p:sp>
        <p:nvSpPr>
          <p:cNvPr id="2" name="PlaceHolder 3"/>
          <p:cNvSpPr>
            <a:spLocks noGrp="1"/>
          </p:cNvSpPr>
          <p:nvPr>
            <p:ph type="sldNum" idx="1"/>
          </p:nvPr>
        </p:nvSpPr>
        <p:spPr/>
        <p:txBody>
          <a:bodyPr/>
          <a:lstStyle/>
          <a:p>
            <a:fld id="{CA945260-BBB7-4B86-A645-D6BD40B9B433}"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6" name="PlaceHolder 2"/>
          <p:cNvSpPr>
            <a:spLocks noGrp="1"/>
          </p:cNvSpPr>
          <p:nvPr>
            <p:ph type="body"/>
          </p:nvPr>
        </p:nvSpPr>
        <p:spPr>
          <a:xfrm>
            <a:off x="15238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7" name="PlaceHolder 3"/>
          <p:cNvSpPr>
            <a:spLocks noGrp="1"/>
          </p:cNvSpPr>
          <p:nvPr>
            <p:ph type="body"/>
          </p:nvPr>
        </p:nvSpPr>
        <p:spPr>
          <a:xfrm>
            <a:off x="62092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8" name="PlaceHolder 4"/>
          <p:cNvSpPr>
            <a:spLocks noGrp="1"/>
          </p:cNvSpPr>
          <p:nvPr>
            <p:ph type="body"/>
          </p:nvPr>
        </p:nvSpPr>
        <p:spPr>
          <a:xfrm>
            <a:off x="62092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sldNum" idx="2"/>
          </p:nvPr>
        </p:nvSpPr>
        <p:spPr/>
        <p:txBody>
          <a:bodyPr/>
          <a:lstStyle/>
          <a:p>
            <a:fld id="{16FB1B3F-67D6-46C0-A718-FE6854D69434}" type="slidenum">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0" name="PlaceHolder 2"/>
          <p:cNvSpPr>
            <a:spLocks noGrp="1"/>
          </p:cNvSpPr>
          <p:nvPr>
            <p:ph type="body"/>
          </p:nvPr>
        </p:nvSpPr>
        <p:spPr>
          <a:xfrm>
            <a:off x="15238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1" name="PlaceHolder 3"/>
          <p:cNvSpPr>
            <a:spLocks noGrp="1"/>
          </p:cNvSpPr>
          <p:nvPr>
            <p:ph type="body"/>
          </p:nvPr>
        </p:nvSpPr>
        <p:spPr>
          <a:xfrm>
            <a:off x="62092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2" name="PlaceHolder 4"/>
          <p:cNvSpPr>
            <a:spLocks noGrp="1"/>
          </p:cNvSpPr>
          <p:nvPr>
            <p:ph type="body"/>
          </p:nvPr>
        </p:nvSpPr>
        <p:spPr>
          <a:xfrm>
            <a:off x="1523880" y="4466880"/>
            <a:ext cx="91436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sldNum" idx="2"/>
          </p:nvPr>
        </p:nvSpPr>
        <p:spPr/>
        <p:txBody>
          <a:bodyPr/>
          <a:lstStyle/>
          <a:p>
            <a:fld id="{1D03B86C-B332-478A-A170-8BB11F9C387C}" type="slidenum">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4" name="PlaceHolder 2"/>
          <p:cNvSpPr>
            <a:spLocks noGrp="1"/>
          </p:cNvSpPr>
          <p:nvPr>
            <p:ph type="body"/>
          </p:nvPr>
        </p:nvSpPr>
        <p:spPr>
          <a:xfrm>
            <a:off x="1523880" y="3602160"/>
            <a:ext cx="91436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5" name="PlaceHolder 3"/>
          <p:cNvSpPr>
            <a:spLocks noGrp="1"/>
          </p:cNvSpPr>
          <p:nvPr>
            <p:ph type="body"/>
          </p:nvPr>
        </p:nvSpPr>
        <p:spPr>
          <a:xfrm>
            <a:off x="1523880" y="4466880"/>
            <a:ext cx="91436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 name="PlaceHolder 4"/>
          <p:cNvSpPr>
            <a:spLocks noGrp="1"/>
          </p:cNvSpPr>
          <p:nvPr>
            <p:ph type="sldNum" idx="2"/>
          </p:nvPr>
        </p:nvSpPr>
        <p:spPr/>
        <p:txBody>
          <a:bodyPr/>
          <a:lstStyle/>
          <a:p>
            <a:fld id="{16D4B13C-95FD-4B69-B982-3428AB6E2461}" type="slidenum">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7" name="PlaceHolder 2"/>
          <p:cNvSpPr>
            <a:spLocks noGrp="1"/>
          </p:cNvSpPr>
          <p:nvPr>
            <p:ph type="body"/>
          </p:nvPr>
        </p:nvSpPr>
        <p:spPr>
          <a:xfrm>
            <a:off x="15238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8" name="PlaceHolder 3"/>
          <p:cNvSpPr>
            <a:spLocks noGrp="1"/>
          </p:cNvSpPr>
          <p:nvPr>
            <p:ph type="body"/>
          </p:nvPr>
        </p:nvSpPr>
        <p:spPr>
          <a:xfrm>
            <a:off x="62092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9" name="PlaceHolder 4"/>
          <p:cNvSpPr>
            <a:spLocks noGrp="1"/>
          </p:cNvSpPr>
          <p:nvPr>
            <p:ph type="body"/>
          </p:nvPr>
        </p:nvSpPr>
        <p:spPr>
          <a:xfrm>
            <a:off x="15238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0" name="PlaceHolder 5"/>
          <p:cNvSpPr>
            <a:spLocks noGrp="1"/>
          </p:cNvSpPr>
          <p:nvPr>
            <p:ph type="body"/>
          </p:nvPr>
        </p:nvSpPr>
        <p:spPr>
          <a:xfrm>
            <a:off x="62092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 name="PlaceHolder 6"/>
          <p:cNvSpPr>
            <a:spLocks noGrp="1"/>
          </p:cNvSpPr>
          <p:nvPr>
            <p:ph type="sldNum" idx="2"/>
          </p:nvPr>
        </p:nvSpPr>
        <p:spPr/>
        <p:txBody>
          <a:bodyPr/>
          <a:lstStyle/>
          <a:p>
            <a:fld id="{B4D2736A-A832-4015-9CFF-6F1C5440A8E1}" type="slidenum">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72" name="PlaceHolder 2"/>
          <p:cNvSpPr>
            <a:spLocks noGrp="1"/>
          </p:cNvSpPr>
          <p:nvPr>
            <p:ph type="body"/>
          </p:nvPr>
        </p:nvSpPr>
        <p:spPr>
          <a:xfrm>
            <a:off x="1523880" y="360216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3" name="PlaceHolder 3"/>
          <p:cNvSpPr>
            <a:spLocks noGrp="1"/>
          </p:cNvSpPr>
          <p:nvPr>
            <p:ph type="body"/>
          </p:nvPr>
        </p:nvSpPr>
        <p:spPr>
          <a:xfrm>
            <a:off x="4615560" y="360216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4" name="PlaceHolder 4"/>
          <p:cNvSpPr>
            <a:spLocks noGrp="1"/>
          </p:cNvSpPr>
          <p:nvPr>
            <p:ph type="body"/>
          </p:nvPr>
        </p:nvSpPr>
        <p:spPr>
          <a:xfrm>
            <a:off x="7707240" y="360216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5" name="PlaceHolder 5"/>
          <p:cNvSpPr>
            <a:spLocks noGrp="1"/>
          </p:cNvSpPr>
          <p:nvPr>
            <p:ph type="body"/>
          </p:nvPr>
        </p:nvSpPr>
        <p:spPr>
          <a:xfrm>
            <a:off x="1523880" y="446688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6" name="PlaceHolder 6"/>
          <p:cNvSpPr>
            <a:spLocks noGrp="1"/>
          </p:cNvSpPr>
          <p:nvPr>
            <p:ph type="body"/>
          </p:nvPr>
        </p:nvSpPr>
        <p:spPr>
          <a:xfrm>
            <a:off x="4615560" y="446688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7" name="PlaceHolder 7"/>
          <p:cNvSpPr>
            <a:spLocks noGrp="1"/>
          </p:cNvSpPr>
          <p:nvPr>
            <p:ph type="body"/>
          </p:nvPr>
        </p:nvSpPr>
        <p:spPr>
          <a:xfrm>
            <a:off x="7707240" y="446688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 name="PlaceHolder 8"/>
          <p:cNvSpPr>
            <a:spLocks noGrp="1"/>
          </p:cNvSpPr>
          <p:nvPr>
            <p:ph type="sldNum" idx="2"/>
          </p:nvPr>
        </p:nvSpPr>
        <p:spPr/>
        <p:txBody>
          <a:bodyPr/>
          <a:lstStyle/>
          <a:p>
            <a:fld id="{6AF2AA71-59A5-4417-9B6B-2A107B399AF2}" type="slidenum">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3"/>
          </p:nvPr>
        </p:nvSpPr>
        <p:spPr/>
        <p:txBody>
          <a:bodyPr/>
          <a:lstStyle/>
          <a:p>
            <a:fld id="{7574CD78-1CDF-433E-9C0F-7FF9B3488E17}" type="slidenum">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82" name="PlaceHolder 2"/>
          <p:cNvSpPr>
            <a:spLocks noGrp="1"/>
          </p:cNvSpPr>
          <p:nvPr>
            <p:ph type="subTitle"/>
          </p:nvPr>
        </p:nvSpPr>
        <p:spPr>
          <a:xfrm>
            <a:off x="1523880" y="3602160"/>
            <a:ext cx="9143640" cy="1655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sldNum" idx="3"/>
          </p:nvPr>
        </p:nvSpPr>
        <p:spPr/>
        <p:txBody>
          <a:bodyPr/>
          <a:lstStyle/>
          <a:p>
            <a:fld id="{76961E4D-8D8C-476E-B335-8F484BDC886C}" type="slidenum">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84" name="PlaceHolder 2"/>
          <p:cNvSpPr>
            <a:spLocks noGrp="1"/>
          </p:cNvSpPr>
          <p:nvPr>
            <p:ph type="body"/>
          </p:nvPr>
        </p:nvSpPr>
        <p:spPr>
          <a:xfrm>
            <a:off x="1523880" y="3602160"/>
            <a:ext cx="91436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 name="PlaceHolder 3"/>
          <p:cNvSpPr>
            <a:spLocks noGrp="1"/>
          </p:cNvSpPr>
          <p:nvPr>
            <p:ph type="sldNum" idx="3"/>
          </p:nvPr>
        </p:nvSpPr>
        <p:spPr/>
        <p:txBody>
          <a:bodyPr/>
          <a:lstStyle/>
          <a:p>
            <a:fld id="{5D9FA471-CCF8-4F53-A977-577ABAE4418A}" type="slidenum">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86" name="PlaceHolder 2"/>
          <p:cNvSpPr>
            <a:spLocks noGrp="1"/>
          </p:cNvSpPr>
          <p:nvPr>
            <p:ph type="body"/>
          </p:nvPr>
        </p:nvSpPr>
        <p:spPr>
          <a:xfrm>
            <a:off x="15238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87" name="PlaceHolder 3"/>
          <p:cNvSpPr>
            <a:spLocks noGrp="1"/>
          </p:cNvSpPr>
          <p:nvPr>
            <p:ph type="body"/>
          </p:nvPr>
        </p:nvSpPr>
        <p:spPr>
          <a:xfrm>
            <a:off x="62092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 name="PlaceHolder 4"/>
          <p:cNvSpPr>
            <a:spLocks noGrp="1"/>
          </p:cNvSpPr>
          <p:nvPr>
            <p:ph type="sldNum" idx="3"/>
          </p:nvPr>
        </p:nvSpPr>
        <p:spPr/>
        <p:txBody>
          <a:bodyPr/>
          <a:lstStyle/>
          <a:p>
            <a:fld id="{6B62BA0F-932D-4F76-BFAE-A6DD58AAA292}" type="slidenum">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sldNum" idx="3"/>
          </p:nvPr>
        </p:nvSpPr>
        <p:spPr/>
        <p:txBody>
          <a:bodyPr/>
          <a:lstStyle/>
          <a:p>
            <a:fld id="{B1952044-864D-4294-B671-920EFBA26803}"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body"/>
          </p:nvPr>
        </p:nvSpPr>
        <p:spPr>
          <a:xfrm>
            <a:off x="1523880" y="3602160"/>
            <a:ext cx="91436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 name="PlaceHolder 3"/>
          <p:cNvSpPr>
            <a:spLocks noGrp="1"/>
          </p:cNvSpPr>
          <p:nvPr>
            <p:ph type="sldNum" idx="1"/>
          </p:nvPr>
        </p:nvSpPr>
        <p:spPr/>
        <p:txBody>
          <a:bodyPr/>
          <a:lstStyle/>
          <a:p>
            <a:fld id="{FCBE4854-3E9D-49EB-8158-399E73FA7927}"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1523880" y="1122480"/>
            <a:ext cx="9143640" cy="1106676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sldNum" idx="3"/>
          </p:nvPr>
        </p:nvSpPr>
        <p:spPr/>
        <p:txBody>
          <a:bodyPr/>
          <a:lstStyle/>
          <a:p>
            <a:fld id="{549B8590-9F57-4548-BD68-C9E874CFB502}" type="slidenum">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91" name="PlaceHolder 2"/>
          <p:cNvSpPr>
            <a:spLocks noGrp="1"/>
          </p:cNvSpPr>
          <p:nvPr>
            <p:ph type="body"/>
          </p:nvPr>
        </p:nvSpPr>
        <p:spPr>
          <a:xfrm>
            <a:off x="15238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2" name="PlaceHolder 3"/>
          <p:cNvSpPr>
            <a:spLocks noGrp="1"/>
          </p:cNvSpPr>
          <p:nvPr>
            <p:ph type="body"/>
          </p:nvPr>
        </p:nvSpPr>
        <p:spPr>
          <a:xfrm>
            <a:off x="62092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3" name="PlaceHolder 4"/>
          <p:cNvSpPr>
            <a:spLocks noGrp="1"/>
          </p:cNvSpPr>
          <p:nvPr>
            <p:ph type="body"/>
          </p:nvPr>
        </p:nvSpPr>
        <p:spPr>
          <a:xfrm>
            <a:off x="15238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sldNum" idx="3"/>
          </p:nvPr>
        </p:nvSpPr>
        <p:spPr/>
        <p:txBody>
          <a:bodyPr/>
          <a:lstStyle/>
          <a:p>
            <a:fld id="{A41AC71A-BB11-4993-9452-44440DA221E0}" type="slidenum">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95" name="PlaceHolder 2"/>
          <p:cNvSpPr>
            <a:spLocks noGrp="1"/>
          </p:cNvSpPr>
          <p:nvPr>
            <p:ph type="body"/>
          </p:nvPr>
        </p:nvSpPr>
        <p:spPr>
          <a:xfrm>
            <a:off x="15238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6" name="PlaceHolder 3"/>
          <p:cNvSpPr>
            <a:spLocks noGrp="1"/>
          </p:cNvSpPr>
          <p:nvPr>
            <p:ph type="body"/>
          </p:nvPr>
        </p:nvSpPr>
        <p:spPr>
          <a:xfrm>
            <a:off x="62092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7" name="PlaceHolder 4"/>
          <p:cNvSpPr>
            <a:spLocks noGrp="1"/>
          </p:cNvSpPr>
          <p:nvPr>
            <p:ph type="body"/>
          </p:nvPr>
        </p:nvSpPr>
        <p:spPr>
          <a:xfrm>
            <a:off x="62092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sldNum" idx="3"/>
          </p:nvPr>
        </p:nvSpPr>
        <p:spPr/>
        <p:txBody>
          <a:bodyPr/>
          <a:lstStyle/>
          <a:p>
            <a:fld id="{6BFE1EF7-BCDF-4E0F-9BF0-0148BCE9FFEB}" type="slidenum">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99" name="PlaceHolder 2"/>
          <p:cNvSpPr>
            <a:spLocks noGrp="1"/>
          </p:cNvSpPr>
          <p:nvPr>
            <p:ph type="body"/>
          </p:nvPr>
        </p:nvSpPr>
        <p:spPr>
          <a:xfrm>
            <a:off x="15238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0" name="PlaceHolder 3"/>
          <p:cNvSpPr>
            <a:spLocks noGrp="1"/>
          </p:cNvSpPr>
          <p:nvPr>
            <p:ph type="body"/>
          </p:nvPr>
        </p:nvSpPr>
        <p:spPr>
          <a:xfrm>
            <a:off x="62092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1" name="PlaceHolder 4"/>
          <p:cNvSpPr>
            <a:spLocks noGrp="1"/>
          </p:cNvSpPr>
          <p:nvPr>
            <p:ph type="body"/>
          </p:nvPr>
        </p:nvSpPr>
        <p:spPr>
          <a:xfrm>
            <a:off x="1523880" y="4466880"/>
            <a:ext cx="91436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sldNum" idx="3"/>
          </p:nvPr>
        </p:nvSpPr>
        <p:spPr/>
        <p:txBody>
          <a:bodyPr/>
          <a:lstStyle/>
          <a:p>
            <a:fld id="{3E828C6A-0310-4085-86DB-530F9A8DA3EE}" type="slidenum">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3" name="PlaceHolder 2"/>
          <p:cNvSpPr>
            <a:spLocks noGrp="1"/>
          </p:cNvSpPr>
          <p:nvPr>
            <p:ph type="body"/>
          </p:nvPr>
        </p:nvSpPr>
        <p:spPr>
          <a:xfrm>
            <a:off x="1523880" y="3602160"/>
            <a:ext cx="91436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4" name="PlaceHolder 3"/>
          <p:cNvSpPr>
            <a:spLocks noGrp="1"/>
          </p:cNvSpPr>
          <p:nvPr>
            <p:ph type="body"/>
          </p:nvPr>
        </p:nvSpPr>
        <p:spPr>
          <a:xfrm>
            <a:off x="1523880" y="4466880"/>
            <a:ext cx="91436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 name="PlaceHolder 4"/>
          <p:cNvSpPr>
            <a:spLocks noGrp="1"/>
          </p:cNvSpPr>
          <p:nvPr>
            <p:ph type="sldNum" idx="3"/>
          </p:nvPr>
        </p:nvSpPr>
        <p:spPr/>
        <p:txBody>
          <a:bodyPr/>
          <a:lstStyle/>
          <a:p>
            <a:fld id="{A00FB6BF-1FAD-419F-B6D4-EBA9FFF6DAAB}" type="slidenum">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6" name="PlaceHolder 2"/>
          <p:cNvSpPr>
            <a:spLocks noGrp="1"/>
          </p:cNvSpPr>
          <p:nvPr>
            <p:ph type="body"/>
          </p:nvPr>
        </p:nvSpPr>
        <p:spPr>
          <a:xfrm>
            <a:off x="15238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7" name="PlaceHolder 3"/>
          <p:cNvSpPr>
            <a:spLocks noGrp="1"/>
          </p:cNvSpPr>
          <p:nvPr>
            <p:ph type="body"/>
          </p:nvPr>
        </p:nvSpPr>
        <p:spPr>
          <a:xfrm>
            <a:off x="62092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8" name="PlaceHolder 4"/>
          <p:cNvSpPr>
            <a:spLocks noGrp="1"/>
          </p:cNvSpPr>
          <p:nvPr>
            <p:ph type="body"/>
          </p:nvPr>
        </p:nvSpPr>
        <p:spPr>
          <a:xfrm>
            <a:off x="15238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9" name="PlaceHolder 5"/>
          <p:cNvSpPr>
            <a:spLocks noGrp="1"/>
          </p:cNvSpPr>
          <p:nvPr>
            <p:ph type="body"/>
          </p:nvPr>
        </p:nvSpPr>
        <p:spPr>
          <a:xfrm>
            <a:off x="62092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 name="PlaceHolder 6"/>
          <p:cNvSpPr>
            <a:spLocks noGrp="1"/>
          </p:cNvSpPr>
          <p:nvPr>
            <p:ph type="sldNum" idx="3"/>
          </p:nvPr>
        </p:nvSpPr>
        <p:spPr/>
        <p:txBody>
          <a:bodyPr/>
          <a:lstStyle/>
          <a:p>
            <a:fld id="{1ED161DE-7769-47FF-8EB1-811F5D6A097F}" type="slidenum">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11" name="PlaceHolder 2"/>
          <p:cNvSpPr>
            <a:spLocks noGrp="1"/>
          </p:cNvSpPr>
          <p:nvPr>
            <p:ph type="body"/>
          </p:nvPr>
        </p:nvSpPr>
        <p:spPr>
          <a:xfrm>
            <a:off x="1523880" y="360216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2" name="PlaceHolder 3"/>
          <p:cNvSpPr>
            <a:spLocks noGrp="1"/>
          </p:cNvSpPr>
          <p:nvPr>
            <p:ph type="body"/>
          </p:nvPr>
        </p:nvSpPr>
        <p:spPr>
          <a:xfrm>
            <a:off x="4615560" y="360216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3" name="PlaceHolder 4"/>
          <p:cNvSpPr>
            <a:spLocks noGrp="1"/>
          </p:cNvSpPr>
          <p:nvPr>
            <p:ph type="body"/>
          </p:nvPr>
        </p:nvSpPr>
        <p:spPr>
          <a:xfrm>
            <a:off x="7707240" y="360216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4" name="PlaceHolder 5"/>
          <p:cNvSpPr>
            <a:spLocks noGrp="1"/>
          </p:cNvSpPr>
          <p:nvPr>
            <p:ph type="body"/>
          </p:nvPr>
        </p:nvSpPr>
        <p:spPr>
          <a:xfrm>
            <a:off x="1523880" y="446688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5" name="PlaceHolder 6"/>
          <p:cNvSpPr>
            <a:spLocks noGrp="1"/>
          </p:cNvSpPr>
          <p:nvPr>
            <p:ph type="body"/>
          </p:nvPr>
        </p:nvSpPr>
        <p:spPr>
          <a:xfrm>
            <a:off x="4615560" y="446688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6" name="PlaceHolder 7"/>
          <p:cNvSpPr>
            <a:spLocks noGrp="1"/>
          </p:cNvSpPr>
          <p:nvPr>
            <p:ph type="body"/>
          </p:nvPr>
        </p:nvSpPr>
        <p:spPr>
          <a:xfrm>
            <a:off x="7707240" y="446688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 name="PlaceHolder 8"/>
          <p:cNvSpPr>
            <a:spLocks noGrp="1"/>
          </p:cNvSpPr>
          <p:nvPr>
            <p:ph type="sldNum" idx="3"/>
          </p:nvPr>
        </p:nvSpPr>
        <p:spPr/>
        <p:txBody>
          <a:bodyPr/>
          <a:lstStyle/>
          <a:p>
            <a:fld id="{D39228A5-7957-4B13-BA2E-182B206ED444}" type="slidenum">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4"/>
          </p:nvPr>
        </p:nvSpPr>
        <p:spPr/>
        <p:txBody>
          <a:bodyPr/>
          <a:lstStyle/>
          <a:p>
            <a:fld id="{79C2A30D-EFA4-4140-8A2D-27B7F818173F}" type="slidenum">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5"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6" name="PlaceHolder 2"/>
          <p:cNvSpPr>
            <a:spLocks noGrp="1"/>
          </p:cNvSpPr>
          <p:nvPr>
            <p:ph type="subTitle"/>
          </p:nvPr>
        </p:nvSpPr>
        <p:spPr>
          <a:xfrm>
            <a:off x="1523880" y="3602160"/>
            <a:ext cx="9143640" cy="1655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sldNum" idx="4"/>
          </p:nvPr>
        </p:nvSpPr>
        <p:spPr/>
        <p:txBody>
          <a:bodyPr/>
          <a:lstStyle/>
          <a:p>
            <a:fld id="{BF6CB855-DF32-41C1-A5FD-5BFFFD37CCAF}" type="slidenum">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8" name="PlaceHolder 2"/>
          <p:cNvSpPr>
            <a:spLocks noGrp="1"/>
          </p:cNvSpPr>
          <p:nvPr>
            <p:ph type="body"/>
          </p:nvPr>
        </p:nvSpPr>
        <p:spPr>
          <a:xfrm>
            <a:off x="1523880" y="3602160"/>
            <a:ext cx="91436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 name="PlaceHolder 3"/>
          <p:cNvSpPr>
            <a:spLocks noGrp="1"/>
          </p:cNvSpPr>
          <p:nvPr>
            <p:ph type="sldNum" idx="4"/>
          </p:nvPr>
        </p:nvSpPr>
        <p:spPr/>
        <p:txBody>
          <a:bodyPr/>
          <a:lstStyle/>
          <a:p>
            <a:fld id="{FA530B54-85FE-4F36-8F35-BA52CC4A3620}"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type="body"/>
          </p:nvPr>
        </p:nvSpPr>
        <p:spPr>
          <a:xfrm>
            <a:off x="15238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 name="PlaceHolder 3"/>
          <p:cNvSpPr>
            <a:spLocks noGrp="1"/>
          </p:cNvSpPr>
          <p:nvPr>
            <p:ph type="body"/>
          </p:nvPr>
        </p:nvSpPr>
        <p:spPr>
          <a:xfrm>
            <a:off x="62092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 name="PlaceHolder 4"/>
          <p:cNvSpPr>
            <a:spLocks noGrp="1"/>
          </p:cNvSpPr>
          <p:nvPr>
            <p:ph type="sldNum" idx="1"/>
          </p:nvPr>
        </p:nvSpPr>
        <p:spPr/>
        <p:txBody>
          <a:bodyPr/>
          <a:lstStyle/>
          <a:p>
            <a:fld id="{22DD6169-E8CE-4E1D-AA3F-51A0518D6621}"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30" name="PlaceHolder 2"/>
          <p:cNvSpPr>
            <a:spLocks noGrp="1"/>
          </p:cNvSpPr>
          <p:nvPr>
            <p:ph type="body"/>
          </p:nvPr>
        </p:nvSpPr>
        <p:spPr>
          <a:xfrm>
            <a:off x="15238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31" name="PlaceHolder 3"/>
          <p:cNvSpPr>
            <a:spLocks noGrp="1"/>
          </p:cNvSpPr>
          <p:nvPr>
            <p:ph type="body"/>
          </p:nvPr>
        </p:nvSpPr>
        <p:spPr>
          <a:xfrm>
            <a:off x="62092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 name="PlaceHolder 4"/>
          <p:cNvSpPr>
            <a:spLocks noGrp="1"/>
          </p:cNvSpPr>
          <p:nvPr>
            <p:ph type="sldNum" idx="4"/>
          </p:nvPr>
        </p:nvSpPr>
        <p:spPr/>
        <p:txBody>
          <a:bodyPr/>
          <a:lstStyle/>
          <a:p>
            <a:fld id="{BD939B7A-62CC-48A4-B44F-33FA526DD55C}" type="slidenum">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2"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sldNum" idx="4"/>
          </p:nvPr>
        </p:nvSpPr>
        <p:spPr/>
        <p:txBody>
          <a:bodyPr/>
          <a:lstStyle/>
          <a:p>
            <a:fld id="{75309556-FA26-492C-822D-E84510080392}" type="slidenum">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3" name="PlaceHolder 1"/>
          <p:cNvSpPr>
            <a:spLocks noGrp="1"/>
          </p:cNvSpPr>
          <p:nvPr>
            <p:ph type="subTitle"/>
          </p:nvPr>
        </p:nvSpPr>
        <p:spPr>
          <a:xfrm>
            <a:off x="1523880" y="1122480"/>
            <a:ext cx="9143640" cy="1106676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sldNum" idx="4"/>
          </p:nvPr>
        </p:nvSpPr>
        <p:spPr/>
        <p:txBody>
          <a:bodyPr/>
          <a:lstStyle/>
          <a:p>
            <a:fld id="{119673B6-6209-4FDB-BF20-B3052B780960}" type="slidenum">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35" name="PlaceHolder 2"/>
          <p:cNvSpPr>
            <a:spLocks noGrp="1"/>
          </p:cNvSpPr>
          <p:nvPr>
            <p:ph type="body"/>
          </p:nvPr>
        </p:nvSpPr>
        <p:spPr>
          <a:xfrm>
            <a:off x="15238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36" name="PlaceHolder 3"/>
          <p:cNvSpPr>
            <a:spLocks noGrp="1"/>
          </p:cNvSpPr>
          <p:nvPr>
            <p:ph type="body"/>
          </p:nvPr>
        </p:nvSpPr>
        <p:spPr>
          <a:xfrm>
            <a:off x="62092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37" name="PlaceHolder 4"/>
          <p:cNvSpPr>
            <a:spLocks noGrp="1"/>
          </p:cNvSpPr>
          <p:nvPr>
            <p:ph type="body"/>
          </p:nvPr>
        </p:nvSpPr>
        <p:spPr>
          <a:xfrm>
            <a:off x="15238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sldNum" idx="4"/>
          </p:nvPr>
        </p:nvSpPr>
        <p:spPr/>
        <p:txBody>
          <a:bodyPr/>
          <a:lstStyle/>
          <a:p>
            <a:fld id="{5955264C-BA10-4CA6-B8F5-EC3E0BD2C0B1}" type="slidenum">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39" name="PlaceHolder 2"/>
          <p:cNvSpPr>
            <a:spLocks noGrp="1"/>
          </p:cNvSpPr>
          <p:nvPr>
            <p:ph type="body"/>
          </p:nvPr>
        </p:nvSpPr>
        <p:spPr>
          <a:xfrm>
            <a:off x="15238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40" name="PlaceHolder 3"/>
          <p:cNvSpPr>
            <a:spLocks noGrp="1"/>
          </p:cNvSpPr>
          <p:nvPr>
            <p:ph type="body"/>
          </p:nvPr>
        </p:nvSpPr>
        <p:spPr>
          <a:xfrm>
            <a:off x="62092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41" name="PlaceHolder 4"/>
          <p:cNvSpPr>
            <a:spLocks noGrp="1"/>
          </p:cNvSpPr>
          <p:nvPr>
            <p:ph type="body"/>
          </p:nvPr>
        </p:nvSpPr>
        <p:spPr>
          <a:xfrm>
            <a:off x="62092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sldNum" idx="4"/>
          </p:nvPr>
        </p:nvSpPr>
        <p:spPr/>
        <p:txBody>
          <a:bodyPr/>
          <a:lstStyle/>
          <a:p>
            <a:fld id="{01915A42-6D16-481C-ACC4-BA6C242504D6}" type="slidenum">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43" name="PlaceHolder 2"/>
          <p:cNvSpPr>
            <a:spLocks noGrp="1"/>
          </p:cNvSpPr>
          <p:nvPr>
            <p:ph type="body"/>
          </p:nvPr>
        </p:nvSpPr>
        <p:spPr>
          <a:xfrm>
            <a:off x="15238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44" name="PlaceHolder 3"/>
          <p:cNvSpPr>
            <a:spLocks noGrp="1"/>
          </p:cNvSpPr>
          <p:nvPr>
            <p:ph type="body"/>
          </p:nvPr>
        </p:nvSpPr>
        <p:spPr>
          <a:xfrm>
            <a:off x="62092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45" name="PlaceHolder 4"/>
          <p:cNvSpPr>
            <a:spLocks noGrp="1"/>
          </p:cNvSpPr>
          <p:nvPr>
            <p:ph type="body"/>
          </p:nvPr>
        </p:nvSpPr>
        <p:spPr>
          <a:xfrm>
            <a:off x="1523880" y="4466880"/>
            <a:ext cx="91436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sldNum" idx="4"/>
          </p:nvPr>
        </p:nvSpPr>
        <p:spPr/>
        <p:txBody>
          <a:bodyPr/>
          <a:lstStyle/>
          <a:p>
            <a:fld id="{CA72B845-73F6-4EB7-8738-E612B0630070}" type="slidenum">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47" name="PlaceHolder 2"/>
          <p:cNvSpPr>
            <a:spLocks noGrp="1"/>
          </p:cNvSpPr>
          <p:nvPr>
            <p:ph type="body"/>
          </p:nvPr>
        </p:nvSpPr>
        <p:spPr>
          <a:xfrm>
            <a:off x="1523880" y="3602160"/>
            <a:ext cx="91436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48" name="PlaceHolder 3"/>
          <p:cNvSpPr>
            <a:spLocks noGrp="1"/>
          </p:cNvSpPr>
          <p:nvPr>
            <p:ph type="body"/>
          </p:nvPr>
        </p:nvSpPr>
        <p:spPr>
          <a:xfrm>
            <a:off x="1523880" y="4466880"/>
            <a:ext cx="91436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 name="PlaceHolder 4"/>
          <p:cNvSpPr>
            <a:spLocks noGrp="1"/>
          </p:cNvSpPr>
          <p:nvPr>
            <p:ph type="sldNum" idx="4"/>
          </p:nvPr>
        </p:nvSpPr>
        <p:spPr/>
        <p:txBody>
          <a:bodyPr/>
          <a:lstStyle/>
          <a:p>
            <a:fld id="{E56A7378-2366-43C7-863C-38807FB87B71}" type="slidenum">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50" name="PlaceHolder 2"/>
          <p:cNvSpPr>
            <a:spLocks noGrp="1"/>
          </p:cNvSpPr>
          <p:nvPr>
            <p:ph type="body"/>
          </p:nvPr>
        </p:nvSpPr>
        <p:spPr>
          <a:xfrm>
            <a:off x="15238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51" name="PlaceHolder 3"/>
          <p:cNvSpPr>
            <a:spLocks noGrp="1"/>
          </p:cNvSpPr>
          <p:nvPr>
            <p:ph type="body"/>
          </p:nvPr>
        </p:nvSpPr>
        <p:spPr>
          <a:xfrm>
            <a:off x="62092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52" name="PlaceHolder 4"/>
          <p:cNvSpPr>
            <a:spLocks noGrp="1"/>
          </p:cNvSpPr>
          <p:nvPr>
            <p:ph type="body"/>
          </p:nvPr>
        </p:nvSpPr>
        <p:spPr>
          <a:xfrm>
            <a:off x="15238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53" name="PlaceHolder 5"/>
          <p:cNvSpPr>
            <a:spLocks noGrp="1"/>
          </p:cNvSpPr>
          <p:nvPr>
            <p:ph type="body"/>
          </p:nvPr>
        </p:nvSpPr>
        <p:spPr>
          <a:xfrm>
            <a:off x="62092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 name="PlaceHolder 6"/>
          <p:cNvSpPr>
            <a:spLocks noGrp="1"/>
          </p:cNvSpPr>
          <p:nvPr>
            <p:ph type="sldNum" idx="4"/>
          </p:nvPr>
        </p:nvSpPr>
        <p:spPr/>
        <p:txBody>
          <a:bodyPr/>
          <a:lstStyle/>
          <a:p>
            <a:fld id="{913B1AA8-55C4-40BA-AA23-017E4462D143}" type="slidenum">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55" name="PlaceHolder 2"/>
          <p:cNvSpPr>
            <a:spLocks noGrp="1"/>
          </p:cNvSpPr>
          <p:nvPr>
            <p:ph type="body"/>
          </p:nvPr>
        </p:nvSpPr>
        <p:spPr>
          <a:xfrm>
            <a:off x="1523880" y="360216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56" name="PlaceHolder 3"/>
          <p:cNvSpPr>
            <a:spLocks noGrp="1"/>
          </p:cNvSpPr>
          <p:nvPr>
            <p:ph type="body"/>
          </p:nvPr>
        </p:nvSpPr>
        <p:spPr>
          <a:xfrm>
            <a:off x="4615560" y="360216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57" name="PlaceHolder 4"/>
          <p:cNvSpPr>
            <a:spLocks noGrp="1"/>
          </p:cNvSpPr>
          <p:nvPr>
            <p:ph type="body"/>
          </p:nvPr>
        </p:nvSpPr>
        <p:spPr>
          <a:xfrm>
            <a:off x="7707240" y="360216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58" name="PlaceHolder 5"/>
          <p:cNvSpPr>
            <a:spLocks noGrp="1"/>
          </p:cNvSpPr>
          <p:nvPr>
            <p:ph type="body"/>
          </p:nvPr>
        </p:nvSpPr>
        <p:spPr>
          <a:xfrm>
            <a:off x="1523880" y="446688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59" name="PlaceHolder 6"/>
          <p:cNvSpPr>
            <a:spLocks noGrp="1"/>
          </p:cNvSpPr>
          <p:nvPr>
            <p:ph type="body"/>
          </p:nvPr>
        </p:nvSpPr>
        <p:spPr>
          <a:xfrm>
            <a:off x="4615560" y="446688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60" name="PlaceHolder 7"/>
          <p:cNvSpPr>
            <a:spLocks noGrp="1"/>
          </p:cNvSpPr>
          <p:nvPr>
            <p:ph type="body"/>
          </p:nvPr>
        </p:nvSpPr>
        <p:spPr>
          <a:xfrm>
            <a:off x="7707240" y="446688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 name="PlaceHolder 8"/>
          <p:cNvSpPr>
            <a:spLocks noGrp="1"/>
          </p:cNvSpPr>
          <p:nvPr>
            <p:ph type="sldNum" idx="4"/>
          </p:nvPr>
        </p:nvSpPr>
        <p:spPr/>
        <p:txBody>
          <a:bodyPr/>
          <a:lstStyle/>
          <a:p>
            <a:fld id="{A0110014-D3D4-44AF-A556-DEEF4A32C3C1}" type="slidenum">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5"/>
          </p:nvPr>
        </p:nvSpPr>
        <p:spPr/>
        <p:txBody>
          <a:bodyPr/>
          <a:lstStyle/>
          <a:p>
            <a:fld id="{8FDC67A1-472F-442D-9D5E-1619FF26DC3F}"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sldNum" idx="1"/>
          </p:nvPr>
        </p:nvSpPr>
        <p:spPr/>
        <p:txBody>
          <a:bodyPr/>
          <a:lstStyle/>
          <a:p>
            <a:fld id="{AE5F8EA8-7AA1-4CB2-A7FF-311B10CC7ED8}"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9"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70" name="PlaceHolder 2"/>
          <p:cNvSpPr>
            <a:spLocks noGrp="1"/>
          </p:cNvSpPr>
          <p:nvPr>
            <p:ph type="subTitle"/>
          </p:nvPr>
        </p:nvSpPr>
        <p:spPr>
          <a:xfrm>
            <a:off x="1523880" y="3602160"/>
            <a:ext cx="9143640" cy="1655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sldNum" idx="5"/>
          </p:nvPr>
        </p:nvSpPr>
        <p:spPr/>
        <p:txBody>
          <a:bodyPr/>
          <a:lstStyle/>
          <a:p>
            <a:fld id="{9E00B2AF-3694-4CC3-B90C-73DD0B5C5523}" type="slidenum">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72" name="PlaceHolder 2"/>
          <p:cNvSpPr>
            <a:spLocks noGrp="1"/>
          </p:cNvSpPr>
          <p:nvPr>
            <p:ph type="body"/>
          </p:nvPr>
        </p:nvSpPr>
        <p:spPr>
          <a:xfrm>
            <a:off x="1523880" y="3602160"/>
            <a:ext cx="91436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 name="PlaceHolder 3"/>
          <p:cNvSpPr>
            <a:spLocks noGrp="1"/>
          </p:cNvSpPr>
          <p:nvPr>
            <p:ph type="sldNum" idx="5"/>
          </p:nvPr>
        </p:nvSpPr>
        <p:spPr/>
        <p:txBody>
          <a:bodyPr/>
          <a:lstStyle/>
          <a:p>
            <a:fld id="{D720C8BE-C6D0-4BA5-946D-6B4233337301}" type="slidenum">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74" name="PlaceHolder 2"/>
          <p:cNvSpPr>
            <a:spLocks noGrp="1"/>
          </p:cNvSpPr>
          <p:nvPr>
            <p:ph type="body"/>
          </p:nvPr>
        </p:nvSpPr>
        <p:spPr>
          <a:xfrm>
            <a:off x="15238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75" name="PlaceHolder 3"/>
          <p:cNvSpPr>
            <a:spLocks noGrp="1"/>
          </p:cNvSpPr>
          <p:nvPr>
            <p:ph type="body"/>
          </p:nvPr>
        </p:nvSpPr>
        <p:spPr>
          <a:xfrm>
            <a:off x="62092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 name="PlaceHolder 4"/>
          <p:cNvSpPr>
            <a:spLocks noGrp="1"/>
          </p:cNvSpPr>
          <p:nvPr>
            <p:ph type="sldNum" idx="5"/>
          </p:nvPr>
        </p:nvSpPr>
        <p:spPr/>
        <p:txBody>
          <a:bodyPr/>
          <a:lstStyle/>
          <a:p>
            <a:fld id="{79494FFD-775B-4D30-AEE9-863BE22E251B}" type="slidenum">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6"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sldNum" idx="5"/>
          </p:nvPr>
        </p:nvSpPr>
        <p:spPr/>
        <p:txBody>
          <a:bodyPr/>
          <a:lstStyle/>
          <a:p>
            <a:fld id="{FD84F656-6203-479E-82C4-52BD544AB537}" type="slidenum">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7" name="PlaceHolder 1"/>
          <p:cNvSpPr>
            <a:spLocks noGrp="1"/>
          </p:cNvSpPr>
          <p:nvPr>
            <p:ph type="subTitle"/>
          </p:nvPr>
        </p:nvSpPr>
        <p:spPr>
          <a:xfrm>
            <a:off x="1523880" y="1122480"/>
            <a:ext cx="9143640" cy="1106676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sldNum" idx="5"/>
          </p:nvPr>
        </p:nvSpPr>
        <p:spPr/>
        <p:txBody>
          <a:bodyPr/>
          <a:lstStyle/>
          <a:p>
            <a:fld id="{5959D9D8-936C-4DA2-80DB-40C6FA8BFA2E}" type="slidenum">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79" name="PlaceHolder 2"/>
          <p:cNvSpPr>
            <a:spLocks noGrp="1"/>
          </p:cNvSpPr>
          <p:nvPr>
            <p:ph type="body"/>
          </p:nvPr>
        </p:nvSpPr>
        <p:spPr>
          <a:xfrm>
            <a:off x="15238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80" name="PlaceHolder 3"/>
          <p:cNvSpPr>
            <a:spLocks noGrp="1"/>
          </p:cNvSpPr>
          <p:nvPr>
            <p:ph type="body"/>
          </p:nvPr>
        </p:nvSpPr>
        <p:spPr>
          <a:xfrm>
            <a:off x="62092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81" name="PlaceHolder 4"/>
          <p:cNvSpPr>
            <a:spLocks noGrp="1"/>
          </p:cNvSpPr>
          <p:nvPr>
            <p:ph type="body"/>
          </p:nvPr>
        </p:nvSpPr>
        <p:spPr>
          <a:xfrm>
            <a:off x="15238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sldNum" idx="5"/>
          </p:nvPr>
        </p:nvSpPr>
        <p:spPr/>
        <p:txBody>
          <a:bodyPr/>
          <a:lstStyle/>
          <a:p>
            <a:fld id="{4E178CC6-A9C1-4B1A-B6F6-3C4ED30DAA03}" type="slidenum">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83" name="PlaceHolder 2"/>
          <p:cNvSpPr>
            <a:spLocks noGrp="1"/>
          </p:cNvSpPr>
          <p:nvPr>
            <p:ph type="body"/>
          </p:nvPr>
        </p:nvSpPr>
        <p:spPr>
          <a:xfrm>
            <a:off x="15238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84" name="PlaceHolder 3"/>
          <p:cNvSpPr>
            <a:spLocks noGrp="1"/>
          </p:cNvSpPr>
          <p:nvPr>
            <p:ph type="body"/>
          </p:nvPr>
        </p:nvSpPr>
        <p:spPr>
          <a:xfrm>
            <a:off x="62092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85" name="PlaceHolder 4"/>
          <p:cNvSpPr>
            <a:spLocks noGrp="1"/>
          </p:cNvSpPr>
          <p:nvPr>
            <p:ph type="body"/>
          </p:nvPr>
        </p:nvSpPr>
        <p:spPr>
          <a:xfrm>
            <a:off x="62092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sldNum" idx="5"/>
          </p:nvPr>
        </p:nvSpPr>
        <p:spPr/>
        <p:txBody>
          <a:bodyPr/>
          <a:lstStyle/>
          <a:p>
            <a:fld id="{E5B8286A-4214-4C1C-A731-641D26FC6B06}" type="slidenum">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87" name="PlaceHolder 2"/>
          <p:cNvSpPr>
            <a:spLocks noGrp="1"/>
          </p:cNvSpPr>
          <p:nvPr>
            <p:ph type="body"/>
          </p:nvPr>
        </p:nvSpPr>
        <p:spPr>
          <a:xfrm>
            <a:off x="15238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88" name="PlaceHolder 3"/>
          <p:cNvSpPr>
            <a:spLocks noGrp="1"/>
          </p:cNvSpPr>
          <p:nvPr>
            <p:ph type="body"/>
          </p:nvPr>
        </p:nvSpPr>
        <p:spPr>
          <a:xfrm>
            <a:off x="62092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89" name="PlaceHolder 4"/>
          <p:cNvSpPr>
            <a:spLocks noGrp="1"/>
          </p:cNvSpPr>
          <p:nvPr>
            <p:ph type="body"/>
          </p:nvPr>
        </p:nvSpPr>
        <p:spPr>
          <a:xfrm>
            <a:off x="1523880" y="4466880"/>
            <a:ext cx="91436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sldNum" idx="5"/>
          </p:nvPr>
        </p:nvSpPr>
        <p:spPr/>
        <p:txBody>
          <a:bodyPr/>
          <a:lstStyle/>
          <a:p>
            <a:fld id="{4078B5D7-CC2D-4D21-86A7-BA765261AAEF}" type="slidenum">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91" name="PlaceHolder 2"/>
          <p:cNvSpPr>
            <a:spLocks noGrp="1"/>
          </p:cNvSpPr>
          <p:nvPr>
            <p:ph type="body"/>
          </p:nvPr>
        </p:nvSpPr>
        <p:spPr>
          <a:xfrm>
            <a:off x="1523880" y="3602160"/>
            <a:ext cx="91436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92" name="PlaceHolder 3"/>
          <p:cNvSpPr>
            <a:spLocks noGrp="1"/>
          </p:cNvSpPr>
          <p:nvPr>
            <p:ph type="body"/>
          </p:nvPr>
        </p:nvSpPr>
        <p:spPr>
          <a:xfrm>
            <a:off x="1523880" y="4466880"/>
            <a:ext cx="91436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 name="PlaceHolder 4"/>
          <p:cNvSpPr>
            <a:spLocks noGrp="1"/>
          </p:cNvSpPr>
          <p:nvPr>
            <p:ph type="sldNum" idx="5"/>
          </p:nvPr>
        </p:nvSpPr>
        <p:spPr/>
        <p:txBody>
          <a:bodyPr/>
          <a:lstStyle/>
          <a:p>
            <a:fld id="{B35DF952-400E-4493-AEDA-3CE69A6AA7AC}" type="slidenum">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94" name="PlaceHolder 2"/>
          <p:cNvSpPr>
            <a:spLocks noGrp="1"/>
          </p:cNvSpPr>
          <p:nvPr>
            <p:ph type="body"/>
          </p:nvPr>
        </p:nvSpPr>
        <p:spPr>
          <a:xfrm>
            <a:off x="15238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95" name="PlaceHolder 3"/>
          <p:cNvSpPr>
            <a:spLocks noGrp="1"/>
          </p:cNvSpPr>
          <p:nvPr>
            <p:ph type="body"/>
          </p:nvPr>
        </p:nvSpPr>
        <p:spPr>
          <a:xfrm>
            <a:off x="62092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96" name="PlaceHolder 4"/>
          <p:cNvSpPr>
            <a:spLocks noGrp="1"/>
          </p:cNvSpPr>
          <p:nvPr>
            <p:ph type="body"/>
          </p:nvPr>
        </p:nvSpPr>
        <p:spPr>
          <a:xfrm>
            <a:off x="15238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97" name="PlaceHolder 5"/>
          <p:cNvSpPr>
            <a:spLocks noGrp="1"/>
          </p:cNvSpPr>
          <p:nvPr>
            <p:ph type="body"/>
          </p:nvPr>
        </p:nvSpPr>
        <p:spPr>
          <a:xfrm>
            <a:off x="62092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 name="PlaceHolder 6"/>
          <p:cNvSpPr>
            <a:spLocks noGrp="1"/>
          </p:cNvSpPr>
          <p:nvPr>
            <p:ph type="sldNum" idx="5"/>
          </p:nvPr>
        </p:nvSpPr>
        <p:spPr/>
        <p:txBody>
          <a:bodyPr/>
          <a:lstStyle/>
          <a:p>
            <a:fld id="{BB246274-3672-4901-8707-43BD922BA288}"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1523880" y="1122480"/>
            <a:ext cx="9143640" cy="1106676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sldNum" idx="1"/>
          </p:nvPr>
        </p:nvSpPr>
        <p:spPr/>
        <p:txBody>
          <a:bodyPr/>
          <a:lstStyle/>
          <a:p>
            <a:fld id="{308CE98C-8F22-4448-9070-F0EE3F36BCAD}" type="slidenum">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99" name="PlaceHolder 2"/>
          <p:cNvSpPr>
            <a:spLocks noGrp="1"/>
          </p:cNvSpPr>
          <p:nvPr>
            <p:ph type="body"/>
          </p:nvPr>
        </p:nvSpPr>
        <p:spPr>
          <a:xfrm>
            <a:off x="1523880" y="360216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00" name="PlaceHolder 3"/>
          <p:cNvSpPr>
            <a:spLocks noGrp="1"/>
          </p:cNvSpPr>
          <p:nvPr>
            <p:ph type="body"/>
          </p:nvPr>
        </p:nvSpPr>
        <p:spPr>
          <a:xfrm>
            <a:off x="4615560" y="360216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01" name="PlaceHolder 4"/>
          <p:cNvSpPr>
            <a:spLocks noGrp="1"/>
          </p:cNvSpPr>
          <p:nvPr>
            <p:ph type="body"/>
          </p:nvPr>
        </p:nvSpPr>
        <p:spPr>
          <a:xfrm>
            <a:off x="7707240" y="360216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02" name="PlaceHolder 5"/>
          <p:cNvSpPr>
            <a:spLocks noGrp="1"/>
          </p:cNvSpPr>
          <p:nvPr>
            <p:ph type="body"/>
          </p:nvPr>
        </p:nvSpPr>
        <p:spPr>
          <a:xfrm>
            <a:off x="1523880" y="446688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03" name="PlaceHolder 6"/>
          <p:cNvSpPr>
            <a:spLocks noGrp="1"/>
          </p:cNvSpPr>
          <p:nvPr>
            <p:ph type="body"/>
          </p:nvPr>
        </p:nvSpPr>
        <p:spPr>
          <a:xfrm>
            <a:off x="4615560" y="446688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04" name="PlaceHolder 7"/>
          <p:cNvSpPr>
            <a:spLocks noGrp="1"/>
          </p:cNvSpPr>
          <p:nvPr>
            <p:ph type="body"/>
          </p:nvPr>
        </p:nvSpPr>
        <p:spPr>
          <a:xfrm>
            <a:off x="7707240" y="4466880"/>
            <a:ext cx="294408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 name="PlaceHolder 8"/>
          <p:cNvSpPr>
            <a:spLocks noGrp="1"/>
          </p:cNvSpPr>
          <p:nvPr>
            <p:ph type="sldNum" idx="5"/>
          </p:nvPr>
        </p:nvSpPr>
        <p:spPr/>
        <p:txBody>
          <a:bodyPr/>
          <a:lstStyle/>
          <a:p>
            <a:fld id="{83A3F73A-527A-4CF0-9F11-EE76B16B435C}"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3" name="PlaceHolder 2"/>
          <p:cNvSpPr>
            <a:spLocks noGrp="1"/>
          </p:cNvSpPr>
          <p:nvPr>
            <p:ph type="body"/>
          </p:nvPr>
        </p:nvSpPr>
        <p:spPr>
          <a:xfrm>
            <a:off x="15238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4" name="PlaceHolder 3"/>
          <p:cNvSpPr>
            <a:spLocks noGrp="1"/>
          </p:cNvSpPr>
          <p:nvPr>
            <p:ph type="body"/>
          </p:nvPr>
        </p:nvSpPr>
        <p:spPr>
          <a:xfrm>
            <a:off x="62092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5" name="PlaceHolder 4"/>
          <p:cNvSpPr>
            <a:spLocks noGrp="1"/>
          </p:cNvSpPr>
          <p:nvPr>
            <p:ph type="body"/>
          </p:nvPr>
        </p:nvSpPr>
        <p:spPr>
          <a:xfrm>
            <a:off x="15238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sldNum" idx="1"/>
          </p:nvPr>
        </p:nvSpPr>
        <p:spPr/>
        <p:txBody>
          <a:bodyPr/>
          <a:lstStyle/>
          <a:p>
            <a:fld id="{4C6030FD-6A56-4DF0-AE43-6FF0D6A7CD76}"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7" name="PlaceHolder 2"/>
          <p:cNvSpPr>
            <a:spLocks noGrp="1"/>
          </p:cNvSpPr>
          <p:nvPr>
            <p:ph type="body"/>
          </p:nvPr>
        </p:nvSpPr>
        <p:spPr>
          <a:xfrm>
            <a:off x="1523880" y="3602160"/>
            <a:ext cx="4461840" cy="1655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8" name="PlaceHolder 3"/>
          <p:cNvSpPr>
            <a:spLocks noGrp="1"/>
          </p:cNvSpPr>
          <p:nvPr>
            <p:ph type="body"/>
          </p:nvPr>
        </p:nvSpPr>
        <p:spPr>
          <a:xfrm>
            <a:off x="62092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9" name="PlaceHolder 4"/>
          <p:cNvSpPr>
            <a:spLocks noGrp="1"/>
          </p:cNvSpPr>
          <p:nvPr>
            <p:ph type="body"/>
          </p:nvPr>
        </p:nvSpPr>
        <p:spPr>
          <a:xfrm>
            <a:off x="6209280" y="446688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sldNum" idx="1"/>
          </p:nvPr>
        </p:nvSpPr>
        <p:spPr/>
        <p:txBody>
          <a:bodyPr/>
          <a:lstStyle/>
          <a:p>
            <a:fld id="{1CBF072A-2995-403C-BC1D-F707C6881D83}"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1" name="PlaceHolder 2"/>
          <p:cNvSpPr>
            <a:spLocks noGrp="1"/>
          </p:cNvSpPr>
          <p:nvPr>
            <p:ph type="body"/>
          </p:nvPr>
        </p:nvSpPr>
        <p:spPr>
          <a:xfrm>
            <a:off x="15238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2" name="PlaceHolder 3"/>
          <p:cNvSpPr>
            <a:spLocks noGrp="1"/>
          </p:cNvSpPr>
          <p:nvPr>
            <p:ph type="body"/>
          </p:nvPr>
        </p:nvSpPr>
        <p:spPr>
          <a:xfrm>
            <a:off x="6209280" y="3602160"/>
            <a:ext cx="44618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3" name="PlaceHolder 4"/>
          <p:cNvSpPr>
            <a:spLocks noGrp="1"/>
          </p:cNvSpPr>
          <p:nvPr>
            <p:ph type="body"/>
          </p:nvPr>
        </p:nvSpPr>
        <p:spPr>
          <a:xfrm>
            <a:off x="1523880" y="4466880"/>
            <a:ext cx="9143640" cy="7894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sldNum" idx="1"/>
          </p:nvPr>
        </p:nvSpPr>
        <p:spPr/>
        <p:txBody>
          <a:bodyPr/>
          <a:lstStyle/>
          <a:p>
            <a:fld id="{69519457-E2ED-4DE3-8ADF-092079981A35}"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3.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3.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1523880" y="1122480"/>
            <a:ext cx="9143640" cy="2387160"/>
          </a:xfrm>
          <a:prstGeom prst="rect">
            <a:avLst/>
          </a:prstGeom>
        </p:spPr>
        <p:txBody>
          <a:bodyPr lIns="45720" rIns="45720" anchor="b">
            <a:noAutofit/>
          </a:bodyPr>
          <a:lstStyle/>
          <a:p>
            <a:pPr algn="ctr">
              <a:lnSpc>
                <a:spcPct val="90000"/>
              </a:lnSpc>
              <a:tabLst>
                <a:tab pos="0" algn="l"/>
              </a:tabLst>
            </a:pPr>
            <a:r>
              <a:rPr lang="en-US" sz="6000" b="0" strike="noStrike" spc="-1">
                <a:solidFill>
                  <a:srgbClr val="000000"/>
                </a:solidFill>
                <a:latin typeface="Calibri Light"/>
                <a:ea typeface="Calibri Light"/>
              </a:rPr>
              <a:t>Title Text</a:t>
            </a:r>
            <a:endParaRPr lang="en-US" sz="6000" b="0" strike="noStrike" spc="-1">
              <a:solidFill>
                <a:srgbClr val="000000"/>
              </a:solidFill>
              <a:latin typeface="Calibri"/>
            </a:endParaRPr>
          </a:p>
        </p:txBody>
      </p:sp>
      <p:sp>
        <p:nvSpPr>
          <p:cNvPr id="4" name="PlaceHolder 2"/>
          <p:cNvSpPr>
            <a:spLocks noGrp="1"/>
          </p:cNvSpPr>
          <p:nvPr>
            <p:ph type="body"/>
          </p:nvPr>
        </p:nvSpPr>
        <p:spPr>
          <a:xfrm>
            <a:off x="1523880" y="3602160"/>
            <a:ext cx="9143640" cy="1655280"/>
          </a:xfrm>
          <a:prstGeom prst="rect">
            <a:avLst/>
          </a:prstGeom>
        </p:spPr>
        <p:txBody>
          <a:bodyPr lIns="45720" rIns="45720">
            <a:noAutofit/>
          </a:bodyPr>
          <a:lstStyle/>
          <a:p>
            <a:pPr algn="ctr">
              <a:lnSpc>
                <a:spcPct val="90000"/>
              </a:lnSpc>
              <a:spcBef>
                <a:spcPts val="1001"/>
              </a:spcBef>
              <a:tabLst>
                <a:tab pos="0" algn="l"/>
              </a:tabLst>
            </a:pPr>
            <a:r>
              <a:rPr lang="en-US" sz="2400" b="0" strike="noStrike" spc="-1">
                <a:solidFill>
                  <a:srgbClr val="000000"/>
                </a:solidFill>
                <a:latin typeface="Calibri"/>
                <a:ea typeface="Calibri"/>
              </a:rPr>
              <a:t>Body Level One</a:t>
            </a:r>
            <a:endParaRPr lang="en-US" sz="2400" b="0" strike="noStrike" spc="-1">
              <a:solidFill>
                <a:srgbClr val="000000"/>
              </a:solidFill>
              <a:latin typeface="Calibri"/>
            </a:endParaRPr>
          </a:p>
          <a:p>
            <a:pPr algn="ctr">
              <a:lnSpc>
                <a:spcPct val="90000"/>
              </a:lnSpc>
              <a:spcBef>
                <a:spcPts val="1001"/>
              </a:spcBef>
              <a:tabLst>
                <a:tab pos="0" algn="l"/>
              </a:tabLst>
            </a:pPr>
            <a:r>
              <a:rPr lang="en-US" sz="2400" b="0" strike="noStrike" spc="-1">
                <a:solidFill>
                  <a:srgbClr val="000000"/>
                </a:solidFill>
                <a:latin typeface="Calibri"/>
                <a:ea typeface="Calibri"/>
              </a:rPr>
              <a:t>Body Level Two</a:t>
            </a:r>
            <a:endParaRPr lang="en-US" sz="2400" b="0" strike="noStrike" spc="-1">
              <a:solidFill>
                <a:srgbClr val="000000"/>
              </a:solidFill>
              <a:latin typeface="Calibri"/>
            </a:endParaRPr>
          </a:p>
          <a:p>
            <a:pPr algn="ctr">
              <a:lnSpc>
                <a:spcPct val="90000"/>
              </a:lnSpc>
              <a:spcBef>
                <a:spcPts val="1001"/>
              </a:spcBef>
              <a:tabLst>
                <a:tab pos="0" algn="l"/>
              </a:tabLst>
            </a:pPr>
            <a:r>
              <a:rPr lang="en-US" sz="2400" b="0" strike="noStrike" spc="-1">
                <a:solidFill>
                  <a:srgbClr val="000000"/>
                </a:solidFill>
                <a:latin typeface="Calibri"/>
                <a:ea typeface="Calibri"/>
              </a:rPr>
              <a:t>Body Level Three</a:t>
            </a:r>
            <a:endParaRPr lang="en-US" sz="2400" b="0" strike="noStrike" spc="-1">
              <a:solidFill>
                <a:srgbClr val="000000"/>
              </a:solidFill>
              <a:latin typeface="Calibri"/>
            </a:endParaRPr>
          </a:p>
          <a:p>
            <a:pPr algn="ctr">
              <a:lnSpc>
                <a:spcPct val="90000"/>
              </a:lnSpc>
              <a:spcBef>
                <a:spcPts val="1001"/>
              </a:spcBef>
              <a:tabLst>
                <a:tab pos="0" algn="l"/>
              </a:tabLst>
            </a:pPr>
            <a:r>
              <a:rPr lang="en-US" sz="2400" b="0" strike="noStrike" spc="-1">
                <a:solidFill>
                  <a:srgbClr val="000000"/>
                </a:solidFill>
                <a:latin typeface="Calibri"/>
                <a:ea typeface="Calibri"/>
              </a:rPr>
              <a:t>Body Level Four</a:t>
            </a:r>
            <a:endParaRPr lang="en-US" sz="2400" b="0" strike="noStrike" spc="-1">
              <a:solidFill>
                <a:srgbClr val="000000"/>
              </a:solidFill>
              <a:latin typeface="Calibri"/>
            </a:endParaRPr>
          </a:p>
          <a:p>
            <a:pPr algn="ctr">
              <a:lnSpc>
                <a:spcPct val="90000"/>
              </a:lnSpc>
              <a:spcBef>
                <a:spcPts val="1001"/>
              </a:spcBef>
              <a:tabLst>
                <a:tab pos="0" algn="l"/>
              </a:tabLst>
            </a:pPr>
            <a:r>
              <a:rPr lang="en-US" sz="2400" b="0" strike="noStrike" spc="-1">
                <a:solidFill>
                  <a:srgbClr val="000000"/>
                </a:solidFill>
                <a:latin typeface="Calibri"/>
                <a:ea typeface="Calibri"/>
              </a:rPr>
              <a:t>Body Level Five</a:t>
            </a:r>
            <a:endParaRPr lang="en-US" sz="2400" b="0" strike="noStrike" spc="-1">
              <a:solidFill>
                <a:srgbClr val="000000"/>
              </a:solidFill>
              <a:latin typeface="Calibri"/>
            </a:endParaRPr>
          </a:p>
        </p:txBody>
      </p:sp>
      <p:sp>
        <p:nvSpPr>
          <p:cNvPr id="2" name="PlaceHolder 3"/>
          <p:cNvSpPr>
            <a:spLocks noGrp="1"/>
          </p:cNvSpPr>
          <p:nvPr>
            <p:ph type="sldNum" idx="1"/>
          </p:nvPr>
        </p:nvSpPr>
        <p:spPr>
          <a:xfrm>
            <a:off x="11095200" y="6414840"/>
            <a:ext cx="258120" cy="248040"/>
          </a:xfrm>
          <a:prstGeom prst="rect">
            <a:avLst/>
          </a:prstGeom>
        </p:spPr>
        <p:txBody>
          <a:bodyPr lIns="45720" rIns="45720" anchor="ctr">
            <a:noAutofit/>
          </a:bodyPr>
          <a:lstStyle>
            <a:lvl1pPr>
              <a:defRPr lang="en-US" sz="2400" b="0" strike="noStrike" spc="-1">
                <a:latin typeface="Calibri"/>
              </a:defRPr>
            </a:lvl1pPr>
          </a:lstStyle>
          <a:p>
            <a:endParaRPr lang="en-US" sz="2400" b="0" strike="noStrike" spc="-1">
              <a:latin typeface="Calibri"/>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838080" y="365040"/>
            <a:ext cx="10515240" cy="1325160"/>
          </a:xfrm>
          <a:prstGeom prst="rect">
            <a:avLst/>
          </a:prstGeom>
        </p:spPr>
        <p:txBody>
          <a:bodyPr lIns="45720" rIns="45720" anchor="ctr">
            <a:noAutofit/>
          </a:bodyPr>
          <a:lstStyle/>
          <a:p>
            <a:pPr>
              <a:lnSpc>
                <a:spcPct val="90000"/>
              </a:lnSpc>
              <a:tabLst>
                <a:tab pos="0" algn="l"/>
              </a:tabLst>
            </a:pPr>
            <a:r>
              <a:rPr lang="en-US" sz="4400" b="0" strike="noStrike" spc="-1">
                <a:solidFill>
                  <a:srgbClr val="000000"/>
                </a:solidFill>
                <a:latin typeface="Calibri Light"/>
                <a:ea typeface="Calibri Light"/>
              </a:rPr>
              <a:t>Title Text</a:t>
            </a:r>
            <a:endParaRPr lang="en-US" sz="4400" b="0" strike="noStrike" spc="-1">
              <a:solidFill>
                <a:srgbClr val="000000"/>
              </a:solidFill>
              <a:latin typeface="Calibri"/>
            </a:endParaRPr>
          </a:p>
        </p:txBody>
      </p:sp>
      <p:sp>
        <p:nvSpPr>
          <p:cNvPr id="40" name="PlaceHolder 2"/>
          <p:cNvSpPr>
            <a:spLocks noGrp="1"/>
          </p:cNvSpPr>
          <p:nvPr>
            <p:ph type="body"/>
          </p:nvPr>
        </p:nvSpPr>
        <p:spPr>
          <a:xfrm>
            <a:off x="838080" y="1825560"/>
            <a:ext cx="5181120" cy="4350960"/>
          </a:xfrm>
          <a:prstGeom prst="rect">
            <a:avLst/>
          </a:prstGeom>
        </p:spPr>
        <p:txBody>
          <a:bodyPr lIns="45720" rIns="45720">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ea typeface="Calibri"/>
              </a:rPr>
              <a:t>Body Level One</a:t>
            </a:r>
            <a:endParaRPr lang="en-US" sz="2800" b="0" strike="noStrike" spc="-1">
              <a:solidFill>
                <a:srgbClr val="000000"/>
              </a:solidFill>
              <a:latin typeface="Calibri"/>
            </a:endParaRPr>
          </a:p>
          <a:p>
            <a:pPr marL="723960" lvl="1" indent="-266400">
              <a:lnSpc>
                <a:spcPct val="90000"/>
              </a:lnSpc>
              <a:spcBef>
                <a:spcPts val="1001"/>
              </a:spcBef>
              <a:buClr>
                <a:srgbClr val="000000"/>
              </a:buClr>
              <a:buFont typeface="Arial"/>
              <a:buChar char="•"/>
            </a:pPr>
            <a:r>
              <a:rPr lang="en-US" sz="2800" b="0" strike="noStrike" spc="-1">
                <a:solidFill>
                  <a:srgbClr val="000000"/>
                </a:solidFill>
                <a:latin typeface="Calibri"/>
                <a:ea typeface="Calibri"/>
              </a:rPr>
              <a:t>Body Level Two</a:t>
            </a:r>
            <a:endParaRPr lang="en-US" sz="2800" b="0" strike="noStrike" spc="-1">
              <a:solidFill>
                <a:srgbClr val="000000"/>
              </a:solidFill>
              <a:latin typeface="Calibri"/>
            </a:endParaRPr>
          </a:p>
          <a:p>
            <a:pPr marL="1234440" lvl="2" indent="-319680">
              <a:lnSpc>
                <a:spcPct val="90000"/>
              </a:lnSpc>
              <a:spcBef>
                <a:spcPts val="1001"/>
              </a:spcBef>
              <a:buClr>
                <a:srgbClr val="000000"/>
              </a:buClr>
              <a:buFont typeface="Arial"/>
              <a:buChar char="•"/>
            </a:pPr>
            <a:r>
              <a:rPr lang="en-US" sz="2800" b="0" strike="noStrike" spc="-1">
                <a:solidFill>
                  <a:srgbClr val="000000"/>
                </a:solidFill>
                <a:latin typeface="Calibri"/>
                <a:ea typeface="Calibri"/>
              </a:rPr>
              <a:t>Body Level Three</a:t>
            </a:r>
            <a:endParaRPr lang="en-US" sz="2800" b="0" strike="noStrike" spc="-1">
              <a:solidFill>
                <a:srgbClr val="000000"/>
              </a:solidFill>
              <a:latin typeface="Calibri"/>
            </a:endParaRPr>
          </a:p>
          <a:p>
            <a:pPr marL="1727280" lvl="3" indent="-355320">
              <a:lnSpc>
                <a:spcPct val="90000"/>
              </a:lnSpc>
              <a:spcBef>
                <a:spcPts val="1001"/>
              </a:spcBef>
              <a:buClr>
                <a:srgbClr val="000000"/>
              </a:buClr>
              <a:buFont typeface="Arial"/>
              <a:buChar char="•"/>
            </a:pPr>
            <a:r>
              <a:rPr lang="en-US" sz="2800" b="0" strike="noStrike" spc="-1">
                <a:solidFill>
                  <a:srgbClr val="000000"/>
                </a:solidFill>
                <a:latin typeface="Calibri"/>
                <a:ea typeface="Calibri"/>
              </a:rPr>
              <a:t>Body Level Four</a:t>
            </a:r>
            <a:endParaRPr lang="en-US" sz="2800" b="0" strike="noStrike" spc="-1">
              <a:solidFill>
                <a:srgbClr val="000000"/>
              </a:solidFill>
              <a:latin typeface="Calibri"/>
            </a:endParaRPr>
          </a:p>
          <a:p>
            <a:pPr marL="2184480" lvl="4" indent="-355320">
              <a:lnSpc>
                <a:spcPct val="90000"/>
              </a:lnSpc>
              <a:spcBef>
                <a:spcPts val="1001"/>
              </a:spcBef>
              <a:buClr>
                <a:srgbClr val="000000"/>
              </a:buClr>
              <a:buFont typeface="Arial"/>
              <a:buChar char="•"/>
            </a:pPr>
            <a:r>
              <a:rPr lang="en-US" sz="2800" b="0" strike="noStrike" spc="-1">
                <a:solidFill>
                  <a:srgbClr val="000000"/>
                </a:solidFill>
                <a:latin typeface="Calibri"/>
                <a:ea typeface="Calibri"/>
              </a:rPr>
              <a:t>Body Level Five</a:t>
            </a:r>
            <a:endParaRPr lang="en-US" sz="2800" b="0" strike="noStrike" spc="-1">
              <a:solidFill>
                <a:srgbClr val="000000"/>
              </a:solidFill>
              <a:latin typeface="Calibri"/>
            </a:endParaRPr>
          </a:p>
        </p:txBody>
      </p:sp>
      <p:sp>
        <p:nvSpPr>
          <p:cNvPr id="41" name="PlaceHolder 3"/>
          <p:cNvSpPr>
            <a:spLocks noGrp="1"/>
          </p:cNvSpPr>
          <p:nvPr>
            <p:ph type="sldNum" idx="2"/>
          </p:nvPr>
        </p:nvSpPr>
        <p:spPr>
          <a:xfrm>
            <a:off x="11095200" y="6414840"/>
            <a:ext cx="258120" cy="248040"/>
          </a:xfrm>
          <a:prstGeom prst="rect">
            <a:avLst/>
          </a:prstGeom>
        </p:spPr>
        <p:txBody>
          <a:bodyPr lIns="45720" rIns="45720" anchor="ctr">
            <a:noAutofit/>
          </a:bodyPr>
          <a:lstStyle>
            <a:lvl1pPr>
              <a:defRPr lang="en-US" sz="2400" b="0" strike="noStrike" spc="-1">
                <a:latin typeface="Calibri"/>
              </a:defRPr>
            </a:lvl1pPr>
          </a:lstStyle>
          <a:p>
            <a:endParaRPr lang="en-US" sz="2400" b="0" strike="noStrike" spc="-1">
              <a:latin typeface="Calibri"/>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838080" y="365040"/>
            <a:ext cx="10515240" cy="1325160"/>
          </a:xfrm>
          <a:prstGeom prst="rect">
            <a:avLst/>
          </a:prstGeom>
        </p:spPr>
        <p:txBody>
          <a:bodyPr lIns="45720" rIns="45720" anchor="ctr">
            <a:noAutofit/>
          </a:bodyPr>
          <a:lstStyle/>
          <a:p>
            <a:pPr>
              <a:lnSpc>
                <a:spcPct val="90000"/>
              </a:lnSpc>
              <a:tabLst>
                <a:tab pos="0" algn="l"/>
              </a:tabLst>
            </a:pPr>
            <a:r>
              <a:rPr lang="en-US" sz="4400" b="0" strike="noStrike" spc="-1">
                <a:solidFill>
                  <a:srgbClr val="000000"/>
                </a:solidFill>
                <a:latin typeface="Calibri Light"/>
                <a:ea typeface="Calibri Light"/>
              </a:rPr>
              <a:t>Title Text</a:t>
            </a:r>
            <a:endParaRPr lang="en-US" sz="4400" b="0" strike="noStrike" spc="-1">
              <a:solidFill>
                <a:srgbClr val="000000"/>
              </a:solidFill>
              <a:latin typeface="Calibri"/>
            </a:endParaRPr>
          </a:p>
        </p:txBody>
      </p:sp>
      <p:sp>
        <p:nvSpPr>
          <p:cNvPr id="79" name="PlaceHolder 2"/>
          <p:cNvSpPr>
            <a:spLocks noGrp="1"/>
          </p:cNvSpPr>
          <p:nvPr>
            <p:ph type="body"/>
          </p:nvPr>
        </p:nvSpPr>
        <p:spPr>
          <a:xfrm>
            <a:off x="838080" y="1825560"/>
            <a:ext cx="10515240" cy="4350960"/>
          </a:xfrm>
          <a:prstGeom prst="rect">
            <a:avLst/>
          </a:prstGeom>
        </p:spPr>
        <p:txBody>
          <a:bodyPr lIns="45720" rIns="45720">
            <a:noAutofit/>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ea typeface="Calibri"/>
              </a:rPr>
              <a:t>Body Level One</a:t>
            </a:r>
            <a:endParaRPr lang="en-US" sz="2800" b="0" strike="noStrike" spc="-1">
              <a:solidFill>
                <a:srgbClr val="000000"/>
              </a:solidFill>
              <a:latin typeface="Calibri"/>
            </a:endParaRPr>
          </a:p>
          <a:p>
            <a:pPr marL="723960" lvl="1" indent="-266400">
              <a:lnSpc>
                <a:spcPct val="90000"/>
              </a:lnSpc>
              <a:spcBef>
                <a:spcPts val="1001"/>
              </a:spcBef>
              <a:buClr>
                <a:srgbClr val="000000"/>
              </a:buClr>
              <a:buFont typeface="Arial"/>
              <a:buChar char="•"/>
            </a:pPr>
            <a:r>
              <a:rPr lang="en-US" sz="2800" b="0" strike="noStrike" spc="-1">
                <a:solidFill>
                  <a:srgbClr val="000000"/>
                </a:solidFill>
                <a:latin typeface="Calibri"/>
                <a:ea typeface="Calibri"/>
              </a:rPr>
              <a:t>Body Level Two</a:t>
            </a:r>
            <a:endParaRPr lang="en-US" sz="2800" b="0" strike="noStrike" spc="-1">
              <a:solidFill>
                <a:srgbClr val="000000"/>
              </a:solidFill>
              <a:latin typeface="Calibri"/>
            </a:endParaRPr>
          </a:p>
          <a:p>
            <a:pPr marL="1234440" lvl="2" indent="-319680">
              <a:lnSpc>
                <a:spcPct val="90000"/>
              </a:lnSpc>
              <a:spcBef>
                <a:spcPts val="1001"/>
              </a:spcBef>
              <a:buClr>
                <a:srgbClr val="000000"/>
              </a:buClr>
              <a:buFont typeface="Arial"/>
              <a:buChar char="•"/>
            </a:pPr>
            <a:r>
              <a:rPr lang="en-US" sz="2800" b="0" strike="noStrike" spc="-1">
                <a:solidFill>
                  <a:srgbClr val="000000"/>
                </a:solidFill>
                <a:latin typeface="Calibri"/>
                <a:ea typeface="Calibri"/>
              </a:rPr>
              <a:t>Body Level Three</a:t>
            </a:r>
            <a:endParaRPr lang="en-US" sz="2800" b="0" strike="noStrike" spc="-1">
              <a:solidFill>
                <a:srgbClr val="000000"/>
              </a:solidFill>
              <a:latin typeface="Calibri"/>
            </a:endParaRPr>
          </a:p>
          <a:p>
            <a:pPr marL="1727280" lvl="3" indent="-355320">
              <a:lnSpc>
                <a:spcPct val="90000"/>
              </a:lnSpc>
              <a:spcBef>
                <a:spcPts val="1001"/>
              </a:spcBef>
              <a:buClr>
                <a:srgbClr val="000000"/>
              </a:buClr>
              <a:buFont typeface="Arial"/>
              <a:buChar char="•"/>
            </a:pPr>
            <a:r>
              <a:rPr lang="en-US" sz="2800" b="0" strike="noStrike" spc="-1">
                <a:solidFill>
                  <a:srgbClr val="000000"/>
                </a:solidFill>
                <a:latin typeface="Calibri"/>
                <a:ea typeface="Calibri"/>
              </a:rPr>
              <a:t>Body Level Four</a:t>
            </a:r>
            <a:endParaRPr lang="en-US" sz="2800" b="0" strike="noStrike" spc="-1">
              <a:solidFill>
                <a:srgbClr val="000000"/>
              </a:solidFill>
              <a:latin typeface="Calibri"/>
            </a:endParaRPr>
          </a:p>
          <a:p>
            <a:pPr marL="2184480" lvl="4" indent="-355320">
              <a:lnSpc>
                <a:spcPct val="90000"/>
              </a:lnSpc>
              <a:spcBef>
                <a:spcPts val="1001"/>
              </a:spcBef>
              <a:buClr>
                <a:srgbClr val="000000"/>
              </a:buClr>
              <a:buFont typeface="Arial"/>
              <a:buChar char="•"/>
            </a:pPr>
            <a:r>
              <a:rPr lang="en-US" sz="2800" b="0" strike="noStrike" spc="-1">
                <a:solidFill>
                  <a:srgbClr val="000000"/>
                </a:solidFill>
                <a:latin typeface="Calibri"/>
                <a:ea typeface="Calibri"/>
              </a:rPr>
              <a:t>Body Level Five</a:t>
            </a:r>
            <a:endParaRPr lang="en-US" sz="2800" b="0" strike="noStrike" spc="-1">
              <a:solidFill>
                <a:srgbClr val="000000"/>
              </a:solidFill>
              <a:latin typeface="Calibri"/>
            </a:endParaRPr>
          </a:p>
        </p:txBody>
      </p:sp>
      <p:sp>
        <p:nvSpPr>
          <p:cNvPr id="80" name="PlaceHolder 3"/>
          <p:cNvSpPr>
            <a:spLocks noGrp="1"/>
          </p:cNvSpPr>
          <p:nvPr>
            <p:ph type="sldNum" idx="3"/>
          </p:nvPr>
        </p:nvSpPr>
        <p:spPr>
          <a:xfrm>
            <a:off x="11095200" y="6414840"/>
            <a:ext cx="258120" cy="248040"/>
          </a:xfrm>
          <a:prstGeom prst="rect">
            <a:avLst/>
          </a:prstGeom>
        </p:spPr>
        <p:txBody>
          <a:bodyPr lIns="45720" rIns="45720" anchor="ctr">
            <a:noAutofit/>
          </a:bodyPr>
          <a:lstStyle>
            <a:lvl1pPr>
              <a:defRPr lang="en-US" sz="2400" b="0" strike="noStrike" spc="-1">
                <a:latin typeface="Calibri"/>
              </a:defRPr>
            </a:lvl1pPr>
          </a:lstStyle>
          <a:p>
            <a:endParaRPr lang="en-US" sz="2400" b="0" strike="noStrike" spc="-1">
              <a:latin typeface="Calibri"/>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68327"/>
            </a:gs>
            <a:gs pos="100000">
              <a:srgbClr val="D54209"/>
            </a:gs>
          </a:gsLst>
          <a:lin ang="2520000"/>
        </a:gradFill>
        <a:effectLst/>
      </p:bgPr>
    </p:bg>
    <p:spTree>
      <p:nvGrpSpPr>
        <p:cNvPr id="1" name=""/>
        <p:cNvGrpSpPr/>
        <p:nvPr/>
      </p:nvGrpSpPr>
      <p:grpSpPr>
        <a:xfrm>
          <a:off x="0" y="0"/>
          <a:ext cx="0" cy="0"/>
          <a:chOff x="0" y="0"/>
          <a:chExt cx="0" cy="0"/>
        </a:xfrm>
      </p:grpSpPr>
      <p:pic>
        <p:nvPicPr>
          <p:cNvPr id="117" name="Picture 6" descr="Picture 6"/>
          <p:cNvPicPr/>
          <p:nvPr/>
        </p:nvPicPr>
        <p:blipFill>
          <a:blip r:embed="rId14">
            <a:alphaModFix amt="10000"/>
          </a:blip>
          <a:stretch/>
        </p:blipFill>
        <p:spPr>
          <a:xfrm>
            <a:off x="0" y="0"/>
            <a:ext cx="12191760" cy="6857640"/>
          </a:xfrm>
          <a:prstGeom prst="rect">
            <a:avLst/>
          </a:prstGeom>
          <a:ln w="12600">
            <a:noFill/>
          </a:ln>
        </p:spPr>
      </p:pic>
      <p:pic>
        <p:nvPicPr>
          <p:cNvPr id="118" name="Picture 6" descr="Picture 6"/>
          <p:cNvPicPr/>
          <p:nvPr/>
        </p:nvPicPr>
        <p:blipFill>
          <a:blip r:embed="rId15"/>
          <a:stretch/>
        </p:blipFill>
        <p:spPr>
          <a:xfrm>
            <a:off x="0" y="4242960"/>
            <a:ext cx="8967600" cy="275760"/>
          </a:xfrm>
          <a:prstGeom prst="rect">
            <a:avLst/>
          </a:prstGeom>
          <a:ln w="12600">
            <a:noFill/>
          </a:ln>
        </p:spPr>
      </p:pic>
      <p:pic>
        <p:nvPicPr>
          <p:cNvPr id="119" name="Picture 7" descr="Picture 7"/>
          <p:cNvPicPr/>
          <p:nvPr/>
        </p:nvPicPr>
        <p:blipFill>
          <a:blip r:embed="rId16"/>
          <a:stretch/>
        </p:blipFill>
        <p:spPr>
          <a:xfrm>
            <a:off x="9111600" y="4243680"/>
            <a:ext cx="3076920" cy="276480"/>
          </a:xfrm>
          <a:prstGeom prst="rect">
            <a:avLst/>
          </a:prstGeom>
          <a:ln w="12600">
            <a:noFill/>
          </a:ln>
        </p:spPr>
      </p:pic>
      <p:sp>
        <p:nvSpPr>
          <p:cNvPr id="120" name="CustomShape 1"/>
          <p:cNvSpPr/>
          <p:nvPr/>
        </p:nvSpPr>
        <p:spPr>
          <a:xfrm>
            <a:off x="0" y="2590200"/>
            <a:ext cx="8967600" cy="1659960"/>
          </a:xfrm>
          <a:prstGeom prst="rect">
            <a:avLst/>
          </a:prstGeom>
          <a:solidFill>
            <a:srgbClr val="262626"/>
          </a:solidFill>
          <a:ln w="12600">
            <a:noFill/>
          </a:ln>
        </p:spPr>
        <p:style>
          <a:lnRef idx="0">
            <a:scrgbClr r="0" g="0" b="0"/>
          </a:lnRef>
          <a:fillRef idx="0">
            <a:scrgbClr r="0" g="0" b="0"/>
          </a:fillRef>
          <a:effectRef idx="0">
            <a:scrgbClr r="0" g="0" b="0"/>
          </a:effectRef>
          <a:fontRef idx="minor"/>
        </p:style>
      </p:sp>
      <p:sp>
        <p:nvSpPr>
          <p:cNvPr id="121" name="CustomShape 2"/>
          <p:cNvSpPr/>
          <p:nvPr/>
        </p:nvSpPr>
        <p:spPr>
          <a:xfrm>
            <a:off x="9111600" y="2590200"/>
            <a:ext cx="3076920" cy="1659960"/>
          </a:xfrm>
          <a:prstGeom prst="rect">
            <a:avLst/>
          </a:prstGeom>
          <a:solidFill>
            <a:srgbClr val="F09415"/>
          </a:solidFill>
          <a:ln w="12600">
            <a:noFill/>
          </a:ln>
        </p:spPr>
        <p:style>
          <a:lnRef idx="0">
            <a:scrgbClr r="0" g="0" b="0"/>
          </a:lnRef>
          <a:fillRef idx="0">
            <a:scrgbClr r="0" g="0" b="0"/>
          </a:fillRef>
          <a:effectRef idx="0">
            <a:scrgbClr r="0" g="0" b="0"/>
          </a:effectRef>
          <a:fontRef idx="minor"/>
        </p:style>
      </p:sp>
      <p:sp>
        <p:nvSpPr>
          <p:cNvPr id="122" name="PlaceHolder 3"/>
          <p:cNvSpPr>
            <a:spLocks noGrp="1"/>
          </p:cNvSpPr>
          <p:nvPr>
            <p:ph type="title"/>
          </p:nvPr>
        </p:nvSpPr>
        <p:spPr>
          <a:xfrm>
            <a:off x="680400" y="2733840"/>
            <a:ext cx="8143920" cy="1372680"/>
          </a:xfrm>
          <a:prstGeom prst="rect">
            <a:avLst/>
          </a:prstGeom>
        </p:spPr>
        <p:txBody>
          <a:bodyPr lIns="45720" rIns="45720" anchor="b">
            <a:noAutofit/>
          </a:bodyPr>
          <a:lstStyle/>
          <a:p>
            <a:pPr algn="r">
              <a:lnSpc>
                <a:spcPct val="90000"/>
              </a:lnSpc>
              <a:tabLst>
                <a:tab pos="0" algn="l"/>
              </a:tabLst>
            </a:pPr>
            <a:r>
              <a:rPr lang="en-US" sz="5400" b="0" strike="noStrike" spc="-1">
                <a:solidFill>
                  <a:srgbClr val="FFFFFF"/>
                </a:solidFill>
                <a:latin typeface="Trebuchet MS"/>
                <a:ea typeface="Trebuchet MS"/>
              </a:rPr>
              <a:t>Title Text</a:t>
            </a:r>
            <a:endParaRPr lang="en-US" sz="5400" b="0" strike="noStrike" spc="-1">
              <a:solidFill>
                <a:srgbClr val="000000"/>
              </a:solidFill>
              <a:latin typeface="Calibri"/>
            </a:endParaRPr>
          </a:p>
        </p:txBody>
      </p:sp>
      <p:sp>
        <p:nvSpPr>
          <p:cNvPr id="123" name="PlaceHolder 4"/>
          <p:cNvSpPr>
            <a:spLocks noGrp="1"/>
          </p:cNvSpPr>
          <p:nvPr>
            <p:ph type="body"/>
          </p:nvPr>
        </p:nvSpPr>
        <p:spPr>
          <a:xfrm>
            <a:off x="680400" y="4394160"/>
            <a:ext cx="8143920" cy="1117440"/>
          </a:xfrm>
          <a:prstGeom prst="rect">
            <a:avLst/>
          </a:prstGeom>
        </p:spPr>
        <p:txBody>
          <a:bodyPr lIns="45720" rIns="45720">
            <a:noAutofit/>
          </a:bodyPr>
          <a:lstStyle/>
          <a:p>
            <a:pPr algn="r">
              <a:lnSpc>
                <a:spcPct val="90000"/>
              </a:lnSpc>
              <a:spcBef>
                <a:spcPts val="1001"/>
              </a:spcBef>
              <a:tabLst>
                <a:tab pos="0" algn="l"/>
              </a:tabLst>
            </a:pPr>
            <a:r>
              <a:rPr lang="en-US" sz="2000" b="0" strike="noStrike" spc="-1">
                <a:solidFill>
                  <a:srgbClr val="FFFFFF"/>
                </a:solidFill>
                <a:latin typeface="Trebuchet MS"/>
                <a:ea typeface="Trebuchet MS"/>
              </a:rPr>
              <a:t>Body Level One</a:t>
            </a:r>
            <a:endParaRPr lang="en-US" sz="2000" b="0" strike="noStrike" spc="-1">
              <a:solidFill>
                <a:srgbClr val="000000"/>
              </a:solidFill>
              <a:latin typeface="Calibri"/>
            </a:endParaRPr>
          </a:p>
          <a:p>
            <a:pPr algn="r">
              <a:lnSpc>
                <a:spcPct val="90000"/>
              </a:lnSpc>
              <a:spcBef>
                <a:spcPts val="1001"/>
              </a:spcBef>
              <a:tabLst>
                <a:tab pos="0" algn="l"/>
              </a:tabLst>
            </a:pPr>
            <a:r>
              <a:rPr lang="en-US" sz="2000" b="0" strike="noStrike" spc="-1">
                <a:solidFill>
                  <a:srgbClr val="FFFFFF"/>
                </a:solidFill>
                <a:latin typeface="Trebuchet MS"/>
                <a:ea typeface="Trebuchet MS"/>
              </a:rPr>
              <a:t>Body Level Two</a:t>
            </a:r>
            <a:endParaRPr lang="en-US" sz="2000" b="0" strike="noStrike" spc="-1">
              <a:solidFill>
                <a:srgbClr val="000000"/>
              </a:solidFill>
              <a:latin typeface="Calibri"/>
            </a:endParaRPr>
          </a:p>
          <a:p>
            <a:pPr algn="r">
              <a:lnSpc>
                <a:spcPct val="90000"/>
              </a:lnSpc>
              <a:spcBef>
                <a:spcPts val="1001"/>
              </a:spcBef>
              <a:tabLst>
                <a:tab pos="0" algn="l"/>
              </a:tabLst>
            </a:pPr>
            <a:r>
              <a:rPr lang="en-US" sz="2000" b="0" strike="noStrike" spc="-1">
                <a:solidFill>
                  <a:srgbClr val="FFFFFF"/>
                </a:solidFill>
                <a:latin typeface="Trebuchet MS"/>
                <a:ea typeface="Trebuchet MS"/>
              </a:rPr>
              <a:t>Body Level Three</a:t>
            </a:r>
            <a:endParaRPr lang="en-US" sz="2000" b="0" strike="noStrike" spc="-1">
              <a:solidFill>
                <a:srgbClr val="000000"/>
              </a:solidFill>
              <a:latin typeface="Calibri"/>
            </a:endParaRPr>
          </a:p>
          <a:p>
            <a:pPr algn="r">
              <a:lnSpc>
                <a:spcPct val="90000"/>
              </a:lnSpc>
              <a:spcBef>
                <a:spcPts val="1001"/>
              </a:spcBef>
              <a:tabLst>
                <a:tab pos="0" algn="l"/>
              </a:tabLst>
            </a:pPr>
            <a:r>
              <a:rPr lang="en-US" sz="2000" b="0" strike="noStrike" spc="-1">
                <a:solidFill>
                  <a:srgbClr val="FFFFFF"/>
                </a:solidFill>
                <a:latin typeface="Trebuchet MS"/>
                <a:ea typeface="Trebuchet MS"/>
              </a:rPr>
              <a:t>Body Level Four</a:t>
            </a:r>
            <a:endParaRPr lang="en-US" sz="2000" b="0" strike="noStrike" spc="-1">
              <a:solidFill>
                <a:srgbClr val="000000"/>
              </a:solidFill>
              <a:latin typeface="Calibri"/>
            </a:endParaRPr>
          </a:p>
          <a:p>
            <a:pPr algn="r">
              <a:lnSpc>
                <a:spcPct val="90000"/>
              </a:lnSpc>
              <a:spcBef>
                <a:spcPts val="1001"/>
              </a:spcBef>
              <a:tabLst>
                <a:tab pos="0" algn="l"/>
              </a:tabLst>
            </a:pPr>
            <a:r>
              <a:rPr lang="en-US" sz="2000" b="0" strike="noStrike" spc="-1">
                <a:solidFill>
                  <a:srgbClr val="FFFFFF"/>
                </a:solidFill>
                <a:latin typeface="Trebuchet MS"/>
                <a:ea typeface="Trebuchet MS"/>
              </a:rPr>
              <a:t>Body Level Five</a:t>
            </a:r>
            <a:endParaRPr lang="en-US" sz="2000" b="0" strike="noStrike" spc="-1">
              <a:solidFill>
                <a:srgbClr val="000000"/>
              </a:solidFill>
              <a:latin typeface="Calibri"/>
            </a:endParaRPr>
          </a:p>
        </p:txBody>
      </p:sp>
      <p:sp>
        <p:nvSpPr>
          <p:cNvPr id="124" name="PlaceHolder 5"/>
          <p:cNvSpPr>
            <a:spLocks noGrp="1"/>
          </p:cNvSpPr>
          <p:nvPr>
            <p:ph type="sldNum" idx="4"/>
          </p:nvPr>
        </p:nvSpPr>
        <p:spPr>
          <a:xfrm>
            <a:off x="9255240" y="3116160"/>
            <a:ext cx="583200" cy="624600"/>
          </a:xfrm>
          <a:prstGeom prst="rect">
            <a:avLst/>
          </a:prstGeom>
        </p:spPr>
        <p:txBody>
          <a:bodyPr lIns="45720" rIns="45720" anchor="ctr">
            <a:noAutofit/>
          </a:bodyPr>
          <a:lstStyle>
            <a:lvl1pPr>
              <a:defRPr lang="en-US" sz="2400" b="0" strike="noStrike" spc="-1">
                <a:latin typeface="Calibri"/>
              </a:defRPr>
            </a:lvl1pPr>
          </a:lstStyle>
          <a:p>
            <a:endParaRPr lang="en-US" sz="2400" b="0" strike="noStrike" spc="-1">
              <a:latin typeface="Calibri"/>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68327"/>
            </a:gs>
            <a:gs pos="100000">
              <a:srgbClr val="D54209"/>
            </a:gs>
          </a:gsLst>
          <a:lin ang="2520000"/>
        </a:gradFill>
        <a:effectLst/>
      </p:bgPr>
    </p:bg>
    <p:spTree>
      <p:nvGrpSpPr>
        <p:cNvPr id="1" name=""/>
        <p:cNvGrpSpPr/>
        <p:nvPr/>
      </p:nvGrpSpPr>
      <p:grpSpPr>
        <a:xfrm>
          <a:off x="0" y="0"/>
          <a:ext cx="0" cy="0"/>
          <a:chOff x="0" y="0"/>
          <a:chExt cx="0" cy="0"/>
        </a:xfrm>
      </p:grpSpPr>
      <p:pic>
        <p:nvPicPr>
          <p:cNvPr id="161" name="Picture 6" descr="Picture 6"/>
          <p:cNvPicPr/>
          <p:nvPr/>
        </p:nvPicPr>
        <p:blipFill>
          <a:blip r:embed="rId14"/>
          <a:stretch/>
        </p:blipFill>
        <p:spPr>
          <a:xfrm>
            <a:off x="0" y="0"/>
            <a:ext cx="12191760" cy="6857640"/>
          </a:xfrm>
          <a:prstGeom prst="rect">
            <a:avLst/>
          </a:prstGeom>
          <a:ln w="12600">
            <a:noFill/>
          </a:ln>
        </p:spPr>
      </p:pic>
      <p:pic>
        <p:nvPicPr>
          <p:cNvPr id="162" name="Picture 14" descr="Picture 14"/>
          <p:cNvPicPr/>
          <p:nvPr/>
        </p:nvPicPr>
        <p:blipFill>
          <a:blip r:embed="rId15"/>
          <a:stretch/>
        </p:blipFill>
        <p:spPr>
          <a:xfrm>
            <a:off x="0" y="1970280"/>
            <a:ext cx="10437480" cy="320760"/>
          </a:xfrm>
          <a:prstGeom prst="rect">
            <a:avLst/>
          </a:prstGeom>
          <a:ln w="12600">
            <a:noFill/>
          </a:ln>
        </p:spPr>
      </p:pic>
      <p:pic>
        <p:nvPicPr>
          <p:cNvPr id="163" name="Picture 15" descr="Picture 15"/>
          <p:cNvPicPr/>
          <p:nvPr/>
        </p:nvPicPr>
        <p:blipFill>
          <a:blip r:embed="rId16"/>
          <a:stretch/>
        </p:blipFill>
        <p:spPr>
          <a:xfrm>
            <a:off x="10585800" y="1971360"/>
            <a:ext cx="1602720" cy="144000"/>
          </a:xfrm>
          <a:prstGeom prst="rect">
            <a:avLst/>
          </a:prstGeom>
          <a:ln w="12600">
            <a:noFill/>
          </a:ln>
        </p:spPr>
      </p:pic>
      <p:sp>
        <p:nvSpPr>
          <p:cNvPr id="164" name="CustomShape 1"/>
          <p:cNvSpPr/>
          <p:nvPr/>
        </p:nvSpPr>
        <p:spPr>
          <a:xfrm>
            <a:off x="0" y="609480"/>
            <a:ext cx="10437480" cy="1368000"/>
          </a:xfrm>
          <a:prstGeom prst="rect">
            <a:avLst/>
          </a:prstGeom>
          <a:solidFill>
            <a:srgbClr val="262626"/>
          </a:solidFill>
          <a:ln w="12600">
            <a:noFill/>
          </a:ln>
        </p:spPr>
        <p:style>
          <a:lnRef idx="0">
            <a:scrgbClr r="0" g="0" b="0"/>
          </a:lnRef>
          <a:fillRef idx="0">
            <a:scrgbClr r="0" g="0" b="0"/>
          </a:fillRef>
          <a:effectRef idx="0">
            <a:scrgbClr r="0" g="0" b="0"/>
          </a:effectRef>
          <a:fontRef idx="minor"/>
        </p:style>
      </p:sp>
      <p:sp>
        <p:nvSpPr>
          <p:cNvPr id="165" name="CustomShape 2"/>
          <p:cNvSpPr/>
          <p:nvPr/>
        </p:nvSpPr>
        <p:spPr>
          <a:xfrm>
            <a:off x="10585800" y="609480"/>
            <a:ext cx="1602720" cy="1368000"/>
          </a:xfrm>
          <a:prstGeom prst="rect">
            <a:avLst/>
          </a:prstGeom>
          <a:solidFill>
            <a:srgbClr val="F09415"/>
          </a:solidFill>
          <a:ln w="12600">
            <a:noFill/>
          </a:ln>
        </p:spPr>
        <p:style>
          <a:lnRef idx="0">
            <a:scrgbClr r="0" g="0" b="0"/>
          </a:lnRef>
          <a:fillRef idx="0">
            <a:scrgbClr r="0" g="0" b="0"/>
          </a:fillRef>
          <a:effectRef idx="0">
            <a:scrgbClr r="0" g="0" b="0"/>
          </a:effectRef>
          <a:fontRef idx="minor"/>
        </p:style>
      </p:sp>
      <p:sp>
        <p:nvSpPr>
          <p:cNvPr id="166" name="PlaceHolder 3"/>
          <p:cNvSpPr>
            <a:spLocks noGrp="1"/>
          </p:cNvSpPr>
          <p:nvPr>
            <p:ph type="title"/>
          </p:nvPr>
        </p:nvSpPr>
        <p:spPr>
          <a:xfrm>
            <a:off x="680400" y="753120"/>
            <a:ext cx="9613440" cy="1080720"/>
          </a:xfrm>
          <a:prstGeom prst="rect">
            <a:avLst/>
          </a:prstGeom>
        </p:spPr>
        <p:txBody>
          <a:bodyPr lIns="45720" rIns="45720" anchor="ctr">
            <a:noAutofit/>
          </a:bodyPr>
          <a:lstStyle/>
          <a:p>
            <a:pPr>
              <a:lnSpc>
                <a:spcPct val="90000"/>
              </a:lnSpc>
              <a:tabLst>
                <a:tab pos="0" algn="l"/>
              </a:tabLst>
            </a:pPr>
            <a:r>
              <a:rPr lang="en-US" sz="3600" b="0" strike="noStrike" spc="-1">
                <a:solidFill>
                  <a:srgbClr val="FFFFFF"/>
                </a:solidFill>
                <a:latin typeface="Trebuchet MS"/>
                <a:ea typeface="Trebuchet MS"/>
              </a:rPr>
              <a:t>Title Text</a:t>
            </a:r>
            <a:endParaRPr lang="en-US" sz="3600" b="0" strike="noStrike" spc="-1">
              <a:solidFill>
                <a:srgbClr val="000000"/>
              </a:solidFill>
              <a:latin typeface="Calibri"/>
            </a:endParaRPr>
          </a:p>
        </p:txBody>
      </p:sp>
      <p:sp>
        <p:nvSpPr>
          <p:cNvPr id="167" name="PlaceHolder 4"/>
          <p:cNvSpPr>
            <a:spLocks noGrp="1"/>
          </p:cNvSpPr>
          <p:nvPr>
            <p:ph type="body"/>
          </p:nvPr>
        </p:nvSpPr>
        <p:spPr>
          <a:xfrm>
            <a:off x="680400" y="2336760"/>
            <a:ext cx="9613440" cy="3598920"/>
          </a:xfrm>
          <a:prstGeom prst="rect">
            <a:avLst/>
          </a:prstGeom>
        </p:spPr>
        <p:txBody>
          <a:bodyPr lIns="45720" rIns="45720">
            <a:noAutofit/>
          </a:bodyPr>
          <a:lstStyle/>
          <a:p>
            <a:pPr marL="228600" indent="-228240">
              <a:lnSpc>
                <a:spcPct val="90000"/>
              </a:lnSpc>
              <a:spcBef>
                <a:spcPts val="1001"/>
              </a:spcBef>
              <a:buClr>
                <a:srgbClr val="FFFFFF"/>
              </a:buClr>
              <a:buFont typeface="Arial"/>
              <a:buChar char="•"/>
            </a:pPr>
            <a:r>
              <a:rPr lang="en-US" sz="2400" b="0" strike="noStrike" spc="-1">
                <a:solidFill>
                  <a:srgbClr val="FFFFFF"/>
                </a:solidFill>
                <a:latin typeface="Trebuchet MS"/>
                <a:ea typeface="Trebuchet MS"/>
              </a:rPr>
              <a:t>Body Level One</a:t>
            </a:r>
            <a:endParaRPr lang="en-US" sz="2400" b="0" strike="noStrike" spc="-1">
              <a:solidFill>
                <a:srgbClr val="000000"/>
              </a:solidFill>
              <a:latin typeface="Calibri"/>
            </a:endParaRPr>
          </a:p>
          <a:p>
            <a:pPr marL="731520" lvl="1" indent="-273960">
              <a:lnSpc>
                <a:spcPct val="90000"/>
              </a:lnSpc>
              <a:spcBef>
                <a:spcPts val="1001"/>
              </a:spcBef>
              <a:buClr>
                <a:srgbClr val="FFFFFF"/>
              </a:buClr>
              <a:buFont typeface="Arial"/>
              <a:buChar char="•"/>
            </a:pPr>
            <a:r>
              <a:rPr lang="en-US" sz="2400" b="0" strike="noStrike" spc="-1">
                <a:solidFill>
                  <a:srgbClr val="FFFFFF"/>
                </a:solidFill>
                <a:latin typeface="Trebuchet MS"/>
                <a:ea typeface="Trebuchet MS"/>
              </a:rPr>
              <a:t>Body Level Two</a:t>
            </a:r>
            <a:endParaRPr lang="en-US" sz="2400" b="0" strike="noStrike" spc="-1">
              <a:solidFill>
                <a:srgbClr val="000000"/>
              </a:solidFill>
              <a:latin typeface="Calibri"/>
            </a:endParaRPr>
          </a:p>
          <a:p>
            <a:pPr marL="1219320" lvl="2" indent="-304560">
              <a:lnSpc>
                <a:spcPct val="90000"/>
              </a:lnSpc>
              <a:spcBef>
                <a:spcPts val="1001"/>
              </a:spcBef>
              <a:buClr>
                <a:srgbClr val="FFFFFF"/>
              </a:buClr>
              <a:buFont typeface="Arial"/>
              <a:buChar char="•"/>
            </a:pPr>
            <a:r>
              <a:rPr lang="en-US" sz="2400" b="0" strike="noStrike" spc="-1">
                <a:solidFill>
                  <a:srgbClr val="FFFFFF"/>
                </a:solidFill>
                <a:latin typeface="Trebuchet MS"/>
                <a:ea typeface="Trebuchet MS"/>
              </a:rPr>
              <a:t>Body Level Three</a:t>
            </a:r>
            <a:endParaRPr lang="en-US" sz="2400" b="0" strike="noStrike" spc="-1">
              <a:solidFill>
                <a:srgbClr val="000000"/>
              </a:solidFill>
              <a:latin typeface="Calibri"/>
            </a:endParaRPr>
          </a:p>
          <a:p>
            <a:pPr marL="1714680" lvl="3" indent="-342720">
              <a:lnSpc>
                <a:spcPct val="90000"/>
              </a:lnSpc>
              <a:spcBef>
                <a:spcPts val="1001"/>
              </a:spcBef>
              <a:buClr>
                <a:srgbClr val="FFFFFF"/>
              </a:buClr>
              <a:buFont typeface="Arial"/>
              <a:buChar char="•"/>
            </a:pPr>
            <a:r>
              <a:rPr lang="en-US" sz="2400" b="0" strike="noStrike" spc="-1">
                <a:solidFill>
                  <a:srgbClr val="FFFFFF"/>
                </a:solidFill>
                <a:latin typeface="Trebuchet MS"/>
                <a:ea typeface="Trebuchet MS"/>
              </a:rPr>
              <a:t>Body Level Four</a:t>
            </a:r>
            <a:endParaRPr lang="en-US" sz="2400" b="0" strike="noStrike" spc="-1">
              <a:solidFill>
                <a:srgbClr val="000000"/>
              </a:solidFill>
              <a:latin typeface="Calibri"/>
            </a:endParaRPr>
          </a:p>
          <a:p>
            <a:pPr marL="2171880" lvl="4" indent="-342720">
              <a:lnSpc>
                <a:spcPct val="90000"/>
              </a:lnSpc>
              <a:spcBef>
                <a:spcPts val="1001"/>
              </a:spcBef>
              <a:buClr>
                <a:srgbClr val="FFFFFF"/>
              </a:buClr>
              <a:buFont typeface="Arial"/>
              <a:buChar char="•"/>
            </a:pPr>
            <a:r>
              <a:rPr lang="en-US" sz="2400" b="0" strike="noStrike" spc="-1">
                <a:solidFill>
                  <a:srgbClr val="FFFFFF"/>
                </a:solidFill>
                <a:latin typeface="Trebuchet MS"/>
                <a:ea typeface="Trebuchet MS"/>
              </a:rPr>
              <a:t>Body Level Five</a:t>
            </a:r>
            <a:endParaRPr lang="en-US" sz="2400" b="0" strike="noStrike" spc="-1">
              <a:solidFill>
                <a:srgbClr val="000000"/>
              </a:solidFill>
              <a:latin typeface="Calibri"/>
            </a:endParaRPr>
          </a:p>
        </p:txBody>
      </p:sp>
      <p:sp>
        <p:nvSpPr>
          <p:cNvPr id="168" name="PlaceHolder 5"/>
          <p:cNvSpPr>
            <a:spLocks noGrp="1"/>
          </p:cNvSpPr>
          <p:nvPr>
            <p:ph type="sldNum" idx="5"/>
          </p:nvPr>
        </p:nvSpPr>
        <p:spPr>
          <a:xfrm>
            <a:off x="10729440" y="986040"/>
            <a:ext cx="583200" cy="624600"/>
          </a:xfrm>
          <a:prstGeom prst="rect">
            <a:avLst/>
          </a:prstGeom>
        </p:spPr>
        <p:txBody>
          <a:bodyPr lIns="45720" rIns="45720" anchor="ctr">
            <a:noAutofit/>
          </a:bodyPr>
          <a:lstStyle>
            <a:lvl1pPr>
              <a:defRPr lang="en-US" sz="2400" b="0" strike="noStrike" spc="-1">
                <a:latin typeface="Calibri"/>
              </a:defRPr>
            </a:lvl1pPr>
          </a:lstStyle>
          <a:p>
            <a:endParaRPr lang="en-US" sz="2400" b="0" strike="noStrike" spc="-1">
              <a:latin typeface="Calibri"/>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7.xml"/><Relationship Id="rId4" Type="http://schemas.openxmlformats.org/officeDocument/2006/relationships/hyperlink" Target="https://commons.wikimedia.org/w/index.php?curid=3967001"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5281/zenodo.6074950" TargetMode="External"/><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7.xml"/><Relationship Id="rId4" Type="http://schemas.openxmlformats.org/officeDocument/2006/relationships/hyperlink" Target="https://doi.org/10.5281/zenodo.607495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5281/zenodo.6074950" TargetMode="External"/><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mailto:DPO@EUR.nl" TargetMode="Externa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7.xml"/><Relationship Id="rId6" Type="http://schemas.openxmlformats.org/officeDocument/2006/relationships/hyperlink" Target="https://www.lcrdm.nl/files/lcrdm/2019-12/LCRDM%20Pseudonymization%20and%20key%20files_ENG_online.pdf" TargetMode="External"/><Relationship Id="rId5" Type="http://schemas.openxmlformats.org/officeDocument/2006/relationships/hyperlink" Target="https://www.lcrdm.nl/files/lcrdm/2020-01/LCRDM%20Risk%20management%20for%20research%20data%20about%20people.pdf" TargetMode="External"/><Relationship Id="rId4" Type="http://schemas.openxmlformats.org/officeDocument/2006/relationships/hyperlink" Target="https://www.lcrdm.nl/files/lcrdm/2019-12/LCRDM%20Basic%20Steps%20Pseudonymization%202019.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Afbeelding 2" descr="Afbeelding 2"/>
          <p:cNvPicPr/>
          <p:nvPr/>
        </p:nvPicPr>
        <p:blipFill>
          <a:blip r:embed="rId2"/>
          <a:stretch/>
        </p:blipFill>
        <p:spPr>
          <a:xfrm>
            <a:off x="0" y="-70200"/>
            <a:ext cx="12335040" cy="6927840"/>
          </a:xfrm>
          <a:prstGeom prst="rect">
            <a:avLst/>
          </a:prstGeom>
          <a:ln w="12600">
            <a:noFill/>
          </a:ln>
        </p:spPr>
      </p:pic>
      <p:sp>
        <p:nvSpPr>
          <p:cNvPr id="206" name="CustomShape 1"/>
          <p:cNvSpPr/>
          <p:nvPr/>
        </p:nvSpPr>
        <p:spPr>
          <a:xfrm>
            <a:off x="7314480" y="2813400"/>
            <a:ext cx="5211720" cy="2286360"/>
          </a:xfrm>
          <a:prstGeom prst="rect">
            <a:avLst/>
          </a:prstGeom>
          <a:noFill/>
          <a:ln w="12600">
            <a:noFill/>
          </a:ln>
        </p:spPr>
        <p:style>
          <a:lnRef idx="0">
            <a:scrgbClr r="0" g="0" b="0"/>
          </a:lnRef>
          <a:fillRef idx="0">
            <a:scrgbClr r="0" g="0" b="0"/>
          </a:fillRef>
          <a:effectRef idx="0">
            <a:scrgbClr r="0" g="0" b="0"/>
          </a:effectRef>
          <a:fontRef idx="minor"/>
        </p:style>
        <p:txBody>
          <a:bodyPr lIns="45720" rIns="45720">
            <a:spAutoFit/>
          </a:bodyPr>
          <a:lstStyle/>
          <a:p>
            <a:pPr>
              <a:lnSpc>
                <a:spcPct val="100000"/>
              </a:lnSpc>
              <a:tabLst>
                <a:tab pos="0" algn="l"/>
              </a:tabLst>
            </a:pPr>
            <a:r>
              <a:rPr lang="en-US" sz="3600" b="1" strike="noStrike" spc="-1">
                <a:solidFill>
                  <a:srgbClr val="FFFFFF"/>
                </a:solidFill>
                <a:latin typeface="Calibri"/>
                <a:ea typeface="Calibri"/>
              </a:rPr>
              <a:t>How to Tackle the GDPR "Monster"</a:t>
            </a:r>
            <a:endParaRPr lang="en-US" sz="3600" b="0" strike="noStrike" spc="-1">
              <a:latin typeface="Calibri"/>
            </a:endParaRPr>
          </a:p>
          <a:p>
            <a:pPr>
              <a:lnSpc>
                <a:spcPct val="100000"/>
              </a:lnSpc>
              <a:tabLst>
                <a:tab pos="0" algn="l"/>
              </a:tabLst>
            </a:pPr>
            <a:endParaRPr lang="en-US" sz="1800" b="0" strike="noStrike" spc="-1">
              <a:latin typeface="Calibri"/>
            </a:endParaRPr>
          </a:p>
          <a:p>
            <a:pPr>
              <a:lnSpc>
                <a:spcPct val="100000"/>
              </a:lnSpc>
              <a:tabLst>
                <a:tab pos="0" algn="l"/>
              </a:tabLst>
            </a:pPr>
            <a:endParaRPr lang="en-US" sz="1800" b="0" strike="noStrike" spc="-1">
              <a:latin typeface="Calibri"/>
            </a:endParaRPr>
          </a:p>
          <a:p>
            <a:pPr>
              <a:lnSpc>
                <a:spcPct val="100000"/>
              </a:lnSpc>
              <a:tabLst>
                <a:tab pos="0" algn="l"/>
              </a:tabLst>
            </a:pPr>
            <a:r>
              <a:rPr lang="en-US" sz="1800" b="1" strike="noStrike" spc="-1">
                <a:solidFill>
                  <a:srgbClr val="FFFFFF"/>
                </a:solidFill>
                <a:latin typeface="Calibri"/>
                <a:ea typeface="Calibri"/>
              </a:rPr>
              <a:t>Marlon Domingus, Erasmus University Rotterdam</a:t>
            </a:r>
            <a:endParaRPr lang="en-US" sz="1800" b="0" strike="noStrike" spc="-1">
              <a:latin typeface="Calibri"/>
            </a:endParaRPr>
          </a:p>
          <a:p>
            <a:pPr>
              <a:lnSpc>
                <a:spcPct val="100000"/>
              </a:lnSpc>
              <a:tabLst>
                <a:tab pos="0" algn="l"/>
              </a:tabLst>
            </a:pPr>
            <a:r>
              <a:rPr lang="en-US" sz="1800" b="1" strike="noStrike" spc="-1">
                <a:solidFill>
                  <a:srgbClr val="FFFFFF"/>
                </a:solidFill>
                <a:latin typeface="Calibri"/>
                <a:ea typeface="Calibri"/>
              </a:rPr>
              <a:t>Margriet Miedema, LCRDM</a:t>
            </a:r>
            <a:endParaRPr lang="en-US" sz="1800" b="0" strike="noStrike" spc="-1">
              <a:latin typeface="Calibri"/>
            </a:endParaRPr>
          </a:p>
        </p:txBody>
      </p:sp>
      <p:sp>
        <p:nvSpPr>
          <p:cNvPr id="207" name="CustomShape 2"/>
          <p:cNvSpPr/>
          <p:nvPr/>
        </p:nvSpPr>
        <p:spPr>
          <a:xfrm>
            <a:off x="1673280" y="4483080"/>
            <a:ext cx="5549400" cy="1188000"/>
          </a:xfrm>
          <a:prstGeom prst="rect">
            <a:avLst/>
          </a:prstGeom>
          <a:noFill/>
          <a:ln w="12600">
            <a:noFill/>
          </a:ln>
        </p:spPr>
        <p:style>
          <a:lnRef idx="0">
            <a:scrgbClr r="0" g="0" b="0"/>
          </a:lnRef>
          <a:fillRef idx="0">
            <a:scrgbClr r="0" g="0" b="0"/>
          </a:fillRef>
          <a:effectRef idx="0">
            <a:scrgbClr r="0" g="0" b="0"/>
          </a:effectRef>
          <a:fontRef idx="minor"/>
        </p:style>
        <p:txBody>
          <a:bodyPr lIns="45720" rIns="45720">
            <a:spAutoFit/>
          </a:bodyPr>
          <a:lstStyle/>
          <a:p>
            <a:pPr>
              <a:lnSpc>
                <a:spcPct val="100000"/>
              </a:lnSpc>
              <a:tabLst>
                <a:tab pos="0" algn="l"/>
              </a:tabLst>
            </a:pPr>
            <a:r>
              <a:rPr lang="en-US" sz="4800" b="1" strike="noStrike" spc="-1">
                <a:solidFill>
                  <a:srgbClr val="FFFFFF"/>
                </a:solidFill>
                <a:latin typeface="Calibri"/>
                <a:ea typeface="Calibri"/>
              </a:rPr>
              <a:t>11/05/2022 </a:t>
            </a:r>
            <a:r>
              <a:rPr lang="en-US" sz="2400" b="1" strike="noStrike" spc="-1">
                <a:solidFill>
                  <a:srgbClr val="FFFFFF"/>
                </a:solidFill>
                <a:latin typeface="Calibri"/>
                <a:ea typeface="Calibri"/>
              </a:rPr>
              <a:t>   </a:t>
            </a:r>
            <a:endParaRPr lang="en-US" sz="2400" b="0" strike="noStrike" spc="-1">
              <a:latin typeface="Calibri"/>
            </a:endParaRPr>
          </a:p>
          <a:p>
            <a:pPr>
              <a:lnSpc>
                <a:spcPct val="100000"/>
              </a:lnSpc>
              <a:tabLst>
                <a:tab pos="0" algn="l"/>
              </a:tabLst>
            </a:pPr>
            <a:r>
              <a:rPr lang="en-US" sz="2400" b="1" strike="noStrike" spc="-1">
                <a:solidFill>
                  <a:srgbClr val="E7313B"/>
                </a:solidFill>
                <a:latin typeface="Calibri"/>
                <a:ea typeface="Calibri"/>
              </a:rPr>
              <a:t>TRUST IN RESEARCH</a:t>
            </a:r>
            <a:endParaRPr lang="en-US" sz="2400" b="0" strike="noStrike" spc="-1">
              <a:latin typeface="Calibri"/>
            </a:endParaRPr>
          </a:p>
        </p:txBody>
      </p:sp>
      <p:pic>
        <p:nvPicPr>
          <p:cNvPr id="208" name="Graphic 7" descr="Graphic 7"/>
          <p:cNvPicPr/>
          <p:nvPr/>
        </p:nvPicPr>
        <p:blipFill>
          <a:blip r:embed="rId3"/>
          <a:stretch/>
        </p:blipFill>
        <p:spPr>
          <a:xfrm>
            <a:off x="709200" y="287640"/>
            <a:ext cx="5573880" cy="4754160"/>
          </a:xfrm>
          <a:prstGeom prst="rect">
            <a:avLst/>
          </a:prstGeom>
          <a:ln w="1260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extShape 1"/>
          <p:cNvSpPr txBox="1"/>
          <p:nvPr/>
        </p:nvSpPr>
        <p:spPr>
          <a:xfrm>
            <a:off x="838080" y="36504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3. The ‘Monster’ of the GDPR. Meet the </a:t>
            </a:r>
            <a:r>
              <a:rPr lang="en-US" sz="3200" b="0" i="1" strike="noStrike" spc="-1">
                <a:solidFill>
                  <a:srgbClr val="000000"/>
                </a:solidFill>
                <a:latin typeface="Calibri"/>
                <a:ea typeface="Calibri"/>
              </a:rPr>
              <a:t>Lernean Hydra</a:t>
            </a:r>
            <a:r>
              <a:rPr lang="en-US" sz="3200" b="0" strike="noStrike" spc="-1">
                <a:solidFill>
                  <a:srgbClr val="000000"/>
                </a:solidFill>
                <a:latin typeface="Calibri Light"/>
                <a:ea typeface="Calibri Light"/>
              </a:rPr>
              <a:t>.</a:t>
            </a:r>
            <a:endParaRPr lang="en-US" sz="3200" b="0" strike="noStrike" spc="-1">
              <a:solidFill>
                <a:srgbClr val="000000"/>
              </a:solidFill>
              <a:latin typeface="Calibri"/>
            </a:endParaRPr>
          </a:p>
        </p:txBody>
      </p:sp>
      <p:pic>
        <p:nvPicPr>
          <p:cNvPr id="230" name="IMG_1218.JPG" descr="IMG_1218.JPG"/>
          <p:cNvPicPr/>
          <p:nvPr/>
        </p:nvPicPr>
        <p:blipFill>
          <a:blip r:embed="rId2"/>
          <a:srcRect t="8956" b="8956"/>
          <a:stretch/>
        </p:blipFill>
        <p:spPr>
          <a:xfrm>
            <a:off x="198000" y="4012920"/>
            <a:ext cx="2136960" cy="2179440"/>
          </a:xfrm>
          <a:prstGeom prst="rect">
            <a:avLst/>
          </a:prstGeom>
          <a:ln w="12600">
            <a:noFill/>
          </a:ln>
        </p:spPr>
      </p:pic>
      <p:pic>
        <p:nvPicPr>
          <p:cNvPr id="231" name="IMG_1217.JPG" descr="IMG_1217.JPG"/>
          <p:cNvPicPr/>
          <p:nvPr/>
        </p:nvPicPr>
        <p:blipFill>
          <a:blip r:embed="rId3"/>
          <a:srcRect t="20314" b="11774"/>
          <a:stretch/>
        </p:blipFill>
        <p:spPr>
          <a:xfrm>
            <a:off x="2374200" y="1535040"/>
            <a:ext cx="9579960" cy="4656600"/>
          </a:xfrm>
          <a:prstGeom prst="rect">
            <a:avLst/>
          </a:prstGeom>
          <a:ln w="12600">
            <a:noFill/>
          </a:ln>
        </p:spPr>
      </p:pic>
      <p:sp>
        <p:nvSpPr>
          <p:cNvPr id="232" name="CustomShape 2"/>
          <p:cNvSpPr/>
          <p:nvPr/>
        </p:nvSpPr>
        <p:spPr>
          <a:xfrm>
            <a:off x="201600" y="6276960"/>
            <a:ext cx="9314280" cy="395640"/>
          </a:xfrm>
          <a:prstGeom prst="rect">
            <a:avLst/>
          </a:prstGeom>
          <a:noFill/>
          <a:ln w="12600">
            <a:noFill/>
          </a:ln>
        </p:spPr>
        <p:style>
          <a:lnRef idx="0">
            <a:scrgbClr r="0" g="0" b="0"/>
          </a:lnRef>
          <a:fillRef idx="0">
            <a:scrgbClr r="0" g="0" b="0"/>
          </a:fillRef>
          <a:effectRef idx="0">
            <a:scrgbClr r="0" g="0" b="0"/>
          </a:effectRef>
          <a:fontRef idx="minor"/>
        </p:style>
        <p:txBody>
          <a:bodyPr wrap="none" lIns="45720" rIns="45720">
            <a:spAutoFit/>
          </a:bodyPr>
          <a:lstStyle/>
          <a:p>
            <a:pPr>
              <a:lnSpc>
                <a:spcPct val="100000"/>
              </a:lnSpc>
              <a:tabLst>
                <a:tab pos="0" algn="l"/>
              </a:tabLst>
            </a:pPr>
            <a:r>
              <a:rPr lang="en-US" sz="1000" b="1" strike="noStrike" spc="-1">
                <a:solidFill>
                  <a:srgbClr val="000000"/>
                </a:solidFill>
                <a:latin typeface="Calibri"/>
                <a:ea typeface="Calibri"/>
              </a:rPr>
              <a:t>Source</a:t>
            </a:r>
            <a:r>
              <a:rPr lang="en-US" sz="1000" b="0" strike="noStrike" spc="-1">
                <a:solidFill>
                  <a:srgbClr val="000000"/>
                </a:solidFill>
                <a:latin typeface="Calibri"/>
                <a:ea typeface="Calibri"/>
              </a:rPr>
              <a:t>: Herakles, Iolaos, and the Lernean Hydra; two sphinxes on the reverse; and a crab under the horizontal handle. Etruscan pottery — at the Getty Villa, Los Angeles, California.</a:t>
            </a:r>
            <a:endParaRPr lang="en-US" sz="1000" b="0" strike="noStrike" spc="-1">
              <a:latin typeface="Calibri"/>
            </a:endParaRPr>
          </a:p>
          <a:p>
            <a:pPr>
              <a:lnSpc>
                <a:spcPct val="100000"/>
              </a:lnSpc>
              <a:tabLst>
                <a:tab pos="0" algn="l"/>
              </a:tabLst>
            </a:pPr>
            <a:r>
              <a:rPr lang="en-US" sz="1000" b="0" strike="noStrike" spc="-1">
                <a:solidFill>
                  <a:srgbClr val="000000"/>
                </a:solidFill>
                <a:latin typeface="Calibri"/>
                <a:ea typeface="Calibri"/>
              </a:rPr>
              <a:t>               By: Eagle Painter, CC BY-SA 3.0, </a:t>
            </a:r>
            <a:r>
              <a:rPr lang="en-US" sz="1000" b="0" u="sng" strike="noStrike" spc="-1">
                <a:solidFill>
                  <a:srgbClr val="0000FF"/>
                </a:solidFill>
                <a:uFillTx/>
                <a:latin typeface="Calibri"/>
                <a:ea typeface="Calibri"/>
                <a:hlinkClick r:id="rId4"/>
              </a:rPr>
              <a:t>https://commons.wikimedia.org/w/index.php?curid=3967001</a:t>
            </a:r>
            <a:endParaRPr lang="en-US" sz="1000" b="0" strike="noStrike" spc="-1">
              <a:latin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838080" y="36504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3. The ‘Monster’ of the GDPR. Meet the 9 heads.</a:t>
            </a:r>
            <a:endParaRPr lang="en-US" sz="3200" b="0" strike="noStrike" spc="-1">
              <a:solidFill>
                <a:srgbClr val="000000"/>
              </a:solidFill>
              <a:latin typeface="Calibri"/>
            </a:endParaRPr>
          </a:p>
        </p:txBody>
      </p:sp>
      <p:grpSp>
        <p:nvGrpSpPr>
          <p:cNvPr id="234" name="Group 2"/>
          <p:cNvGrpSpPr/>
          <p:nvPr/>
        </p:nvGrpSpPr>
        <p:grpSpPr>
          <a:xfrm>
            <a:off x="1308240" y="1879200"/>
            <a:ext cx="9575280" cy="4102560"/>
            <a:chOff x="1308240" y="1879200"/>
            <a:chExt cx="9575280" cy="4102560"/>
          </a:xfrm>
        </p:grpSpPr>
        <p:pic>
          <p:nvPicPr>
            <p:cNvPr id="235" name="hydra.png" descr="hydra.png"/>
            <p:cNvPicPr/>
            <p:nvPr/>
          </p:nvPicPr>
          <p:blipFill>
            <a:blip r:embed="rId2"/>
            <a:srcRect t="1221" b="3479"/>
            <a:stretch/>
          </p:blipFill>
          <p:spPr>
            <a:xfrm>
              <a:off x="1308240" y="1879200"/>
              <a:ext cx="9575280" cy="4102560"/>
            </a:xfrm>
            <a:prstGeom prst="rect">
              <a:avLst/>
            </a:prstGeom>
            <a:ln w="12600">
              <a:noFill/>
            </a:ln>
          </p:spPr>
        </p:pic>
        <p:sp>
          <p:nvSpPr>
            <p:cNvPr id="236" name="CustomShape 3"/>
            <p:cNvSpPr/>
            <p:nvPr/>
          </p:nvSpPr>
          <p:spPr>
            <a:xfrm>
              <a:off x="3264480" y="4079160"/>
              <a:ext cx="927720" cy="334440"/>
            </a:xfrm>
            <a:prstGeom prst="rect">
              <a:avLst/>
            </a:prstGeom>
            <a:noFill/>
            <a:ln w="12600">
              <a:noFill/>
            </a:ln>
          </p:spPr>
          <p:style>
            <a:lnRef idx="0">
              <a:scrgbClr r="0" g="0" b="0"/>
            </a:lnRef>
            <a:fillRef idx="0">
              <a:scrgbClr r="0" g="0" b="0"/>
            </a:fillRef>
            <a:effectRef idx="0">
              <a:scrgbClr r="0" g="0" b="0"/>
            </a:effectRef>
            <a:fontRef idx="minor"/>
          </p:style>
          <p:txBody>
            <a:bodyPr wrap="none" lIns="45720" rIns="45720">
              <a:spAutoFit/>
            </a:bodyPr>
            <a:lstStyle/>
            <a:p>
              <a:pPr algn="ctr">
                <a:lnSpc>
                  <a:spcPct val="100000"/>
                </a:lnSpc>
                <a:tabLst>
                  <a:tab pos="0" algn="l"/>
                </a:tabLst>
              </a:pPr>
              <a:r>
                <a:rPr lang="en-US" sz="1600" b="0" strike="noStrike" spc="-1">
                  <a:solidFill>
                    <a:srgbClr val="E8313C"/>
                  </a:solidFill>
                  <a:latin typeface="Arial Narrow"/>
                  <a:ea typeface="Arial Narrow"/>
                </a:rPr>
                <a:t>Lawfulness</a:t>
              </a:r>
              <a:endParaRPr lang="en-US" sz="1600" b="0" strike="noStrike" spc="-1">
                <a:latin typeface="Calibri"/>
              </a:endParaRPr>
            </a:p>
          </p:txBody>
        </p:sp>
        <p:sp>
          <p:nvSpPr>
            <p:cNvPr id="237" name="CustomShape 4"/>
            <p:cNvSpPr/>
            <p:nvPr/>
          </p:nvSpPr>
          <p:spPr>
            <a:xfrm rot="1555800">
              <a:off x="3911040" y="3590640"/>
              <a:ext cx="742680" cy="344160"/>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algn="ctr">
                <a:lnSpc>
                  <a:spcPct val="100000"/>
                </a:lnSpc>
                <a:tabLst>
                  <a:tab pos="0" algn="l"/>
                </a:tabLst>
              </a:pPr>
              <a:r>
                <a:rPr lang="en-US" sz="1600" b="0" strike="noStrike" spc="-1">
                  <a:solidFill>
                    <a:srgbClr val="E8313C"/>
                  </a:solidFill>
                  <a:latin typeface="Arial Narrow"/>
                  <a:ea typeface="Arial Narrow"/>
                </a:rPr>
                <a:t>Fairness</a:t>
              </a:r>
              <a:endParaRPr lang="en-US" sz="1600" b="0" strike="noStrike" spc="-1">
                <a:latin typeface="Calibri"/>
              </a:endParaRPr>
            </a:p>
          </p:txBody>
        </p:sp>
        <p:sp>
          <p:nvSpPr>
            <p:cNvPr id="238" name="CustomShape 5"/>
            <p:cNvSpPr/>
            <p:nvPr/>
          </p:nvSpPr>
          <p:spPr>
            <a:xfrm rot="1900200">
              <a:off x="4114440" y="3051360"/>
              <a:ext cx="1117440" cy="344160"/>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algn="ctr">
                <a:lnSpc>
                  <a:spcPct val="100000"/>
                </a:lnSpc>
                <a:tabLst>
                  <a:tab pos="0" algn="l"/>
                </a:tabLst>
              </a:pPr>
              <a:r>
                <a:rPr lang="en-US" sz="1600" b="0" strike="noStrike" spc="-1">
                  <a:solidFill>
                    <a:srgbClr val="E8313C"/>
                  </a:solidFill>
                  <a:latin typeface="Arial Narrow"/>
                  <a:ea typeface="Arial Narrow"/>
                </a:rPr>
                <a:t>Transparency</a:t>
              </a:r>
              <a:endParaRPr lang="en-US" sz="1600" b="0" strike="noStrike" spc="-1">
                <a:latin typeface="Calibri"/>
              </a:endParaRPr>
            </a:p>
          </p:txBody>
        </p:sp>
        <p:sp>
          <p:nvSpPr>
            <p:cNvPr id="239" name="CustomShape 6"/>
            <p:cNvSpPr/>
            <p:nvPr/>
          </p:nvSpPr>
          <p:spPr>
            <a:xfrm rot="1897800">
              <a:off x="4678920" y="3051720"/>
              <a:ext cx="1481760" cy="344160"/>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algn="ctr">
                <a:lnSpc>
                  <a:spcPct val="100000"/>
                </a:lnSpc>
                <a:tabLst>
                  <a:tab pos="0" algn="l"/>
                </a:tabLst>
              </a:pPr>
              <a:r>
                <a:rPr lang="en-US" sz="1600" b="0" strike="noStrike" spc="-1">
                  <a:solidFill>
                    <a:srgbClr val="E8313C"/>
                  </a:solidFill>
                  <a:latin typeface="Arial Narrow"/>
                  <a:ea typeface="Arial Narrow"/>
                </a:rPr>
                <a:t>Purpose Limitation</a:t>
              </a:r>
              <a:endParaRPr lang="en-US" sz="1600" b="0" strike="noStrike" spc="-1">
                <a:latin typeface="Calibri"/>
              </a:endParaRPr>
            </a:p>
          </p:txBody>
        </p:sp>
        <p:sp>
          <p:nvSpPr>
            <p:cNvPr id="240" name="CustomShape 7"/>
            <p:cNvSpPr/>
            <p:nvPr/>
          </p:nvSpPr>
          <p:spPr>
            <a:xfrm rot="2976600">
              <a:off x="5878440" y="3051000"/>
              <a:ext cx="1425600" cy="344880"/>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algn="ctr">
                <a:lnSpc>
                  <a:spcPct val="100000"/>
                </a:lnSpc>
                <a:tabLst>
                  <a:tab pos="0" algn="l"/>
                </a:tabLst>
              </a:pPr>
              <a:r>
                <a:rPr lang="en-US" sz="1600" b="0" strike="noStrike" spc="-1">
                  <a:solidFill>
                    <a:srgbClr val="E8313C"/>
                  </a:solidFill>
                  <a:latin typeface="Arial Narrow"/>
                  <a:ea typeface="Arial Narrow"/>
                </a:rPr>
                <a:t>Data Minimisation</a:t>
              </a:r>
              <a:endParaRPr lang="en-US" sz="1600" b="0" strike="noStrike" spc="-1">
                <a:latin typeface="Calibri"/>
              </a:endParaRPr>
            </a:p>
          </p:txBody>
        </p:sp>
        <p:sp>
          <p:nvSpPr>
            <p:cNvPr id="241" name="CustomShape 8"/>
            <p:cNvSpPr/>
            <p:nvPr/>
          </p:nvSpPr>
          <p:spPr>
            <a:xfrm rot="2515200">
              <a:off x="5393160" y="2779920"/>
              <a:ext cx="789840" cy="344160"/>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algn="ctr">
                <a:lnSpc>
                  <a:spcPct val="100000"/>
                </a:lnSpc>
                <a:tabLst>
                  <a:tab pos="0" algn="l"/>
                </a:tabLst>
              </a:pPr>
              <a:r>
                <a:rPr lang="en-US" sz="1600" b="0" strike="noStrike" spc="-1">
                  <a:solidFill>
                    <a:srgbClr val="E8313C"/>
                  </a:solidFill>
                  <a:latin typeface="Arial Narrow"/>
                  <a:ea typeface="Arial Narrow"/>
                </a:rPr>
                <a:t>Accuracy</a:t>
              </a:r>
              <a:endParaRPr lang="en-US" sz="1600" b="0" strike="noStrike" spc="-1">
                <a:latin typeface="Calibri"/>
              </a:endParaRPr>
            </a:p>
          </p:txBody>
        </p:sp>
        <p:sp>
          <p:nvSpPr>
            <p:cNvPr id="242" name="CustomShape 9"/>
            <p:cNvSpPr/>
            <p:nvPr/>
          </p:nvSpPr>
          <p:spPr>
            <a:xfrm rot="2808000">
              <a:off x="6500520" y="3051000"/>
              <a:ext cx="1443600" cy="344160"/>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algn="ctr">
                <a:lnSpc>
                  <a:spcPct val="100000"/>
                </a:lnSpc>
                <a:tabLst>
                  <a:tab pos="0" algn="l"/>
                </a:tabLst>
              </a:pPr>
              <a:r>
                <a:rPr lang="en-US" sz="1600" b="0" strike="noStrike" spc="-1">
                  <a:solidFill>
                    <a:srgbClr val="E8313C"/>
                  </a:solidFill>
                  <a:latin typeface="Arial Narrow"/>
                  <a:ea typeface="Arial Narrow"/>
                </a:rPr>
                <a:t>Storage Limitation</a:t>
              </a:r>
              <a:endParaRPr lang="en-US" sz="1600" b="0" strike="noStrike" spc="-1">
                <a:latin typeface="Calibri"/>
              </a:endParaRPr>
            </a:p>
          </p:txBody>
        </p:sp>
        <p:sp>
          <p:nvSpPr>
            <p:cNvPr id="243" name="CustomShape 10"/>
            <p:cNvSpPr/>
            <p:nvPr/>
          </p:nvSpPr>
          <p:spPr>
            <a:xfrm>
              <a:off x="7634520" y="2441160"/>
              <a:ext cx="694080" cy="344160"/>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algn="ctr">
                <a:lnSpc>
                  <a:spcPct val="100000"/>
                </a:lnSpc>
                <a:tabLst>
                  <a:tab pos="0" algn="l"/>
                </a:tabLst>
              </a:pPr>
              <a:r>
                <a:rPr lang="en-US" sz="1600" b="0" strike="noStrike" spc="-1">
                  <a:solidFill>
                    <a:srgbClr val="E8313C"/>
                  </a:solidFill>
                  <a:latin typeface="Arial Narrow"/>
                  <a:ea typeface="Arial Narrow"/>
                </a:rPr>
                <a:t>Integrity</a:t>
              </a:r>
              <a:endParaRPr lang="en-US" sz="1600" b="0" strike="noStrike" spc="-1">
                <a:latin typeface="Calibri"/>
              </a:endParaRPr>
            </a:p>
          </p:txBody>
        </p:sp>
        <p:sp>
          <p:nvSpPr>
            <p:cNvPr id="244" name="CustomShape 11"/>
            <p:cNvSpPr/>
            <p:nvPr/>
          </p:nvSpPr>
          <p:spPr>
            <a:xfrm>
              <a:off x="7641360" y="4066920"/>
              <a:ext cx="1148040" cy="344160"/>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algn="ctr">
                <a:lnSpc>
                  <a:spcPct val="100000"/>
                </a:lnSpc>
                <a:tabLst>
                  <a:tab pos="0" algn="l"/>
                </a:tabLst>
              </a:pPr>
              <a:r>
                <a:rPr lang="en-US" sz="1600" b="0" strike="noStrike" spc="-1">
                  <a:solidFill>
                    <a:srgbClr val="E8313C"/>
                  </a:solidFill>
                  <a:latin typeface="Arial Narrow"/>
                  <a:ea typeface="Arial Narrow"/>
                </a:rPr>
                <a:t>Confidentiality</a:t>
              </a:r>
              <a:endParaRPr lang="en-US" sz="1600" b="0" strike="noStrike" spc="-1">
                <a:latin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Shape 1"/>
          <p:cNvSpPr txBox="1"/>
          <p:nvPr/>
        </p:nvSpPr>
        <p:spPr>
          <a:xfrm>
            <a:off x="838080" y="-14976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4. How to slay the heads of the ‘Monster’ of the GDPR.</a:t>
            </a:r>
            <a:endParaRPr lang="en-US" sz="3200" b="0" strike="noStrike" spc="-1">
              <a:solidFill>
                <a:srgbClr val="000000"/>
              </a:solidFill>
              <a:latin typeface="Calibri"/>
            </a:endParaRPr>
          </a:p>
        </p:txBody>
      </p:sp>
      <p:pic>
        <p:nvPicPr>
          <p:cNvPr id="246" name="Screenshot 2022-05-06 at 23.46.33.png" descr="Screenshot 2022-05-06 at 23.46.33.png"/>
          <p:cNvPicPr/>
          <p:nvPr/>
        </p:nvPicPr>
        <p:blipFill>
          <a:blip r:embed="rId2"/>
          <a:srcRect t="4466" r="161" b="431"/>
          <a:stretch/>
        </p:blipFill>
        <p:spPr>
          <a:xfrm>
            <a:off x="1927800" y="908280"/>
            <a:ext cx="8335800" cy="5967360"/>
          </a:xfrm>
          <a:prstGeom prst="rect">
            <a:avLst/>
          </a:prstGeom>
          <a:ln w="12600">
            <a:noFill/>
          </a:ln>
        </p:spPr>
      </p:pic>
      <p:sp>
        <p:nvSpPr>
          <p:cNvPr id="247" name="CustomShape 2"/>
          <p:cNvSpPr/>
          <p:nvPr/>
        </p:nvSpPr>
        <p:spPr>
          <a:xfrm>
            <a:off x="100440" y="6457320"/>
            <a:ext cx="1892880" cy="334440"/>
          </a:xfrm>
          <a:prstGeom prst="rect">
            <a:avLst/>
          </a:prstGeom>
          <a:noFill/>
          <a:ln w="12600">
            <a:noFill/>
          </a:ln>
        </p:spPr>
        <p:style>
          <a:lnRef idx="0">
            <a:scrgbClr r="0" g="0" b="0"/>
          </a:lnRef>
          <a:fillRef idx="0">
            <a:scrgbClr r="0" g="0" b="0"/>
          </a:fillRef>
          <a:effectRef idx="0">
            <a:scrgbClr r="0" g="0" b="0"/>
          </a:effectRef>
          <a:fontRef idx="minor"/>
        </p:style>
        <p:txBody>
          <a:bodyPr lIns="45720" rIns="45720">
            <a:spAutoFit/>
          </a:bodyPr>
          <a:lstStyle/>
          <a:p>
            <a:pPr>
              <a:lnSpc>
                <a:spcPct val="100000"/>
              </a:lnSpc>
              <a:tabLst>
                <a:tab pos="0" algn="l"/>
              </a:tabLst>
            </a:pPr>
            <a:r>
              <a:rPr lang="en-US" sz="800" b="0" strike="noStrike" spc="-1">
                <a:solidFill>
                  <a:srgbClr val="000000"/>
                </a:solidFill>
                <a:latin typeface="Calibri"/>
                <a:ea typeface="Calibri"/>
              </a:rPr>
              <a:t>Source: Zenodo. </a:t>
            </a:r>
            <a:endParaRPr lang="en-US" sz="800" b="0" strike="noStrike" spc="-1">
              <a:latin typeface="Calibri"/>
            </a:endParaRPr>
          </a:p>
          <a:p>
            <a:pPr>
              <a:lnSpc>
                <a:spcPct val="100000"/>
              </a:lnSpc>
              <a:tabLst>
                <a:tab pos="0" algn="l"/>
              </a:tabLst>
            </a:pPr>
            <a:r>
              <a:rPr lang="en-US" sz="800" b="0" u="sng" strike="noStrike" spc="-1">
                <a:solidFill>
                  <a:srgbClr val="0000FF"/>
                </a:solidFill>
                <a:uFillTx/>
                <a:latin typeface="Calibri"/>
                <a:ea typeface="Calibri"/>
                <a:hlinkClick r:id="rId3"/>
              </a:rPr>
              <a:t>https://doi.org/10.5281/zenodo.6074950</a:t>
            </a:r>
            <a:r>
              <a:rPr lang="en-US" sz="800" b="0" strike="noStrike" spc="-1">
                <a:solidFill>
                  <a:srgbClr val="000000"/>
                </a:solidFill>
                <a:latin typeface="Calibri"/>
                <a:ea typeface="Calibri"/>
              </a:rPr>
              <a:t> </a:t>
            </a:r>
            <a:endParaRPr lang="en-US" sz="800" b="0" strike="noStrike" spc="-1">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TextShape 1"/>
          <p:cNvSpPr txBox="1"/>
          <p:nvPr/>
        </p:nvSpPr>
        <p:spPr>
          <a:xfrm>
            <a:off x="838080" y="-14976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4. How to slay the heads of the ‘Monster’ of the GDPR.</a:t>
            </a:r>
            <a:endParaRPr lang="en-US" sz="3200" b="0" strike="noStrike" spc="-1">
              <a:solidFill>
                <a:srgbClr val="000000"/>
              </a:solidFill>
              <a:latin typeface="Calibri"/>
            </a:endParaRPr>
          </a:p>
        </p:txBody>
      </p:sp>
      <p:grpSp>
        <p:nvGrpSpPr>
          <p:cNvPr id="249" name="Group 2"/>
          <p:cNvGrpSpPr/>
          <p:nvPr/>
        </p:nvGrpSpPr>
        <p:grpSpPr>
          <a:xfrm>
            <a:off x="1927800" y="908280"/>
            <a:ext cx="8335800" cy="5967360"/>
            <a:chOff x="1927800" y="908280"/>
            <a:chExt cx="8335800" cy="5967360"/>
          </a:xfrm>
        </p:grpSpPr>
        <p:pic>
          <p:nvPicPr>
            <p:cNvPr id="250" name="Screenshot 2022-05-06 at 23.46.33.png" descr="Screenshot 2022-05-06 at 23.46.33.png"/>
            <p:cNvPicPr/>
            <p:nvPr/>
          </p:nvPicPr>
          <p:blipFill>
            <a:blip r:embed="rId2"/>
            <a:srcRect t="4466" r="161" b="431"/>
            <a:stretch/>
          </p:blipFill>
          <p:spPr>
            <a:xfrm>
              <a:off x="1927800" y="908280"/>
              <a:ext cx="8335800" cy="5967360"/>
            </a:xfrm>
            <a:prstGeom prst="rect">
              <a:avLst/>
            </a:prstGeom>
            <a:ln w="12600">
              <a:noFill/>
            </a:ln>
          </p:spPr>
        </p:pic>
        <p:pic>
          <p:nvPicPr>
            <p:cNvPr id="251" name="Head.png" descr="Head.png"/>
            <p:cNvPicPr/>
            <p:nvPr/>
          </p:nvPicPr>
          <p:blipFill>
            <a:blip r:embed="rId3"/>
            <a:stretch/>
          </p:blipFill>
          <p:spPr>
            <a:xfrm>
              <a:off x="5150160" y="1704240"/>
              <a:ext cx="561600" cy="585720"/>
            </a:xfrm>
            <a:prstGeom prst="rect">
              <a:avLst/>
            </a:prstGeom>
            <a:ln w="12600">
              <a:noFill/>
            </a:ln>
          </p:spPr>
        </p:pic>
        <p:pic>
          <p:nvPicPr>
            <p:cNvPr id="252" name="Head.png" descr="Head.png"/>
            <p:cNvPicPr/>
            <p:nvPr/>
          </p:nvPicPr>
          <p:blipFill>
            <a:blip r:embed="rId3"/>
            <a:stretch/>
          </p:blipFill>
          <p:spPr>
            <a:xfrm>
              <a:off x="4131360" y="3234600"/>
              <a:ext cx="561600" cy="585720"/>
            </a:xfrm>
            <a:prstGeom prst="rect">
              <a:avLst/>
            </a:prstGeom>
            <a:ln w="12600">
              <a:noFill/>
            </a:ln>
          </p:spPr>
        </p:pic>
        <p:pic>
          <p:nvPicPr>
            <p:cNvPr id="253" name="Head.png" descr="Head.png"/>
            <p:cNvPicPr/>
            <p:nvPr/>
          </p:nvPicPr>
          <p:blipFill>
            <a:blip r:embed="rId3"/>
            <a:stretch/>
          </p:blipFill>
          <p:spPr>
            <a:xfrm>
              <a:off x="4401720" y="4650480"/>
              <a:ext cx="561600" cy="585720"/>
            </a:xfrm>
            <a:prstGeom prst="rect">
              <a:avLst/>
            </a:prstGeom>
            <a:ln w="12600">
              <a:noFill/>
            </a:ln>
          </p:spPr>
        </p:pic>
        <p:pic>
          <p:nvPicPr>
            <p:cNvPr id="254" name="Head.png" descr="Head.png"/>
            <p:cNvPicPr/>
            <p:nvPr/>
          </p:nvPicPr>
          <p:blipFill>
            <a:blip r:embed="rId3"/>
            <a:stretch/>
          </p:blipFill>
          <p:spPr>
            <a:xfrm>
              <a:off x="5815080" y="5693400"/>
              <a:ext cx="561600" cy="585720"/>
            </a:xfrm>
            <a:prstGeom prst="rect">
              <a:avLst/>
            </a:prstGeom>
            <a:ln w="12600">
              <a:noFill/>
            </a:ln>
          </p:spPr>
        </p:pic>
        <p:pic>
          <p:nvPicPr>
            <p:cNvPr id="255" name="Head.png" descr="Head.png"/>
            <p:cNvPicPr/>
            <p:nvPr/>
          </p:nvPicPr>
          <p:blipFill>
            <a:blip r:embed="rId3"/>
            <a:stretch/>
          </p:blipFill>
          <p:spPr>
            <a:xfrm>
              <a:off x="7452720" y="3787920"/>
              <a:ext cx="561600" cy="585720"/>
            </a:xfrm>
            <a:prstGeom prst="rect">
              <a:avLst/>
            </a:prstGeom>
            <a:ln w="12600">
              <a:noFill/>
            </a:ln>
          </p:spPr>
        </p:pic>
        <p:pic>
          <p:nvPicPr>
            <p:cNvPr id="256" name="Head.png" descr="Head.png"/>
            <p:cNvPicPr/>
            <p:nvPr/>
          </p:nvPicPr>
          <p:blipFill>
            <a:blip r:embed="rId3"/>
            <a:stretch/>
          </p:blipFill>
          <p:spPr>
            <a:xfrm>
              <a:off x="7285320" y="2281680"/>
              <a:ext cx="561600" cy="585720"/>
            </a:xfrm>
            <a:prstGeom prst="rect">
              <a:avLst/>
            </a:prstGeom>
            <a:ln w="12600">
              <a:noFill/>
            </a:ln>
          </p:spPr>
        </p:pic>
      </p:grpSp>
      <p:sp>
        <p:nvSpPr>
          <p:cNvPr id="257" name="CustomShape 3"/>
          <p:cNvSpPr/>
          <p:nvPr/>
        </p:nvSpPr>
        <p:spPr>
          <a:xfrm>
            <a:off x="100440" y="6457320"/>
            <a:ext cx="1892880" cy="334440"/>
          </a:xfrm>
          <a:prstGeom prst="rect">
            <a:avLst/>
          </a:prstGeom>
          <a:noFill/>
          <a:ln w="12600">
            <a:noFill/>
          </a:ln>
        </p:spPr>
        <p:style>
          <a:lnRef idx="0">
            <a:scrgbClr r="0" g="0" b="0"/>
          </a:lnRef>
          <a:fillRef idx="0">
            <a:scrgbClr r="0" g="0" b="0"/>
          </a:fillRef>
          <a:effectRef idx="0">
            <a:scrgbClr r="0" g="0" b="0"/>
          </a:effectRef>
          <a:fontRef idx="minor"/>
        </p:style>
        <p:txBody>
          <a:bodyPr lIns="45720" rIns="45720">
            <a:spAutoFit/>
          </a:bodyPr>
          <a:lstStyle/>
          <a:p>
            <a:pPr>
              <a:lnSpc>
                <a:spcPct val="100000"/>
              </a:lnSpc>
              <a:tabLst>
                <a:tab pos="0" algn="l"/>
              </a:tabLst>
            </a:pPr>
            <a:r>
              <a:rPr lang="en-US" sz="800" b="0" strike="noStrike" spc="-1">
                <a:solidFill>
                  <a:srgbClr val="000000"/>
                </a:solidFill>
                <a:latin typeface="Calibri"/>
                <a:ea typeface="Calibri"/>
              </a:rPr>
              <a:t>Source: Zenodo. </a:t>
            </a:r>
            <a:endParaRPr lang="en-US" sz="800" b="0" strike="noStrike" spc="-1">
              <a:latin typeface="Calibri"/>
            </a:endParaRPr>
          </a:p>
          <a:p>
            <a:pPr>
              <a:lnSpc>
                <a:spcPct val="100000"/>
              </a:lnSpc>
              <a:tabLst>
                <a:tab pos="0" algn="l"/>
              </a:tabLst>
            </a:pPr>
            <a:r>
              <a:rPr lang="en-US" sz="800" b="0" u="sng" strike="noStrike" spc="-1">
                <a:solidFill>
                  <a:srgbClr val="0000FF"/>
                </a:solidFill>
                <a:uFillTx/>
                <a:latin typeface="Calibri"/>
                <a:ea typeface="Calibri"/>
                <a:hlinkClick r:id="rId4"/>
              </a:rPr>
              <a:t>https://doi.org/10.5281/zenodo.6074950</a:t>
            </a:r>
            <a:r>
              <a:rPr lang="en-US" sz="800" b="0" strike="noStrike" spc="-1">
                <a:solidFill>
                  <a:srgbClr val="000000"/>
                </a:solidFill>
                <a:latin typeface="Calibri"/>
                <a:ea typeface="Calibri"/>
              </a:rPr>
              <a:t> </a:t>
            </a:r>
            <a:endParaRPr lang="en-US" sz="800" b="0" strike="noStrike" spc="-1">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extShape 1"/>
          <p:cNvSpPr txBox="1"/>
          <p:nvPr/>
        </p:nvSpPr>
        <p:spPr>
          <a:xfrm>
            <a:off x="838080" y="-14976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4. How to slay the heads of the ‘Monster’ of the GDPR.</a:t>
            </a:r>
            <a:endParaRPr lang="en-US" sz="3200" b="0" strike="noStrike" spc="-1">
              <a:solidFill>
                <a:srgbClr val="000000"/>
              </a:solidFill>
              <a:latin typeface="Calibri"/>
            </a:endParaRPr>
          </a:p>
        </p:txBody>
      </p:sp>
      <p:pic>
        <p:nvPicPr>
          <p:cNvPr id="259" name="Screenshot 2022-05-06 at 23.46.45.png" descr="Screenshot 2022-05-06 at 23.46.45.png"/>
          <p:cNvPicPr/>
          <p:nvPr/>
        </p:nvPicPr>
        <p:blipFill>
          <a:blip r:embed="rId2"/>
          <a:srcRect t="2831" r="158" b="210"/>
          <a:stretch/>
        </p:blipFill>
        <p:spPr>
          <a:xfrm>
            <a:off x="1951920" y="789840"/>
            <a:ext cx="8287920" cy="6048360"/>
          </a:xfrm>
          <a:prstGeom prst="rect">
            <a:avLst/>
          </a:prstGeom>
          <a:ln w="12600">
            <a:noFill/>
          </a:ln>
        </p:spPr>
      </p:pic>
      <p:sp>
        <p:nvSpPr>
          <p:cNvPr id="260" name="CustomShape 2"/>
          <p:cNvSpPr/>
          <p:nvPr/>
        </p:nvSpPr>
        <p:spPr>
          <a:xfrm>
            <a:off x="100440" y="6457320"/>
            <a:ext cx="1892880" cy="334440"/>
          </a:xfrm>
          <a:prstGeom prst="rect">
            <a:avLst/>
          </a:prstGeom>
          <a:noFill/>
          <a:ln w="12600">
            <a:noFill/>
          </a:ln>
        </p:spPr>
        <p:style>
          <a:lnRef idx="0">
            <a:scrgbClr r="0" g="0" b="0"/>
          </a:lnRef>
          <a:fillRef idx="0">
            <a:scrgbClr r="0" g="0" b="0"/>
          </a:fillRef>
          <a:effectRef idx="0">
            <a:scrgbClr r="0" g="0" b="0"/>
          </a:effectRef>
          <a:fontRef idx="minor"/>
        </p:style>
        <p:txBody>
          <a:bodyPr lIns="45720" rIns="45720">
            <a:spAutoFit/>
          </a:bodyPr>
          <a:lstStyle/>
          <a:p>
            <a:pPr>
              <a:lnSpc>
                <a:spcPct val="100000"/>
              </a:lnSpc>
              <a:tabLst>
                <a:tab pos="0" algn="l"/>
              </a:tabLst>
            </a:pPr>
            <a:r>
              <a:rPr lang="en-US" sz="800" b="0" strike="noStrike" spc="-1">
                <a:solidFill>
                  <a:srgbClr val="000000"/>
                </a:solidFill>
                <a:latin typeface="Calibri"/>
                <a:ea typeface="Calibri"/>
              </a:rPr>
              <a:t>Source: Zenodo. </a:t>
            </a:r>
            <a:endParaRPr lang="en-US" sz="800" b="0" strike="noStrike" spc="-1">
              <a:latin typeface="Calibri"/>
            </a:endParaRPr>
          </a:p>
          <a:p>
            <a:pPr>
              <a:lnSpc>
                <a:spcPct val="100000"/>
              </a:lnSpc>
              <a:tabLst>
                <a:tab pos="0" algn="l"/>
              </a:tabLst>
            </a:pPr>
            <a:r>
              <a:rPr lang="en-US" sz="800" b="0" u="sng" strike="noStrike" spc="-1">
                <a:solidFill>
                  <a:srgbClr val="0000FF"/>
                </a:solidFill>
                <a:uFillTx/>
                <a:latin typeface="Calibri"/>
                <a:ea typeface="Calibri"/>
                <a:hlinkClick r:id="rId3"/>
              </a:rPr>
              <a:t>https://doi.org/10.5281/zenodo.6074950</a:t>
            </a:r>
            <a:r>
              <a:rPr lang="en-US" sz="800" b="0" strike="noStrike" spc="-1">
                <a:solidFill>
                  <a:srgbClr val="000000"/>
                </a:solidFill>
                <a:latin typeface="Calibri"/>
                <a:ea typeface="Calibri"/>
              </a:rPr>
              <a:t> </a:t>
            </a:r>
            <a:endParaRPr lang="en-US" sz="800" b="0" strike="noStrike" spc="-1">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TextShape 1"/>
          <p:cNvSpPr txBox="1"/>
          <p:nvPr/>
        </p:nvSpPr>
        <p:spPr>
          <a:xfrm>
            <a:off x="838080" y="-14976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4. How to slay the heads of the ‘Monster’ of the GDPR.</a:t>
            </a:r>
            <a:endParaRPr lang="en-US" sz="3200" b="0" strike="noStrike" spc="-1">
              <a:solidFill>
                <a:srgbClr val="000000"/>
              </a:solidFill>
              <a:latin typeface="Calibri"/>
            </a:endParaRPr>
          </a:p>
        </p:txBody>
      </p:sp>
      <p:pic>
        <p:nvPicPr>
          <p:cNvPr id="262" name="Screenshot 2022-05-06 at 23.56.57.png" descr="Screenshot 2022-05-06 at 23.56.57.png"/>
          <p:cNvPicPr/>
          <p:nvPr/>
        </p:nvPicPr>
        <p:blipFill>
          <a:blip r:embed="rId2"/>
          <a:srcRect r="5559" b="221"/>
          <a:stretch/>
        </p:blipFill>
        <p:spPr>
          <a:xfrm>
            <a:off x="3077640" y="754560"/>
            <a:ext cx="8841960" cy="6053400"/>
          </a:xfrm>
          <a:prstGeom prst="rect">
            <a:avLst/>
          </a:prstGeom>
          <a:ln w="12600">
            <a:solidFill>
              <a:srgbClr val="DDDDDD"/>
            </a:solidFill>
            <a:miter/>
          </a:ln>
        </p:spPr>
      </p:pic>
      <p:pic>
        <p:nvPicPr>
          <p:cNvPr id="263" name="Screenshot 2022-05-06 at 23.56.25.png" descr="Screenshot 2022-05-06 at 23.56.25.png"/>
          <p:cNvPicPr/>
          <p:nvPr/>
        </p:nvPicPr>
        <p:blipFill>
          <a:blip r:embed="rId3"/>
          <a:srcRect b="356"/>
          <a:stretch/>
        </p:blipFill>
        <p:spPr>
          <a:xfrm>
            <a:off x="248760" y="3227040"/>
            <a:ext cx="2737440" cy="3539520"/>
          </a:xfrm>
          <a:prstGeom prst="rect">
            <a:avLst/>
          </a:prstGeom>
          <a:ln w="1260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TextShape 1"/>
          <p:cNvSpPr txBox="1"/>
          <p:nvPr/>
        </p:nvSpPr>
        <p:spPr>
          <a:xfrm>
            <a:off x="838080" y="-14976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4. How to slay the heads of the ‘Monster’ of the GDPR.</a:t>
            </a:r>
            <a:endParaRPr lang="en-US" sz="3200" b="0" strike="noStrike" spc="-1">
              <a:solidFill>
                <a:srgbClr val="000000"/>
              </a:solidFill>
              <a:latin typeface="Calibri"/>
            </a:endParaRPr>
          </a:p>
        </p:txBody>
      </p:sp>
      <p:pic>
        <p:nvPicPr>
          <p:cNvPr id="265" name="Screenshot 2022-05-07 at 00.14.06.png" descr="Screenshot 2022-05-07 at 00.14.06.png"/>
          <p:cNvPicPr/>
          <p:nvPr/>
        </p:nvPicPr>
        <p:blipFill>
          <a:blip r:embed="rId2"/>
          <a:srcRect t="3978"/>
          <a:stretch/>
        </p:blipFill>
        <p:spPr>
          <a:xfrm>
            <a:off x="6497640" y="949320"/>
            <a:ext cx="4628880" cy="5754240"/>
          </a:xfrm>
          <a:prstGeom prst="rect">
            <a:avLst/>
          </a:prstGeom>
          <a:ln w="12600">
            <a:solidFill>
              <a:srgbClr val="DDDDDD"/>
            </a:solidFill>
            <a:miter/>
          </a:ln>
        </p:spPr>
      </p:pic>
      <p:sp>
        <p:nvSpPr>
          <p:cNvPr id="266" name="CustomShape 2"/>
          <p:cNvSpPr/>
          <p:nvPr/>
        </p:nvSpPr>
        <p:spPr>
          <a:xfrm>
            <a:off x="802800" y="976680"/>
            <a:ext cx="4564080" cy="915120"/>
          </a:xfrm>
          <a:prstGeom prst="rect">
            <a:avLst/>
          </a:prstGeom>
          <a:noFill/>
          <a:ln w="12600">
            <a:noFill/>
          </a:ln>
        </p:spPr>
        <p:style>
          <a:lnRef idx="0">
            <a:scrgbClr r="0" g="0" b="0"/>
          </a:lnRef>
          <a:fillRef idx="0">
            <a:scrgbClr r="0" g="0" b="0"/>
          </a:fillRef>
          <a:effectRef idx="0">
            <a:scrgbClr r="0" g="0" b="0"/>
          </a:effectRef>
          <a:fontRef idx="minor"/>
        </p:style>
        <p:txBody>
          <a:bodyPr wrap="none" lIns="45720" rIns="45720" anchor="ctr">
            <a:spAutoFit/>
          </a:bodyPr>
          <a:lstStyle/>
          <a:p>
            <a:pPr>
              <a:lnSpc>
                <a:spcPct val="100000"/>
              </a:lnSpc>
              <a:tabLst>
                <a:tab pos="0" algn="l"/>
              </a:tabLst>
            </a:pPr>
            <a:r>
              <a:rPr lang="en-US" sz="1800" b="0" i="1" strike="noStrike" spc="-1">
                <a:solidFill>
                  <a:srgbClr val="000000"/>
                </a:solidFill>
                <a:latin typeface="Calibri"/>
                <a:ea typeface="Calibri"/>
              </a:rPr>
              <a:t>Work in progress @ EUR by:</a:t>
            </a:r>
            <a:r>
              <a:rPr lang="en-US" sz="1800" b="0" strike="noStrike" spc="-1">
                <a:solidFill>
                  <a:srgbClr val="000000"/>
                </a:solidFill>
                <a:latin typeface="Calibri"/>
                <a:ea typeface="Calibri"/>
              </a:rPr>
              <a:t> </a:t>
            </a:r>
            <a:endParaRPr lang="en-US" sz="1800" b="0" strike="noStrike" spc="-1">
              <a:latin typeface="Calibri"/>
            </a:endParaRPr>
          </a:p>
          <a:p>
            <a:pPr>
              <a:lnSpc>
                <a:spcPct val="100000"/>
              </a:lnSpc>
              <a:tabLst>
                <a:tab pos="0" algn="l"/>
              </a:tabLst>
            </a:pPr>
            <a:r>
              <a:rPr lang="en-US" sz="1800" b="0" strike="noStrike" spc="-1">
                <a:solidFill>
                  <a:srgbClr val="000000"/>
                </a:solidFill>
                <a:latin typeface="Calibri"/>
                <a:ea typeface="Calibri"/>
              </a:rPr>
              <a:t>Bo Schijven, Lucine Pogosian , Sue Chang-de Wit</a:t>
            </a:r>
            <a:endParaRPr lang="en-US" sz="1800" b="0" strike="noStrike" spc="-1">
              <a:latin typeface="Calibri"/>
            </a:endParaRPr>
          </a:p>
          <a:p>
            <a:pPr>
              <a:lnSpc>
                <a:spcPct val="100000"/>
              </a:lnSpc>
              <a:tabLst>
                <a:tab pos="0" algn="l"/>
              </a:tabLst>
            </a:pPr>
            <a:r>
              <a:rPr lang="en-US" sz="1800" b="0" strike="noStrike" spc="-1">
                <a:solidFill>
                  <a:srgbClr val="000000"/>
                </a:solidFill>
                <a:latin typeface="Calibri"/>
                <a:ea typeface="Calibri"/>
              </a:rPr>
              <a:t>and Annemee Metselaar.</a:t>
            </a:r>
            <a:endParaRPr lang="en-US" sz="1800" b="0" strike="noStrike" spc="-1">
              <a:latin typeface="Calibri"/>
            </a:endParaRPr>
          </a:p>
        </p:txBody>
      </p:sp>
      <p:pic>
        <p:nvPicPr>
          <p:cNvPr id="267" name="Picture 3" descr="Picture 3"/>
          <p:cNvPicPr/>
          <p:nvPr/>
        </p:nvPicPr>
        <p:blipFill>
          <a:blip r:embed="rId3"/>
          <a:srcRect b="322"/>
          <a:stretch/>
        </p:blipFill>
        <p:spPr>
          <a:xfrm>
            <a:off x="756000" y="2305800"/>
            <a:ext cx="5266440" cy="3947400"/>
          </a:xfrm>
          <a:prstGeom prst="rect">
            <a:avLst/>
          </a:prstGeom>
          <a:ln w="1260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TextShape 1"/>
          <p:cNvSpPr txBox="1"/>
          <p:nvPr/>
        </p:nvSpPr>
        <p:spPr>
          <a:xfrm>
            <a:off x="838080" y="-14976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5. Questions</a:t>
            </a:r>
            <a:endParaRPr lang="en-US" sz="3200" b="0" strike="noStrike" spc="-1">
              <a:solidFill>
                <a:srgbClr val="000000"/>
              </a:solidFill>
              <a:latin typeface="Calibri"/>
            </a:endParaRPr>
          </a:p>
        </p:txBody>
      </p:sp>
      <p:sp>
        <p:nvSpPr>
          <p:cNvPr id="269" name="TextShape 2"/>
          <p:cNvSpPr txBox="1"/>
          <p:nvPr/>
        </p:nvSpPr>
        <p:spPr>
          <a:xfrm>
            <a:off x="3125520" y="1228680"/>
            <a:ext cx="4309920" cy="3371400"/>
          </a:xfrm>
          <a:prstGeom prst="rect">
            <a:avLst/>
          </a:prstGeom>
          <a:noFill/>
          <a:ln w="12600">
            <a:noFill/>
          </a:ln>
        </p:spPr>
        <p:txBody>
          <a:bodyPr lIns="0" tIns="0" rIns="0" bIns="0">
            <a:noAutofit/>
          </a:bodyPr>
          <a:lstStyle/>
          <a:p>
            <a:pPr>
              <a:lnSpc>
                <a:spcPts val="1701"/>
              </a:lnSpc>
              <a:tabLst>
                <a:tab pos="0" algn="l"/>
              </a:tabLst>
            </a:pPr>
            <a:endParaRPr lang="en-US" sz="1100" b="0" strike="noStrike" spc="-1">
              <a:solidFill>
                <a:srgbClr val="000000"/>
              </a:solidFill>
              <a:latin typeface="Calibri"/>
            </a:endParaRPr>
          </a:p>
          <a:p>
            <a:pPr>
              <a:lnSpc>
                <a:spcPts val="1701"/>
              </a:lnSpc>
              <a:tabLst>
                <a:tab pos="0" algn="l"/>
              </a:tabLst>
            </a:pPr>
            <a:r>
              <a:rPr lang="en-US" sz="1100" b="1" strike="noStrike" spc="-1">
                <a:solidFill>
                  <a:srgbClr val="002328"/>
                </a:solidFill>
                <a:latin typeface="Museo Sans 500"/>
                <a:ea typeface="Museo Sans 500"/>
              </a:rPr>
              <a:t>drs. Marlon Domingus, CIPP/e, CIPM</a:t>
            </a:r>
            <a:endParaRPr lang="en-US" sz="1100" b="0" strike="noStrike" spc="-1">
              <a:solidFill>
                <a:srgbClr val="000000"/>
              </a:solidFill>
              <a:latin typeface="Calibri"/>
            </a:endParaRPr>
          </a:p>
          <a:p>
            <a:pPr>
              <a:lnSpc>
                <a:spcPts val="1701"/>
              </a:lnSpc>
              <a:tabLst>
                <a:tab pos="0" algn="l"/>
              </a:tabLst>
            </a:pPr>
            <a:r>
              <a:rPr lang="en-US" sz="1100" b="0" strike="noStrike" spc="-1">
                <a:solidFill>
                  <a:srgbClr val="002328"/>
                </a:solidFill>
                <a:latin typeface="Arial"/>
                <a:ea typeface="Arial"/>
              </a:rPr>
              <a:t>Data Protection Officer</a:t>
            </a:r>
            <a:endParaRPr lang="en-US" sz="1100" b="0" strike="noStrike" spc="-1">
              <a:solidFill>
                <a:srgbClr val="000000"/>
              </a:solidFill>
              <a:latin typeface="Calibri"/>
            </a:endParaRPr>
          </a:p>
          <a:p>
            <a:pPr>
              <a:lnSpc>
                <a:spcPts val="1701"/>
              </a:lnSpc>
              <a:tabLst>
                <a:tab pos="0" algn="l"/>
              </a:tabLst>
            </a:pPr>
            <a:r>
              <a:rPr lang="en-US" sz="1100" b="0" strike="noStrike" spc="-1">
                <a:solidFill>
                  <a:srgbClr val="002328"/>
                </a:solidFill>
                <a:latin typeface="Arial"/>
                <a:ea typeface="Arial"/>
              </a:rPr>
              <a:t>Erasmus University Rotterdam</a:t>
            </a:r>
            <a:endParaRPr lang="en-US" sz="1100" b="0" strike="noStrike" spc="-1">
              <a:solidFill>
                <a:srgbClr val="000000"/>
              </a:solidFill>
              <a:latin typeface="Calibri"/>
            </a:endParaRPr>
          </a:p>
          <a:p>
            <a:pPr>
              <a:lnSpc>
                <a:spcPts val="1701"/>
              </a:lnSpc>
              <a:tabLst>
                <a:tab pos="0" algn="l"/>
              </a:tabLst>
            </a:pPr>
            <a:r>
              <a:rPr lang="en-US" sz="1100" b="0" u="sng" strike="noStrike" spc="-1">
                <a:solidFill>
                  <a:srgbClr val="0000FF"/>
                </a:solidFill>
                <a:uFillTx/>
                <a:latin typeface="Arial"/>
                <a:ea typeface="Arial"/>
                <a:hlinkClick r:id="rId2"/>
              </a:rPr>
              <a:t>dpo@eur.nl</a:t>
            </a:r>
            <a:r>
              <a:rPr lang="en-US" sz="1100" b="0" strike="noStrike" spc="-1">
                <a:solidFill>
                  <a:srgbClr val="002328"/>
                </a:solidFill>
                <a:latin typeface="Arial"/>
                <a:ea typeface="Arial"/>
              </a:rPr>
              <a:t> </a:t>
            </a:r>
            <a:endParaRPr lang="en-US" sz="1100" b="0" strike="noStrike" spc="-1">
              <a:solidFill>
                <a:srgbClr val="000000"/>
              </a:solidFill>
              <a:latin typeface="Calibri"/>
            </a:endParaRPr>
          </a:p>
        </p:txBody>
      </p:sp>
      <p:pic>
        <p:nvPicPr>
          <p:cNvPr id="270" name="marlon-domingus-functionaris-gegevensbescherming-privacy-avg-foto-aysha-gasanova-1-1280x854.jpg" descr="marlon-domingus-functionaris-gegevensbescherming-privacy-avg-foto-aysha-gasanova-1-1280x854.jpg"/>
          <p:cNvPicPr/>
          <p:nvPr/>
        </p:nvPicPr>
        <p:blipFill>
          <a:blip r:embed="rId3"/>
          <a:srcRect l="29781" t="416" r="16210" b="35769"/>
          <a:stretch/>
        </p:blipFill>
        <p:spPr>
          <a:xfrm>
            <a:off x="1521720" y="1442520"/>
            <a:ext cx="1460160" cy="1150920"/>
          </a:xfrm>
          <a:prstGeom prst="rect">
            <a:avLst/>
          </a:prstGeom>
          <a:ln w="1260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TextShape 1"/>
          <p:cNvSpPr txBox="1"/>
          <p:nvPr/>
        </p:nvSpPr>
        <p:spPr>
          <a:xfrm>
            <a:off x="680400" y="2733840"/>
            <a:ext cx="8143920" cy="1372680"/>
          </a:xfrm>
          <a:prstGeom prst="rect">
            <a:avLst/>
          </a:prstGeom>
          <a:noFill/>
          <a:ln w="12600">
            <a:noFill/>
          </a:ln>
        </p:spPr>
        <p:txBody>
          <a:bodyPr lIns="45720" rIns="45720" anchor="b">
            <a:noAutofit/>
          </a:bodyPr>
          <a:lstStyle/>
          <a:p>
            <a:pPr algn="r">
              <a:lnSpc>
                <a:spcPct val="90000"/>
              </a:lnSpc>
              <a:tabLst>
                <a:tab pos="0" algn="l"/>
              </a:tabLst>
            </a:pPr>
            <a:r>
              <a:rPr lang="en-US" sz="5400" b="0" strike="noStrike" spc="-1">
                <a:solidFill>
                  <a:srgbClr val="FFFFFF"/>
                </a:solidFill>
                <a:latin typeface="Trebuchet MS"/>
                <a:ea typeface="Trebuchet MS"/>
              </a:rPr>
              <a:t>Imprisoned fathers</a:t>
            </a:r>
            <a:endParaRPr lang="en-US" sz="5400" b="0" strike="noStrike" spc="-1">
              <a:solidFill>
                <a:srgbClr val="000000"/>
              </a:solidFill>
              <a:latin typeface="Calibri"/>
            </a:endParaRPr>
          </a:p>
        </p:txBody>
      </p:sp>
      <p:sp>
        <p:nvSpPr>
          <p:cNvPr id="272" name="TextShape 2"/>
          <p:cNvSpPr txBox="1"/>
          <p:nvPr/>
        </p:nvSpPr>
        <p:spPr>
          <a:xfrm>
            <a:off x="680400" y="4394160"/>
            <a:ext cx="8143920" cy="1117440"/>
          </a:xfrm>
          <a:prstGeom prst="rect">
            <a:avLst/>
          </a:prstGeom>
          <a:noFill/>
          <a:ln w="12600">
            <a:noFill/>
          </a:ln>
        </p:spPr>
        <p:txBody>
          <a:bodyPr lIns="45720" rIns="45720">
            <a:noAutofit/>
          </a:bodyPr>
          <a:lstStyle/>
          <a:p>
            <a:pPr algn="r">
              <a:lnSpc>
                <a:spcPct val="90000"/>
              </a:lnSpc>
              <a:spcBef>
                <a:spcPts val="1001"/>
              </a:spcBef>
              <a:tabLst>
                <a:tab pos="0" algn="l"/>
              </a:tabLst>
            </a:pPr>
            <a:r>
              <a:rPr lang="en-US" sz="2000" b="0" strike="noStrike" spc="-1">
                <a:solidFill>
                  <a:srgbClr val="FFFFFF"/>
                </a:solidFill>
                <a:latin typeface="Trebuchet MS"/>
                <a:ea typeface="Trebuchet MS"/>
              </a:rPr>
              <a:t>SURF RESEARCH WEEK, May 11, 2022</a:t>
            </a:r>
            <a:endParaRPr lang="en-US" sz="2000" b="0" strike="noStrike" spc="-1">
              <a:solidFill>
                <a:srgbClr val="000000"/>
              </a:solidFill>
              <a:latin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extShape 1"/>
          <p:cNvSpPr txBox="1"/>
          <p:nvPr/>
        </p:nvSpPr>
        <p:spPr>
          <a:xfrm>
            <a:off x="680400" y="753120"/>
            <a:ext cx="9613440" cy="1080720"/>
          </a:xfrm>
          <a:prstGeom prst="rect">
            <a:avLst/>
          </a:prstGeom>
          <a:noFill/>
          <a:ln w="12600">
            <a:noFill/>
          </a:ln>
        </p:spPr>
        <p:txBody>
          <a:bodyPr lIns="45720" rIns="4572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tab pos="0" algn="l"/>
              </a:tabLst>
              <a:defRPr/>
            </a:pPr>
            <a:r>
              <a:rPr kumimoji="0" lang="en-US" sz="3600" b="0" i="0" u="none" strike="noStrike" kern="1200" cap="none" spc="-1" normalizeH="0" baseline="0" noProof="0" dirty="0">
                <a:ln>
                  <a:noFill/>
                </a:ln>
                <a:solidFill>
                  <a:srgbClr val="FFFFFF"/>
                </a:solidFill>
                <a:effectLst/>
                <a:uLnTx/>
                <a:uFillTx/>
                <a:latin typeface="Trebuchet MS"/>
                <a:ea typeface="Trebuchet MS"/>
              </a:rPr>
              <a:t>QUESTIONS</a:t>
            </a:r>
            <a:endParaRPr kumimoji="0" lang="en-US" sz="3600" b="0" i="0" u="none" strike="noStrike" kern="1200" cap="none" spc="-1" normalizeH="0" baseline="0" noProof="0" dirty="0">
              <a:ln>
                <a:noFill/>
              </a:ln>
              <a:solidFill>
                <a:srgbClr val="000000"/>
              </a:solidFill>
              <a:effectLst/>
              <a:uLnTx/>
              <a:uFillTx/>
              <a:latin typeface="Calibri"/>
            </a:endParaRPr>
          </a:p>
        </p:txBody>
      </p:sp>
      <p:sp>
        <p:nvSpPr>
          <p:cNvPr id="286" name="TextShape 2"/>
          <p:cNvSpPr txBox="1"/>
          <p:nvPr/>
        </p:nvSpPr>
        <p:spPr>
          <a:xfrm>
            <a:off x="680400" y="2336759"/>
            <a:ext cx="9613440" cy="4325297"/>
          </a:xfrm>
          <a:prstGeom prst="rect">
            <a:avLst/>
          </a:prstGeom>
          <a:noFill/>
          <a:ln w="12600">
            <a:noFill/>
          </a:ln>
        </p:spPr>
        <p:txBody>
          <a:bodyPr lIns="45720" rIns="45720">
            <a:noAutofit/>
          </a:bodyPr>
          <a:lstStyle/>
          <a:p>
            <a:pPr marL="228600" indent="-228240">
              <a:lnSpc>
                <a:spcPct val="90000"/>
              </a:lnSpc>
              <a:spcBef>
                <a:spcPts val="1001"/>
              </a:spcBef>
              <a:buClr>
                <a:srgbClr val="FFFFFF"/>
              </a:buClr>
              <a:buFont typeface="Arial"/>
              <a:buChar char="•"/>
            </a:pPr>
            <a:r>
              <a:rPr lang="en-US" sz="2400" spc="-1" dirty="0">
                <a:solidFill>
                  <a:srgbClr val="FFFFFF"/>
                </a:solidFill>
                <a:latin typeface="Trebuchet MS"/>
                <a:ea typeface="Trebuchet MS"/>
              </a:rPr>
              <a:t>Is a DPIA necessary? Yes/No and why?</a:t>
            </a:r>
          </a:p>
          <a:p>
            <a:pPr marL="228600" indent="-228240">
              <a:lnSpc>
                <a:spcPct val="90000"/>
              </a:lnSpc>
              <a:spcBef>
                <a:spcPts val="1001"/>
              </a:spcBef>
              <a:buClr>
                <a:srgbClr val="FFFFFF"/>
              </a:buClr>
              <a:buFont typeface="Arial"/>
              <a:buChar char="•"/>
            </a:pPr>
            <a:endParaRPr lang="en-US" sz="2400" spc="-1" dirty="0">
              <a:solidFill>
                <a:srgbClr val="000000"/>
              </a:solidFill>
              <a:latin typeface="Calibri"/>
            </a:endParaRPr>
          </a:p>
          <a:p>
            <a:pPr marL="228600" marR="0" lvl="0" indent="-228240" algn="l" defTabSz="914400" rtl="0" eaLnBrk="1" fontAlgn="auto" latinLnBrk="0" hangingPunct="1">
              <a:lnSpc>
                <a:spcPct val="90000"/>
              </a:lnSpc>
              <a:spcBef>
                <a:spcPts val="1001"/>
              </a:spcBef>
              <a:spcAft>
                <a:spcPts val="0"/>
              </a:spcAft>
              <a:buClr>
                <a:srgbClr val="FFFFFF"/>
              </a:buClr>
              <a:buSzTx/>
              <a:buFont typeface="Arial"/>
              <a:buChar char="•"/>
              <a:tabLst/>
              <a:defRPr/>
            </a:pPr>
            <a:r>
              <a:rPr kumimoji="0" lang="en-US" sz="2400" b="0" i="0" u="none" strike="noStrike" kern="1200" cap="none" spc="-1" normalizeH="0" baseline="0" noProof="0" dirty="0">
                <a:ln>
                  <a:noFill/>
                </a:ln>
                <a:solidFill>
                  <a:srgbClr val="FFFFFF"/>
                </a:solidFill>
                <a:effectLst/>
                <a:uLnTx/>
                <a:uFillTx/>
                <a:latin typeface="Trebuchet MS"/>
                <a:ea typeface="Trebuchet MS"/>
              </a:rPr>
              <a:t>Raw data</a:t>
            </a:r>
            <a:r>
              <a:rPr lang="en-US" sz="2400" spc="-1" dirty="0">
                <a:solidFill>
                  <a:srgbClr val="FFFFFF"/>
                </a:solidFill>
                <a:latin typeface="Trebuchet MS"/>
                <a:ea typeface="Trebuchet MS"/>
              </a:rPr>
              <a:t>: </a:t>
            </a:r>
            <a:r>
              <a:rPr kumimoji="0" lang="en-US" sz="2400" b="0" i="0" u="none" strike="noStrike" kern="1200" cap="none" spc="-1" normalizeH="0" baseline="0" noProof="0" dirty="0">
                <a:ln>
                  <a:noFill/>
                </a:ln>
                <a:solidFill>
                  <a:srgbClr val="FFFFFF"/>
                </a:solidFill>
                <a:effectLst/>
                <a:uLnTx/>
                <a:uFillTx/>
                <a:latin typeface="Trebuchet MS"/>
                <a:ea typeface="Trebuchet MS"/>
              </a:rPr>
              <a:t>should they be stored </a:t>
            </a:r>
            <a:r>
              <a:rPr kumimoji="0" lang="en-US" sz="2400" b="1" i="0" u="none" strike="noStrike" kern="1200" cap="none" spc="-1" normalizeH="0" baseline="0" noProof="0" dirty="0">
                <a:ln>
                  <a:noFill/>
                </a:ln>
                <a:solidFill>
                  <a:srgbClr val="FFFFFF"/>
                </a:solidFill>
                <a:effectLst/>
                <a:uLnTx/>
                <a:uFillTx/>
                <a:latin typeface="Trebuchet MS"/>
                <a:ea typeface="Trebuchet MS"/>
              </a:rPr>
              <a:t>after</a:t>
            </a:r>
            <a:r>
              <a:rPr kumimoji="0" lang="en-US" sz="2400" b="0" i="0" u="none" strike="noStrike" kern="1200" cap="none" spc="-1" normalizeH="0" baseline="0" noProof="0" dirty="0">
                <a:ln>
                  <a:noFill/>
                </a:ln>
                <a:solidFill>
                  <a:srgbClr val="FFFFFF"/>
                </a:solidFill>
                <a:effectLst/>
                <a:uLnTx/>
                <a:uFillTx/>
                <a:latin typeface="Trebuchet MS"/>
                <a:ea typeface="Trebuchet MS"/>
              </a:rPr>
              <a:t> completing the study? And if so, for how long?</a:t>
            </a:r>
          </a:p>
          <a:p>
            <a:pPr marL="228600" indent="-228240">
              <a:lnSpc>
                <a:spcPct val="90000"/>
              </a:lnSpc>
              <a:spcBef>
                <a:spcPts val="1001"/>
              </a:spcBef>
              <a:buClr>
                <a:srgbClr val="FFFFFF"/>
              </a:buClr>
              <a:buFont typeface="Arial"/>
              <a:buChar char="•"/>
            </a:pPr>
            <a:r>
              <a:rPr lang="en-US" sz="2400" spc="-1" dirty="0">
                <a:solidFill>
                  <a:srgbClr val="FFFFFF"/>
                </a:solidFill>
                <a:latin typeface="Trebuchet MS"/>
                <a:ea typeface="Trebuchet MS"/>
              </a:rPr>
              <a:t>The keys to link child to case code: who should guard it where?</a:t>
            </a:r>
          </a:p>
          <a:p>
            <a:pPr marL="228600" indent="-228240">
              <a:lnSpc>
                <a:spcPct val="90000"/>
              </a:lnSpc>
              <a:spcBef>
                <a:spcPts val="1001"/>
              </a:spcBef>
              <a:buClr>
                <a:srgbClr val="FFFFFF"/>
              </a:buClr>
              <a:buFont typeface="Arial"/>
              <a:buChar char="•"/>
            </a:pPr>
            <a:endParaRPr kumimoji="0" lang="en-US" sz="2400" b="0" i="0" u="none" strike="noStrike" kern="1200" cap="none" spc="-1" normalizeH="0" baseline="0" noProof="0" dirty="0">
              <a:ln>
                <a:noFill/>
              </a:ln>
              <a:solidFill>
                <a:srgbClr val="000000"/>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FFFFFF"/>
              </a:buClr>
              <a:buSzTx/>
              <a:buFont typeface="Arial"/>
              <a:buChar char="•"/>
              <a:tabLst/>
              <a:defRPr/>
            </a:pPr>
            <a:r>
              <a:rPr kumimoji="0" lang="en-US" sz="2400" b="0" i="0" u="none" strike="noStrike" kern="1200" cap="none" spc="-1" normalizeH="0" baseline="0" noProof="0" dirty="0">
                <a:ln>
                  <a:noFill/>
                </a:ln>
                <a:solidFill>
                  <a:srgbClr val="FFFFFF"/>
                </a:solidFill>
                <a:effectLst/>
                <a:uLnTx/>
                <a:uFillTx/>
                <a:latin typeface="Trebuchet MS"/>
                <a:ea typeface="Trebuchet MS"/>
              </a:rPr>
              <a:t>What should be published/archived?</a:t>
            </a:r>
            <a:endParaRPr kumimoji="0" lang="en-US" sz="2400" b="0" i="0" u="none" strike="noStrike" kern="1200" cap="none" spc="-1" normalizeH="0" baseline="0" noProof="0" dirty="0">
              <a:ln>
                <a:noFill/>
              </a:ln>
              <a:solidFill>
                <a:srgbClr val="000000"/>
              </a:solidFill>
              <a:effectLst/>
              <a:uLnTx/>
              <a:uFillTx/>
              <a:latin typeface="Calibri"/>
            </a:endParaRPr>
          </a:p>
          <a:p>
            <a:pPr marL="685800" marR="0" lvl="1" indent="-228240" algn="l" defTabSz="914400" rtl="0" eaLnBrk="1" fontAlgn="auto" latinLnBrk="0" hangingPunct="1">
              <a:lnSpc>
                <a:spcPct val="90000"/>
              </a:lnSpc>
              <a:spcBef>
                <a:spcPts val="499"/>
              </a:spcBef>
              <a:spcAft>
                <a:spcPts val="0"/>
              </a:spcAft>
              <a:buClr>
                <a:srgbClr val="FFFFFF"/>
              </a:buClr>
              <a:buSzTx/>
              <a:buFont typeface="Arial"/>
              <a:buChar char="•"/>
              <a:tabLst/>
              <a:defRPr/>
            </a:pPr>
            <a:r>
              <a:rPr kumimoji="0" lang="en-US" sz="2000" b="0" i="0" u="none" strike="noStrike" kern="1200" cap="none" spc="-1" normalizeH="0" baseline="0" noProof="0" dirty="0">
                <a:ln>
                  <a:noFill/>
                </a:ln>
                <a:solidFill>
                  <a:srgbClr val="FFFFFF"/>
                </a:solidFill>
                <a:effectLst/>
                <a:uLnTx/>
                <a:uFillTx/>
                <a:latin typeface="Trebuchet MS"/>
                <a:ea typeface="Trebuchet MS"/>
              </a:rPr>
              <a:t>For accountability: e.g. to prove that 20 fathers/their children are involved</a:t>
            </a:r>
            <a:endParaRPr kumimoji="0" lang="en-US" sz="2000" b="0" i="0" u="none" strike="noStrike" kern="1200" cap="none" spc="-1" normalizeH="0" baseline="0" noProof="0" dirty="0">
              <a:ln>
                <a:noFill/>
              </a:ln>
              <a:solidFill>
                <a:srgbClr val="000000"/>
              </a:solidFill>
              <a:effectLst/>
              <a:uLnTx/>
              <a:uFillTx/>
              <a:latin typeface="Calibri"/>
            </a:endParaRPr>
          </a:p>
          <a:p>
            <a:pPr marL="685800" marR="0" lvl="1" indent="-228240" algn="l" defTabSz="914400" rtl="0" eaLnBrk="1" fontAlgn="auto" latinLnBrk="0" hangingPunct="1">
              <a:lnSpc>
                <a:spcPct val="90000"/>
              </a:lnSpc>
              <a:spcBef>
                <a:spcPts val="499"/>
              </a:spcBef>
              <a:spcAft>
                <a:spcPts val="0"/>
              </a:spcAft>
              <a:buClr>
                <a:srgbClr val="FFFFFF"/>
              </a:buClr>
              <a:buSzTx/>
              <a:buFont typeface="Arial"/>
              <a:buChar char="•"/>
              <a:tabLst/>
              <a:defRPr/>
            </a:pPr>
            <a:r>
              <a:rPr kumimoji="0" lang="en-US" sz="2000" b="0" i="0" u="none" strike="noStrike" kern="1200" cap="none" spc="-1" normalizeH="0" baseline="0" noProof="0" dirty="0">
                <a:ln>
                  <a:noFill/>
                </a:ln>
                <a:solidFill>
                  <a:srgbClr val="FFFFFF"/>
                </a:solidFill>
                <a:effectLst/>
                <a:uLnTx/>
                <a:uFillTx/>
                <a:latin typeface="Trebuchet MS"/>
                <a:ea typeface="Trebuchet MS"/>
              </a:rPr>
              <a:t>For reuse?</a:t>
            </a:r>
            <a:endParaRPr kumimoji="0" lang="en-US" sz="2000" b="0" i="0" u="none" strike="noStrike" kern="1200" cap="none" spc="-1" normalizeH="0" baseline="0" noProof="0" dirty="0">
              <a:ln>
                <a:noFill/>
              </a:ln>
              <a:solidFill>
                <a:srgbClr val="000000"/>
              </a:solidFill>
              <a:effectLst/>
              <a:uLnTx/>
              <a:uFillTx/>
              <a:latin typeface="Calibri"/>
            </a:endParaRPr>
          </a:p>
          <a:p>
            <a:pPr marL="685800" marR="0" lvl="1" indent="-228240" algn="l" defTabSz="914400" rtl="0" eaLnBrk="1" fontAlgn="auto" latinLnBrk="0" hangingPunct="1">
              <a:lnSpc>
                <a:spcPct val="90000"/>
              </a:lnSpc>
              <a:spcBef>
                <a:spcPts val="499"/>
              </a:spcBef>
              <a:spcAft>
                <a:spcPts val="0"/>
              </a:spcAft>
              <a:buClr>
                <a:srgbClr val="FFFFFF"/>
              </a:buClr>
              <a:buSzTx/>
              <a:buFont typeface="Arial"/>
              <a:buChar char="•"/>
              <a:tabLst/>
              <a:defRPr/>
            </a:pPr>
            <a:r>
              <a:rPr kumimoji="0" lang="en-US" sz="2000" b="0" i="0" u="none" strike="noStrike" kern="1200" cap="none" spc="-1" normalizeH="0" baseline="0" noProof="0" dirty="0">
                <a:ln>
                  <a:noFill/>
                </a:ln>
                <a:solidFill>
                  <a:srgbClr val="FFFFFF"/>
                </a:solidFill>
                <a:effectLst/>
                <a:uLnTx/>
                <a:uFillTx/>
                <a:latin typeface="Trebuchet MS"/>
                <a:ea typeface="Trebuchet MS"/>
              </a:rPr>
              <a:t>For replicability?</a:t>
            </a:r>
          </a:p>
          <a:p>
            <a:pPr marL="685800" marR="0" lvl="1" indent="-228240" algn="l" defTabSz="914400" rtl="0" eaLnBrk="1" fontAlgn="auto" latinLnBrk="0" hangingPunct="1">
              <a:lnSpc>
                <a:spcPct val="90000"/>
              </a:lnSpc>
              <a:spcBef>
                <a:spcPts val="499"/>
              </a:spcBef>
              <a:spcAft>
                <a:spcPts val="0"/>
              </a:spcAft>
              <a:buClr>
                <a:srgbClr val="FFFFFF"/>
              </a:buClr>
              <a:buSzTx/>
              <a:buFont typeface="Arial"/>
              <a:buChar char="•"/>
              <a:tabLst/>
              <a:defRPr/>
            </a:pPr>
            <a:endParaRPr kumimoji="0" lang="en-US" sz="2000" b="0" i="0" u="none" strike="noStrike" kern="1200" cap="none" spc="-1" normalizeH="0" baseline="0" noProof="0" dirty="0">
              <a:ln>
                <a:noFill/>
              </a:ln>
              <a:solidFill>
                <a:srgbClr val="000000"/>
              </a:solidFill>
              <a:effectLst/>
              <a:uLnTx/>
              <a:uFillTx/>
              <a:latin typeface="Calibri"/>
            </a:endParaRPr>
          </a:p>
          <a:p>
            <a:pPr marL="360" marR="0" lvl="0" algn="l" defTabSz="914400" rtl="0" eaLnBrk="1" fontAlgn="auto" latinLnBrk="0" hangingPunct="1">
              <a:lnSpc>
                <a:spcPct val="90000"/>
              </a:lnSpc>
              <a:spcBef>
                <a:spcPts val="1001"/>
              </a:spcBef>
              <a:spcAft>
                <a:spcPts val="0"/>
              </a:spcAft>
              <a:buClr>
                <a:srgbClr val="FFFFFF"/>
              </a:buClr>
              <a:buSzTx/>
              <a:tabLst/>
              <a:defRPr/>
            </a:pPr>
            <a:endParaRPr kumimoji="0" lang="en-US" sz="2400" b="0" i="0" u="none" strike="noStrike" kern="1200" cap="none" spc="-1"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2085421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extShape 1"/>
          <p:cNvSpPr txBox="1"/>
          <p:nvPr/>
        </p:nvSpPr>
        <p:spPr>
          <a:xfrm>
            <a:off x="838080" y="365040"/>
            <a:ext cx="10515240" cy="1325160"/>
          </a:xfrm>
          <a:prstGeom prst="rect">
            <a:avLst/>
          </a:prstGeom>
          <a:noFill/>
          <a:ln w="12600">
            <a:noFill/>
          </a:ln>
        </p:spPr>
        <p:txBody>
          <a:bodyPr lIns="45720" rIns="45720" anchor="ctr">
            <a:noAutofit/>
          </a:bodyPr>
          <a:lstStyle/>
          <a:p>
            <a:pPr>
              <a:lnSpc>
                <a:spcPct val="90000"/>
              </a:lnSpc>
              <a:tabLst>
                <a:tab pos="0" algn="l"/>
              </a:tabLst>
            </a:pPr>
            <a:r>
              <a:rPr lang="en-US" sz="4400" b="0" strike="noStrike" spc="-1">
                <a:solidFill>
                  <a:srgbClr val="000000"/>
                </a:solidFill>
                <a:latin typeface="Calibri Light"/>
                <a:ea typeface="Calibri Light"/>
              </a:rPr>
              <a:t>Itinerary</a:t>
            </a:r>
            <a:endParaRPr lang="en-US" sz="4400" b="0" strike="noStrike" spc="-1">
              <a:solidFill>
                <a:srgbClr val="000000"/>
              </a:solidFill>
              <a:latin typeface="Calibri"/>
            </a:endParaRPr>
          </a:p>
        </p:txBody>
      </p:sp>
      <p:sp>
        <p:nvSpPr>
          <p:cNvPr id="210" name="TextShape 2"/>
          <p:cNvSpPr txBox="1"/>
          <p:nvPr/>
        </p:nvSpPr>
        <p:spPr>
          <a:xfrm>
            <a:off x="838080" y="1825560"/>
            <a:ext cx="10304640" cy="4350960"/>
          </a:xfrm>
          <a:prstGeom prst="rect">
            <a:avLst/>
          </a:prstGeom>
          <a:noFill/>
          <a:ln w="12600">
            <a:noFill/>
          </a:ln>
        </p:spPr>
        <p:txBody>
          <a:bodyPr lIns="45720" rIns="45720">
            <a:noAutofit/>
          </a:bodyPr>
          <a:lstStyle/>
          <a:p>
            <a:pPr>
              <a:lnSpc>
                <a:spcPct val="90000"/>
              </a:lnSpc>
              <a:spcBef>
                <a:spcPts val="1001"/>
              </a:spcBef>
              <a:tabLst>
                <a:tab pos="0" algn="l"/>
              </a:tabLst>
            </a:pPr>
            <a:r>
              <a:rPr lang="en-US" sz="2800" b="0" strike="noStrike" spc="-1">
                <a:solidFill>
                  <a:srgbClr val="000000"/>
                </a:solidFill>
                <a:latin typeface="Calibri"/>
                <a:ea typeface="Calibri"/>
              </a:rPr>
              <a:t>Marlon:</a:t>
            </a:r>
            <a:br/>
            <a:br/>
            <a:r>
              <a:rPr lang="en-US" sz="2800" b="0" strike="noStrike" spc="-1">
                <a:solidFill>
                  <a:srgbClr val="000000"/>
                </a:solidFill>
                <a:latin typeface="Calibri"/>
                <a:ea typeface="Calibri"/>
              </a:rPr>
              <a:t>1. GDPR: (1) Data Protection and (2) Free flow of personal data</a:t>
            </a:r>
            <a:br/>
            <a:r>
              <a:rPr lang="en-US" sz="2800" b="0" strike="noStrike" spc="-1">
                <a:solidFill>
                  <a:srgbClr val="000000"/>
                </a:solidFill>
                <a:latin typeface="Calibri"/>
                <a:ea typeface="Calibri"/>
              </a:rPr>
              <a:t>2. Special position of scientific research in the GDPR</a:t>
            </a:r>
            <a:br/>
            <a:r>
              <a:rPr lang="en-US" sz="2800" b="0" strike="noStrike" spc="-1">
                <a:solidFill>
                  <a:srgbClr val="000000"/>
                </a:solidFill>
                <a:latin typeface="Calibri"/>
                <a:ea typeface="Calibri"/>
              </a:rPr>
              <a:t>3. The ‘Monster’ of the GDPR</a:t>
            </a:r>
            <a:br/>
            <a:r>
              <a:rPr lang="en-US" sz="2800" b="0" strike="noStrike" spc="-1">
                <a:solidFill>
                  <a:srgbClr val="000000"/>
                </a:solidFill>
                <a:latin typeface="Calibri"/>
                <a:ea typeface="Calibri"/>
              </a:rPr>
              <a:t>4. How to slay the heads of the ‘Monster’ of the GDPR.</a:t>
            </a:r>
            <a:br/>
            <a:r>
              <a:rPr lang="en-US" sz="2800" b="0" strike="noStrike" spc="-1">
                <a:solidFill>
                  <a:srgbClr val="000000"/>
                </a:solidFill>
                <a:latin typeface="Calibri"/>
                <a:ea typeface="Calibri"/>
              </a:rPr>
              <a:t>5. Questions</a:t>
            </a:r>
            <a:endParaRPr lang="en-US" sz="2800" b="0" strike="noStrike" spc="-1">
              <a:solidFill>
                <a:srgbClr val="000000"/>
              </a:solidFill>
              <a:latin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TextShape 1"/>
          <p:cNvSpPr txBox="1"/>
          <p:nvPr/>
        </p:nvSpPr>
        <p:spPr>
          <a:xfrm>
            <a:off x="680400" y="753120"/>
            <a:ext cx="9613440" cy="1080720"/>
          </a:xfrm>
          <a:prstGeom prst="rect">
            <a:avLst/>
          </a:prstGeom>
          <a:noFill/>
          <a:ln w="12600">
            <a:noFill/>
          </a:ln>
        </p:spPr>
        <p:txBody>
          <a:bodyPr lIns="45720" rIns="45720" anchor="ctr">
            <a:noAutofit/>
          </a:bodyPr>
          <a:lstStyle/>
          <a:p>
            <a:pPr>
              <a:lnSpc>
                <a:spcPct val="90000"/>
              </a:lnSpc>
              <a:tabLst>
                <a:tab pos="0" algn="l"/>
              </a:tabLst>
            </a:pPr>
            <a:r>
              <a:rPr lang="en-US" sz="3600" b="1" strike="noStrike" spc="-1">
                <a:solidFill>
                  <a:srgbClr val="FFFFFF"/>
                </a:solidFill>
                <a:latin typeface="Trebuchet MS"/>
                <a:ea typeface="Trebuchet MS"/>
              </a:rPr>
              <a:t>Purposes of the study</a:t>
            </a:r>
            <a:endParaRPr lang="en-US" sz="3600" b="0" strike="noStrike" spc="-1">
              <a:solidFill>
                <a:srgbClr val="000000"/>
              </a:solidFill>
              <a:latin typeface="Calibri"/>
            </a:endParaRPr>
          </a:p>
        </p:txBody>
      </p:sp>
      <p:sp>
        <p:nvSpPr>
          <p:cNvPr id="274" name="TextShape 2"/>
          <p:cNvSpPr txBox="1"/>
          <p:nvPr/>
        </p:nvSpPr>
        <p:spPr>
          <a:xfrm>
            <a:off x="680400" y="2336760"/>
            <a:ext cx="9613440" cy="3598920"/>
          </a:xfrm>
          <a:prstGeom prst="rect">
            <a:avLst/>
          </a:prstGeom>
          <a:noFill/>
          <a:ln w="12600">
            <a:noFill/>
          </a:ln>
        </p:spPr>
        <p:txBody>
          <a:bodyPr lIns="45720" rIns="45720">
            <a:noAutofit/>
          </a:bodyPr>
          <a:lstStyle/>
          <a:p>
            <a:pPr>
              <a:lnSpc>
                <a:spcPct val="90000"/>
              </a:lnSpc>
              <a:spcBef>
                <a:spcPts val="1001"/>
              </a:spcBef>
            </a:pPr>
            <a:endParaRPr lang="en-US" sz="2400" b="0" strike="noStrike" spc="-1">
              <a:solidFill>
                <a:srgbClr val="000000"/>
              </a:solidFill>
              <a:latin typeface="Calibri"/>
            </a:endParaRPr>
          </a:p>
          <a:p>
            <a:pPr marL="228600" indent="-228240">
              <a:lnSpc>
                <a:spcPct val="90000"/>
              </a:lnSpc>
              <a:spcBef>
                <a:spcPts val="1001"/>
              </a:spcBef>
              <a:buClr>
                <a:srgbClr val="FFFFFF"/>
              </a:buClr>
              <a:buFont typeface="Arial"/>
              <a:buChar char="•"/>
            </a:pPr>
            <a:r>
              <a:rPr lang="en-US" sz="2400" b="0" i="1" strike="noStrike" spc="-1">
                <a:solidFill>
                  <a:srgbClr val="FFFFFF"/>
                </a:solidFill>
                <a:latin typeface="Trebuchet MS"/>
                <a:ea typeface="Trebuchet MS"/>
              </a:rPr>
              <a:t>develop a strategy to identify and reach out</a:t>
            </a:r>
            <a:r>
              <a:rPr lang="en-US" sz="2400" b="0" strike="noStrike" spc="-1">
                <a:solidFill>
                  <a:srgbClr val="FFFFFF"/>
                </a:solidFill>
                <a:latin typeface="Trebuchet MS"/>
                <a:ea typeface="Trebuchet MS"/>
              </a:rPr>
              <a:t> to vulnerable children/ families of which the father is imprisoned as to identify their needs</a:t>
            </a:r>
            <a:endParaRPr lang="en-US" sz="2400" b="0" strike="noStrike" spc="-1">
              <a:solidFill>
                <a:srgbClr val="000000"/>
              </a:solidFill>
              <a:latin typeface="Calibri"/>
            </a:endParaRPr>
          </a:p>
          <a:p>
            <a:pPr>
              <a:lnSpc>
                <a:spcPct val="90000"/>
              </a:lnSpc>
              <a:spcBef>
                <a:spcPts val="1001"/>
              </a:spcBef>
            </a:pPr>
            <a:endParaRPr lang="en-US" sz="2400" b="0" strike="noStrike" spc="-1">
              <a:solidFill>
                <a:srgbClr val="000000"/>
              </a:solidFill>
              <a:latin typeface="Calibri"/>
            </a:endParaRPr>
          </a:p>
          <a:p>
            <a:pPr>
              <a:lnSpc>
                <a:spcPct val="90000"/>
              </a:lnSpc>
              <a:spcBef>
                <a:spcPts val="1001"/>
              </a:spcBef>
            </a:pPr>
            <a:endParaRPr lang="en-US" sz="2400" b="0" strike="noStrike" spc="-1">
              <a:solidFill>
                <a:srgbClr val="000000"/>
              </a:solidFill>
              <a:latin typeface="Calibri"/>
            </a:endParaRPr>
          </a:p>
          <a:p>
            <a:pPr marL="228600" indent="-228240">
              <a:lnSpc>
                <a:spcPct val="90000"/>
              </a:lnSpc>
              <a:spcBef>
                <a:spcPts val="1001"/>
              </a:spcBef>
              <a:buClr>
                <a:srgbClr val="FFFFFF"/>
              </a:buClr>
              <a:buFont typeface="Arial"/>
              <a:buChar char="•"/>
            </a:pPr>
            <a:r>
              <a:rPr lang="en-US" sz="2400" b="0" i="1" strike="noStrike" spc="-1">
                <a:solidFill>
                  <a:srgbClr val="FFFFFF"/>
                </a:solidFill>
                <a:latin typeface="Trebuchet MS"/>
                <a:ea typeface="Trebuchet MS"/>
              </a:rPr>
              <a:t>develop a framework for professionals</a:t>
            </a:r>
            <a:r>
              <a:rPr lang="en-US" sz="2400" b="0" strike="noStrike" spc="-1">
                <a:solidFill>
                  <a:srgbClr val="FFFFFF"/>
                </a:solidFill>
                <a:latin typeface="Trebuchet MS"/>
                <a:ea typeface="Trebuchet MS"/>
              </a:rPr>
              <a:t> to strengthen protective factors in an early stage as to promote the psychosocial development of these children.</a:t>
            </a:r>
            <a:endParaRPr lang="en-US" sz="2400" b="0" strike="noStrike" spc="-1">
              <a:solidFill>
                <a:srgbClr val="000000"/>
              </a:solidFill>
              <a:latin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extShape 1"/>
          <p:cNvSpPr txBox="1"/>
          <p:nvPr/>
        </p:nvSpPr>
        <p:spPr>
          <a:xfrm>
            <a:off x="680400" y="753120"/>
            <a:ext cx="9613440" cy="1080720"/>
          </a:xfrm>
          <a:prstGeom prst="rect">
            <a:avLst/>
          </a:prstGeom>
          <a:noFill/>
          <a:ln w="12600">
            <a:noFill/>
          </a:ln>
        </p:spPr>
        <p:txBody>
          <a:bodyPr lIns="45720" rIns="45720" anchor="ctr">
            <a:noAutofit/>
          </a:bodyPr>
          <a:lstStyle/>
          <a:p>
            <a:pPr>
              <a:lnSpc>
                <a:spcPct val="90000"/>
              </a:lnSpc>
              <a:tabLst>
                <a:tab pos="0" algn="l"/>
              </a:tabLst>
            </a:pPr>
            <a:r>
              <a:rPr lang="en-US" sz="3570" b="1" spc="-1" dirty="0">
                <a:solidFill>
                  <a:srgbClr val="FFFFFF"/>
                </a:solidFill>
                <a:latin typeface="Trebuchet MS"/>
              </a:rPr>
              <a:t>Who are involved?</a:t>
            </a:r>
            <a:br>
              <a:rPr dirty="0"/>
            </a:br>
            <a:endParaRPr lang="en-US" sz="3570" b="0" strike="noStrike" spc="-1" dirty="0">
              <a:solidFill>
                <a:srgbClr val="000000"/>
              </a:solidFill>
              <a:latin typeface="Calibri"/>
            </a:endParaRPr>
          </a:p>
        </p:txBody>
      </p:sp>
      <p:sp>
        <p:nvSpPr>
          <p:cNvPr id="276" name="TextShape 2"/>
          <p:cNvSpPr txBox="1"/>
          <p:nvPr/>
        </p:nvSpPr>
        <p:spPr>
          <a:xfrm>
            <a:off x="680400" y="2336760"/>
            <a:ext cx="9613440" cy="3598920"/>
          </a:xfrm>
          <a:prstGeom prst="rect">
            <a:avLst/>
          </a:prstGeom>
          <a:noFill/>
          <a:ln w="12600">
            <a:noFill/>
          </a:ln>
        </p:spPr>
        <p:txBody>
          <a:bodyPr lIns="45720" rIns="45720">
            <a:noAutofit/>
          </a:bodyPr>
          <a:lstStyle/>
          <a:p>
            <a:pPr>
              <a:lnSpc>
                <a:spcPct val="72000"/>
              </a:lnSpc>
              <a:spcBef>
                <a:spcPts val="1001"/>
              </a:spcBef>
            </a:pPr>
            <a:endParaRPr lang="en-US" sz="2000" b="0" strike="noStrike" spc="-1" dirty="0">
              <a:solidFill>
                <a:srgbClr val="000000"/>
              </a:solidFill>
              <a:latin typeface="Calibri"/>
            </a:endParaRPr>
          </a:p>
          <a:p>
            <a:pPr marL="228600" indent="-228240">
              <a:lnSpc>
                <a:spcPct val="72000"/>
              </a:lnSpc>
              <a:spcBef>
                <a:spcPts val="1001"/>
              </a:spcBef>
              <a:buClr>
                <a:srgbClr val="FFFFFF"/>
              </a:buClr>
              <a:buFont typeface="Arial"/>
              <a:buChar char="•"/>
            </a:pPr>
            <a:r>
              <a:rPr lang="en-US" sz="2000" b="0" strike="noStrike" spc="-1" dirty="0">
                <a:solidFill>
                  <a:srgbClr val="FFFFFF"/>
                </a:solidFill>
                <a:latin typeface="Trebuchet MS"/>
                <a:ea typeface="Trebuchet MS"/>
              </a:rPr>
              <a:t>20 imprisoned fathers in 2 different prisons</a:t>
            </a:r>
            <a:endParaRPr lang="en-US" sz="2000" spc="-1" dirty="0">
              <a:solidFill>
                <a:srgbClr val="FFFFFF"/>
              </a:solidFill>
              <a:latin typeface="Trebuchet MS"/>
              <a:ea typeface="Trebuchet MS"/>
            </a:endParaRPr>
          </a:p>
          <a:p>
            <a:pPr marL="228600" indent="-228240">
              <a:lnSpc>
                <a:spcPct val="72000"/>
              </a:lnSpc>
              <a:spcBef>
                <a:spcPts val="1001"/>
              </a:spcBef>
              <a:buClr>
                <a:srgbClr val="FFFFFF"/>
              </a:buClr>
              <a:buFont typeface="Arial"/>
              <a:buChar char="•"/>
            </a:pPr>
            <a:endParaRPr lang="en-US" sz="2000" b="0" strike="noStrike" spc="-1" dirty="0">
              <a:solidFill>
                <a:srgbClr val="000000"/>
              </a:solidFill>
              <a:latin typeface="Calibri"/>
            </a:endParaRPr>
          </a:p>
          <a:p>
            <a:pPr marL="228600" indent="-228240">
              <a:lnSpc>
                <a:spcPct val="72000"/>
              </a:lnSpc>
              <a:spcBef>
                <a:spcPts val="1001"/>
              </a:spcBef>
              <a:buClr>
                <a:srgbClr val="FFFFFF"/>
              </a:buClr>
              <a:buFont typeface="Arial"/>
              <a:buChar char="•"/>
            </a:pPr>
            <a:r>
              <a:rPr lang="en-US" sz="2000" b="0" strike="noStrike" spc="-1" dirty="0">
                <a:solidFill>
                  <a:srgbClr val="FFFFFF"/>
                </a:solidFill>
                <a:latin typeface="Trebuchet MS"/>
                <a:ea typeface="Trebuchet MS"/>
              </a:rPr>
              <a:t>children and mothers in their family setting</a:t>
            </a:r>
            <a:endParaRPr lang="en-US" sz="2000" spc="-1" dirty="0">
              <a:solidFill>
                <a:srgbClr val="FFFFFF"/>
              </a:solidFill>
              <a:latin typeface="Trebuchet MS"/>
              <a:ea typeface="Trebuchet MS"/>
            </a:endParaRPr>
          </a:p>
          <a:p>
            <a:pPr marL="228600" indent="-228240">
              <a:lnSpc>
                <a:spcPct val="72000"/>
              </a:lnSpc>
              <a:spcBef>
                <a:spcPts val="1001"/>
              </a:spcBef>
              <a:buClr>
                <a:srgbClr val="FFFFFF"/>
              </a:buClr>
              <a:buFont typeface="Arial"/>
              <a:buChar char="•"/>
            </a:pPr>
            <a:endParaRPr lang="en-US" sz="2000" b="0" strike="noStrike" spc="-1" dirty="0">
              <a:solidFill>
                <a:srgbClr val="000000"/>
              </a:solidFill>
              <a:latin typeface="Calibri"/>
            </a:endParaRPr>
          </a:p>
          <a:p>
            <a:pPr marL="228600" indent="-228240">
              <a:lnSpc>
                <a:spcPct val="72000"/>
              </a:lnSpc>
              <a:spcBef>
                <a:spcPts val="1001"/>
              </a:spcBef>
              <a:buClr>
                <a:srgbClr val="FFFFFF"/>
              </a:buClr>
              <a:buFont typeface="Arial"/>
              <a:buChar char="•"/>
            </a:pPr>
            <a:r>
              <a:rPr lang="en-US" sz="2000" b="0" strike="noStrike" spc="-1" dirty="0">
                <a:solidFill>
                  <a:srgbClr val="FFFFFF"/>
                </a:solidFill>
                <a:latin typeface="Trebuchet MS"/>
                <a:ea typeface="Trebuchet MS"/>
              </a:rPr>
              <a:t>Professionals:</a:t>
            </a:r>
            <a:endParaRPr lang="en-US" sz="2000" b="0" strike="noStrike" spc="-1" dirty="0">
              <a:solidFill>
                <a:srgbClr val="000000"/>
              </a:solidFill>
              <a:latin typeface="Calibri"/>
            </a:endParaRPr>
          </a:p>
          <a:p>
            <a:pPr marL="685800" lvl="1" indent="-228240">
              <a:lnSpc>
                <a:spcPct val="72000"/>
              </a:lnSpc>
              <a:spcBef>
                <a:spcPts val="499"/>
              </a:spcBef>
              <a:buClr>
                <a:srgbClr val="FFFFFF"/>
              </a:buClr>
              <a:buFont typeface="Arial"/>
              <a:buChar char="•"/>
            </a:pPr>
            <a:r>
              <a:rPr lang="en-US" sz="1700" b="0" strike="noStrike" spc="-1" dirty="0">
                <a:solidFill>
                  <a:srgbClr val="FFFFFF"/>
                </a:solidFill>
                <a:latin typeface="Trebuchet MS"/>
                <a:ea typeface="Trebuchet MS"/>
              </a:rPr>
              <a:t>Besides Researchers UAS; </a:t>
            </a:r>
            <a:endParaRPr lang="en-US" sz="1700" b="0" strike="noStrike" spc="-1" dirty="0">
              <a:solidFill>
                <a:srgbClr val="000000"/>
              </a:solidFill>
              <a:latin typeface="Calibri"/>
            </a:endParaRPr>
          </a:p>
          <a:p>
            <a:pPr marL="685800" lvl="1" indent="-228240">
              <a:lnSpc>
                <a:spcPct val="72000"/>
              </a:lnSpc>
              <a:spcBef>
                <a:spcPts val="499"/>
              </a:spcBef>
              <a:buClr>
                <a:srgbClr val="FFFFFF"/>
              </a:buClr>
              <a:buFont typeface="Arial"/>
              <a:buChar char="•"/>
            </a:pPr>
            <a:r>
              <a:rPr lang="en-US" sz="1700" b="0" strike="noStrike" spc="-1" dirty="0">
                <a:solidFill>
                  <a:srgbClr val="FFFFFF"/>
                </a:solidFill>
                <a:latin typeface="Trebuchet MS"/>
                <a:ea typeface="Trebuchet MS"/>
              </a:rPr>
              <a:t>2 prison staff members/case managers of 2 different prisons </a:t>
            </a:r>
            <a:endParaRPr lang="en-US" sz="1700" b="0" strike="noStrike" spc="-1" dirty="0">
              <a:solidFill>
                <a:srgbClr val="000000"/>
              </a:solidFill>
              <a:latin typeface="Calibri"/>
            </a:endParaRPr>
          </a:p>
          <a:p>
            <a:pPr marL="685800" lvl="1" indent="-228240">
              <a:lnSpc>
                <a:spcPct val="72000"/>
              </a:lnSpc>
              <a:spcBef>
                <a:spcPts val="499"/>
              </a:spcBef>
              <a:buClr>
                <a:srgbClr val="FFFFFF"/>
              </a:buClr>
              <a:buFont typeface="Arial"/>
              <a:buChar char="•"/>
            </a:pPr>
            <a:r>
              <a:rPr lang="en-US" sz="1700" b="0" strike="noStrike" spc="-1" dirty="0">
                <a:solidFill>
                  <a:srgbClr val="FFFFFF"/>
                </a:solidFill>
                <a:latin typeface="Trebuchet MS"/>
                <a:ea typeface="Trebuchet MS"/>
              </a:rPr>
              <a:t>2 youth policy officers of 2 different municipalities</a:t>
            </a:r>
            <a:endParaRPr lang="en-US" sz="1700" b="0" strike="noStrike" spc="-1" dirty="0">
              <a:solidFill>
                <a:srgbClr val="000000"/>
              </a:solidFill>
              <a:latin typeface="Calibri"/>
            </a:endParaRPr>
          </a:p>
          <a:p>
            <a:pPr marL="685800" lvl="1" indent="-228240">
              <a:lnSpc>
                <a:spcPct val="72000"/>
              </a:lnSpc>
              <a:spcBef>
                <a:spcPts val="499"/>
              </a:spcBef>
              <a:buClr>
                <a:srgbClr val="FFFFFF"/>
              </a:buClr>
              <a:buFont typeface="Arial"/>
              <a:buChar char="•"/>
            </a:pPr>
            <a:r>
              <a:rPr lang="en-US" sz="1700" b="0" strike="noStrike" spc="-1" dirty="0">
                <a:solidFill>
                  <a:srgbClr val="FFFFFF"/>
                </a:solidFill>
                <a:latin typeface="Trebuchet MS"/>
                <a:ea typeface="Trebuchet MS"/>
              </a:rPr>
              <a:t>2 staff members of bureau X of different municipalities</a:t>
            </a:r>
            <a:endParaRPr lang="en-US" sz="1700" b="0" strike="noStrike" spc="-1" dirty="0">
              <a:solidFill>
                <a:srgbClr val="000000"/>
              </a:solidFill>
              <a:latin typeface="Calibri"/>
            </a:endParaRPr>
          </a:p>
          <a:p>
            <a:pPr marL="685800" lvl="1" indent="-228240">
              <a:lnSpc>
                <a:spcPct val="72000"/>
              </a:lnSpc>
              <a:spcBef>
                <a:spcPts val="499"/>
              </a:spcBef>
              <a:buClr>
                <a:srgbClr val="FFFFFF"/>
              </a:buClr>
              <a:buFont typeface="Arial"/>
              <a:buChar char="•"/>
            </a:pPr>
            <a:r>
              <a:rPr lang="en-US" sz="1700" b="0" strike="noStrike" spc="-1" dirty="0">
                <a:solidFill>
                  <a:srgbClr val="FFFFFF"/>
                </a:solidFill>
                <a:latin typeface="Trebuchet MS"/>
                <a:ea typeface="Trebuchet MS"/>
              </a:rPr>
              <a:t>2 ambulatory care workers Y(</a:t>
            </a:r>
            <a:r>
              <a:rPr lang="en-US" sz="1700" b="0" strike="noStrike" spc="-1" dirty="0" err="1">
                <a:solidFill>
                  <a:srgbClr val="FFFFFF"/>
                </a:solidFill>
                <a:latin typeface="Trebuchet MS"/>
                <a:ea typeface="Trebuchet MS"/>
              </a:rPr>
              <a:t>ambulante</a:t>
            </a:r>
            <a:r>
              <a:rPr lang="en-US" sz="1700" b="0" strike="noStrike" spc="-1" dirty="0">
                <a:solidFill>
                  <a:srgbClr val="FFFFFF"/>
                </a:solidFill>
                <a:latin typeface="Trebuchet MS"/>
                <a:ea typeface="Trebuchet MS"/>
              </a:rPr>
              <a:t> </a:t>
            </a:r>
            <a:r>
              <a:rPr lang="en-US" sz="1700" b="0" strike="noStrike" spc="-1" dirty="0" err="1">
                <a:solidFill>
                  <a:srgbClr val="FFFFFF"/>
                </a:solidFill>
                <a:latin typeface="Trebuchet MS"/>
                <a:ea typeface="Trebuchet MS"/>
              </a:rPr>
              <a:t>hulpverlening</a:t>
            </a:r>
            <a:r>
              <a:rPr lang="en-US" sz="1700" b="0" strike="noStrike" spc="-1" dirty="0">
                <a:solidFill>
                  <a:srgbClr val="FFFFFF"/>
                </a:solidFill>
                <a:latin typeface="Trebuchet MS"/>
                <a:ea typeface="Trebuchet MS"/>
              </a:rPr>
              <a:t>)</a:t>
            </a:r>
            <a:endParaRPr lang="en-US" sz="1700" b="0" strike="noStrike" spc="-1" dirty="0">
              <a:solidFill>
                <a:srgbClr val="000000"/>
              </a:solidFill>
              <a:latin typeface="Calibri"/>
            </a:endParaRPr>
          </a:p>
          <a:p>
            <a:pPr marL="685800" lvl="1" indent="-228240">
              <a:lnSpc>
                <a:spcPct val="72000"/>
              </a:lnSpc>
              <a:spcBef>
                <a:spcPts val="499"/>
              </a:spcBef>
              <a:buClr>
                <a:srgbClr val="FFFFFF"/>
              </a:buClr>
              <a:buFont typeface="Arial"/>
              <a:buChar char="•"/>
            </a:pPr>
            <a:r>
              <a:rPr lang="en-US" sz="1700" b="0" strike="noStrike" spc="-1" dirty="0">
                <a:solidFill>
                  <a:srgbClr val="FFFFFF"/>
                </a:solidFill>
                <a:latin typeface="Trebuchet MS"/>
                <a:ea typeface="Trebuchet MS"/>
              </a:rPr>
              <a:t>policy officer of VNG, Expert Center Child</a:t>
            </a:r>
            <a:endParaRPr lang="en-US" sz="1700" b="0" strike="noStrike" spc="-1" dirty="0">
              <a:solidFill>
                <a:srgbClr val="000000"/>
              </a:solidFill>
              <a:latin typeface="Calibri"/>
            </a:endParaRPr>
          </a:p>
          <a:p>
            <a:pPr>
              <a:lnSpc>
                <a:spcPct val="72000"/>
              </a:lnSpc>
              <a:spcBef>
                <a:spcPts val="1001"/>
              </a:spcBef>
            </a:pPr>
            <a:br>
              <a:rPr dirty="0"/>
            </a:br>
            <a:endParaRPr lang="en-US" sz="1700" b="0" strike="noStrike" spc="-1" dirty="0">
              <a:solidFill>
                <a:srgbClr val="000000"/>
              </a:solidFill>
              <a:latin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extShape 1"/>
          <p:cNvSpPr txBox="1"/>
          <p:nvPr/>
        </p:nvSpPr>
        <p:spPr>
          <a:xfrm>
            <a:off x="680400" y="753120"/>
            <a:ext cx="9613440" cy="1080720"/>
          </a:xfrm>
          <a:prstGeom prst="rect">
            <a:avLst/>
          </a:prstGeom>
          <a:noFill/>
          <a:ln w="12600">
            <a:noFill/>
          </a:ln>
        </p:spPr>
        <p:txBody>
          <a:bodyPr lIns="45720" rIns="45720" anchor="ctr">
            <a:noAutofit/>
          </a:bodyPr>
          <a:lstStyle/>
          <a:p>
            <a:pPr>
              <a:lnSpc>
                <a:spcPct val="90000"/>
              </a:lnSpc>
              <a:tabLst>
                <a:tab pos="0" algn="l"/>
              </a:tabLst>
            </a:pPr>
            <a:r>
              <a:rPr lang="en-US" sz="3600" b="0" strike="noStrike" spc="-1">
                <a:solidFill>
                  <a:srgbClr val="FFFFFF"/>
                </a:solidFill>
                <a:latin typeface="Trebuchet MS"/>
                <a:ea typeface="Trebuchet MS"/>
              </a:rPr>
              <a:t>METHOD: ACTION RESEARCH</a:t>
            </a:r>
            <a:endParaRPr lang="en-US" sz="3600" b="0" strike="noStrike" spc="-1">
              <a:solidFill>
                <a:srgbClr val="000000"/>
              </a:solidFill>
              <a:latin typeface="Calibri"/>
            </a:endParaRPr>
          </a:p>
        </p:txBody>
      </p:sp>
      <p:sp>
        <p:nvSpPr>
          <p:cNvPr id="278" name="TextShape 2"/>
          <p:cNvSpPr txBox="1"/>
          <p:nvPr/>
        </p:nvSpPr>
        <p:spPr>
          <a:xfrm>
            <a:off x="680400" y="2336760"/>
            <a:ext cx="9613440" cy="3598920"/>
          </a:xfrm>
          <a:prstGeom prst="rect">
            <a:avLst/>
          </a:prstGeom>
          <a:noFill/>
          <a:ln w="12600">
            <a:noFill/>
          </a:ln>
        </p:spPr>
        <p:txBody>
          <a:bodyPr lIns="45720" rIns="45720">
            <a:noAutofit/>
          </a:bodyPr>
          <a:lstStyle/>
          <a:p>
            <a:pPr>
              <a:lnSpc>
                <a:spcPct val="90000"/>
              </a:lnSpc>
              <a:spcBef>
                <a:spcPts val="1001"/>
              </a:spcBef>
            </a:pPr>
            <a:endParaRPr lang="en-US" sz="2400" b="0" strike="noStrike" spc="-1" dirty="0">
              <a:solidFill>
                <a:srgbClr val="000000"/>
              </a:solidFill>
              <a:latin typeface="Calibri"/>
            </a:endParaRPr>
          </a:p>
          <a:p>
            <a:pPr marL="228600" indent="-228240">
              <a:lnSpc>
                <a:spcPct val="90000"/>
              </a:lnSpc>
              <a:spcBef>
                <a:spcPts val="1001"/>
              </a:spcBef>
              <a:buClr>
                <a:srgbClr val="FFFFFF"/>
              </a:buClr>
              <a:buFont typeface="Arial"/>
              <a:buChar char="•"/>
            </a:pPr>
            <a:r>
              <a:rPr lang="en-US" sz="2400" b="0" strike="noStrike" spc="-1" dirty="0">
                <a:solidFill>
                  <a:srgbClr val="FFFFFF"/>
                </a:solidFill>
                <a:latin typeface="Trebuchet MS"/>
                <a:ea typeface="Trebuchet MS"/>
              </a:rPr>
              <a:t>the best interests of the children are central in the study</a:t>
            </a:r>
            <a:endParaRPr lang="en-US" sz="2400" spc="-1" dirty="0">
              <a:solidFill>
                <a:srgbClr val="FFFFFF"/>
              </a:solidFill>
              <a:latin typeface="Trebuchet MS"/>
              <a:ea typeface="Trebuchet MS"/>
            </a:endParaRPr>
          </a:p>
          <a:p>
            <a:pPr marL="360">
              <a:lnSpc>
                <a:spcPct val="90000"/>
              </a:lnSpc>
              <a:spcBef>
                <a:spcPts val="1001"/>
              </a:spcBef>
              <a:buClr>
                <a:srgbClr val="FFFFFF"/>
              </a:buClr>
            </a:pPr>
            <a:endParaRPr lang="en-US" sz="2400" spc="-1" dirty="0">
              <a:solidFill>
                <a:srgbClr val="000000"/>
              </a:solidFill>
              <a:latin typeface="Calibri"/>
            </a:endParaRPr>
          </a:p>
          <a:p>
            <a:pPr marL="228600" indent="-228240">
              <a:lnSpc>
                <a:spcPct val="90000"/>
              </a:lnSpc>
              <a:spcBef>
                <a:spcPts val="1001"/>
              </a:spcBef>
              <a:buClr>
                <a:srgbClr val="FFFFFF"/>
              </a:buClr>
              <a:buFont typeface="Arial"/>
              <a:buChar char="•"/>
            </a:pPr>
            <a:r>
              <a:rPr lang="en-US" sz="2400" b="0" strike="noStrike" spc="-1" dirty="0">
                <a:solidFill>
                  <a:srgbClr val="FFFFFF"/>
                </a:solidFill>
                <a:latin typeface="Trebuchet MS"/>
                <a:ea typeface="Trebuchet MS"/>
              </a:rPr>
              <a:t>develop a new strategy by researching and evaluating the process together with families and professionals involved</a:t>
            </a:r>
            <a:endParaRPr lang="en-US" sz="2400" b="0" strike="noStrike" spc="-1" dirty="0">
              <a:solidFill>
                <a:srgbClr val="000000"/>
              </a:solidFill>
              <a:latin typeface="Calibri"/>
            </a:endParaRPr>
          </a:p>
          <a:p>
            <a:pPr>
              <a:lnSpc>
                <a:spcPct val="90000"/>
              </a:lnSpc>
              <a:spcBef>
                <a:spcPts val="1001"/>
              </a:spcBef>
            </a:pPr>
            <a:endParaRPr lang="en-US" sz="2400" b="0" strike="noStrike" spc="-1" dirty="0">
              <a:solidFill>
                <a:srgbClr val="000000"/>
              </a:solidFill>
              <a:latin typeface="Calibri"/>
            </a:endParaRPr>
          </a:p>
          <a:p>
            <a:pPr marL="228600" indent="-228240">
              <a:lnSpc>
                <a:spcPct val="90000"/>
              </a:lnSpc>
              <a:spcBef>
                <a:spcPts val="1001"/>
              </a:spcBef>
              <a:buClr>
                <a:srgbClr val="FFFFFF"/>
              </a:buClr>
              <a:buFont typeface="Arial"/>
              <a:buChar char="•"/>
            </a:pPr>
            <a:r>
              <a:rPr lang="en-US" sz="2400" b="0" strike="noStrike" spc="-1" dirty="0">
                <a:solidFill>
                  <a:srgbClr val="FFFFFF"/>
                </a:solidFill>
                <a:latin typeface="Trebuchet MS"/>
                <a:ea typeface="Trebuchet MS"/>
              </a:rPr>
              <a:t>individual and network sessions to evaluate the strategies for support.</a:t>
            </a:r>
            <a:endParaRPr lang="en-US" sz="2400" b="0" strike="noStrike" spc="-1" dirty="0">
              <a:solidFill>
                <a:srgbClr val="000000"/>
              </a:solidFill>
              <a:latin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Shape 1"/>
          <p:cNvSpPr txBox="1"/>
          <p:nvPr/>
        </p:nvSpPr>
        <p:spPr>
          <a:xfrm>
            <a:off x="680400" y="753120"/>
            <a:ext cx="9613440" cy="1080720"/>
          </a:xfrm>
          <a:prstGeom prst="rect">
            <a:avLst/>
          </a:prstGeom>
          <a:noFill/>
          <a:ln w="12600">
            <a:noFill/>
          </a:ln>
        </p:spPr>
        <p:txBody>
          <a:bodyPr lIns="45720" rIns="45720" anchor="ctr">
            <a:noAutofit/>
          </a:bodyPr>
          <a:lstStyle/>
          <a:p>
            <a:pPr>
              <a:lnSpc>
                <a:spcPct val="90000"/>
              </a:lnSpc>
              <a:tabLst>
                <a:tab pos="0" algn="l"/>
              </a:tabLst>
            </a:pPr>
            <a:r>
              <a:rPr lang="en-US" sz="3600" b="1" strike="noStrike" spc="-1" dirty="0">
                <a:solidFill>
                  <a:srgbClr val="FFFFFF"/>
                </a:solidFill>
                <a:latin typeface="Trebuchet MS"/>
                <a:ea typeface="Trebuchet MS"/>
              </a:rPr>
              <a:t>Data</a:t>
            </a:r>
            <a:endParaRPr lang="en-US" sz="3600" b="0" strike="noStrike" spc="-1" dirty="0">
              <a:solidFill>
                <a:srgbClr val="000000"/>
              </a:solidFill>
              <a:latin typeface="Calibri"/>
            </a:endParaRPr>
          </a:p>
        </p:txBody>
      </p:sp>
      <p:sp>
        <p:nvSpPr>
          <p:cNvPr id="280" name="TextShape 2"/>
          <p:cNvSpPr txBox="1"/>
          <p:nvPr/>
        </p:nvSpPr>
        <p:spPr>
          <a:xfrm>
            <a:off x="680400" y="2336760"/>
            <a:ext cx="9613440" cy="3598920"/>
          </a:xfrm>
          <a:prstGeom prst="rect">
            <a:avLst/>
          </a:prstGeom>
          <a:noFill/>
          <a:ln w="12600">
            <a:noFill/>
          </a:ln>
        </p:spPr>
        <p:txBody>
          <a:bodyPr lIns="45720" rIns="45720">
            <a:noAutofit/>
          </a:bodyPr>
          <a:lstStyle/>
          <a:p>
            <a:pPr marL="228600" indent="-228240">
              <a:lnSpc>
                <a:spcPct val="90000"/>
              </a:lnSpc>
              <a:spcBef>
                <a:spcPts val="1001"/>
              </a:spcBef>
              <a:buClr>
                <a:srgbClr val="FFFFFF"/>
              </a:buClr>
              <a:buFont typeface="Arial"/>
              <a:buChar char="•"/>
            </a:pPr>
            <a:r>
              <a:rPr lang="en-US" sz="2400" b="0" strike="noStrike" spc="-1" dirty="0">
                <a:solidFill>
                  <a:srgbClr val="FFFFFF"/>
                </a:solidFill>
                <a:latin typeface="Trebuchet MS"/>
                <a:ea typeface="Trebuchet MS"/>
              </a:rPr>
              <a:t>Personal data: e.g. on social economic background, educational level</a:t>
            </a:r>
          </a:p>
          <a:p>
            <a:pPr marL="228600" indent="-228240">
              <a:lnSpc>
                <a:spcPct val="90000"/>
              </a:lnSpc>
              <a:spcBef>
                <a:spcPts val="1001"/>
              </a:spcBef>
              <a:buClr>
                <a:srgbClr val="FFFFFF"/>
              </a:buClr>
              <a:buFont typeface="Arial"/>
              <a:buChar char="•"/>
            </a:pPr>
            <a:endParaRPr lang="en-US" sz="2400" b="0" strike="noStrike" spc="-1" dirty="0">
              <a:solidFill>
                <a:srgbClr val="000000"/>
              </a:solidFill>
              <a:latin typeface="Calibri"/>
            </a:endParaRPr>
          </a:p>
          <a:p>
            <a:pPr marL="228600" indent="-228240">
              <a:lnSpc>
                <a:spcPct val="90000"/>
              </a:lnSpc>
              <a:spcBef>
                <a:spcPts val="1001"/>
              </a:spcBef>
              <a:buClr>
                <a:srgbClr val="FFFFFF"/>
              </a:buClr>
              <a:buFont typeface="Arial"/>
              <a:buChar char="•"/>
            </a:pPr>
            <a:r>
              <a:rPr lang="en-US" sz="2400" b="0" strike="noStrike" spc="-1" dirty="0">
                <a:solidFill>
                  <a:srgbClr val="FFFFFF"/>
                </a:solidFill>
                <a:latin typeface="Trebuchet MS"/>
                <a:ea typeface="Trebuchet MS"/>
              </a:rPr>
              <a:t>The researchers work with a casus code, so data collected is pseudonymized from the start </a:t>
            </a:r>
          </a:p>
          <a:p>
            <a:pPr marL="228600" indent="-228240">
              <a:lnSpc>
                <a:spcPct val="90000"/>
              </a:lnSpc>
              <a:spcBef>
                <a:spcPts val="1001"/>
              </a:spcBef>
              <a:buClr>
                <a:srgbClr val="FFFFFF"/>
              </a:buClr>
              <a:buFont typeface="Arial"/>
              <a:buChar char="•"/>
            </a:pPr>
            <a:endParaRPr lang="en-US" sz="2400" b="0" strike="noStrike" spc="-1" dirty="0">
              <a:solidFill>
                <a:srgbClr val="000000"/>
              </a:solidFill>
              <a:latin typeface="Calibri"/>
            </a:endParaRPr>
          </a:p>
          <a:p>
            <a:pPr marL="228600" indent="-228240">
              <a:lnSpc>
                <a:spcPct val="90000"/>
              </a:lnSpc>
              <a:spcBef>
                <a:spcPts val="1001"/>
              </a:spcBef>
              <a:buClr>
                <a:srgbClr val="FFFFFF"/>
              </a:buClr>
              <a:buFont typeface="Arial"/>
              <a:buChar char="•"/>
            </a:pPr>
            <a:r>
              <a:rPr lang="en-US" sz="2400" b="0" strike="noStrike" spc="-1" dirty="0">
                <a:solidFill>
                  <a:srgbClr val="FFFFFF"/>
                </a:solidFill>
                <a:latin typeface="Trebuchet MS"/>
                <a:ea typeface="Trebuchet MS"/>
              </a:rPr>
              <a:t>The data which the professionals collect for the help offer is part of their regular information gathering procedures</a:t>
            </a:r>
            <a:endParaRPr lang="en-US" sz="2400" b="0" strike="noStrike" spc="-1" dirty="0">
              <a:solidFill>
                <a:srgbClr val="000000"/>
              </a:solidFill>
              <a:latin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TextShape 1"/>
          <p:cNvSpPr txBox="1"/>
          <p:nvPr/>
        </p:nvSpPr>
        <p:spPr>
          <a:xfrm>
            <a:off x="680400" y="753120"/>
            <a:ext cx="9613440" cy="1080720"/>
          </a:xfrm>
          <a:prstGeom prst="rect">
            <a:avLst/>
          </a:prstGeom>
          <a:noFill/>
          <a:ln w="12600">
            <a:noFill/>
          </a:ln>
        </p:spPr>
        <p:txBody>
          <a:bodyPr lIns="45720" rIns="45720" anchor="ctr">
            <a:noAutofit/>
          </a:bodyPr>
          <a:lstStyle/>
          <a:p>
            <a:pPr>
              <a:lnSpc>
                <a:spcPct val="90000"/>
              </a:lnSpc>
              <a:tabLst>
                <a:tab pos="0" algn="l"/>
              </a:tabLst>
            </a:pPr>
            <a:r>
              <a:rPr lang="en-US" sz="3600" b="1" strike="noStrike" spc="-1">
                <a:solidFill>
                  <a:srgbClr val="FFFFFF"/>
                </a:solidFill>
                <a:latin typeface="Trebuchet MS"/>
                <a:ea typeface="Trebuchet MS"/>
              </a:rPr>
              <a:t>Storage location data</a:t>
            </a:r>
            <a:endParaRPr lang="en-US" sz="3600" b="0" strike="noStrike" spc="-1">
              <a:solidFill>
                <a:srgbClr val="000000"/>
              </a:solidFill>
              <a:latin typeface="Calibri"/>
            </a:endParaRPr>
          </a:p>
        </p:txBody>
      </p:sp>
      <p:sp>
        <p:nvSpPr>
          <p:cNvPr id="282" name="TextShape 2"/>
          <p:cNvSpPr txBox="1"/>
          <p:nvPr/>
        </p:nvSpPr>
        <p:spPr>
          <a:xfrm>
            <a:off x="680400" y="2336760"/>
            <a:ext cx="9613440" cy="3598920"/>
          </a:xfrm>
          <a:prstGeom prst="rect">
            <a:avLst/>
          </a:prstGeom>
          <a:noFill/>
          <a:ln w="12600">
            <a:noFill/>
          </a:ln>
        </p:spPr>
        <p:txBody>
          <a:bodyPr lIns="45720" rIns="45720">
            <a:noAutofit/>
          </a:bodyPr>
          <a:lstStyle/>
          <a:p>
            <a:pPr marL="228600" indent="-228240">
              <a:lnSpc>
                <a:spcPct val="90000"/>
              </a:lnSpc>
              <a:spcBef>
                <a:spcPts val="1001"/>
              </a:spcBef>
              <a:buClr>
                <a:srgbClr val="FFFFFF"/>
              </a:buClr>
              <a:buFont typeface="Arial"/>
              <a:buChar char="•"/>
            </a:pPr>
            <a:r>
              <a:rPr lang="en-US" sz="2400" b="0" strike="noStrike" spc="-1">
                <a:solidFill>
                  <a:srgbClr val="FFFFFF"/>
                </a:solidFill>
                <a:latin typeface="Trebuchet MS"/>
                <a:ea typeface="Trebuchet MS"/>
              </a:rPr>
              <a:t>The research data will be stored on SharePoint in a protected environment based on the need-to-know principles (matrix provided). </a:t>
            </a:r>
            <a:endParaRPr lang="en-US" sz="2400" b="0" strike="noStrike" spc="-1">
              <a:solidFill>
                <a:srgbClr val="000000"/>
              </a:solidFill>
              <a:latin typeface="Calibri"/>
            </a:endParaRPr>
          </a:p>
          <a:p>
            <a:pPr marL="228600" indent="-228240">
              <a:lnSpc>
                <a:spcPct val="90000"/>
              </a:lnSpc>
              <a:spcBef>
                <a:spcPts val="1001"/>
              </a:spcBef>
              <a:buClr>
                <a:srgbClr val="FFFFFF"/>
              </a:buClr>
              <a:buFont typeface="Arial"/>
              <a:buChar char="•"/>
            </a:pPr>
            <a:r>
              <a:rPr lang="en-US" sz="2400" b="0" strike="noStrike" spc="-1">
                <a:solidFill>
                  <a:srgbClr val="FFFFFF"/>
                </a:solidFill>
                <a:latin typeface="Trebuchet MS"/>
                <a:ea typeface="Trebuchet MS"/>
              </a:rPr>
              <a:t>SharePoint libraries will be created with restricted access.</a:t>
            </a:r>
            <a:endParaRPr lang="en-US" sz="2400" b="0" strike="noStrike" spc="-1">
              <a:solidFill>
                <a:srgbClr val="000000"/>
              </a:solidFill>
              <a:latin typeface="Calibri"/>
            </a:endParaRPr>
          </a:p>
          <a:p>
            <a:pPr marL="228600" indent="-228240">
              <a:lnSpc>
                <a:spcPct val="90000"/>
              </a:lnSpc>
              <a:spcBef>
                <a:spcPts val="1001"/>
              </a:spcBef>
              <a:buClr>
                <a:srgbClr val="FFFFFF"/>
              </a:buClr>
              <a:buFont typeface="Arial"/>
              <a:buChar char="•"/>
            </a:pPr>
            <a:r>
              <a:rPr lang="en-US" sz="2400" b="0" strike="noStrike" spc="-1">
                <a:solidFill>
                  <a:srgbClr val="FFFFFF"/>
                </a:solidFill>
                <a:latin typeface="Trebuchet MS"/>
                <a:ea typeface="Trebuchet MS"/>
              </a:rPr>
              <a:t>Recorded interviews will be transferred to SharePoint library asap after the interview and deleted form the storage device right after. </a:t>
            </a:r>
            <a:endParaRPr lang="en-US" sz="2400" b="0" strike="noStrike" spc="-1">
              <a:solidFill>
                <a:srgbClr val="000000"/>
              </a:solidFill>
              <a:latin typeface="Calibri"/>
            </a:endParaRPr>
          </a:p>
          <a:p>
            <a:pPr marL="228600" indent="-228240">
              <a:lnSpc>
                <a:spcPct val="90000"/>
              </a:lnSpc>
              <a:spcBef>
                <a:spcPts val="1001"/>
              </a:spcBef>
              <a:buClr>
                <a:srgbClr val="FFFFFF"/>
              </a:buClr>
              <a:buFont typeface="Arial"/>
              <a:buChar char="•"/>
            </a:pPr>
            <a:r>
              <a:rPr lang="en-US" sz="2400" b="0" strike="noStrike" spc="-1">
                <a:solidFill>
                  <a:srgbClr val="FFFFFF"/>
                </a:solidFill>
                <a:latin typeface="Trebuchet MS"/>
                <a:ea typeface="Trebuchet MS"/>
              </a:rPr>
              <a:t>Professional partners involved will have their usual data storage involved with daily practice</a:t>
            </a:r>
            <a:endParaRPr lang="en-US" sz="2400" b="0" strike="noStrike" spc="-1">
              <a:solidFill>
                <a:srgbClr val="000000"/>
              </a:solidFill>
              <a:latin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TextShape 1"/>
          <p:cNvSpPr txBox="1"/>
          <p:nvPr/>
        </p:nvSpPr>
        <p:spPr>
          <a:xfrm>
            <a:off x="680400" y="753120"/>
            <a:ext cx="9613440" cy="1080720"/>
          </a:xfrm>
          <a:prstGeom prst="rect">
            <a:avLst/>
          </a:prstGeom>
          <a:noFill/>
          <a:ln w="12600">
            <a:noFill/>
          </a:ln>
        </p:spPr>
        <p:txBody>
          <a:bodyPr lIns="45720" rIns="45720" anchor="ctr">
            <a:noAutofit/>
          </a:bodyPr>
          <a:lstStyle/>
          <a:p>
            <a:pPr>
              <a:lnSpc>
                <a:spcPct val="90000"/>
              </a:lnSpc>
              <a:tabLst>
                <a:tab pos="0" algn="l"/>
              </a:tabLst>
            </a:pPr>
            <a:r>
              <a:rPr lang="en-US" sz="3600" b="0" strike="noStrike" spc="-1">
                <a:solidFill>
                  <a:srgbClr val="FFFFFF"/>
                </a:solidFill>
                <a:latin typeface="Trebuchet MS"/>
                <a:ea typeface="Trebuchet MS"/>
              </a:rPr>
              <a:t>INITIAL DESIGN</a:t>
            </a:r>
            <a:endParaRPr lang="en-US" sz="3600" b="0" strike="noStrike" spc="-1">
              <a:solidFill>
                <a:srgbClr val="000000"/>
              </a:solidFill>
              <a:latin typeface="Calibri"/>
            </a:endParaRPr>
          </a:p>
        </p:txBody>
      </p:sp>
      <p:sp>
        <p:nvSpPr>
          <p:cNvPr id="284" name="TextShape 2"/>
          <p:cNvSpPr txBox="1"/>
          <p:nvPr/>
        </p:nvSpPr>
        <p:spPr>
          <a:xfrm>
            <a:off x="680400" y="2336760"/>
            <a:ext cx="9613440" cy="3598920"/>
          </a:xfrm>
          <a:prstGeom prst="rect">
            <a:avLst/>
          </a:prstGeom>
          <a:noFill/>
          <a:ln w="12600">
            <a:noFill/>
          </a:ln>
        </p:spPr>
        <p:txBody>
          <a:bodyPr lIns="45720" rIns="45720">
            <a:noAutofit/>
          </a:bodyPr>
          <a:lstStyle/>
          <a:p>
            <a:pPr marL="228600" indent="-228240">
              <a:lnSpc>
                <a:spcPct val="72000"/>
              </a:lnSpc>
              <a:spcBef>
                <a:spcPts val="1001"/>
              </a:spcBef>
              <a:buClr>
                <a:srgbClr val="FFFFFF"/>
              </a:buClr>
              <a:buFont typeface="Arial"/>
              <a:buChar char="•"/>
            </a:pPr>
            <a:r>
              <a:rPr lang="en-US" sz="2000" spc="-1" dirty="0">
                <a:solidFill>
                  <a:srgbClr val="FFFFFF"/>
                </a:solidFill>
                <a:latin typeface="Trebuchet MS"/>
                <a:ea typeface="Trebuchet MS"/>
              </a:rPr>
              <a:t>A</a:t>
            </a:r>
            <a:r>
              <a:rPr lang="en-US" sz="2000" b="0" strike="noStrike" spc="-1" dirty="0">
                <a:solidFill>
                  <a:srgbClr val="FFFFFF"/>
                </a:solidFill>
                <a:latin typeface="Trebuchet MS"/>
                <a:ea typeface="Trebuchet MS"/>
              </a:rPr>
              <a:t>ction research</a:t>
            </a:r>
            <a:r>
              <a:rPr lang="en-US" sz="2000" spc="-1" dirty="0">
                <a:solidFill>
                  <a:srgbClr val="FFFFFF"/>
                </a:solidFill>
                <a:latin typeface="Trebuchet MS"/>
                <a:ea typeface="Trebuchet MS"/>
              </a:rPr>
              <a:t>: m</a:t>
            </a:r>
            <a:r>
              <a:rPr lang="en-US" sz="2000" b="0" strike="noStrike" spc="-1" dirty="0">
                <a:solidFill>
                  <a:srgbClr val="FFFFFF"/>
                </a:solidFill>
                <a:latin typeface="Trebuchet MS"/>
                <a:ea typeface="Trebuchet MS"/>
              </a:rPr>
              <a:t>aterials</a:t>
            </a:r>
            <a:r>
              <a:rPr lang="en-US" sz="2000" spc="-1" dirty="0">
                <a:solidFill>
                  <a:srgbClr val="FFFFFF"/>
                </a:solidFill>
                <a:latin typeface="Trebuchet MS"/>
                <a:ea typeface="Trebuchet MS"/>
              </a:rPr>
              <a:t>/</a:t>
            </a:r>
            <a:r>
              <a:rPr lang="en-US" sz="2000" b="0" strike="noStrike" spc="-1" dirty="0">
                <a:solidFill>
                  <a:srgbClr val="FFFFFF"/>
                </a:solidFill>
                <a:latin typeface="Trebuchet MS"/>
                <a:ea typeface="Trebuchet MS"/>
              </a:rPr>
              <a:t>methods will be developed together with families and professionals. Version control of materials is essential.</a:t>
            </a:r>
          </a:p>
          <a:p>
            <a:pPr marL="228600" indent="-228240">
              <a:lnSpc>
                <a:spcPct val="72000"/>
              </a:lnSpc>
              <a:spcBef>
                <a:spcPts val="1001"/>
              </a:spcBef>
              <a:buClr>
                <a:srgbClr val="FFFFFF"/>
              </a:buClr>
              <a:buFont typeface="Arial"/>
              <a:buChar char="•"/>
            </a:pPr>
            <a:endParaRPr lang="en-US" sz="2000" b="0" strike="noStrike" spc="-1" dirty="0">
              <a:solidFill>
                <a:srgbClr val="000000"/>
              </a:solidFill>
              <a:latin typeface="Calibri"/>
            </a:endParaRPr>
          </a:p>
          <a:p>
            <a:pPr marL="228600" indent="-228240">
              <a:lnSpc>
                <a:spcPct val="72000"/>
              </a:lnSpc>
              <a:spcBef>
                <a:spcPts val="1001"/>
              </a:spcBef>
              <a:buClr>
                <a:srgbClr val="FFFFFF"/>
              </a:buClr>
              <a:buFont typeface="Arial"/>
              <a:buChar char="•"/>
            </a:pPr>
            <a:r>
              <a:rPr lang="en-US" sz="2000" b="0" strike="noStrike" spc="-1" dirty="0">
                <a:solidFill>
                  <a:srgbClr val="FFFFFF"/>
                </a:solidFill>
                <a:latin typeface="Trebuchet MS"/>
                <a:ea typeface="Trebuchet MS"/>
              </a:rPr>
              <a:t>Informed consent of father, mother and a special version for the child (12-18). Children &lt;12 can accept the help offer but will not be interviewed.</a:t>
            </a:r>
          </a:p>
          <a:p>
            <a:pPr marL="228600" indent="-228240">
              <a:lnSpc>
                <a:spcPct val="72000"/>
              </a:lnSpc>
              <a:spcBef>
                <a:spcPts val="1001"/>
              </a:spcBef>
              <a:buClr>
                <a:srgbClr val="FFFFFF"/>
              </a:buClr>
              <a:buFont typeface="Arial"/>
              <a:buChar char="•"/>
            </a:pPr>
            <a:endParaRPr lang="en-US" sz="2000" b="0" strike="noStrike" spc="-1" dirty="0">
              <a:solidFill>
                <a:srgbClr val="000000"/>
              </a:solidFill>
              <a:latin typeface="Calibri"/>
            </a:endParaRPr>
          </a:p>
          <a:p>
            <a:pPr marL="228600" indent="-228240">
              <a:lnSpc>
                <a:spcPct val="72000"/>
              </a:lnSpc>
              <a:spcBef>
                <a:spcPts val="1001"/>
              </a:spcBef>
              <a:buClr>
                <a:srgbClr val="FFFFFF"/>
              </a:buClr>
              <a:buFont typeface="Arial"/>
              <a:buChar char="•"/>
            </a:pPr>
            <a:r>
              <a:rPr lang="en-US" sz="2000" b="0" strike="noStrike" spc="-1" dirty="0">
                <a:solidFill>
                  <a:srgbClr val="FFFFFF"/>
                </a:solidFill>
                <a:latin typeface="Trebuchet MS"/>
                <a:ea typeface="Trebuchet MS"/>
              </a:rPr>
              <a:t>Semi structured interviews will be recorded and transcribed, written observations, analysis of these data by coding</a:t>
            </a:r>
          </a:p>
          <a:p>
            <a:pPr marL="228600" indent="-228240">
              <a:lnSpc>
                <a:spcPct val="72000"/>
              </a:lnSpc>
              <a:spcBef>
                <a:spcPts val="1001"/>
              </a:spcBef>
              <a:buClr>
                <a:srgbClr val="FFFFFF"/>
              </a:buClr>
              <a:buFont typeface="Arial"/>
              <a:buChar char="•"/>
            </a:pPr>
            <a:endParaRPr lang="en-US" sz="2000" b="0" strike="noStrike" spc="-1" dirty="0">
              <a:solidFill>
                <a:srgbClr val="000000"/>
              </a:solidFill>
              <a:latin typeface="Calibri"/>
            </a:endParaRPr>
          </a:p>
          <a:p>
            <a:pPr marL="228600" indent="-228240">
              <a:lnSpc>
                <a:spcPct val="72000"/>
              </a:lnSpc>
              <a:spcBef>
                <a:spcPts val="1001"/>
              </a:spcBef>
              <a:buClr>
                <a:srgbClr val="FFFFFF"/>
              </a:buClr>
              <a:buFont typeface="Arial"/>
              <a:buChar char="•"/>
            </a:pPr>
            <a:r>
              <a:rPr lang="en-US" sz="2000" b="0" strike="noStrike" spc="-1" dirty="0">
                <a:solidFill>
                  <a:srgbClr val="FFFFFF"/>
                </a:solidFill>
                <a:latin typeface="Trebuchet MS"/>
                <a:ea typeface="Trebuchet MS"/>
              </a:rPr>
              <a:t>Three consultations with professionals will take place on casus level: the network strategy, support offer and products developed will be evaluated and developed.</a:t>
            </a:r>
            <a:endParaRPr lang="en-US" sz="2000" b="0" strike="noStrike" spc="-1" dirty="0">
              <a:solidFill>
                <a:srgbClr val="000000"/>
              </a:solidFill>
              <a:latin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extShape 1"/>
          <p:cNvSpPr txBox="1"/>
          <p:nvPr/>
        </p:nvSpPr>
        <p:spPr>
          <a:xfrm>
            <a:off x="680400" y="753120"/>
            <a:ext cx="9613440" cy="1080720"/>
          </a:xfrm>
          <a:prstGeom prst="rect">
            <a:avLst/>
          </a:prstGeom>
          <a:noFill/>
          <a:ln w="12600">
            <a:noFill/>
          </a:ln>
        </p:spPr>
        <p:txBody>
          <a:bodyPr lIns="45720" rIns="4572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tab pos="0" algn="l"/>
              </a:tabLst>
              <a:defRPr/>
            </a:pPr>
            <a:r>
              <a:rPr kumimoji="0" lang="en-US" sz="3600" b="0" i="0" u="none" strike="noStrike" kern="1200" cap="none" spc="-1" normalizeH="0" baseline="0" noProof="0" dirty="0">
                <a:ln>
                  <a:noFill/>
                </a:ln>
                <a:solidFill>
                  <a:srgbClr val="FFFFFF"/>
                </a:solidFill>
                <a:effectLst/>
                <a:uLnTx/>
                <a:uFillTx/>
                <a:latin typeface="Trebuchet MS"/>
                <a:ea typeface="Trebuchet MS"/>
              </a:rPr>
              <a:t>QUESTIONS</a:t>
            </a:r>
            <a:endParaRPr kumimoji="0" lang="en-US" sz="3600" b="0" i="0" u="none" strike="noStrike" kern="1200" cap="none" spc="-1" normalizeH="0" baseline="0" noProof="0" dirty="0">
              <a:ln>
                <a:noFill/>
              </a:ln>
              <a:solidFill>
                <a:srgbClr val="000000"/>
              </a:solidFill>
              <a:effectLst/>
              <a:uLnTx/>
              <a:uFillTx/>
              <a:latin typeface="Calibri"/>
            </a:endParaRPr>
          </a:p>
        </p:txBody>
      </p:sp>
      <p:sp>
        <p:nvSpPr>
          <p:cNvPr id="286" name="TextShape 2"/>
          <p:cNvSpPr txBox="1"/>
          <p:nvPr/>
        </p:nvSpPr>
        <p:spPr>
          <a:xfrm>
            <a:off x="680400" y="2336759"/>
            <a:ext cx="9613440" cy="4325297"/>
          </a:xfrm>
          <a:prstGeom prst="rect">
            <a:avLst/>
          </a:prstGeom>
          <a:noFill/>
          <a:ln w="12600">
            <a:noFill/>
          </a:ln>
        </p:spPr>
        <p:txBody>
          <a:bodyPr lIns="45720" rIns="45720">
            <a:noAutofit/>
          </a:bodyPr>
          <a:lstStyle/>
          <a:p>
            <a:pPr marL="228600" indent="-228240">
              <a:lnSpc>
                <a:spcPct val="90000"/>
              </a:lnSpc>
              <a:spcBef>
                <a:spcPts val="1001"/>
              </a:spcBef>
              <a:buClr>
                <a:srgbClr val="FFFFFF"/>
              </a:buClr>
              <a:buFont typeface="Arial"/>
              <a:buChar char="•"/>
            </a:pPr>
            <a:r>
              <a:rPr lang="en-US" sz="2400" spc="-1" dirty="0">
                <a:solidFill>
                  <a:srgbClr val="FFFFFF"/>
                </a:solidFill>
                <a:latin typeface="Trebuchet MS"/>
                <a:ea typeface="Trebuchet MS"/>
              </a:rPr>
              <a:t>Is a DPIA necessary? Yes/No and why?</a:t>
            </a:r>
          </a:p>
          <a:p>
            <a:pPr marL="228600" indent="-228240">
              <a:lnSpc>
                <a:spcPct val="90000"/>
              </a:lnSpc>
              <a:spcBef>
                <a:spcPts val="1001"/>
              </a:spcBef>
              <a:buClr>
                <a:srgbClr val="FFFFFF"/>
              </a:buClr>
              <a:buFont typeface="Arial"/>
              <a:buChar char="•"/>
            </a:pPr>
            <a:endParaRPr lang="en-US" sz="2400" spc="-1" dirty="0">
              <a:solidFill>
                <a:srgbClr val="000000"/>
              </a:solidFill>
              <a:latin typeface="Calibri"/>
            </a:endParaRPr>
          </a:p>
          <a:p>
            <a:pPr marL="228600" marR="0" lvl="0" indent="-228240" algn="l" defTabSz="914400" rtl="0" eaLnBrk="1" fontAlgn="auto" latinLnBrk="0" hangingPunct="1">
              <a:lnSpc>
                <a:spcPct val="90000"/>
              </a:lnSpc>
              <a:spcBef>
                <a:spcPts val="1001"/>
              </a:spcBef>
              <a:spcAft>
                <a:spcPts val="0"/>
              </a:spcAft>
              <a:buClr>
                <a:srgbClr val="FFFFFF"/>
              </a:buClr>
              <a:buSzTx/>
              <a:buFont typeface="Arial"/>
              <a:buChar char="•"/>
              <a:tabLst/>
              <a:defRPr/>
            </a:pPr>
            <a:r>
              <a:rPr kumimoji="0" lang="en-US" sz="2400" b="0" i="0" u="none" strike="noStrike" kern="1200" cap="none" spc="-1" normalizeH="0" baseline="0" noProof="0" dirty="0">
                <a:ln>
                  <a:noFill/>
                </a:ln>
                <a:solidFill>
                  <a:srgbClr val="FFFFFF"/>
                </a:solidFill>
                <a:effectLst/>
                <a:uLnTx/>
                <a:uFillTx/>
                <a:latin typeface="Trebuchet MS"/>
                <a:ea typeface="Trebuchet MS"/>
              </a:rPr>
              <a:t>Raw data</a:t>
            </a:r>
            <a:r>
              <a:rPr lang="en-US" sz="2400" spc="-1" dirty="0">
                <a:solidFill>
                  <a:srgbClr val="FFFFFF"/>
                </a:solidFill>
                <a:latin typeface="Trebuchet MS"/>
                <a:ea typeface="Trebuchet MS"/>
              </a:rPr>
              <a:t>: </a:t>
            </a:r>
            <a:r>
              <a:rPr kumimoji="0" lang="en-US" sz="2400" b="0" i="0" u="none" strike="noStrike" kern="1200" cap="none" spc="-1" normalizeH="0" baseline="0" noProof="0" dirty="0">
                <a:ln>
                  <a:noFill/>
                </a:ln>
                <a:solidFill>
                  <a:srgbClr val="FFFFFF"/>
                </a:solidFill>
                <a:effectLst/>
                <a:uLnTx/>
                <a:uFillTx/>
                <a:latin typeface="Trebuchet MS"/>
                <a:ea typeface="Trebuchet MS"/>
              </a:rPr>
              <a:t>should they be stored </a:t>
            </a:r>
            <a:r>
              <a:rPr kumimoji="0" lang="en-US" sz="2400" b="1" i="0" u="none" strike="noStrike" kern="1200" cap="none" spc="-1" normalizeH="0" baseline="0" noProof="0" dirty="0">
                <a:ln>
                  <a:noFill/>
                </a:ln>
                <a:solidFill>
                  <a:srgbClr val="FFFFFF"/>
                </a:solidFill>
                <a:effectLst/>
                <a:uLnTx/>
                <a:uFillTx/>
                <a:latin typeface="Trebuchet MS"/>
                <a:ea typeface="Trebuchet MS"/>
              </a:rPr>
              <a:t>after</a:t>
            </a:r>
            <a:r>
              <a:rPr kumimoji="0" lang="en-US" sz="2400" b="0" i="0" u="none" strike="noStrike" kern="1200" cap="none" spc="-1" normalizeH="0" baseline="0" noProof="0" dirty="0">
                <a:ln>
                  <a:noFill/>
                </a:ln>
                <a:solidFill>
                  <a:srgbClr val="FFFFFF"/>
                </a:solidFill>
                <a:effectLst/>
                <a:uLnTx/>
                <a:uFillTx/>
                <a:latin typeface="Trebuchet MS"/>
                <a:ea typeface="Trebuchet MS"/>
              </a:rPr>
              <a:t> completing the study? And if so, for how long?</a:t>
            </a:r>
          </a:p>
          <a:p>
            <a:pPr marL="228600" indent="-228240">
              <a:lnSpc>
                <a:spcPct val="90000"/>
              </a:lnSpc>
              <a:spcBef>
                <a:spcPts val="1001"/>
              </a:spcBef>
              <a:buClr>
                <a:srgbClr val="FFFFFF"/>
              </a:buClr>
              <a:buFont typeface="Arial"/>
              <a:buChar char="•"/>
            </a:pPr>
            <a:r>
              <a:rPr lang="en-US" sz="2400" spc="-1" dirty="0">
                <a:solidFill>
                  <a:srgbClr val="FFFFFF"/>
                </a:solidFill>
                <a:latin typeface="Trebuchet MS"/>
                <a:ea typeface="Trebuchet MS"/>
              </a:rPr>
              <a:t>The keys to link child to case code: who should guard it where?</a:t>
            </a:r>
          </a:p>
          <a:p>
            <a:pPr marL="228600" indent="-228240">
              <a:lnSpc>
                <a:spcPct val="90000"/>
              </a:lnSpc>
              <a:spcBef>
                <a:spcPts val="1001"/>
              </a:spcBef>
              <a:buClr>
                <a:srgbClr val="FFFFFF"/>
              </a:buClr>
              <a:buFont typeface="Arial"/>
              <a:buChar char="•"/>
            </a:pPr>
            <a:endParaRPr kumimoji="0" lang="en-US" sz="2400" b="0" i="0" u="none" strike="noStrike" kern="1200" cap="none" spc="-1" normalizeH="0" baseline="0" noProof="0" dirty="0">
              <a:ln>
                <a:noFill/>
              </a:ln>
              <a:solidFill>
                <a:srgbClr val="000000"/>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FFFFFF"/>
              </a:buClr>
              <a:buSzTx/>
              <a:buFont typeface="Arial"/>
              <a:buChar char="•"/>
              <a:tabLst/>
              <a:defRPr/>
            </a:pPr>
            <a:r>
              <a:rPr kumimoji="0" lang="en-US" sz="2400" b="0" i="0" u="none" strike="noStrike" kern="1200" cap="none" spc="-1" normalizeH="0" baseline="0" noProof="0" dirty="0">
                <a:ln>
                  <a:noFill/>
                </a:ln>
                <a:solidFill>
                  <a:srgbClr val="FFFFFF"/>
                </a:solidFill>
                <a:effectLst/>
                <a:uLnTx/>
                <a:uFillTx/>
                <a:latin typeface="Trebuchet MS"/>
                <a:ea typeface="Trebuchet MS"/>
              </a:rPr>
              <a:t>What should be published/archived?</a:t>
            </a:r>
            <a:endParaRPr kumimoji="0" lang="en-US" sz="2400" b="0" i="0" u="none" strike="noStrike" kern="1200" cap="none" spc="-1" normalizeH="0" baseline="0" noProof="0" dirty="0">
              <a:ln>
                <a:noFill/>
              </a:ln>
              <a:solidFill>
                <a:srgbClr val="000000"/>
              </a:solidFill>
              <a:effectLst/>
              <a:uLnTx/>
              <a:uFillTx/>
              <a:latin typeface="Calibri"/>
            </a:endParaRPr>
          </a:p>
          <a:p>
            <a:pPr marL="685800" marR="0" lvl="1" indent="-228240" algn="l" defTabSz="914400" rtl="0" eaLnBrk="1" fontAlgn="auto" latinLnBrk="0" hangingPunct="1">
              <a:lnSpc>
                <a:spcPct val="90000"/>
              </a:lnSpc>
              <a:spcBef>
                <a:spcPts val="499"/>
              </a:spcBef>
              <a:spcAft>
                <a:spcPts val="0"/>
              </a:spcAft>
              <a:buClr>
                <a:srgbClr val="FFFFFF"/>
              </a:buClr>
              <a:buSzTx/>
              <a:buFont typeface="Arial"/>
              <a:buChar char="•"/>
              <a:tabLst/>
              <a:defRPr/>
            </a:pPr>
            <a:r>
              <a:rPr kumimoji="0" lang="en-US" sz="2000" b="0" i="0" u="none" strike="noStrike" kern="1200" cap="none" spc="-1" normalizeH="0" baseline="0" noProof="0" dirty="0">
                <a:ln>
                  <a:noFill/>
                </a:ln>
                <a:solidFill>
                  <a:srgbClr val="FFFFFF"/>
                </a:solidFill>
                <a:effectLst/>
                <a:uLnTx/>
                <a:uFillTx/>
                <a:latin typeface="Trebuchet MS"/>
                <a:ea typeface="Trebuchet MS"/>
              </a:rPr>
              <a:t>For accountability: i.e. to prove that 20 fathers and their children are involved</a:t>
            </a:r>
            <a:endParaRPr kumimoji="0" lang="en-US" sz="2000" b="0" i="0" u="none" strike="noStrike" kern="1200" cap="none" spc="-1" normalizeH="0" baseline="0" noProof="0" dirty="0">
              <a:ln>
                <a:noFill/>
              </a:ln>
              <a:solidFill>
                <a:srgbClr val="000000"/>
              </a:solidFill>
              <a:effectLst/>
              <a:uLnTx/>
              <a:uFillTx/>
              <a:latin typeface="Calibri"/>
            </a:endParaRPr>
          </a:p>
          <a:p>
            <a:pPr marL="685800" marR="0" lvl="1" indent="-228240" algn="l" defTabSz="914400" rtl="0" eaLnBrk="1" fontAlgn="auto" latinLnBrk="0" hangingPunct="1">
              <a:lnSpc>
                <a:spcPct val="90000"/>
              </a:lnSpc>
              <a:spcBef>
                <a:spcPts val="499"/>
              </a:spcBef>
              <a:spcAft>
                <a:spcPts val="0"/>
              </a:spcAft>
              <a:buClr>
                <a:srgbClr val="FFFFFF"/>
              </a:buClr>
              <a:buSzTx/>
              <a:buFont typeface="Arial"/>
              <a:buChar char="•"/>
              <a:tabLst/>
              <a:defRPr/>
            </a:pPr>
            <a:r>
              <a:rPr kumimoji="0" lang="en-US" sz="2000" b="0" i="0" u="none" strike="noStrike" kern="1200" cap="none" spc="-1" normalizeH="0" baseline="0" noProof="0" dirty="0">
                <a:ln>
                  <a:noFill/>
                </a:ln>
                <a:solidFill>
                  <a:srgbClr val="FFFFFF"/>
                </a:solidFill>
                <a:effectLst/>
                <a:uLnTx/>
                <a:uFillTx/>
                <a:latin typeface="Trebuchet MS"/>
                <a:ea typeface="Trebuchet MS"/>
              </a:rPr>
              <a:t>For reuse?</a:t>
            </a:r>
            <a:endParaRPr kumimoji="0" lang="en-US" sz="2000" b="0" i="0" u="none" strike="noStrike" kern="1200" cap="none" spc="-1" normalizeH="0" baseline="0" noProof="0" dirty="0">
              <a:ln>
                <a:noFill/>
              </a:ln>
              <a:solidFill>
                <a:srgbClr val="000000"/>
              </a:solidFill>
              <a:effectLst/>
              <a:uLnTx/>
              <a:uFillTx/>
              <a:latin typeface="Calibri"/>
            </a:endParaRPr>
          </a:p>
          <a:p>
            <a:pPr marL="685800" marR="0" lvl="1" indent="-228240" algn="l" defTabSz="914400" rtl="0" eaLnBrk="1" fontAlgn="auto" latinLnBrk="0" hangingPunct="1">
              <a:lnSpc>
                <a:spcPct val="90000"/>
              </a:lnSpc>
              <a:spcBef>
                <a:spcPts val="499"/>
              </a:spcBef>
              <a:spcAft>
                <a:spcPts val="0"/>
              </a:spcAft>
              <a:buClr>
                <a:srgbClr val="FFFFFF"/>
              </a:buClr>
              <a:buSzTx/>
              <a:buFont typeface="Arial"/>
              <a:buChar char="•"/>
              <a:tabLst/>
              <a:defRPr/>
            </a:pPr>
            <a:r>
              <a:rPr kumimoji="0" lang="en-US" sz="2000" b="0" i="0" u="none" strike="noStrike" kern="1200" cap="none" spc="-1" normalizeH="0" baseline="0" noProof="0" dirty="0">
                <a:ln>
                  <a:noFill/>
                </a:ln>
                <a:solidFill>
                  <a:srgbClr val="FFFFFF"/>
                </a:solidFill>
                <a:effectLst/>
                <a:uLnTx/>
                <a:uFillTx/>
                <a:latin typeface="Trebuchet MS"/>
                <a:ea typeface="Trebuchet MS"/>
              </a:rPr>
              <a:t>For replicability?</a:t>
            </a:r>
          </a:p>
          <a:p>
            <a:pPr marL="685800" marR="0" lvl="1" indent="-228240" algn="l" defTabSz="914400" rtl="0" eaLnBrk="1" fontAlgn="auto" latinLnBrk="0" hangingPunct="1">
              <a:lnSpc>
                <a:spcPct val="90000"/>
              </a:lnSpc>
              <a:spcBef>
                <a:spcPts val="499"/>
              </a:spcBef>
              <a:spcAft>
                <a:spcPts val="0"/>
              </a:spcAft>
              <a:buClr>
                <a:srgbClr val="FFFFFF"/>
              </a:buClr>
              <a:buSzTx/>
              <a:buFont typeface="Arial"/>
              <a:buChar char="•"/>
              <a:tabLst/>
              <a:defRPr/>
            </a:pPr>
            <a:endParaRPr kumimoji="0" lang="en-US" sz="2000" b="0" i="0" u="none" strike="noStrike" kern="1200" cap="none" spc="-1" normalizeH="0" baseline="0" noProof="0" dirty="0">
              <a:ln>
                <a:noFill/>
              </a:ln>
              <a:solidFill>
                <a:srgbClr val="000000"/>
              </a:solidFill>
              <a:effectLst/>
              <a:uLnTx/>
              <a:uFillTx/>
              <a:latin typeface="Calibri"/>
            </a:endParaRPr>
          </a:p>
          <a:p>
            <a:pPr marL="360" marR="0" lvl="0" algn="l" defTabSz="914400" rtl="0" eaLnBrk="1" fontAlgn="auto" latinLnBrk="0" hangingPunct="1">
              <a:lnSpc>
                <a:spcPct val="90000"/>
              </a:lnSpc>
              <a:spcBef>
                <a:spcPts val="1001"/>
              </a:spcBef>
              <a:spcAft>
                <a:spcPts val="0"/>
              </a:spcAft>
              <a:buClr>
                <a:srgbClr val="FFFFFF"/>
              </a:buClr>
              <a:buSzTx/>
              <a:tabLst/>
              <a:defRPr/>
            </a:pPr>
            <a:endParaRPr kumimoji="0" lang="en-US" sz="2400" b="0" i="0" u="none" strike="noStrike" kern="1200" cap="none" spc="-1"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2594773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TextShape 1"/>
          <p:cNvSpPr txBox="1"/>
          <p:nvPr/>
        </p:nvSpPr>
        <p:spPr>
          <a:xfrm>
            <a:off x="680400" y="753120"/>
            <a:ext cx="9613440" cy="1080720"/>
          </a:xfrm>
          <a:prstGeom prst="rect">
            <a:avLst/>
          </a:prstGeom>
          <a:noFill/>
          <a:ln w="12600">
            <a:noFill/>
          </a:ln>
        </p:spPr>
        <p:txBody>
          <a:bodyPr lIns="45720" rIns="45720" anchor="ctr">
            <a:noAutofit/>
          </a:bodyPr>
          <a:lstStyle/>
          <a:p>
            <a:pPr>
              <a:lnSpc>
                <a:spcPct val="90000"/>
              </a:lnSpc>
              <a:tabLst>
                <a:tab pos="0" algn="l"/>
              </a:tabLst>
            </a:pPr>
            <a:r>
              <a:rPr lang="en-US" sz="3600" b="0" strike="noStrike" spc="-1">
                <a:solidFill>
                  <a:srgbClr val="FFFFFF"/>
                </a:solidFill>
                <a:latin typeface="Trebuchet MS"/>
                <a:ea typeface="Trebuchet MS"/>
              </a:rPr>
              <a:t>MESSAGES</a:t>
            </a:r>
            <a:endParaRPr lang="en-US" sz="3600" b="0" strike="noStrike" spc="-1">
              <a:solidFill>
                <a:srgbClr val="000000"/>
              </a:solidFill>
              <a:latin typeface="Calibri"/>
            </a:endParaRPr>
          </a:p>
        </p:txBody>
      </p:sp>
      <p:sp>
        <p:nvSpPr>
          <p:cNvPr id="288" name="TextShape 2"/>
          <p:cNvSpPr txBox="1"/>
          <p:nvPr/>
        </p:nvSpPr>
        <p:spPr>
          <a:xfrm>
            <a:off x="680400" y="2336760"/>
            <a:ext cx="9613440" cy="3598920"/>
          </a:xfrm>
          <a:prstGeom prst="rect">
            <a:avLst/>
          </a:prstGeom>
          <a:noFill/>
          <a:ln w="12600">
            <a:noFill/>
          </a:ln>
        </p:spPr>
        <p:txBody>
          <a:bodyPr lIns="45720" rIns="45720">
            <a:noAutofit/>
          </a:bodyPr>
          <a:lstStyle/>
          <a:p>
            <a:pPr marL="228600" indent="-228240">
              <a:lnSpc>
                <a:spcPct val="81000"/>
              </a:lnSpc>
              <a:spcBef>
                <a:spcPts val="1001"/>
              </a:spcBef>
              <a:buClr>
                <a:srgbClr val="FFFFFF"/>
              </a:buClr>
              <a:buFont typeface="Arial"/>
              <a:buChar char="•"/>
            </a:pPr>
            <a:r>
              <a:rPr lang="en-US" sz="2200" b="0" strike="noStrike" spc="-1" dirty="0">
                <a:solidFill>
                  <a:srgbClr val="FFFFFF"/>
                </a:solidFill>
                <a:latin typeface="Trebuchet MS"/>
                <a:ea typeface="Trebuchet MS"/>
              </a:rPr>
              <a:t>Privacy by design.. Helpful to replace your self in the participants: what would you want to be sure of if you were a teenager participating, or their mother or their father?</a:t>
            </a:r>
            <a:endParaRPr lang="en-US" sz="2200" b="0" strike="noStrike" spc="-1" dirty="0">
              <a:solidFill>
                <a:srgbClr val="000000"/>
              </a:solidFill>
              <a:latin typeface="Calibri"/>
            </a:endParaRPr>
          </a:p>
          <a:p>
            <a:pPr marL="228600" indent="-228240">
              <a:lnSpc>
                <a:spcPct val="81000"/>
              </a:lnSpc>
              <a:spcBef>
                <a:spcPts val="1001"/>
              </a:spcBef>
              <a:buClr>
                <a:srgbClr val="FFFFFF"/>
              </a:buClr>
              <a:buFont typeface="Arial"/>
              <a:buChar char="•"/>
            </a:pPr>
            <a:r>
              <a:rPr lang="en-US" sz="2200" b="0" strike="noStrike" spc="-1" dirty="0">
                <a:solidFill>
                  <a:srgbClr val="FFFFFF"/>
                </a:solidFill>
                <a:latin typeface="Trebuchet MS"/>
                <a:ea typeface="Trebuchet MS"/>
              </a:rPr>
              <a:t>DPIA when children are involved and/or </a:t>
            </a:r>
            <a:r>
              <a:rPr lang="en-US" sz="2200" b="0" strike="noStrike" spc="-1" dirty="0" err="1">
                <a:solidFill>
                  <a:srgbClr val="FFFFFF"/>
                </a:solidFill>
                <a:latin typeface="Trebuchet MS"/>
                <a:ea typeface="Trebuchet MS"/>
              </a:rPr>
              <a:t>bijzondere</a:t>
            </a:r>
            <a:r>
              <a:rPr lang="en-US" sz="2200" b="0" strike="noStrike" spc="-1" dirty="0">
                <a:solidFill>
                  <a:srgbClr val="FFFFFF"/>
                </a:solidFill>
                <a:latin typeface="Trebuchet MS"/>
                <a:ea typeface="Trebuchet MS"/>
              </a:rPr>
              <a:t> </a:t>
            </a:r>
            <a:r>
              <a:rPr lang="en-US" sz="2200" b="0" strike="noStrike" spc="-1" dirty="0" err="1">
                <a:solidFill>
                  <a:srgbClr val="FFFFFF"/>
                </a:solidFill>
                <a:latin typeface="Trebuchet MS"/>
                <a:ea typeface="Trebuchet MS"/>
              </a:rPr>
              <a:t>persoonsgegevens</a:t>
            </a:r>
            <a:endParaRPr lang="en-US" sz="2200" b="0" strike="noStrike" spc="-1" dirty="0">
              <a:solidFill>
                <a:srgbClr val="000000"/>
              </a:solidFill>
              <a:latin typeface="Calibri"/>
            </a:endParaRPr>
          </a:p>
          <a:p>
            <a:pPr marL="228600" indent="-228240">
              <a:lnSpc>
                <a:spcPct val="81000"/>
              </a:lnSpc>
              <a:spcBef>
                <a:spcPts val="1001"/>
              </a:spcBef>
              <a:buClr>
                <a:srgbClr val="FFFFFF"/>
              </a:buClr>
              <a:buFont typeface="Arial"/>
              <a:buChar char="•"/>
            </a:pPr>
            <a:r>
              <a:rPr lang="en-US" sz="2200" b="0" strike="noStrike" spc="-1" dirty="0">
                <a:solidFill>
                  <a:srgbClr val="FFFFFF"/>
                </a:solidFill>
                <a:latin typeface="Trebuchet MS"/>
                <a:ea typeface="Trebuchet MS"/>
              </a:rPr>
              <a:t>What are the expectations in sharing the data with whom for what purpose (consent form input)</a:t>
            </a:r>
            <a:endParaRPr lang="en-US" sz="2200" b="0" strike="noStrike" spc="-1" dirty="0">
              <a:solidFill>
                <a:srgbClr val="000000"/>
              </a:solidFill>
              <a:latin typeface="Calibri"/>
            </a:endParaRPr>
          </a:p>
          <a:p>
            <a:pPr marL="228600" indent="-228240">
              <a:lnSpc>
                <a:spcPct val="81000"/>
              </a:lnSpc>
              <a:spcBef>
                <a:spcPts val="1001"/>
              </a:spcBef>
              <a:buClr>
                <a:srgbClr val="FFFFFF"/>
              </a:buClr>
              <a:buFont typeface="Arial"/>
              <a:buChar char="•"/>
            </a:pPr>
            <a:r>
              <a:rPr lang="en-US" sz="2200" b="0" strike="noStrike" spc="-1" dirty="0">
                <a:solidFill>
                  <a:srgbClr val="FFFFFF"/>
                </a:solidFill>
                <a:latin typeface="Trebuchet MS"/>
                <a:ea typeface="Trebuchet MS"/>
              </a:rPr>
              <a:t>Think off agreements with all the parties involved</a:t>
            </a:r>
            <a:endParaRPr lang="en-US" sz="2200" b="0" strike="noStrike" spc="-1" dirty="0">
              <a:solidFill>
                <a:srgbClr val="000000"/>
              </a:solidFill>
              <a:latin typeface="Calibri"/>
            </a:endParaRPr>
          </a:p>
          <a:p>
            <a:pPr marL="228600" indent="-228240">
              <a:lnSpc>
                <a:spcPct val="81000"/>
              </a:lnSpc>
              <a:spcBef>
                <a:spcPts val="1001"/>
              </a:spcBef>
              <a:buClr>
                <a:srgbClr val="FFFFFF"/>
              </a:buClr>
              <a:buFont typeface="Arial"/>
              <a:buChar char="•"/>
            </a:pPr>
            <a:r>
              <a:rPr lang="en-US" sz="2200" b="0" strike="noStrike" spc="-1" dirty="0">
                <a:solidFill>
                  <a:srgbClr val="FFFFFF"/>
                </a:solidFill>
                <a:latin typeface="Trebuchet MS"/>
                <a:ea typeface="Trebuchet MS"/>
              </a:rPr>
              <a:t>Procedure in place to withdraw data from participants who during the study retract their consent</a:t>
            </a:r>
            <a:endParaRPr lang="en-US" sz="2200" b="0" strike="noStrike" spc="-1" dirty="0">
              <a:solidFill>
                <a:srgbClr val="000000"/>
              </a:solidFill>
              <a:latin typeface="Calibri"/>
            </a:endParaRPr>
          </a:p>
          <a:p>
            <a:pPr marL="228600" indent="-228240">
              <a:lnSpc>
                <a:spcPct val="81000"/>
              </a:lnSpc>
              <a:spcBef>
                <a:spcPts val="1001"/>
              </a:spcBef>
              <a:buClr>
                <a:srgbClr val="FFFFFF"/>
              </a:buClr>
              <a:buFont typeface="Arial"/>
              <a:buChar char="•"/>
            </a:pPr>
            <a:r>
              <a:rPr lang="en-US" sz="2200" b="0" strike="noStrike" spc="-1" dirty="0">
                <a:solidFill>
                  <a:srgbClr val="FFFFFF"/>
                </a:solidFill>
                <a:latin typeface="Trebuchet MS"/>
                <a:ea typeface="Trebuchet MS"/>
              </a:rPr>
              <a:t>How is the transparency towards the participants assured </a:t>
            </a:r>
            <a:endParaRPr lang="en-US" sz="2200" b="0" strike="noStrike" spc="-1" dirty="0">
              <a:solidFill>
                <a:srgbClr val="000000"/>
              </a:solidFill>
              <a:latin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TextShape 1"/>
          <p:cNvSpPr txBox="1"/>
          <p:nvPr/>
        </p:nvSpPr>
        <p:spPr>
          <a:xfrm>
            <a:off x="838080" y="-14976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Re Storage Limitation</a:t>
            </a:r>
            <a:endParaRPr lang="en-US" sz="3200" b="0" strike="noStrike" spc="-1">
              <a:solidFill>
                <a:srgbClr val="000000"/>
              </a:solidFill>
              <a:latin typeface="Calibri"/>
            </a:endParaRPr>
          </a:p>
        </p:txBody>
      </p:sp>
      <p:pic>
        <p:nvPicPr>
          <p:cNvPr id="290" name="Screenshot 2022-05-07 at 12.50.19.png" descr="Screenshot 2022-05-07 at 12.50.19.png"/>
          <p:cNvPicPr/>
          <p:nvPr/>
        </p:nvPicPr>
        <p:blipFill>
          <a:blip r:embed="rId2"/>
          <a:srcRect b="5883"/>
          <a:stretch/>
        </p:blipFill>
        <p:spPr>
          <a:xfrm>
            <a:off x="820800" y="851400"/>
            <a:ext cx="7995600" cy="5728320"/>
          </a:xfrm>
          <a:prstGeom prst="rect">
            <a:avLst/>
          </a:prstGeom>
          <a:ln w="12600">
            <a:solidFill>
              <a:srgbClr val="DDDDDD"/>
            </a:solidFill>
            <a:miter/>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TextShape 1"/>
          <p:cNvSpPr txBox="1"/>
          <p:nvPr/>
        </p:nvSpPr>
        <p:spPr>
          <a:xfrm>
            <a:off x="838080" y="-14976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Re Storage Limitation</a:t>
            </a:r>
            <a:endParaRPr lang="en-US" sz="3200" b="0" strike="noStrike" spc="-1">
              <a:solidFill>
                <a:srgbClr val="000000"/>
              </a:solidFill>
              <a:latin typeface="Calibri"/>
            </a:endParaRPr>
          </a:p>
        </p:txBody>
      </p:sp>
      <p:pic>
        <p:nvPicPr>
          <p:cNvPr id="292" name="Screenshot 2022-05-07 at 12.51.06.png" descr="Screenshot 2022-05-07 at 12.51.06.png"/>
          <p:cNvPicPr/>
          <p:nvPr/>
        </p:nvPicPr>
        <p:blipFill>
          <a:blip r:embed="rId2"/>
          <a:srcRect r="40490"/>
          <a:stretch/>
        </p:blipFill>
        <p:spPr>
          <a:xfrm>
            <a:off x="6513480" y="1088280"/>
            <a:ext cx="3990240" cy="3684960"/>
          </a:xfrm>
          <a:prstGeom prst="rect">
            <a:avLst/>
          </a:prstGeom>
          <a:ln w="12600">
            <a:solidFill>
              <a:srgbClr val="DDDDDD"/>
            </a:solidFill>
            <a:miter/>
          </a:ln>
        </p:spPr>
      </p:pic>
      <p:pic>
        <p:nvPicPr>
          <p:cNvPr id="293" name="Screenshot 2022-05-07 at 12.50.52.png" descr="Screenshot 2022-05-07 at 12.50.52.png"/>
          <p:cNvPicPr/>
          <p:nvPr/>
        </p:nvPicPr>
        <p:blipFill>
          <a:blip r:embed="rId3"/>
          <a:stretch/>
        </p:blipFill>
        <p:spPr>
          <a:xfrm>
            <a:off x="705600" y="1089000"/>
            <a:ext cx="5329440" cy="5271840"/>
          </a:xfrm>
          <a:prstGeom prst="rect">
            <a:avLst/>
          </a:prstGeom>
          <a:ln w="12600">
            <a:solidFill>
              <a:srgbClr val="DDDDDD"/>
            </a:solidFill>
            <a:miter/>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TextShape 1"/>
          <p:cNvSpPr txBox="1"/>
          <p:nvPr/>
        </p:nvSpPr>
        <p:spPr>
          <a:xfrm>
            <a:off x="838080" y="365040"/>
            <a:ext cx="10515240" cy="1325160"/>
          </a:xfrm>
          <a:prstGeom prst="rect">
            <a:avLst/>
          </a:prstGeom>
          <a:noFill/>
          <a:ln w="12600">
            <a:noFill/>
          </a:ln>
        </p:spPr>
        <p:txBody>
          <a:bodyPr lIns="45720" rIns="45720" anchor="ctr">
            <a:noAutofit/>
          </a:bodyPr>
          <a:lstStyle/>
          <a:p>
            <a:pPr>
              <a:lnSpc>
                <a:spcPct val="90000"/>
              </a:lnSpc>
              <a:tabLst>
                <a:tab pos="0" algn="l"/>
              </a:tabLst>
            </a:pPr>
            <a:r>
              <a:rPr lang="en-US" sz="4400" b="0" strike="noStrike" spc="-1">
                <a:solidFill>
                  <a:srgbClr val="000000"/>
                </a:solidFill>
                <a:latin typeface="Calibri Light"/>
                <a:ea typeface="Calibri Light"/>
              </a:rPr>
              <a:t>Itinerary</a:t>
            </a:r>
            <a:endParaRPr lang="en-US" sz="4400" b="0" strike="noStrike" spc="-1">
              <a:solidFill>
                <a:srgbClr val="000000"/>
              </a:solidFill>
              <a:latin typeface="Calibri"/>
            </a:endParaRPr>
          </a:p>
        </p:txBody>
      </p:sp>
      <p:sp>
        <p:nvSpPr>
          <p:cNvPr id="212" name="TextShape 2"/>
          <p:cNvSpPr txBox="1"/>
          <p:nvPr/>
        </p:nvSpPr>
        <p:spPr>
          <a:xfrm>
            <a:off x="838080" y="1825560"/>
            <a:ext cx="10304640" cy="4350960"/>
          </a:xfrm>
          <a:prstGeom prst="rect">
            <a:avLst/>
          </a:prstGeom>
          <a:noFill/>
          <a:ln w="12600">
            <a:noFill/>
          </a:ln>
        </p:spPr>
        <p:txBody>
          <a:bodyPr lIns="45720" rIns="45720">
            <a:noAutofit/>
          </a:bodyPr>
          <a:lstStyle/>
          <a:p>
            <a:pPr>
              <a:lnSpc>
                <a:spcPct val="90000"/>
              </a:lnSpc>
              <a:spcBef>
                <a:spcPts val="901"/>
              </a:spcBef>
              <a:tabLst>
                <a:tab pos="0" algn="l"/>
              </a:tabLst>
            </a:pPr>
            <a:r>
              <a:rPr lang="en-US" sz="2500" b="0" strike="noStrike" spc="-1">
                <a:solidFill>
                  <a:srgbClr val="000000"/>
                </a:solidFill>
                <a:latin typeface="Calibri"/>
                <a:ea typeface="Calibri"/>
              </a:rPr>
              <a:t>Margriet:</a:t>
            </a:r>
            <a:br/>
            <a:br/>
            <a:r>
              <a:rPr lang="en-US" sz="2500" b="0" strike="noStrike" spc="-1">
                <a:solidFill>
                  <a:srgbClr val="000000"/>
                </a:solidFill>
                <a:latin typeface="Calibri"/>
                <a:ea typeface="Calibri"/>
              </a:rPr>
              <a:t>1. Case </a:t>
            </a:r>
            <a:r>
              <a:rPr lang="en-US" sz="2500" b="0" i="1" strike="noStrike" spc="-1">
                <a:solidFill>
                  <a:srgbClr val="000000"/>
                </a:solidFill>
                <a:latin typeface="Calibri"/>
                <a:ea typeface="Calibri"/>
              </a:rPr>
              <a:t>Imprisoned Fathers</a:t>
            </a:r>
            <a:r>
              <a:rPr lang="en-US" sz="2500" b="0" strike="noStrike" spc="-1">
                <a:solidFill>
                  <a:srgbClr val="000000"/>
                </a:solidFill>
                <a:latin typeface="Calibri"/>
                <a:ea typeface="Calibri"/>
              </a:rPr>
              <a:t>: </a:t>
            </a:r>
            <a:endParaRPr lang="en-US" sz="2500" b="0" strike="noStrike" spc="-1">
              <a:solidFill>
                <a:srgbClr val="000000"/>
              </a:solidFill>
              <a:latin typeface="Calibri"/>
            </a:endParaRPr>
          </a:p>
          <a:p>
            <a:pPr>
              <a:lnSpc>
                <a:spcPct val="90000"/>
              </a:lnSpc>
              <a:spcBef>
                <a:spcPts val="901"/>
              </a:spcBef>
              <a:tabLst>
                <a:tab pos="0" algn="l"/>
              </a:tabLst>
            </a:pPr>
            <a:r>
              <a:rPr lang="en-US" sz="2500" b="0" strike="noStrike" spc="-1">
                <a:solidFill>
                  <a:srgbClr val="000000"/>
                </a:solidFill>
                <a:latin typeface="Calibri"/>
                <a:ea typeface="Calibri"/>
              </a:rPr>
              <a:t>Purposes of the study, Target Group, Method, Participating Parties, Data used in the research, Storage location data, Initial Design.</a:t>
            </a:r>
            <a:endParaRPr lang="en-US" sz="2500" b="0" strike="noStrike" spc="-1">
              <a:solidFill>
                <a:srgbClr val="000000"/>
              </a:solidFill>
              <a:latin typeface="Calibri"/>
            </a:endParaRPr>
          </a:p>
          <a:p>
            <a:pPr>
              <a:lnSpc>
                <a:spcPct val="90000"/>
              </a:lnSpc>
              <a:spcBef>
                <a:spcPts val="901"/>
              </a:spcBef>
              <a:tabLst>
                <a:tab pos="0" algn="l"/>
              </a:tabLst>
            </a:pPr>
            <a:br/>
            <a:r>
              <a:rPr lang="en-US" sz="2500" b="0" strike="noStrike" spc="-1">
                <a:solidFill>
                  <a:srgbClr val="000000"/>
                </a:solidFill>
                <a:latin typeface="Calibri"/>
                <a:ea typeface="Calibri"/>
              </a:rPr>
              <a:t>2. Questions</a:t>
            </a:r>
            <a:br/>
            <a:endParaRPr lang="en-US" sz="2500" b="0" strike="noStrike" spc="-1">
              <a:solidFill>
                <a:srgbClr val="000000"/>
              </a:solidFill>
              <a:latin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extShape 1"/>
          <p:cNvSpPr txBox="1"/>
          <p:nvPr/>
        </p:nvSpPr>
        <p:spPr>
          <a:xfrm>
            <a:off x="838080" y="-14976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Re Storage Limitation</a:t>
            </a:r>
            <a:endParaRPr lang="en-US" sz="3200" b="0" strike="noStrike" spc="-1">
              <a:solidFill>
                <a:srgbClr val="000000"/>
              </a:solidFill>
              <a:latin typeface="Calibri"/>
            </a:endParaRPr>
          </a:p>
        </p:txBody>
      </p:sp>
      <p:pic>
        <p:nvPicPr>
          <p:cNvPr id="295" name="Screenshot 2022-05-07 at 12.51.06.png" descr="Screenshot 2022-05-07 at 12.51.06.png"/>
          <p:cNvPicPr/>
          <p:nvPr/>
        </p:nvPicPr>
        <p:blipFill>
          <a:blip r:embed="rId2"/>
          <a:srcRect t="69814" r="40490"/>
          <a:stretch/>
        </p:blipFill>
        <p:spPr>
          <a:xfrm>
            <a:off x="766800" y="1269360"/>
            <a:ext cx="3990240" cy="1112040"/>
          </a:xfrm>
          <a:prstGeom prst="rect">
            <a:avLst/>
          </a:prstGeom>
          <a:ln w="12600">
            <a:solidFill>
              <a:srgbClr val="DDDDDD"/>
            </a:solidFill>
            <a:miter/>
          </a:ln>
        </p:spPr>
      </p:pic>
      <p:pic>
        <p:nvPicPr>
          <p:cNvPr id="296" name="Screenshot 2022-05-07 at 12.55.41.png" descr="Screenshot 2022-05-07 at 12.55.41.png"/>
          <p:cNvPicPr/>
          <p:nvPr/>
        </p:nvPicPr>
        <p:blipFill>
          <a:blip r:embed="rId3"/>
          <a:stretch/>
        </p:blipFill>
        <p:spPr>
          <a:xfrm>
            <a:off x="4906800" y="0"/>
            <a:ext cx="7126560" cy="6857640"/>
          </a:xfrm>
          <a:prstGeom prst="rect">
            <a:avLst/>
          </a:prstGeom>
          <a:ln w="12600">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TextShape 1"/>
          <p:cNvSpPr txBox="1"/>
          <p:nvPr/>
        </p:nvSpPr>
        <p:spPr>
          <a:xfrm>
            <a:off x="838080" y="-14976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Discipline Specific Guidance: Social and Behavioural Sciences</a:t>
            </a:r>
            <a:endParaRPr lang="en-US" sz="3200" b="0" strike="noStrike" spc="-1">
              <a:solidFill>
                <a:srgbClr val="000000"/>
              </a:solidFill>
              <a:latin typeface="Calibri"/>
            </a:endParaRPr>
          </a:p>
        </p:txBody>
      </p:sp>
      <p:pic>
        <p:nvPicPr>
          <p:cNvPr id="298" name="Screenshot 2022-05-07 at 12.58.17.png" descr="Screenshot 2022-05-07 at 12.58.17.png"/>
          <p:cNvPicPr/>
          <p:nvPr/>
        </p:nvPicPr>
        <p:blipFill>
          <a:blip r:embed="rId2"/>
          <a:srcRect l="6408" t="5842" r="6408" b="34878"/>
          <a:stretch/>
        </p:blipFill>
        <p:spPr>
          <a:xfrm>
            <a:off x="799200" y="835920"/>
            <a:ext cx="6051960" cy="5803920"/>
          </a:xfrm>
          <a:prstGeom prst="rect">
            <a:avLst/>
          </a:prstGeom>
          <a:ln w="12600">
            <a:solidFill>
              <a:srgbClr val="DDDDDD"/>
            </a:solidFill>
            <a:miter/>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extShape 1"/>
          <p:cNvSpPr txBox="1"/>
          <p:nvPr/>
        </p:nvSpPr>
        <p:spPr>
          <a:xfrm>
            <a:off x="838080" y="-14976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Pseudonymization / Anonymization</a:t>
            </a:r>
            <a:endParaRPr lang="en-US" sz="3200" b="0" strike="noStrike" spc="-1">
              <a:solidFill>
                <a:srgbClr val="000000"/>
              </a:solidFill>
              <a:latin typeface="Calibri"/>
            </a:endParaRPr>
          </a:p>
        </p:txBody>
      </p:sp>
      <p:pic>
        <p:nvPicPr>
          <p:cNvPr id="300" name="Screenshot 2022-05-08 at 16.38.14.png" descr="Screenshot 2022-05-08 at 16.38.14.png"/>
          <p:cNvPicPr/>
          <p:nvPr/>
        </p:nvPicPr>
        <p:blipFill>
          <a:blip r:embed="rId2"/>
          <a:srcRect r="259"/>
          <a:stretch/>
        </p:blipFill>
        <p:spPr>
          <a:xfrm>
            <a:off x="224640" y="944640"/>
            <a:ext cx="3696840" cy="5238720"/>
          </a:xfrm>
          <a:prstGeom prst="rect">
            <a:avLst/>
          </a:prstGeom>
          <a:ln w="12600">
            <a:solidFill>
              <a:srgbClr val="DDDDDD"/>
            </a:solidFill>
            <a:miter/>
          </a:ln>
        </p:spPr>
      </p:pic>
      <p:pic>
        <p:nvPicPr>
          <p:cNvPr id="301" name="Screenshot 2022-05-08 at 16.42.31.png" descr="Screenshot 2022-05-08 at 16.42.31.png"/>
          <p:cNvPicPr/>
          <p:nvPr/>
        </p:nvPicPr>
        <p:blipFill>
          <a:blip r:embed="rId3"/>
          <a:stretch/>
        </p:blipFill>
        <p:spPr>
          <a:xfrm>
            <a:off x="4001400" y="938520"/>
            <a:ext cx="5920920" cy="5251320"/>
          </a:xfrm>
          <a:prstGeom prst="rect">
            <a:avLst/>
          </a:prstGeom>
          <a:ln w="12600">
            <a:solidFill>
              <a:srgbClr val="DDDDDD"/>
            </a:solidFill>
            <a:miter/>
          </a:ln>
        </p:spPr>
      </p:pic>
      <p:sp>
        <p:nvSpPr>
          <p:cNvPr id="302" name="CustomShape 2"/>
          <p:cNvSpPr/>
          <p:nvPr/>
        </p:nvSpPr>
        <p:spPr>
          <a:xfrm>
            <a:off x="10818360" y="6367320"/>
            <a:ext cx="443160" cy="243360"/>
          </a:xfrm>
          <a:prstGeom prst="rect">
            <a:avLst/>
          </a:prstGeom>
          <a:noFill/>
          <a:ln w="12600">
            <a:noFill/>
          </a:ln>
        </p:spPr>
        <p:style>
          <a:lnRef idx="0">
            <a:scrgbClr r="0" g="0" b="0"/>
          </a:lnRef>
          <a:fillRef idx="0">
            <a:scrgbClr r="0" g="0" b="0"/>
          </a:fillRef>
          <a:effectRef idx="0">
            <a:scrgbClr r="0" g="0" b="0"/>
          </a:effectRef>
          <a:fontRef idx="minor"/>
        </p:style>
        <p:txBody>
          <a:bodyPr wrap="none" lIns="45720" rIns="45720">
            <a:spAutoFit/>
          </a:bodyPr>
          <a:lstStyle/>
          <a:p>
            <a:pPr>
              <a:lnSpc>
                <a:spcPct val="100000"/>
              </a:lnSpc>
              <a:tabLst>
                <a:tab pos="0" algn="l"/>
              </a:tabLst>
            </a:pPr>
            <a:r>
              <a:rPr lang="en-US" sz="1000" b="0" u="sng" strike="noStrike" spc="-1">
                <a:solidFill>
                  <a:srgbClr val="0000FF"/>
                </a:solidFill>
                <a:uFillTx/>
                <a:latin typeface="Calibri"/>
                <a:ea typeface="Calibri"/>
                <a:hlinkClick r:id="rId4"/>
              </a:rPr>
              <a:t>Source</a:t>
            </a:r>
            <a:endParaRPr lang="en-US" sz="1000" b="0" strike="noStrike" spc="-1">
              <a:latin typeface="Calibri"/>
            </a:endParaRPr>
          </a:p>
        </p:txBody>
      </p:sp>
      <p:sp>
        <p:nvSpPr>
          <p:cNvPr id="303" name="CustomShape 3"/>
          <p:cNvSpPr/>
          <p:nvPr/>
        </p:nvSpPr>
        <p:spPr>
          <a:xfrm>
            <a:off x="6739920" y="6367320"/>
            <a:ext cx="443160" cy="243360"/>
          </a:xfrm>
          <a:prstGeom prst="rect">
            <a:avLst/>
          </a:prstGeom>
          <a:noFill/>
          <a:ln w="12600">
            <a:noFill/>
          </a:ln>
        </p:spPr>
        <p:style>
          <a:lnRef idx="0">
            <a:scrgbClr r="0" g="0" b="0"/>
          </a:lnRef>
          <a:fillRef idx="0">
            <a:scrgbClr r="0" g="0" b="0"/>
          </a:fillRef>
          <a:effectRef idx="0">
            <a:scrgbClr r="0" g="0" b="0"/>
          </a:effectRef>
          <a:fontRef idx="minor"/>
        </p:style>
        <p:txBody>
          <a:bodyPr wrap="none" lIns="45720" rIns="45720">
            <a:spAutoFit/>
          </a:bodyPr>
          <a:lstStyle/>
          <a:p>
            <a:pPr>
              <a:lnSpc>
                <a:spcPct val="100000"/>
              </a:lnSpc>
              <a:tabLst>
                <a:tab pos="0" algn="l"/>
              </a:tabLst>
            </a:pPr>
            <a:r>
              <a:rPr lang="en-US" sz="1000" b="0" u="sng" strike="noStrike" spc="-1">
                <a:solidFill>
                  <a:srgbClr val="0000FF"/>
                </a:solidFill>
                <a:uFillTx/>
                <a:latin typeface="Calibri"/>
                <a:ea typeface="Calibri"/>
                <a:hlinkClick r:id="rId5"/>
              </a:rPr>
              <a:t>Source</a:t>
            </a:r>
            <a:endParaRPr lang="en-US" sz="1000" b="0" strike="noStrike" spc="-1">
              <a:latin typeface="Calibri"/>
            </a:endParaRPr>
          </a:p>
        </p:txBody>
      </p:sp>
      <p:sp>
        <p:nvSpPr>
          <p:cNvPr id="304" name="CustomShape 4"/>
          <p:cNvSpPr/>
          <p:nvPr/>
        </p:nvSpPr>
        <p:spPr>
          <a:xfrm>
            <a:off x="1851120" y="6367320"/>
            <a:ext cx="443160" cy="243360"/>
          </a:xfrm>
          <a:prstGeom prst="rect">
            <a:avLst/>
          </a:prstGeom>
          <a:noFill/>
          <a:ln w="12600">
            <a:noFill/>
          </a:ln>
        </p:spPr>
        <p:style>
          <a:lnRef idx="0">
            <a:scrgbClr r="0" g="0" b="0"/>
          </a:lnRef>
          <a:fillRef idx="0">
            <a:scrgbClr r="0" g="0" b="0"/>
          </a:fillRef>
          <a:effectRef idx="0">
            <a:scrgbClr r="0" g="0" b="0"/>
          </a:effectRef>
          <a:fontRef idx="minor"/>
        </p:style>
        <p:txBody>
          <a:bodyPr wrap="none" lIns="45720" rIns="45720">
            <a:spAutoFit/>
          </a:bodyPr>
          <a:lstStyle/>
          <a:p>
            <a:pPr>
              <a:lnSpc>
                <a:spcPct val="100000"/>
              </a:lnSpc>
              <a:tabLst>
                <a:tab pos="0" algn="l"/>
              </a:tabLst>
            </a:pPr>
            <a:r>
              <a:rPr lang="en-US" sz="1000" b="0" u="sng" strike="noStrike" spc="-1">
                <a:solidFill>
                  <a:srgbClr val="0000FF"/>
                </a:solidFill>
                <a:uFillTx/>
                <a:latin typeface="Calibri"/>
                <a:ea typeface="Calibri"/>
                <a:hlinkClick r:id="rId6"/>
              </a:rPr>
              <a:t>Source</a:t>
            </a:r>
            <a:endParaRPr lang="en-US" sz="1000" b="0" strike="noStrike" spc="-1">
              <a:latin typeface="Calibri"/>
            </a:endParaRPr>
          </a:p>
        </p:txBody>
      </p:sp>
      <p:pic>
        <p:nvPicPr>
          <p:cNvPr id="305" name="Screenshot 2022-05-08 at 16.48.40.png" descr="Screenshot 2022-05-08 at 16.48.40.png"/>
          <p:cNvPicPr/>
          <p:nvPr/>
        </p:nvPicPr>
        <p:blipFill>
          <a:blip r:embed="rId7"/>
          <a:stretch/>
        </p:blipFill>
        <p:spPr>
          <a:xfrm>
            <a:off x="10002600" y="932040"/>
            <a:ext cx="2090520" cy="5264280"/>
          </a:xfrm>
          <a:prstGeom prst="rect">
            <a:avLst/>
          </a:prstGeom>
          <a:ln w="12600">
            <a:solidFill>
              <a:srgbClr val="DDDDDD"/>
            </a:solidFill>
            <a:miter/>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Afbeelding 6" descr="Afbeelding 6"/>
          <p:cNvPicPr/>
          <p:nvPr/>
        </p:nvPicPr>
        <p:blipFill>
          <a:blip r:embed="rId2"/>
          <a:stretch/>
        </p:blipFill>
        <p:spPr>
          <a:xfrm>
            <a:off x="0" y="-70200"/>
            <a:ext cx="12335040" cy="6927840"/>
          </a:xfrm>
          <a:prstGeom prst="rect">
            <a:avLst/>
          </a:prstGeom>
          <a:ln w="12600">
            <a:noFill/>
          </a:ln>
        </p:spPr>
      </p:pic>
      <p:pic>
        <p:nvPicPr>
          <p:cNvPr id="307" name="Graphic 7" descr="Graphic 7"/>
          <p:cNvPicPr/>
          <p:nvPr/>
        </p:nvPicPr>
        <p:blipFill>
          <a:blip r:embed="rId3"/>
          <a:stretch/>
        </p:blipFill>
        <p:spPr>
          <a:xfrm>
            <a:off x="3308760" y="1051920"/>
            <a:ext cx="5573880" cy="4754160"/>
          </a:xfrm>
          <a:prstGeom prst="rect">
            <a:avLst/>
          </a:prstGeom>
          <a:ln w="1260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extShape 1"/>
          <p:cNvSpPr txBox="1"/>
          <p:nvPr/>
        </p:nvSpPr>
        <p:spPr>
          <a:xfrm>
            <a:off x="838080" y="36504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1. GDPR: (1) Data Protection and (2) Free flow of personal data</a:t>
            </a:r>
            <a:endParaRPr lang="en-US" sz="3200" b="0" strike="noStrike" spc="-1">
              <a:solidFill>
                <a:srgbClr val="000000"/>
              </a:solidFill>
              <a:latin typeface="Calibri"/>
            </a:endParaRPr>
          </a:p>
        </p:txBody>
      </p:sp>
      <p:grpSp>
        <p:nvGrpSpPr>
          <p:cNvPr id="214" name="Group 2"/>
          <p:cNvGrpSpPr/>
          <p:nvPr/>
        </p:nvGrpSpPr>
        <p:grpSpPr>
          <a:xfrm>
            <a:off x="686880" y="1788480"/>
            <a:ext cx="10167480" cy="4749840"/>
            <a:chOff x="686880" y="1788480"/>
            <a:chExt cx="10167480" cy="4749840"/>
          </a:xfrm>
        </p:grpSpPr>
        <p:pic>
          <p:nvPicPr>
            <p:cNvPr id="215" name="Screenshot 2022-05-06 at 21.22.53.png" descr="Screenshot 2022-05-06 at 21.22.53.png"/>
            <p:cNvPicPr/>
            <p:nvPr/>
          </p:nvPicPr>
          <p:blipFill>
            <a:blip r:embed="rId2"/>
            <a:stretch/>
          </p:blipFill>
          <p:spPr>
            <a:xfrm>
              <a:off x="686880" y="1788480"/>
              <a:ext cx="10167480" cy="4749840"/>
            </a:xfrm>
            <a:prstGeom prst="rect">
              <a:avLst/>
            </a:prstGeom>
            <a:ln w="12600">
              <a:noFill/>
            </a:ln>
          </p:spPr>
        </p:pic>
        <p:sp>
          <p:nvSpPr>
            <p:cNvPr id="216" name="CustomShape 3"/>
            <p:cNvSpPr/>
            <p:nvPr/>
          </p:nvSpPr>
          <p:spPr>
            <a:xfrm>
              <a:off x="2770200" y="5581440"/>
              <a:ext cx="5379840" cy="214200"/>
            </a:xfrm>
            <a:prstGeom prst="rect">
              <a:avLst/>
            </a:prstGeom>
            <a:noFill/>
            <a:ln w="12600">
              <a:solidFill>
                <a:srgbClr val="E8313C"/>
              </a:solidFill>
              <a:miter/>
            </a:ln>
          </p:spPr>
          <p:style>
            <a:lnRef idx="0">
              <a:scrgbClr r="0" g="0" b="0"/>
            </a:lnRef>
            <a:fillRef idx="0">
              <a:scrgbClr r="0" g="0" b="0"/>
            </a:fillRef>
            <a:effectRef idx="0">
              <a:scrgbClr r="0" g="0" b="0"/>
            </a:effectRef>
            <a:fontRef idx="minor"/>
          </p:style>
        </p:sp>
        <p:sp>
          <p:nvSpPr>
            <p:cNvPr id="217" name="CustomShape 4"/>
            <p:cNvSpPr/>
            <p:nvPr/>
          </p:nvSpPr>
          <p:spPr>
            <a:xfrm>
              <a:off x="8974080" y="5568840"/>
              <a:ext cx="334800" cy="239760"/>
            </a:xfrm>
            <a:prstGeom prst="rect">
              <a:avLst/>
            </a:prstGeom>
            <a:noFill/>
            <a:ln w="12600">
              <a:solidFill>
                <a:srgbClr val="E8313C"/>
              </a:solidFill>
              <a:miter/>
            </a:ln>
          </p:spPr>
          <p:style>
            <a:lnRef idx="0">
              <a:scrgbClr r="0" g="0" b="0"/>
            </a:lnRef>
            <a:fillRef idx="0">
              <a:scrgbClr r="0" g="0" b="0"/>
            </a:fillRef>
            <a:effectRef idx="0">
              <a:scrgbClr r="0" g="0" b="0"/>
            </a:effectRef>
            <a:fontRef idx="minor"/>
          </p:style>
        </p:sp>
        <p:sp>
          <p:nvSpPr>
            <p:cNvPr id="218" name="CustomShape 5"/>
            <p:cNvSpPr/>
            <p:nvPr/>
          </p:nvSpPr>
          <p:spPr>
            <a:xfrm>
              <a:off x="2408040" y="5811120"/>
              <a:ext cx="1666080" cy="214200"/>
            </a:xfrm>
            <a:prstGeom prst="rect">
              <a:avLst/>
            </a:prstGeom>
            <a:noFill/>
            <a:ln w="12600">
              <a:solidFill>
                <a:srgbClr val="E8313C"/>
              </a:solidFill>
              <a:miter/>
            </a:ln>
          </p:spPr>
          <p:style>
            <a:lnRef idx="0">
              <a:scrgbClr r="0" g="0" b="0"/>
            </a:lnRef>
            <a:fillRef idx="0">
              <a:scrgbClr r="0" g="0" b="0"/>
            </a:fillRef>
            <a:effectRef idx="0">
              <a:scrgbClr r="0" g="0" b="0"/>
            </a:effectRef>
            <a:fontRef idx="minor"/>
          </p:style>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extShape 1"/>
          <p:cNvSpPr txBox="1"/>
          <p:nvPr/>
        </p:nvSpPr>
        <p:spPr>
          <a:xfrm>
            <a:off x="838080" y="1825560"/>
            <a:ext cx="10515240" cy="4350960"/>
          </a:xfrm>
          <a:prstGeom prst="rect">
            <a:avLst/>
          </a:prstGeom>
          <a:noFill/>
          <a:ln w="12600">
            <a:noFill/>
          </a:ln>
        </p:spPr>
        <p:txBody>
          <a:bodyPr lIns="45720" rIns="45720">
            <a:noAutofit/>
          </a:bodyPr>
          <a:lstStyle/>
          <a:p>
            <a:pPr>
              <a:lnSpc>
                <a:spcPct val="90000"/>
              </a:lnSpc>
              <a:spcBef>
                <a:spcPts val="1001"/>
              </a:spcBef>
              <a:tabLst>
                <a:tab pos="0" algn="l"/>
              </a:tabLst>
            </a:pPr>
            <a:r>
              <a:rPr lang="en-US" sz="2800" b="0" strike="noStrike" spc="-1">
                <a:solidFill>
                  <a:srgbClr val="000000"/>
                </a:solidFill>
                <a:latin typeface="Calibri"/>
                <a:ea typeface="Calibri"/>
              </a:rPr>
              <a:t>The General Data Protection Regulation (EU GDPR) '</a:t>
            </a:r>
            <a:r>
              <a:rPr lang="en-US" sz="2800" b="0" strike="noStrike" spc="-1">
                <a:solidFill>
                  <a:srgbClr val="E8313C"/>
                </a:solidFill>
                <a:latin typeface="Calibri"/>
                <a:ea typeface="Calibri"/>
              </a:rPr>
              <a:t>facilitates on the protection of natural persons with regard to the processing of personal data </a:t>
            </a:r>
            <a:r>
              <a:rPr lang="en-US" sz="2800" b="0" strike="noStrike" spc="-1">
                <a:solidFill>
                  <a:srgbClr val="000000"/>
                </a:solidFill>
                <a:latin typeface="Calibri"/>
                <a:ea typeface="Calibri"/>
              </a:rPr>
              <a:t>and</a:t>
            </a:r>
            <a:r>
              <a:rPr lang="en-US" sz="2800" b="0" strike="noStrike" spc="-1">
                <a:solidFill>
                  <a:srgbClr val="E8313C"/>
                </a:solidFill>
                <a:latin typeface="Calibri"/>
                <a:ea typeface="Calibri"/>
              </a:rPr>
              <a:t> on the free movement of such data</a:t>
            </a:r>
            <a:r>
              <a:rPr lang="en-US" sz="2800" b="0" strike="noStrike" spc="-1">
                <a:solidFill>
                  <a:srgbClr val="000000"/>
                </a:solidFill>
                <a:latin typeface="Calibri"/>
                <a:ea typeface="Calibri"/>
              </a:rPr>
              <a:t>', </a:t>
            </a:r>
            <a:endParaRPr lang="en-US" sz="2800" b="0" strike="noStrike" spc="-1">
              <a:solidFill>
                <a:srgbClr val="000000"/>
              </a:solidFill>
              <a:latin typeface="Calibri"/>
            </a:endParaRPr>
          </a:p>
          <a:p>
            <a:pPr>
              <a:lnSpc>
                <a:spcPct val="90000"/>
              </a:lnSpc>
              <a:spcBef>
                <a:spcPts val="1001"/>
              </a:spcBef>
              <a:tabLst>
                <a:tab pos="0" algn="l"/>
              </a:tabLst>
            </a:pPr>
            <a:r>
              <a:rPr lang="en-US" sz="2800" b="0" strike="noStrike" spc="-1">
                <a:solidFill>
                  <a:srgbClr val="000000"/>
                </a:solidFill>
                <a:latin typeface="Calibri"/>
                <a:ea typeface="Calibri"/>
              </a:rPr>
              <a:t>and specifies in GDPR recital 3: </a:t>
            </a:r>
            <a:br/>
            <a:r>
              <a:rPr lang="en-US" sz="2800" b="0" strike="noStrike" spc="-1">
                <a:solidFill>
                  <a:srgbClr val="000000"/>
                </a:solidFill>
                <a:latin typeface="Calibri"/>
                <a:ea typeface="Calibri"/>
              </a:rPr>
              <a:t>'</a:t>
            </a:r>
            <a:r>
              <a:rPr lang="en-US" sz="2800" b="0" strike="noStrike" spc="-1">
                <a:solidFill>
                  <a:srgbClr val="E8313C"/>
                </a:solidFill>
                <a:latin typeface="Calibri"/>
                <a:ea typeface="Calibri"/>
              </a:rPr>
              <a:t>to ensure the free flow of personal data between Member States</a:t>
            </a:r>
            <a:r>
              <a:rPr lang="en-US" sz="2800" b="0" strike="noStrike" spc="-1">
                <a:solidFill>
                  <a:srgbClr val="000000"/>
                </a:solidFill>
                <a:latin typeface="Calibri"/>
                <a:ea typeface="Calibri"/>
              </a:rPr>
              <a:t>’.</a:t>
            </a:r>
            <a:endParaRPr lang="en-US" sz="2800" b="0" strike="noStrike" spc="-1">
              <a:solidFill>
                <a:srgbClr val="000000"/>
              </a:solidFill>
              <a:latin typeface="Calibri"/>
            </a:endParaRPr>
          </a:p>
        </p:txBody>
      </p:sp>
      <p:sp>
        <p:nvSpPr>
          <p:cNvPr id="220" name="TextShape 2"/>
          <p:cNvSpPr txBox="1"/>
          <p:nvPr/>
        </p:nvSpPr>
        <p:spPr>
          <a:xfrm>
            <a:off x="838080" y="36504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1. GDPR: (1) Data Protection and (2) Free flow of personal data</a:t>
            </a:r>
            <a:endParaRPr lang="en-US" sz="3200" b="0" strike="noStrike" spc="-1">
              <a:solidFill>
                <a:srgbClr val="000000"/>
              </a:solidFill>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Shape 1"/>
          <p:cNvSpPr txBox="1"/>
          <p:nvPr/>
        </p:nvSpPr>
        <p:spPr>
          <a:xfrm>
            <a:off x="838080" y="36504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2. Special position of scientific research in the GDPR</a:t>
            </a:r>
            <a:endParaRPr lang="en-US" sz="3200" b="0" strike="noStrike" spc="-1">
              <a:solidFill>
                <a:srgbClr val="000000"/>
              </a:solidFill>
              <a:latin typeface="Calibri"/>
            </a:endParaRPr>
          </a:p>
        </p:txBody>
      </p:sp>
      <p:sp>
        <p:nvSpPr>
          <p:cNvPr id="222" name="TextShape 2"/>
          <p:cNvSpPr txBox="1"/>
          <p:nvPr/>
        </p:nvSpPr>
        <p:spPr>
          <a:xfrm>
            <a:off x="838080" y="1825560"/>
            <a:ext cx="10515240" cy="4350960"/>
          </a:xfrm>
          <a:prstGeom prst="rect">
            <a:avLst/>
          </a:prstGeom>
          <a:noFill/>
          <a:ln w="12600">
            <a:noFill/>
          </a:ln>
        </p:spPr>
        <p:txBody>
          <a:bodyPr lIns="45720" rIns="45720">
            <a:noAutofit/>
          </a:bodyPr>
          <a:lstStyle/>
          <a:p>
            <a:pPr>
              <a:lnSpc>
                <a:spcPct val="90000"/>
              </a:lnSpc>
              <a:spcBef>
                <a:spcPts val="700"/>
              </a:spcBef>
              <a:tabLst>
                <a:tab pos="0" algn="l"/>
              </a:tabLst>
            </a:pPr>
            <a:r>
              <a:rPr lang="en-US" sz="2100" b="0" strike="noStrike" spc="-1">
                <a:solidFill>
                  <a:srgbClr val="000000"/>
                </a:solidFill>
                <a:latin typeface="Calibri"/>
                <a:ea typeface="Calibri"/>
              </a:rPr>
              <a:t>See GDPR recital 157: </a:t>
            </a:r>
            <a:endParaRPr lang="en-US" sz="2100" b="0" strike="noStrike" spc="-1">
              <a:solidFill>
                <a:srgbClr val="000000"/>
              </a:solidFill>
              <a:latin typeface="Calibri"/>
            </a:endParaRPr>
          </a:p>
          <a:p>
            <a:pPr>
              <a:lnSpc>
                <a:spcPct val="90000"/>
              </a:lnSpc>
              <a:spcBef>
                <a:spcPts val="700"/>
              </a:spcBef>
              <a:tabLst>
                <a:tab pos="0" algn="l"/>
              </a:tabLst>
            </a:pPr>
            <a:endParaRPr lang="en-US" sz="2100" b="0" strike="noStrike" spc="-1">
              <a:solidFill>
                <a:srgbClr val="000000"/>
              </a:solidFill>
              <a:latin typeface="Calibri"/>
            </a:endParaRPr>
          </a:p>
          <a:p>
            <a:pPr>
              <a:lnSpc>
                <a:spcPct val="90000"/>
              </a:lnSpc>
              <a:spcBef>
                <a:spcPts val="700"/>
              </a:spcBef>
              <a:tabLst>
                <a:tab pos="0" algn="l"/>
              </a:tabLst>
            </a:pPr>
            <a:r>
              <a:rPr lang="en-US" sz="2100" b="0" strike="noStrike" spc="-1">
                <a:solidFill>
                  <a:srgbClr val="000000"/>
                </a:solidFill>
                <a:latin typeface="Calibri"/>
                <a:ea typeface="Calibri"/>
              </a:rPr>
              <a:t>By coupling information from registries, researchers can obtain new knowledge of great value with regard to widespread medical conditions such as cardiovascular disease, cancer and depression. On the basis of registries, research results can be enhanced, as they draw on a larger population. Within social science, research on the basis of registries enables researchers to obtain essential knowledge about the long-term correlation of a number of social conditions such as unemployment and education with other life conditions. Research results obtained through registries provide solid, high-quality knowledge which can provide the basis for the formulation and implementation of knowledge-based policy, improve the quality of life for a number of people and improve the efficiency of social services. </a:t>
            </a:r>
            <a:r>
              <a:rPr lang="en-US" sz="2100" b="0" strike="noStrike" spc="-1">
                <a:solidFill>
                  <a:srgbClr val="E8313C"/>
                </a:solidFill>
                <a:latin typeface="Calibri"/>
                <a:ea typeface="Calibri"/>
              </a:rPr>
              <a:t>In order to facilitate scientific research, personal data can be processed for scientific research purposes</a:t>
            </a:r>
            <a:r>
              <a:rPr lang="en-US" sz="2100" b="0" strike="noStrike" spc="-1">
                <a:solidFill>
                  <a:srgbClr val="000000"/>
                </a:solidFill>
                <a:latin typeface="Calibri"/>
                <a:ea typeface="Calibri"/>
              </a:rPr>
              <a:t>, subject to appropriate conditions and safeguards set out in Union or Member State law.</a:t>
            </a:r>
            <a:endParaRPr lang="en-US" sz="2100" b="0" strike="noStrike" spc="-1">
              <a:solidFill>
                <a:srgbClr val="000000"/>
              </a:solidFill>
              <a:latin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extShape 1"/>
          <p:cNvSpPr txBox="1"/>
          <p:nvPr/>
        </p:nvSpPr>
        <p:spPr>
          <a:xfrm>
            <a:off x="838080" y="36504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2. Special position of scientific research in the GDPR</a:t>
            </a:r>
            <a:endParaRPr lang="en-US" sz="3200" b="0" strike="noStrike" spc="-1">
              <a:solidFill>
                <a:srgbClr val="000000"/>
              </a:solidFill>
              <a:latin typeface="Calibri"/>
            </a:endParaRPr>
          </a:p>
        </p:txBody>
      </p:sp>
      <p:sp>
        <p:nvSpPr>
          <p:cNvPr id="224" name="TextShape 2"/>
          <p:cNvSpPr txBox="1"/>
          <p:nvPr/>
        </p:nvSpPr>
        <p:spPr>
          <a:xfrm>
            <a:off x="838080" y="1825560"/>
            <a:ext cx="10515240" cy="4350960"/>
          </a:xfrm>
          <a:prstGeom prst="rect">
            <a:avLst/>
          </a:prstGeom>
          <a:noFill/>
          <a:ln w="12600">
            <a:noFill/>
          </a:ln>
        </p:spPr>
        <p:txBody>
          <a:bodyPr lIns="45720" rIns="45720">
            <a:noAutofit/>
          </a:bodyPr>
          <a:lstStyle/>
          <a:p>
            <a:pPr>
              <a:lnSpc>
                <a:spcPct val="90000"/>
              </a:lnSpc>
              <a:spcBef>
                <a:spcPts val="1001"/>
              </a:spcBef>
              <a:tabLst>
                <a:tab pos="0" algn="l"/>
              </a:tabLst>
            </a:pPr>
            <a:r>
              <a:rPr lang="en-US" sz="2800" b="0" strike="noStrike" spc="-1">
                <a:solidFill>
                  <a:srgbClr val="000000"/>
                </a:solidFill>
                <a:latin typeface="Calibri"/>
                <a:ea typeface="Calibri"/>
              </a:rPr>
              <a:t>See GDPR Art 5.1.b.: </a:t>
            </a:r>
            <a:br/>
            <a:endParaRPr lang="en-US" sz="2800" b="0" strike="noStrike" spc="-1">
              <a:solidFill>
                <a:srgbClr val="000000"/>
              </a:solidFill>
              <a:latin typeface="Calibri"/>
            </a:endParaRPr>
          </a:p>
          <a:p>
            <a:pPr>
              <a:lnSpc>
                <a:spcPct val="90000"/>
              </a:lnSpc>
              <a:spcBef>
                <a:spcPts val="1001"/>
              </a:spcBef>
              <a:tabLst>
                <a:tab pos="0" algn="l"/>
              </a:tabLst>
            </a:pPr>
            <a:r>
              <a:rPr lang="en-US" sz="2800" b="0" strike="noStrike" spc="-1">
                <a:solidFill>
                  <a:srgbClr val="E8313C"/>
                </a:solidFill>
                <a:latin typeface="Calibri"/>
                <a:ea typeface="Calibri"/>
              </a:rPr>
              <a:t>further processing</a:t>
            </a:r>
            <a:r>
              <a:rPr lang="en-US" sz="2800" b="0" strike="noStrike" spc="-1">
                <a:solidFill>
                  <a:srgbClr val="000000"/>
                </a:solidFill>
                <a:latin typeface="Calibri"/>
                <a:ea typeface="Calibri"/>
              </a:rPr>
              <a:t> for archiving purposes in the public interest, </a:t>
            </a:r>
            <a:r>
              <a:rPr lang="en-US" sz="2800" b="0" strike="noStrike" spc="-1">
                <a:solidFill>
                  <a:srgbClr val="E8313C"/>
                </a:solidFill>
                <a:latin typeface="Calibri"/>
                <a:ea typeface="Calibri"/>
              </a:rPr>
              <a:t>scientific or historical research purposes</a:t>
            </a:r>
            <a:r>
              <a:rPr lang="en-US" sz="2800" b="0" strike="noStrike" spc="-1">
                <a:solidFill>
                  <a:srgbClr val="000000"/>
                </a:solidFill>
                <a:latin typeface="Calibri"/>
                <a:ea typeface="Calibri"/>
              </a:rPr>
              <a:t> or statistical purposes shall, (…), </a:t>
            </a:r>
            <a:r>
              <a:rPr lang="en-US" sz="2800" b="0" strike="noStrike" spc="-1">
                <a:solidFill>
                  <a:srgbClr val="E8313C"/>
                </a:solidFill>
                <a:latin typeface="Calibri"/>
                <a:ea typeface="Calibri"/>
              </a:rPr>
              <a:t>not be considered to be incompatible with the initial purposes.</a:t>
            </a:r>
            <a:endParaRPr lang="en-US" sz="2800" b="0" strike="noStrike" spc="-1">
              <a:solidFill>
                <a:srgbClr val="000000"/>
              </a:solidFill>
              <a:latin typeface="Calibri"/>
            </a:endParaRPr>
          </a:p>
          <a:p>
            <a:pPr>
              <a:lnSpc>
                <a:spcPct val="90000"/>
              </a:lnSpc>
              <a:spcBef>
                <a:spcPts val="1001"/>
              </a:spcBef>
              <a:tabLst>
                <a:tab pos="0" algn="l"/>
              </a:tabLst>
            </a:pPr>
            <a:endParaRPr lang="en-US" sz="2800" b="0" strike="noStrike" spc="-1">
              <a:solidFill>
                <a:srgbClr val="000000"/>
              </a:solidFill>
              <a:latin typeface="Calibri"/>
            </a:endParaRPr>
          </a:p>
          <a:p>
            <a:pPr>
              <a:lnSpc>
                <a:spcPct val="90000"/>
              </a:lnSpc>
              <a:spcBef>
                <a:spcPts val="1001"/>
              </a:spcBef>
              <a:tabLst>
                <a:tab pos="0" algn="l"/>
              </a:tabLst>
            </a:pPr>
            <a:r>
              <a:rPr lang="en-US" sz="2800" b="0" strike="noStrike" spc="-1">
                <a:solidFill>
                  <a:srgbClr val="797979"/>
                </a:solidFill>
                <a:latin typeface="Calibri"/>
                <a:ea typeface="Calibri"/>
              </a:rPr>
              <a:t>[Personal data collected for a legitimate purpose, can be GDPR compliant re-used for research purposes]</a:t>
            </a:r>
            <a:endParaRPr lang="en-US" sz="2800" b="0" strike="noStrike" spc="-1">
              <a:solidFill>
                <a:srgbClr val="000000"/>
              </a:solidFill>
              <a:latin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extShape 1"/>
          <p:cNvSpPr txBox="1"/>
          <p:nvPr/>
        </p:nvSpPr>
        <p:spPr>
          <a:xfrm>
            <a:off x="838080" y="36504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2. Special position of scientific research in the GDPR</a:t>
            </a:r>
            <a:endParaRPr lang="en-US" sz="3200" b="0" strike="noStrike" spc="-1">
              <a:solidFill>
                <a:srgbClr val="000000"/>
              </a:solidFill>
              <a:latin typeface="Calibri"/>
            </a:endParaRPr>
          </a:p>
        </p:txBody>
      </p:sp>
      <p:sp>
        <p:nvSpPr>
          <p:cNvPr id="226" name="TextShape 2"/>
          <p:cNvSpPr txBox="1"/>
          <p:nvPr/>
        </p:nvSpPr>
        <p:spPr>
          <a:xfrm>
            <a:off x="838080" y="1825560"/>
            <a:ext cx="10515240" cy="4350960"/>
          </a:xfrm>
          <a:prstGeom prst="rect">
            <a:avLst/>
          </a:prstGeom>
          <a:noFill/>
          <a:ln w="12600">
            <a:noFill/>
          </a:ln>
        </p:spPr>
        <p:txBody>
          <a:bodyPr lIns="45720" rIns="45720">
            <a:noAutofit/>
          </a:bodyPr>
          <a:lstStyle/>
          <a:p>
            <a:pPr>
              <a:lnSpc>
                <a:spcPts val="2900"/>
              </a:lnSpc>
              <a:tabLst>
                <a:tab pos="0" algn="l"/>
              </a:tabLst>
            </a:pPr>
            <a:r>
              <a:rPr lang="en-US" sz="1100" b="0" strike="noStrike" spc="-1">
                <a:solidFill>
                  <a:srgbClr val="000000"/>
                </a:solidFill>
                <a:latin typeface="Calibri"/>
                <a:ea typeface="Calibri"/>
              </a:rPr>
              <a:t>GDPR Article 89: “</a:t>
            </a:r>
            <a:r>
              <a:rPr lang="en-US" sz="1100" b="0" strike="noStrike" spc="-1">
                <a:solidFill>
                  <a:srgbClr val="E8313C"/>
                </a:solidFill>
                <a:latin typeface="Calibri"/>
                <a:ea typeface="Calibri"/>
              </a:rPr>
              <a:t>Safeguards</a:t>
            </a:r>
            <a:r>
              <a:rPr lang="en-US" sz="1100" b="0" strike="noStrike" spc="-1">
                <a:solidFill>
                  <a:srgbClr val="000000"/>
                </a:solidFill>
                <a:latin typeface="Calibri"/>
                <a:ea typeface="Calibri"/>
              </a:rPr>
              <a:t> and </a:t>
            </a:r>
            <a:r>
              <a:rPr lang="en-US" sz="1100" b="0" strike="noStrike" spc="-1">
                <a:solidFill>
                  <a:srgbClr val="E8313C"/>
                </a:solidFill>
                <a:latin typeface="Calibri"/>
                <a:ea typeface="Calibri"/>
              </a:rPr>
              <a:t>derogations</a:t>
            </a:r>
            <a:r>
              <a:rPr lang="en-US" sz="1100" b="0" strike="noStrike" spc="-1">
                <a:solidFill>
                  <a:srgbClr val="000000"/>
                </a:solidFill>
                <a:latin typeface="Calibri"/>
                <a:ea typeface="Calibri"/>
              </a:rPr>
              <a:t> relating to processing for archiving purposes in the public interest, </a:t>
            </a:r>
            <a:r>
              <a:rPr lang="en-US" sz="1100" b="0" strike="noStrike" spc="-1">
                <a:solidFill>
                  <a:srgbClr val="E8313C"/>
                </a:solidFill>
                <a:latin typeface="Calibri"/>
                <a:ea typeface="Calibri"/>
              </a:rPr>
              <a:t>scientific or historical research purposes</a:t>
            </a:r>
            <a:r>
              <a:rPr lang="en-US" sz="1100" b="0" strike="noStrike" spc="-1">
                <a:solidFill>
                  <a:srgbClr val="000000"/>
                </a:solidFill>
                <a:latin typeface="Calibri"/>
                <a:ea typeface="Calibri"/>
              </a:rPr>
              <a:t> or statistical purposes"</a:t>
            </a:r>
            <a:endParaRPr lang="en-US" sz="1100" b="0" strike="noStrike" spc="-1">
              <a:solidFill>
                <a:srgbClr val="000000"/>
              </a:solidFill>
              <a:latin typeface="Calibri"/>
            </a:endParaRPr>
          </a:p>
          <a:p>
            <a:pPr>
              <a:lnSpc>
                <a:spcPts val="2900"/>
              </a:lnSpc>
              <a:tabLst>
                <a:tab pos="0" algn="l"/>
              </a:tabLst>
            </a:pPr>
            <a:endParaRPr lang="en-US" sz="1100" b="0" strike="noStrike" spc="-1">
              <a:solidFill>
                <a:srgbClr val="000000"/>
              </a:solidFill>
              <a:latin typeface="Calibri"/>
            </a:endParaRPr>
          </a:p>
          <a:p>
            <a:pPr>
              <a:lnSpc>
                <a:spcPts val="2900"/>
              </a:lnSpc>
              <a:tabLst>
                <a:tab pos="0" algn="l"/>
              </a:tabLst>
            </a:pPr>
            <a:r>
              <a:rPr lang="en-US" sz="1100" b="0" strike="noStrike" spc="-1">
                <a:solidFill>
                  <a:srgbClr val="000000"/>
                </a:solidFill>
                <a:latin typeface="Calibri"/>
                <a:ea typeface="Calibri"/>
              </a:rPr>
              <a:t>Art 89.2. Where personal data are processed for scientific or historical research purposes or statistical purposes, Union or Member State law may provide for derogations from the rights referred to these rights of the research participants:</a:t>
            </a:r>
            <a:endParaRPr lang="en-US" sz="1100" b="0" strike="noStrike" spc="-1">
              <a:solidFill>
                <a:srgbClr val="000000"/>
              </a:solidFill>
              <a:latin typeface="Calibri"/>
            </a:endParaRPr>
          </a:p>
          <a:p>
            <a:pPr>
              <a:lnSpc>
                <a:spcPts val="2900"/>
              </a:lnSpc>
              <a:tabLst>
                <a:tab pos="0" algn="l"/>
              </a:tabLst>
            </a:pPr>
            <a:r>
              <a:rPr lang="en-US" sz="1100" b="0" strike="noStrike" spc="-1">
                <a:solidFill>
                  <a:srgbClr val="000000"/>
                </a:solidFill>
                <a:latin typeface="Calibri"/>
                <a:ea typeface="Calibri"/>
              </a:rPr>
              <a:t>Article 15 - Right of access of the data subject</a:t>
            </a:r>
            <a:endParaRPr lang="en-US" sz="1100" b="0" strike="noStrike" spc="-1">
              <a:solidFill>
                <a:srgbClr val="000000"/>
              </a:solidFill>
              <a:latin typeface="Calibri"/>
            </a:endParaRPr>
          </a:p>
          <a:p>
            <a:pPr>
              <a:lnSpc>
                <a:spcPts val="2900"/>
              </a:lnSpc>
              <a:tabLst>
                <a:tab pos="0" algn="l"/>
              </a:tabLst>
            </a:pPr>
            <a:r>
              <a:rPr lang="en-US" sz="1100" b="0" strike="noStrike" spc="-1">
                <a:solidFill>
                  <a:srgbClr val="000000"/>
                </a:solidFill>
                <a:latin typeface="Calibri"/>
                <a:ea typeface="Calibri"/>
              </a:rPr>
              <a:t>Article 16 - Right to rectification</a:t>
            </a:r>
            <a:endParaRPr lang="en-US" sz="1100" b="0" strike="noStrike" spc="-1">
              <a:solidFill>
                <a:srgbClr val="000000"/>
              </a:solidFill>
              <a:latin typeface="Calibri"/>
            </a:endParaRPr>
          </a:p>
          <a:p>
            <a:pPr>
              <a:lnSpc>
                <a:spcPts val="2900"/>
              </a:lnSpc>
              <a:tabLst>
                <a:tab pos="0" algn="l"/>
              </a:tabLst>
            </a:pPr>
            <a:r>
              <a:rPr lang="en-US" sz="1100" b="0" strike="noStrike" spc="-1">
                <a:solidFill>
                  <a:srgbClr val="000000"/>
                </a:solidFill>
                <a:latin typeface="Calibri"/>
                <a:ea typeface="Calibri"/>
              </a:rPr>
              <a:t>Article 18 - Right to restriction of processing</a:t>
            </a:r>
            <a:endParaRPr lang="en-US" sz="1100" b="0" strike="noStrike" spc="-1">
              <a:solidFill>
                <a:srgbClr val="000000"/>
              </a:solidFill>
              <a:latin typeface="Calibri"/>
            </a:endParaRPr>
          </a:p>
          <a:p>
            <a:pPr>
              <a:lnSpc>
                <a:spcPts val="2900"/>
              </a:lnSpc>
              <a:tabLst>
                <a:tab pos="0" algn="l"/>
              </a:tabLst>
            </a:pPr>
            <a:endParaRPr lang="en-US" sz="1100" b="0" strike="noStrike" spc="-1">
              <a:solidFill>
                <a:srgbClr val="000000"/>
              </a:solidFill>
              <a:latin typeface="Calibri"/>
            </a:endParaRPr>
          </a:p>
          <a:p>
            <a:pPr>
              <a:lnSpc>
                <a:spcPts val="2900"/>
              </a:lnSpc>
              <a:tabLst>
                <a:tab pos="0" algn="l"/>
              </a:tabLst>
            </a:pPr>
            <a:r>
              <a:rPr lang="en-US" sz="1100" b="0" strike="noStrike" spc="-1">
                <a:solidFill>
                  <a:srgbClr val="797979"/>
                </a:solidFill>
                <a:latin typeface="Calibri"/>
                <a:ea typeface="Calibri"/>
              </a:rPr>
              <a:t>[Example, for reasons of reproducibility and scientific integrity, further processing of personal data must be discontinued after consent has been withdrawn. Yet, the personal data that have been processed up to the moment of withdrawal of consent (and have therefore been legitimately obtained and processed) may continue to be processed. This must be clearly communicated in advance to the potential research participants.]</a:t>
            </a:r>
            <a:endParaRPr lang="en-US" sz="1100" b="0" strike="noStrike" spc="-1">
              <a:solidFill>
                <a:srgbClr val="000000"/>
              </a:solidFill>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Screenshot 2022-05-06 at 22.44.19.png" descr="Screenshot 2022-05-06 at 22.44.19.png"/>
          <p:cNvPicPr/>
          <p:nvPr/>
        </p:nvPicPr>
        <p:blipFill>
          <a:blip r:embed="rId2"/>
          <a:srcRect t="2086" b="388"/>
          <a:stretch/>
        </p:blipFill>
        <p:spPr>
          <a:xfrm>
            <a:off x="1490040" y="58320"/>
            <a:ext cx="9211320" cy="6741360"/>
          </a:xfrm>
          <a:prstGeom prst="rect">
            <a:avLst/>
          </a:prstGeom>
          <a:ln w="12600">
            <a:noFill/>
          </a:ln>
        </p:spPr>
      </p:pic>
      <p:sp>
        <p:nvSpPr>
          <p:cNvPr id="228" name="TextShape 1"/>
          <p:cNvSpPr txBox="1"/>
          <p:nvPr/>
        </p:nvSpPr>
        <p:spPr>
          <a:xfrm>
            <a:off x="838080" y="365040"/>
            <a:ext cx="10515240" cy="1325160"/>
          </a:xfrm>
          <a:prstGeom prst="rect">
            <a:avLst/>
          </a:prstGeom>
          <a:noFill/>
          <a:ln w="12600">
            <a:noFill/>
          </a:ln>
        </p:spPr>
        <p:txBody>
          <a:bodyPr lIns="45720" rIns="45720" anchor="ctr">
            <a:noAutofit/>
          </a:bodyPr>
          <a:lstStyle/>
          <a:p>
            <a:pPr>
              <a:lnSpc>
                <a:spcPct val="90000"/>
              </a:lnSpc>
              <a:tabLst>
                <a:tab pos="0" algn="l"/>
              </a:tabLst>
            </a:pPr>
            <a:r>
              <a:rPr lang="en-US" sz="3200" b="0" strike="noStrike" spc="-1">
                <a:solidFill>
                  <a:srgbClr val="000000"/>
                </a:solidFill>
                <a:latin typeface="Calibri Light"/>
                <a:ea typeface="Calibri Light"/>
              </a:rPr>
              <a:t>So:</a:t>
            </a:r>
            <a:endParaRPr lang="en-US" sz="3200" b="0" strike="noStrike" spc="-1">
              <a:solidFill>
                <a:srgbClr val="000000"/>
              </a:solidFill>
              <a:latin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TotalTime>
  <Words>1576</Words>
  <Application>Microsoft Office PowerPoint</Application>
  <PresentationFormat>Widescreen</PresentationFormat>
  <Paragraphs>152</Paragraphs>
  <Slides>33</Slides>
  <Notes>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33</vt:i4>
      </vt:variant>
    </vt:vector>
  </HeadingPairs>
  <TitlesOfParts>
    <vt:vector size="45" baseType="lpstr">
      <vt:lpstr>Arial</vt:lpstr>
      <vt:lpstr>Arial Narrow</vt:lpstr>
      <vt:lpstr>Calibri</vt:lpstr>
      <vt:lpstr>Calibri Light</vt:lpstr>
      <vt:lpstr>DejaVu Sans</vt:lpstr>
      <vt:lpstr>Museo Sans 500</vt:lpstr>
      <vt:lpstr>Trebuchet MS</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Margriet Miedema</dc:creator>
  <dc:description/>
  <cp:lastModifiedBy>Margriet Miedema</cp:lastModifiedBy>
  <cp:revision>3</cp:revision>
  <dcterms:modified xsi:type="dcterms:W3CDTF">2022-05-11T08:31:07Z</dcterms:modified>
  <dc:language>en-US</dc:language>
</cp:coreProperties>
</file>