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8" r:id="rId3"/>
    <p:sldId id="265" r:id="rId4"/>
    <p:sldId id="259" r:id="rId5"/>
    <p:sldId id="266" r:id="rId6"/>
    <p:sldId id="262" r:id="rId7"/>
    <p:sldId id="268" r:id="rId8"/>
    <p:sldId id="260" r:id="rId9"/>
    <p:sldId id="269" r:id="rId10"/>
    <p:sldId id="270" r:id="rId11"/>
    <p:sldId id="271" r:id="rId12"/>
    <p:sldId id="272" r:id="rId13"/>
    <p:sldId id="273" r:id="rId14"/>
    <p:sldId id="274" r:id="rId15"/>
    <p:sldId id="275" r:id="rId16"/>
    <p:sldId id="276" r:id="rId17"/>
    <p:sldId id="277" r:id="rId18"/>
    <p:sldId id="279" r:id="rId19"/>
    <p:sldId id="280" r:id="rId2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5D51B3-365F-47C9-86B0-F847771F3CB7}" v="375" dt="2021-08-28T17:32:43.0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95" d="100"/>
          <a:sy n="95" d="100"/>
        </p:scale>
        <p:origin x="582" y="6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Stifter" userId="62da2c7f-4380-431f-b1c1-3b38343351dc" providerId="ADAL" clId="{125D51B3-365F-47C9-86B0-F847771F3CB7}"/>
    <pc:docChg chg="undo redo custSel addSld delSld modSld sldOrd">
      <pc:chgData name="David Stifter" userId="62da2c7f-4380-431f-b1c1-3b38343351dc" providerId="ADAL" clId="{125D51B3-365F-47C9-86B0-F847771F3CB7}" dt="2021-08-28T17:32:43.094" v="8949"/>
      <pc:docMkLst>
        <pc:docMk/>
      </pc:docMkLst>
      <pc:sldChg chg="addSp delSp modSp mod">
        <pc:chgData name="David Stifter" userId="62da2c7f-4380-431f-b1c1-3b38343351dc" providerId="ADAL" clId="{125D51B3-365F-47C9-86B0-F847771F3CB7}" dt="2021-08-28T14:10:28.044" v="8797" actId="1076"/>
        <pc:sldMkLst>
          <pc:docMk/>
          <pc:sldMk cId="2183405959" sldId="256"/>
        </pc:sldMkLst>
        <pc:spChg chg="mod">
          <ac:chgData name="David Stifter" userId="62da2c7f-4380-431f-b1c1-3b38343351dc" providerId="ADAL" clId="{125D51B3-365F-47C9-86B0-F847771F3CB7}" dt="2021-08-28T14:01:48.605" v="8755" actId="27636"/>
          <ac:spMkLst>
            <pc:docMk/>
            <pc:sldMk cId="2183405959" sldId="256"/>
            <ac:spMk id="2" creationId="{8B4227E4-3B3D-4165-99B1-9D61B62C1656}"/>
          </ac:spMkLst>
        </pc:spChg>
        <pc:spChg chg="mod">
          <ac:chgData name="David Stifter" userId="62da2c7f-4380-431f-b1c1-3b38343351dc" providerId="ADAL" clId="{125D51B3-365F-47C9-86B0-F847771F3CB7}" dt="2021-08-28T14:02:22.769" v="8760" actId="207"/>
          <ac:spMkLst>
            <pc:docMk/>
            <pc:sldMk cId="2183405959" sldId="256"/>
            <ac:spMk id="3" creationId="{8825E657-BDB8-4265-9B1F-66BB0F612301}"/>
          </ac:spMkLst>
        </pc:spChg>
        <pc:spChg chg="add mod">
          <ac:chgData name="David Stifter" userId="62da2c7f-4380-431f-b1c1-3b38343351dc" providerId="ADAL" clId="{125D51B3-365F-47C9-86B0-F847771F3CB7}" dt="2021-08-28T14:02:42.423" v="8761" actId="14100"/>
          <ac:spMkLst>
            <pc:docMk/>
            <pc:sldMk cId="2183405959" sldId="256"/>
            <ac:spMk id="4" creationId="{24E7D170-EF79-4821-8F20-C786B36E7C75}"/>
          </ac:spMkLst>
        </pc:spChg>
        <pc:picChg chg="add mod">
          <ac:chgData name="David Stifter" userId="62da2c7f-4380-431f-b1c1-3b38343351dc" providerId="ADAL" clId="{125D51B3-365F-47C9-86B0-F847771F3CB7}" dt="2021-08-28T14:10:10.350" v="8793" actId="1076"/>
          <ac:picMkLst>
            <pc:docMk/>
            <pc:sldMk cId="2183405959" sldId="256"/>
            <ac:picMk id="6" creationId="{282F2232-441F-48BA-8073-7A1363A68EB8}"/>
          </ac:picMkLst>
        </pc:picChg>
        <pc:picChg chg="add del mod modCrop">
          <ac:chgData name="David Stifter" userId="62da2c7f-4380-431f-b1c1-3b38343351dc" providerId="ADAL" clId="{125D51B3-365F-47C9-86B0-F847771F3CB7}" dt="2021-08-28T14:09:28.387" v="8782" actId="478"/>
          <ac:picMkLst>
            <pc:docMk/>
            <pc:sldMk cId="2183405959" sldId="256"/>
            <ac:picMk id="7" creationId="{F014728B-7574-450E-84F4-988577775AF4}"/>
          </ac:picMkLst>
        </pc:picChg>
        <pc:picChg chg="add mod">
          <ac:chgData name="David Stifter" userId="62da2c7f-4380-431f-b1c1-3b38343351dc" providerId="ADAL" clId="{125D51B3-365F-47C9-86B0-F847771F3CB7}" dt="2021-08-28T14:10:28.044" v="8797" actId="1076"/>
          <ac:picMkLst>
            <pc:docMk/>
            <pc:sldMk cId="2183405959" sldId="256"/>
            <ac:picMk id="8" creationId="{98961AF5-9D77-43E7-8BC8-1522526AA84A}"/>
          </ac:picMkLst>
        </pc:picChg>
        <pc:picChg chg="add mod">
          <ac:chgData name="David Stifter" userId="62da2c7f-4380-431f-b1c1-3b38343351dc" providerId="ADAL" clId="{125D51B3-365F-47C9-86B0-F847771F3CB7}" dt="2021-08-28T14:10:26.053" v="8796" actId="14100"/>
          <ac:picMkLst>
            <pc:docMk/>
            <pc:sldMk cId="2183405959" sldId="256"/>
            <ac:picMk id="1026" creationId="{0899B35A-55F3-456C-9573-30F93D3FE3E3}"/>
          </ac:picMkLst>
        </pc:picChg>
      </pc:sldChg>
      <pc:sldChg chg="addSp delSp modSp mod">
        <pc:chgData name="David Stifter" userId="62da2c7f-4380-431f-b1c1-3b38343351dc" providerId="ADAL" clId="{125D51B3-365F-47C9-86B0-F847771F3CB7}" dt="2021-08-28T06:42:15.324" v="2068" actId="478"/>
        <pc:sldMkLst>
          <pc:docMk/>
          <pc:sldMk cId="711934716" sldId="258"/>
        </pc:sldMkLst>
        <pc:spChg chg="mod">
          <ac:chgData name="David Stifter" userId="62da2c7f-4380-431f-b1c1-3b38343351dc" providerId="ADAL" clId="{125D51B3-365F-47C9-86B0-F847771F3CB7}" dt="2021-08-28T06:34:35.354" v="1812" actId="207"/>
          <ac:spMkLst>
            <pc:docMk/>
            <pc:sldMk cId="711934716" sldId="258"/>
            <ac:spMk id="2" creationId="{5D5FBBF7-4DFA-42FF-936D-E41C220EE1C3}"/>
          </ac:spMkLst>
        </pc:spChg>
        <pc:spChg chg="add mod">
          <ac:chgData name="David Stifter" userId="62da2c7f-4380-431f-b1c1-3b38343351dc" providerId="ADAL" clId="{125D51B3-365F-47C9-86B0-F847771F3CB7}" dt="2021-08-28T06:40:36.154" v="2060" actId="1036"/>
          <ac:spMkLst>
            <pc:docMk/>
            <pc:sldMk cId="711934716" sldId="258"/>
            <ac:spMk id="3" creationId="{B8CE3317-3E9B-427E-92D7-58C25FE6B92B}"/>
          </ac:spMkLst>
        </pc:spChg>
        <pc:spChg chg="del mod">
          <ac:chgData name="David Stifter" userId="62da2c7f-4380-431f-b1c1-3b38343351dc" providerId="ADAL" clId="{125D51B3-365F-47C9-86B0-F847771F3CB7}" dt="2021-08-21T10:02:01.813" v="28" actId="478"/>
          <ac:spMkLst>
            <pc:docMk/>
            <pc:sldMk cId="711934716" sldId="258"/>
            <ac:spMk id="3" creationId="{CEA3113A-4644-4704-88A6-B9F3E7C75376}"/>
          </ac:spMkLst>
        </pc:spChg>
        <pc:spChg chg="mod">
          <ac:chgData name="David Stifter" userId="62da2c7f-4380-431f-b1c1-3b38343351dc" providerId="ADAL" clId="{125D51B3-365F-47C9-86B0-F847771F3CB7}" dt="2021-08-28T06:37:09.624" v="1976" actId="15"/>
          <ac:spMkLst>
            <pc:docMk/>
            <pc:sldMk cId="711934716" sldId="258"/>
            <ac:spMk id="4" creationId="{3F95145A-C5C7-46C2-89EA-B3D881C1F803}"/>
          </ac:spMkLst>
        </pc:spChg>
        <pc:spChg chg="add del mod">
          <ac:chgData name="David Stifter" userId="62da2c7f-4380-431f-b1c1-3b38343351dc" providerId="ADAL" clId="{125D51B3-365F-47C9-86B0-F847771F3CB7}" dt="2021-08-28T06:37:03.334" v="1975" actId="478"/>
          <ac:spMkLst>
            <pc:docMk/>
            <pc:sldMk cId="711934716" sldId="258"/>
            <ac:spMk id="5" creationId="{936FDAAB-7B6C-44DD-AF0C-3BB44D23320B}"/>
          </ac:spMkLst>
        </pc:spChg>
        <pc:spChg chg="del">
          <ac:chgData name="David Stifter" userId="62da2c7f-4380-431f-b1c1-3b38343351dc" providerId="ADAL" clId="{125D51B3-365F-47C9-86B0-F847771F3CB7}" dt="2021-08-28T06:42:15.324" v="2068" actId="478"/>
          <ac:spMkLst>
            <pc:docMk/>
            <pc:sldMk cId="711934716" sldId="258"/>
            <ac:spMk id="6" creationId="{6D2CAD66-6A43-4189-B28C-D5DB2546F7F8}"/>
          </ac:spMkLst>
        </pc:spChg>
      </pc:sldChg>
      <pc:sldChg chg="addSp delSp modSp add mod">
        <pc:chgData name="David Stifter" userId="62da2c7f-4380-431f-b1c1-3b38343351dc" providerId="ADAL" clId="{125D51B3-365F-47C9-86B0-F847771F3CB7}" dt="2021-08-28T12:04:08.090" v="6792" actId="113"/>
        <pc:sldMkLst>
          <pc:docMk/>
          <pc:sldMk cId="3360520040" sldId="259"/>
        </pc:sldMkLst>
        <pc:spChg chg="del mod">
          <ac:chgData name="David Stifter" userId="62da2c7f-4380-431f-b1c1-3b38343351dc" providerId="ADAL" clId="{125D51B3-365F-47C9-86B0-F847771F3CB7}" dt="2021-08-28T07:09:30.202" v="2405" actId="478"/>
          <ac:spMkLst>
            <pc:docMk/>
            <pc:sldMk cId="3360520040" sldId="259"/>
            <ac:spMk id="2" creationId="{5D5FBBF7-4DFA-42FF-936D-E41C220EE1C3}"/>
          </ac:spMkLst>
        </pc:spChg>
        <pc:spChg chg="mod">
          <ac:chgData name="David Stifter" userId="62da2c7f-4380-431f-b1c1-3b38343351dc" providerId="ADAL" clId="{125D51B3-365F-47C9-86B0-F847771F3CB7}" dt="2021-08-28T09:44:06.331" v="3618" actId="207"/>
          <ac:spMkLst>
            <pc:docMk/>
            <pc:sldMk cId="3360520040" sldId="259"/>
            <ac:spMk id="4" creationId="{3F95145A-C5C7-46C2-89EA-B3D881C1F803}"/>
          </ac:spMkLst>
        </pc:spChg>
        <pc:spChg chg="mod">
          <ac:chgData name="David Stifter" userId="62da2c7f-4380-431f-b1c1-3b38343351dc" providerId="ADAL" clId="{125D51B3-365F-47C9-86B0-F847771F3CB7}" dt="2021-08-28T12:04:08.090" v="6792" actId="113"/>
          <ac:spMkLst>
            <pc:docMk/>
            <pc:sldMk cId="3360520040" sldId="259"/>
            <ac:spMk id="5" creationId="{936FDAAB-7B6C-44DD-AF0C-3BB44D23320B}"/>
          </ac:spMkLst>
        </pc:spChg>
        <pc:spChg chg="add mod">
          <ac:chgData name="David Stifter" userId="62da2c7f-4380-431f-b1c1-3b38343351dc" providerId="ADAL" clId="{125D51B3-365F-47C9-86B0-F847771F3CB7}" dt="2021-08-28T06:41:01.399" v="2062"/>
          <ac:spMkLst>
            <pc:docMk/>
            <pc:sldMk cId="3360520040" sldId="259"/>
            <ac:spMk id="6" creationId="{40DEEE2D-E2FF-42A0-B763-DCA220E28117}"/>
          </ac:spMkLst>
        </pc:spChg>
        <pc:spChg chg="add del mod">
          <ac:chgData name="David Stifter" userId="62da2c7f-4380-431f-b1c1-3b38343351dc" providerId="ADAL" clId="{125D51B3-365F-47C9-86B0-F847771F3CB7}" dt="2021-08-28T07:09:33.693" v="2408" actId="478"/>
          <ac:spMkLst>
            <pc:docMk/>
            <pc:sldMk cId="3360520040" sldId="259"/>
            <ac:spMk id="8" creationId="{BAF1D34F-A079-45F7-96C0-D6D738A766E1}"/>
          </ac:spMkLst>
        </pc:spChg>
        <pc:spChg chg="add mod">
          <ac:chgData name="David Stifter" userId="62da2c7f-4380-431f-b1c1-3b38343351dc" providerId="ADAL" clId="{125D51B3-365F-47C9-86B0-F847771F3CB7}" dt="2021-08-28T10:21:45.309" v="4258" actId="947"/>
          <ac:spMkLst>
            <pc:docMk/>
            <pc:sldMk cId="3360520040" sldId="259"/>
            <ac:spMk id="9" creationId="{08C9B33B-1A7F-42E6-BBAE-BE405C4CC6A6}"/>
          </ac:spMkLst>
        </pc:spChg>
        <pc:spChg chg="add mod">
          <ac:chgData name="David Stifter" userId="62da2c7f-4380-431f-b1c1-3b38343351dc" providerId="ADAL" clId="{125D51B3-365F-47C9-86B0-F847771F3CB7}" dt="2021-08-28T07:11:26.439" v="2451" actId="1076"/>
          <ac:spMkLst>
            <pc:docMk/>
            <pc:sldMk cId="3360520040" sldId="259"/>
            <ac:spMk id="11" creationId="{E85F88D9-0BE9-4282-9D52-5CFB90A09E63}"/>
          </ac:spMkLst>
        </pc:spChg>
        <pc:spChg chg="add mod">
          <ac:chgData name="David Stifter" userId="62da2c7f-4380-431f-b1c1-3b38343351dc" providerId="ADAL" clId="{125D51B3-365F-47C9-86B0-F847771F3CB7}" dt="2021-08-28T07:11:33.478" v="2452" actId="1076"/>
          <ac:spMkLst>
            <pc:docMk/>
            <pc:sldMk cId="3360520040" sldId="259"/>
            <ac:spMk id="12" creationId="{B4221D1E-481A-4766-857D-F882F1705F4B}"/>
          </ac:spMkLst>
        </pc:spChg>
        <pc:picChg chg="add del mod">
          <ac:chgData name="David Stifter" userId="62da2c7f-4380-431f-b1c1-3b38343351dc" providerId="ADAL" clId="{125D51B3-365F-47C9-86B0-F847771F3CB7}" dt="2021-08-26T19:49:53.705" v="1657" actId="478"/>
          <ac:picMkLst>
            <pc:docMk/>
            <pc:sldMk cId="3360520040" sldId="259"/>
            <ac:picMk id="6" creationId="{EA894E90-D1D2-467F-A816-8D9D29C53F1F}"/>
          </ac:picMkLst>
        </pc:picChg>
        <pc:picChg chg="add mod">
          <ac:chgData name="David Stifter" userId="62da2c7f-4380-431f-b1c1-3b38343351dc" providerId="ADAL" clId="{125D51B3-365F-47C9-86B0-F847771F3CB7}" dt="2021-08-28T07:10:29.001" v="2435" actId="14100"/>
          <ac:picMkLst>
            <pc:docMk/>
            <pc:sldMk cId="3360520040" sldId="259"/>
            <ac:picMk id="10" creationId="{C2F64432-61DC-40CE-9BA1-07164C4E2304}"/>
          </ac:picMkLst>
        </pc:picChg>
        <pc:picChg chg="add del">
          <ac:chgData name="David Stifter" userId="62da2c7f-4380-431f-b1c1-3b38343351dc" providerId="ADAL" clId="{125D51B3-365F-47C9-86B0-F847771F3CB7}" dt="2021-08-28T07:17:50.065" v="2544"/>
          <ac:picMkLst>
            <pc:docMk/>
            <pc:sldMk cId="3360520040" sldId="259"/>
            <ac:picMk id="13" creationId="{255216BD-2350-4C9F-8FA7-A53BE51888B2}"/>
          </ac:picMkLst>
        </pc:picChg>
        <pc:picChg chg="add mod ord">
          <ac:chgData name="David Stifter" userId="62da2c7f-4380-431f-b1c1-3b38343351dc" providerId="ADAL" clId="{125D51B3-365F-47C9-86B0-F847771F3CB7}" dt="2021-08-28T07:19:40.907" v="2633" actId="29295"/>
          <ac:picMkLst>
            <pc:docMk/>
            <pc:sldMk cId="3360520040" sldId="259"/>
            <ac:picMk id="14" creationId="{B318F88D-8DBF-4481-9EBF-A5277FD39351}"/>
          </ac:picMkLst>
        </pc:picChg>
        <pc:picChg chg="add del mod">
          <ac:chgData name="David Stifter" userId="62da2c7f-4380-431f-b1c1-3b38343351dc" providerId="ADAL" clId="{125D51B3-365F-47C9-86B0-F847771F3CB7}" dt="2021-08-28T07:17:25.731" v="2538" actId="21"/>
          <ac:picMkLst>
            <pc:docMk/>
            <pc:sldMk cId="3360520040" sldId="259"/>
            <ac:picMk id="2050" creationId="{1FA36711-778E-4482-9871-5707E57D3C38}"/>
          </ac:picMkLst>
        </pc:picChg>
        <pc:picChg chg="add del">
          <ac:chgData name="David Stifter" userId="62da2c7f-4380-431f-b1c1-3b38343351dc" providerId="ADAL" clId="{125D51B3-365F-47C9-86B0-F847771F3CB7}" dt="2021-08-28T07:17:47.290" v="2540"/>
          <ac:picMkLst>
            <pc:docMk/>
            <pc:sldMk cId="3360520040" sldId="259"/>
            <ac:picMk id="2052" creationId="{CD3B5A22-7BB4-4FA8-8942-409BE71F8FA3}"/>
          </ac:picMkLst>
        </pc:picChg>
        <pc:picChg chg="add del">
          <ac:chgData name="David Stifter" userId="62da2c7f-4380-431f-b1c1-3b38343351dc" providerId="ADAL" clId="{125D51B3-365F-47C9-86B0-F847771F3CB7}" dt="2021-08-28T07:17:48.699" v="2542"/>
          <ac:picMkLst>
            <pc:docMk/>
            <pc:sldMk cId="3360520040" sldId="259"/>
            <ac:picMk id="2054" creationId="{64478CFB-522F-4B78-8711-7BEAC4BF113C}"/>
          </ac:picMkLst>
        </pc:picChg>
        <pc:picChg chg="add del mod">
          <ac:chgData name="David Stifter" userId="62da2c7f-4380-431f-b1c1-3b38343351dc" providerId="ADAL" clId="{125D51B3-365F-47C9-86B0-F847771F3CB7}" dt="2021-08-28T07:18:08.203" v="2593" actId="478"/>
          <ac:picMkLst>
            <pc:docMk/>
            <pc:sldMk cId="3360520040" sldId="259"/>
            <ac:picMk id="2056" creationId="{941B04F2-0F31-4598-9B86-DD77EC817E5D}"/>
          </ac:picMkLst>
        </pc:picChg>
      </pc:sldChg>
      <pc:sldChg chg="addSp delSp modSp add mod ord">
        <pc:chgData name="David Stifter" userId="62da2c7f-4380-431f-b1c1-3b38343351dc" providerId="ADAL" clId="{125D51B3-365F-47C9-86B0-F847771F3CB7}" dt="2021-08-28T09:57:47.518" v="3843" actId="20577"/>
        <pc:sldMkLst>
          <pc:docMk/>
          <pc:sldMk cId="2883653042" sldId="260"/>
        </pc:sldMkLst>
        <pc:spChg chg="del mod">
          <ac:chgData name="David Stifter" userId="62da2c7f-4380-431f-b1c1-3b38343351dc" providerId="ADAL" clId="{125D51B3-365F-47C9-86B0-F847771F3CB7}" dt="2021-08-28T09:45:42.898" v="3629" actId="478"/>
          <ac:spMkLst>
            <pc:docMk/>
            <pc:sldMk cId="2883653042" sldId="260"/>
            <ac:spMk id="2" creationId="{5D5FBBF7-4DFA-42FF-936D-E41C220EE1C3}"/>
          </ac:spMkLst>
        </pc:spChg>
        <pc:spChg chg="del">
          <ac:chgData name="David Stifter" userId="62da2c7f-4380-431f-b1c1-3b38343351dc" providerId="ADAL" clId="{125D51B3-365F-47C9-86B0-F847771F3CB7}" dt="2021-08-28T06:48:13.953" v="2214" actId="478"/>
          <ac:spMkLst>
            <pc:docMk/>
            <pc:sldMk cId="2883653042" sldId="260"/>
            <ac:spMk id="4" creationId="{3F95145A-C5C7-46C2-89EA-B3D881C1F803}"/>
          </ac:spMkLst>
        </pc:spChg>
        <pc:spChg chg="mod">
          <ac:chgData name="David Stifter" userId="62da2c7f-4380-431f-b1c1-3b38343351dc" providerId="ADAL" clId="{125D51B3-365F-47C9-86B0-F847771F3CB7}" dt="2021-08-28T09:48:33.729" v="3733" actId="114"/>
          <ac:spMkLst>
            <pc:docMk/>
            <pc:sldMk cId="2883653042" sldId="260"/>
            <ac:spMk id="5" creationId="{936FDAAB-7B6C-44DD-AF0C-3BB44D23320B}"/>
          </ac:spMkLst>
        </pc:spChg>
        <pc:spChg chg="add mod">
          <ac:chgData name="David Stifter" userId="62da2c7f-4380-431f-b1c1-3b38343351dc" providerId="ADAL" clId="{125D51B3-365F-47C9-86B0-F847771F3CB7}" dt="2021-08-28T06:41:09.224" v="2065"/>
          <ac:spMkLst>
            <pc:docMk/>
            <pc:sldMk cId="2883653042" sldId="260"/>
            <ac:spMk id="7" creationId="{656922F1-F512-4E60-853C-47C9B8DCF371}"/>
          </ac:spMkLst>
        </pc:spChg>
        <pc:spChg chg="add mod">
          <ac:chgData name="David Stifter" userId="62da2c7f-4380-431f-b1c1-3b38343351dc" providerId="ADAL" clId="{125D51B3-365F-47C9-86B0-F847771F3CB7}" dt="2021-08-28T09:45:56.615" v="3632" actId="207"/>
          <ac:spMkLst>
            <pc:docMk/>
            <pc:sldMk cId="2883653042" sldId="260"/>
            <ac:spMk id="9" creationId="{AD6513D4-6C6E-4966-9ADD-B7900505640C}"/>
          </ac:spMkLst>
        </pc:spChg>
        <pc:spChg chg="add mod">
          <ac:chgData name="David Stifter" userId="62da2c7f-4380-431f-b1c1-3b38343351dc" providerId="ADAL" clId="{125D51B3-365F-47C9-86B0-F847771F3CB7}" dt="2021-08-28T09:57:47.518" v="3843" actId="20577"/>
          <ac:spMkLst>
            <pc:docMk/>
            <pc:sldMk cId="2883653042" sldId="260"/>
            <ac:spMk id="10" creationId="{26C615F1-FC49-41F3-8C78-90A5688D71B8}"/>
          </ac:spMkLst>
        </pc:spChg>
        <pc:spChg chg="add del mod">
          <ac:chgData name="David Stifter" userId="62da2c7f-4380-431f-b1c1-3b38343351dc" providerId="ADAL" clId="{125D51B3-365F-47C9-86B0-F847771F3CB7}" dt="2021-08-28T09:45:44.704" v="3630" actId="478"/>
          <ac:spMkLst>
            <pc:docMk/>
            <pc:sldMk cId="2883653042" sldId="260"/>
            <ac:spMk id="11" creationId="{22FED564-2E50-4670-8B80-A21648745B5B}"/>
          </ac:spMkLst>
        </pc:spChg>
        <pc:picChg chg="add mod modCrop">
          <ac:chgData name="David Stifter" userId="62da2c7f-4380-431f-b1c1-3b38343351dc" providerId="ADAL" clId="{125D51B3-365F-47C9-86B0-F847771F3CB7}" dt="2021-08-28T09:48:26.770" v="3719" actId="1076"/>
          <ac:picMkLst>
            <pc:docMk/>
            <pc:sldMk cId="2883653042" sldId="260"/>
            <ac:picMk id="6" creationId="{19D0931C-E80B-4A19-9D3B-24302603B2EF}"/>
          </ac:picMkLst>
        </pc:picChg>
        <pc:picChg chg="del">
          <ac:chgData name="David Stifter" userId="62da2c7f-4380-431f-b1c1-3b38343351dc" providerId="ADAL" clId="{125D51B3-365F-47C9-86B0-F847771F3CB7}" dt="2021-08-22T16:35:03.980" v="946" actId="478"/>
          <ac:picMkLst>
            <pc:docMk/>
            <pc:sldMk cId="2883653042" sldId="260"/>
            <ac:picMk id="6" creationId="{EA894E90-D1D2-467F-A816-8D9D29C53F1F}"/>
          </ac:picMkLst>
        </pc:picChg>
        <pc:picChg chg="add mod">
          <ac:chgData name="David Stifter" userId="62da2c7f-4380-431f-b1c1-3b38343351dc" providerId="ADAL" clId="{125D51B3-365F-47C9-86B0-F847771F3CB7}" dt="2021-08-28T09:48:02.112" v="3718"/>
          <ac:picMkLst>
            <pc:docMk/>
            <pc:sldMk cId="2883653042" sldId="260"/>
            <ac:picMk id="1026" creationId="{F0918779-DF56-4531-87C3-534DD17C9F6F}"/>
          </ac:picMkLst>
        </pc:picChg>
      </pc:sldChg>
      <pc:sldChg chg="addSp delSp modSp add del mod">
        <pc:chgData name="David Stifter" userId="62da2c7f-4380-431f-b1c1-3b38343351dc" providerId="ADAL" clId="{125D51B3-365F-47C9-86B0-F847771F3CB7}" dt="2021-08-28T08:18:31.360" v="2937" actId="47"/>
        <pc:sldMkLst>
          <pc:docMk/>
          <pc:sldMk cId="2466679348" sldId="261"/>
        </pc:sldMkLst>
        <pc:spChg chg="del">
          <ac:chgData name="David Stifter" userId="62da2c7f-4380-431f-b1c1-3b38343351dc" providerId="ADAL" clId="{125D51B3-365F-47C9-86B0-F847771F3CB7}" dt="2021-08-28T06:48:04.213" v="2210" actId="478"/>
          <ac:spMkLst>
            <pc:docMk/>
            <pc:sldMk cId="2466679348" sldId="261"/>
            <ac:spMk id="4" creationId="{3F95145A-C5C7-46C2-89EA-B3D881C1F803}"/>
          </ac:spMkLst>
        </pc:spChg>
        <pc:spChg chg="mod">
          <ac:chgData name="David Stifter" userId="62da2c7f-4380-431f-b1c1-3b38343351dc" providerId="ADAL" clId="{125D51B3-365F-47C9-86B0-F847771F3CB7}" dt="2021-08-26T17:45:13.542" v="1392" actId="20577"/>
          <ac:spMkLst>
            <pc:docMk/>
            <pc:sldMk cId="2466679348" sldId="261"/>
            <ac:spMk id="5" creationId="{936FDAAB-7B6C-44DD-AF0C-3BB44D23320B}"/>
          </ac:spMkLst>
        </pc:spChg>
        <pc:spChg chg="add mod">
          <ac:chgData name="David Stifter" userId="62da2c7f-4380-431f-b1c1-3b38343351dc" providerId="ADAL" clId="{125D51B3-365F-47C9-86B0-F847771F3CB7}" dt="2021-08-28T06:41:03.600" v="2063"/>
          <ac:spMkLst>
            <pc:docMk/>
            <pc:sldMk cId="2466679348" sldId="261"/>
            <ac:spMk id="6" creationId="{9D848147-047A-4254-8EC6-E78A152E0836}"/>
          </ac:spMkLst>
        </pc:spChg>
        <pc:spChg chg="add mod">
          <ac:chgData name="David Stifter" userId="62da2c7f-4380-431f-b1c1-3b38343351dc" providerId="ADAL" clId="{125D51B3-365F-47C9-86B0-F847771F3CB7}" dt="2021-08-28T06:48:04.653" v="2211"/>
          <ac:spMkLst>
            <pc:docMk/>
            <pc:sldMk cId="2466679348" sldId="261"/>
            <ac:spMk id="7" creationId="{DAB2C485-8F34-4085-A467-7DA3CE3A545F}"/>
          </ac:spMkLst>
        </pc:spChg>
        <pc:picChg chg="del">
          <ac:chgData name="David Stifter" userId="62da2c7f-4380-431f-b1c1-3b38343351dc" providerId="ADAL" clId="{125D51B3-365F-47C9-86B0-F847771F3CB7}" dt="2021-08-26T19:49:49.296" v="1656" actId="478"/>
          <ac:picMkLst>
            <pc:docMk/>
            <pc:sldMk cId="2466679348" sldId="261"/>
            <ac:picMk id="6" creationId="{EA894E90-D1D2-467F-A816-8D9D29C53F1F}"/>
          </ac:picMkLst>
        </pc:picChg>
      </pc:sldChg>
      <pc:sldChg chg="addSp delSp modSp add mod">
        <pc:chgData name="David Stifter" userId="62da2c7f-4380-431f-b1c1-3b38343351dc" providerId="ADAL" clId="{125D51B3-365F-47C9-86B0-F847771F3CB7}" dt="2021-08-28T17:23:18.373" v="8917" actId="20577"/>
        <pc:sldMkLst>
          <pc:docMk/>
          <pc:sldMk cId="1343147154" sldId="262"/>
        </pc:sldMkLst>
        <pc:spChg chg="del mod">
          <ac:chgData name="David Stifter" userId="62da2c7f-4380-431f-b1c1-3b38343351dc" providerId="ADAL" clId="{125D51B3-365F-47C9-86B0-F847771F3CB7}" dt="2021-08-28T08:29:34.366" v="3028" actId="478"/>
          <ac:spMkLst>
            <pc:docMk/>
            <pc:sldMk cId="1343147154" sldId="262"/>
            <ac:spMk id="2" creationId="{5D5FBBF7-4DFA-42FF-936D-E41C220EE1C3}"/>
          </ac:spMkLst>
        </pc:spChg>
        <pc:spChg chg="del">
          <ac:chgData name="David Stifter" userId="62da2c7f-4380-431f-b1c1-3b38343351dc" providerId="ADAL" clId="{125D51B3-365F-47C9-86B0-F847771F3CB7}" dt="2021-08-28T06:48:09.284" v="2212" actId="478"/>
          <ac:spMkLst>
            <pc:docMk/>
            <pc:sldMk cId="1343147154" sldId="262"/>
            <ac:spMk id="4" creationId="{3F95145A-C5C7-46C2-89EA-B3D881C1F803}"/>
          </ac:spMkLst>
        </pc:spChg>
        <pc:spChg chg="mod">
          <ac:chgData name="David Stifter" userId="62da2c7f-4380-431f-b1c1-3b38343351dc" providerId="ADAL" clId="{125D51B3-365F-47C9-86B0-F847771F3CB7}" dt="2021-08-28T17:23:18.373" v="8917" actId="20577"/>
          <ac:spMkLst>
            <pc:docMk/>
            <pc:sldMk cId="1343147154" sldId="262"/>
            <ac:spMk id="5" creationId="{936FDAAB-7B6C-44DD-AF0C-3BB44D23320B}"/>
          </ac:spMkLst>
        </pc:spChg>
        <pc:spChg chg="add mod">
          <ac:chgData name="David Stifter" userId="62da2c7f-4380-431f-b1c1-3b38343351dc" providerId="ADAL" clId="{125D51B3-365F-47C9-86B0-F847771F3CB7}" dt="2021-08-28T06:41:07.094" v="2064"/>
          <ac:spMkLst>
            <pc:docMk/>
            <pc:sldMk cId="1343147154" sldId="262"/>
            <ac:spMk id="6" creationId="{5666A49C-5CC9-48CC-8E1D-4CA49C93ADE1}"/>
          </ac:spMkLst>
        </pc:spChg>
        <pc:spChg chg="add mod">
          <ac:chgData name="David Stifter" userId="62da2c7f-4380-431f-b1c1-3b38343351dc" providerId="ADAL" clId="{125D51B3-365F-47C9-86B0-F847771F3CB7}" dt="2021-08-28T09:44:20.683" v="3620" actId="207"/>
          <ac:spMkLst>
            <pc:docMk/>
            <pc:sldMk cId="1343147154" sldId="262"/>
            <ac:spMk id="7" creationId="{80BEC58B-0A23-41E0-9B90-2314C91B0C90}"/>
          </ac:spMkLst>
        </pc:spChg>
        <pc:spChg chg="add mod">
          <ac:chgData name="David Stifter" userId="62da2c7f-4380-431f-b1c1-3b38343351dc" providerId="ADAL" clId="{125D51B3-365F-47C9-86B0-F847771F3CB7}" dt="2021-08-28T08:30:22.682" v="3068" actId="1037"/>
          <ac:spMkLst>
            <pc:docMk/>
            <pc:sldMk cId="1343147154" sldId="262"/>
            <ac:spMk id="10" creationId="{B0D55882-E9FA-4C0C-AD03-D9C6EA45AA4E}"/>
          </ac:spMkLst>
        </pc:spChg>
        <pc:spChg chg="add del mod">
          <ac:chgData name="David Stifter" userId="62da2c7f-4380-431f-b1c1-3b38343351dc" providerId="ADAL" clId="{125D51B3-365F-47C9-86B0-F847771F3CB7}" dt="2021-08-28T08:26:07.313" v="2997" actId="478"/>
          <ac:spMkLst>
            <pc:docMk/>
            <pc:sldMk cId="1343147154" sldId="262"/>
            <ac:spMk id="11" creationId="{75C70C6D-5E26-44AC-B3CD-86D065CE9F4E}"/>
          </ac:spMkLst>
        </pc:spChg>
        <pc:spChg chg="add mod">
          <ac:chgData name="David Stifter" userId="62da2c7f-4380-431f-b1c1-3b38343351dc" providerId="ADAL" clId="{125D51B3-365F-47C9-86B0-F847771F3CB7}" dt="2021-08-28T08:30:22.682" v="3068" actId="1037"/>
          <ac:spMkLst>
            <pc:docMk/>
            <pc:sldMk cId="1343147154" sldId="262"/>
            <ac:spMk id="15" creationId="{D76EF703-2114-490B-81C2-9F6C733AF82A}"/>
          </ac:spMkLst>
        </pc:spChg>
        <pc:spChg chg="add mod">
          <ac:chgData name="David Stifter" userId="62da2c7f-4380-431f-b1c1-3b38343351dc" providerId="ADAL" clId="{125D51B3-365F-47C9-86B0-F847771F3CB7}" dt="2021-08-28T08:30:22.682" v="3068" actId="1037"/>
          <ac:spMkLst>
            <pc:docMk/>
            <pc:sldMk cId="1343147154" sldId="262"/>
            <ac:spMk id="16" creationId="{E65714D7-CB64-4349-B259-8753554D5177}"/>
          </ac:spMkLst>
        </pc:spChg>
        <pc:spChg chg="add mod">
          <ac:chgData name="David Stifter" userId="62da2c7f-4380-431f-b1c1-3b38343351dc" providerId="ADAL" clId="{125D51B3-365F-47C9-86B0-F847771F3CB7}" dt="2021-08-28T08:30:22.682" v="3068" actId="1037"/>
          <ac:spMkLst>
            <pc:docMk/>
            <pc:sldMk cId="1343147154" sldId="262"/>
            <ac:spMk id="17" creationId="{6AE73ACC-8E00-4454-9F76-258AF0D9CD53}"/>
          </ac:spMkLst>
        </pc:spChg>
        <pc:spChg chg="add del mod">
          <ac:chgData name="David Stifter" userId="62da2c7f-4380-431f-b1c1-3b38343351dc" providerId="ADAL" clId="{125D51B3-365F-47C9-86B0-F847771F3CB7}" dt="2021-08-28T08:29:36.739" v="3029" actId="478"/>
          <ac:spMkLst>
            <pc:docMk/>
            <pc:sldMk cId="1343147154" sldId="262"/>
            <ac:spMk id="19" creationId="{1ED8C43B-7EDD-41AC-B7CD-DFC9A966BFD7}"/>
          </ac:spMkLst>
        </pc:spChg>
        <pc:spChg chg="add mod">
          <ac:chgData name="David Stifter" userId="62da2c7f-4380-431f-b1c1-3b38343351dc" providerId="ADAL" clId="{125D51B3-365F-47C9-86B0-F847771F3CB7}" dt="2021-08-28T10:23:37.089" v="4307" actId="947"/>
          <ac:spMkLst>
            <pc:docMk/>
            <pc:sldMk cId="1343147154" sldId="262"/>
            <ac:spMk id="20" creationId="{4833A877-21D0-4E51-98F8-7AA5799DE625}"/>
          </ac:spMkLst>
        </pc:spChg>
        <pc:picChg chg="del">
          <ac:chgData name="David Stifter" userId="62da2c7f-4380-431f-b1c1-3b38343351dc" providerId="ADAL" clId="{125D51B3-365F-47C9-86B0-F847771F3CB7}" dt="2021-08-26T19:46:37.685" v="1634" actId="21"/>
          <ac:picMkLst>
            <pc:docMk/>
            <pc:sldMk cId="1343147154" sldId="262"/>
            <ac:picMk id="6" creationId="{EA894E90-D1D2-467F-A816-8D9D29C53F1F}"/>
          </ac:picMkLst>
        </pc:picChg>
        <pc:picChg chg="add del mod modCrop">
          <ac:chgData name="David Stifter" userId="62da2c7f-4380-431f-b1c1-3b38343351dc" providerId="ADAL" clId="{125D51B3-365F-47C9-86B0-F847771F3CB7}" dt="2021-08-28T08:23:55.155" v="2944" actId="21"/>
          <ac:picMkLst>
            <pc:docMk/>
            <pc:sldMk cId="1343147154" sldId="262"/>
            <ac:picMk id="8" creationId="{7C8B8773-A8C4-45F6-B100-D950C15D5D1E}"/>
          </ac:picMkLst>
        </pc:picChg>
        <pc:picChg chg="add mod">
          <ac:chgData name="David Stifter" userId="62da2c7f-4380-431f-b1c1-3b38343351dc" providerId="ADAL" clId="{125D51B3-365F-47C9-86B0-F847771F3CB7}" dt="2021-08-28T08:30:22.682" v="3068" actId="1037"/>
          <ac:picMkLst>
            <pc:docMk/>
            <pc:sldMk cId="1343147154" sldId="262"/>
            <ac:picMk id="9" creationId="{0781F8F1-13B2-4708-A828-3D71833CAD39}"/>
          </ac:picMkLst>
        </pc:picChg>
        <pc:cxnChg chg="add del mod">
          <ac:chgData name="David Stifter" userId="62da2c7f-4380-431f-b1c1-3b38343351dc" providerId="ADAL" clId="{125D51B3-365F-47C9-86B0-F847771F3CB7}" dt="2021-08-28T08:26:46.709" v="3002" actId="478"/>
          <ac:cxnSpMkLst>
            <pc:docMk/>
            <pc:sldMk cId="1343147154" sldId="262"/>
            <ac:cxnSpMk id="13" creationId="{F62E5286-8ED2-4414-A3CB-DD20DE4B97F7}"/>
          </ac:cxnSpMkLst>
        </pc:cxnChg>
      </pc:sldChg>
      <pc:sldChg chg="addSp delSp modSp add del mod">
        <pc:chgData name="David Stifter" userId="62da2c7f-4380-431f-b1c1-3b38343351dc" providerId="ADAL" clId="{125D51B3-365F-47C9-86B0-F847771F3CB7}" dt="2021-08-28T12:45:55.567" v="8619" actId="47"/>
        <pc:sldMkLst>
          <pc:docMk/>
          <pc:sldMk cId="4211384227" sldId="263"/>
        </pc:sldMkLst>
        <pc:spChg chg="del">
          <ac:chgData name="David Stifter" userId="62da2c7f-4380-431f-b1c1-3b38343351dc" providerId="ADAL" clId="{125D51B3-365F-47C9-86B0-F847771F3CB7}" dt="2021-08-28T06:48:19.894" v="2216" actId="478"/>
          <ac:spMkLst>
            <pc:docMk/>
            <pc:sldMk cId="4211384227" sldId="263"/>
            <ac:spMk id="4" creationId="{3F95145A-C5C7-46C2-89EA-B3D881C1F803}"/>
          </ac:spMkLst>
        </pc:spChg>
        <pc:spChg chg="mod">
          <ac:chgData name="David Stifter" userId="62da2c7f-4380-431f-b1c1-3b38343351dc" providerId="ADAL" clId="{125D51B3-365F-47C9-86B0-F847771F3CB7}" dt="2021-08-26T19:49:30.585" v="1655" actId="20577"/>
          <ac:spMkLst>
            <pc:docMk/>
            <pc:sldMk cId="4211384227" sldId="263"/>
            <ac:spMk id="5" creationId="{936FDAAB-7B6C-44DD-AF0C-3BB44D23320B}"/>
          </ac:spMkLst>
        </pc:spChg>
        <pc:spChg chg="add mod">
          <ac:chgData name="David Stifter" userId="62da2c7f-4380-431f-b1c1-3b38343351dc" providerId="ADAL" clId="{125D51B3-365F-47C9-86B0-F847771F3CB7}" dt="2021-08-28T06:41:11.663" v="2066"/>
          <ac:spMkLst>
            <pc:docMk/>
            <pc:sldMk cId="4211384227" sldId="263"/>
            <ac:spMk id="6" creationId="{7F53E41B-4227-434E-8790-9909B8F2A805}"/>
          </ac:spMkLst>
        </pc:spChg>
        <pc:spChg chg="add mod">
          <ac:chgData name="David Stifter" userId="62da2c7f-4380-431f-b1c1-3b38343351dc" providerId="ADAL" clId="{125D51B3-365F-47C9-86B0-F847771F3CB7}" dt="2021-08-28T06:48:20.263" v="2217"/>
          <ac:spMkLst>
            <pc:docMk/>
            <pc:sldMk cId="4211384227" sldId="263"/>
            <ac:spMk id="7" creationId="{AA570EE6-C6B2-4EF4-AE28-65E231937DA5}"/>
          </ac:spMkLst>
        </pc:spChg>
      </pc:sldChg>
      <pc:sldChg chg="addSp delSp modSp add del mod">
        <pc:chgData name="David Stifter" userId="62da2c7f-4380-431f-b1c1-3b38343351dc" providerId="ADAL" clId="{125D51B3-365F-47C9-86B0-F847771F3CB7}" dt="2021-08-28T12:46:37.938" v="8634" actId="47"/>
        <pc:sldMkLst>
          <pc:docMk/>
          <pc:sldMk cId="1352244089" sldId="264"/>
        </pc:sldMkLst>
        <pc:spChg chg="del">
          <ac:chgData name="David Stifter" userId="62da2c7f-4380-431f-b1c1-3b38343351dc" providerId="ADAL" clId="{125D51B3-365F-47C9-86B0-F847771F3CB7}" dt="2021-08-28T06:48:24.393" v="2218" actId="478"/>
          <ac:spMkLst>
            <pc:docMk/>
            <pc:sldMk cId="1352244089" sldId="264"/>
            <ac:spMk id="4" creationId="{3F95145A-C5C7-46C2-89EA-B3D881C1F803}"/>
          </ac:spMkLst>
        </pc:spChg>
        <pc:spChg chg="mod">
          <ac:chgData name="David Stifter" userId="62da2c7f-4380-431f-b1c1-3b38343351dc" providerId="ADAL" clId="{125D51B3-365F-47C9-86B0-F847771F3CB7}" dt="2021-08-28T12:46:08.565" v="8621" actId="21"/>
          <ac:spMkLst>
            <pc:docMk/>
            <pc:sldMk cId="1352244089" sldId="264"/>
            <ac:spMk id="5" creationId="{936FDAAB-7B6C-44DD-AF0C-3BB44D23320B}"/>
          </ac:spMkLst>
        </pc:spChg>
        <pc:spChg chg="add mod">
          <ac:chgData name="David Stifter" userId="62da2c7f-4380-431f-b1c1-3b38343351dc" providerId="ADAL" clId="{125D51B3-365F-47C9-86B0-F847771F3CB7}" dt="2021-08-28T06:41:14.414" v="2067"/>
          <ac:spMkLst>
            <pc:docMk/>
            <pc:sldMk cId="1352244089" sldId="264"/>
            <ac:spMk id="6" creationId="{4125C1F5-B93D-4E75-831F-035D1A1A6BEB}"/>
          </ac:spMkLst>
        </pc:spChg>
        <pc:spChg chg="add mod">
          <ac:chgData name="David Stifter" userId="62da2c7f-4380-431f-b1c1-3b38343351dc" providerId="ADAL" clId="{125D51B3-365F-47C9-86B0-F847771F3CB7}" dt="2021-08-28T06:48:24.933" v="2219"/>
          <ac:spMkLst>
            <pc:docMk/>
            <pc:sldMk cId="1352244089" sldId="264"/>
            <ac:spMk id="7" creationId="{63118498-3220-4DDB-8F8A-8C2BFCE98115}"/>
          </ac:spMkLst>
        </pc:spChg>
      </pc:sldChg>
      <pc:sldChg chg="addSp delSp modSp add mod">
        <pc:chgData name="David Stifter" userId="62da2c7f-4380-431f-b1c1-3b38343351dc" providerId="ADAL" clId="{125D51B3-365F-47C9-86B0-F847771F3CB7}" dt="2021-08-28T09:46:17.714" v="3634" actId="948"/>
        <pc:sldMkLst>
          <pc:docMk/>
          <pc:sldMk cId="3559120645" sldId="265"/>
        </pc:sldMkLst>
        <pc:spChg chg="mod">
          <ac:chgData name="David Stifter" userId="62da2c7f-4380-431f-b1c1-3b38343351dc" providerId="ADAL" clId="{125D51B3-365F-47C9-86B0-F847771F3CB7}" dt="2021-08-28T06:52:40.673" v="2287" actId="207"/>
          <ac:spMkLst>
            <pc:docMk/>
            <pc:sldMk cId="3559120645" sldId="265"/>
            <ac:spMk id="2" creationId="{5D5FBBF7-4DFA-42FF-936D-E41C220EE1C3}"/>
          </ac:spMkLst>
        </pc:spChg>
        <pc:spChg chg="del">
          <ac:chgData name="David Stifter" userId="62da2c7f-4380-431f-b1c1-3b38343351dc" providerId="ADAL" clId="{125D51B3-365F-47C9-86B0-F847771F3CB7}" dt="2021-08-28T06:47:59.783" v="2208" actId="478"/>
          <ac:spMkLst>
            <pc:docMk/>
            <pc:sldMk cId="3559120645" sldId="265"/>
            <ac:spMk id="4" creationId="{3F95145A-C5C7-46C2-89EA-B3D881C1F803}"/>
          </ac:spMkLst>
        </pc:spChg>
        <pc:spChg chg="mod">
          <ac:chgData name="David Stifter" userId="62da2c7f-4380-431f-b1c1-3b38343351dc" providerId="ADAL" clId="{125D51B3-365F-47C9-86B0-F847771F3CB7}" dt="2021-08-28T09:46:17.714" v="3634" actId="948"/>
          <ac:spMkLst>
            <pc:docMk/>
            <pc:sldMk cId="3559120645" sldId="265"/>
            <ac:spMk id="5" creationId="{936FDAAB-7B6C-44DD-AF0C-3BB44D23320B}"/>
          </ac:spMkLst>
        </pc:spChg>
        <pc:spChg chg="add mod">
          <ac:chgData name="David Stifter" userId="62da2c7f-4380-431f-b1c1-3b38343351dc" providerId="ADAL" clId="{125D51B3-365F-47C9-86B0-F847771F3CB7}" dt="2021-08-28T06:40:59.004" v="2061"/>
          <ac:spMkLst>
            <pc:docMk/>
            <pc:sldMk cId="3559120645" sldId="265"/>
            <ac:spMk id="6" creationId="{968D5976-DCD2-47F4-ABFC-BA27A9D93803}"/>
          </ac:spMkLst>
        </pc:spChg>
        <pc:spChg chg="add mod">
          <ac:chgData name="David Stifter" userId="62da2c7f-4380-431f-b1c1-3b38343351dc" providerId="ADAL" clId="{125D51B3-365F-47C9-86B0-F847771F3CB7}" dt="2021-08-28T06:53:46.881" v="2291" actId="207"/>
          <ac:spMkLst>
            <pc:docMk/>
            <pc:sldMk cId="3559120645" sldId="265"/>
            <ac:spMk id="7" creationId="{7A9BE0B7-D528-47DF-AACB-416DBB796CD8}"/>
          </ac:spMkLst>
        </pc:spChg>
        <pc:spChg chg="add mod">
          <ac:chgData name="David Stifter" userId="62da2c7f-4380-431f-b1c1-3b38343351dc" providerId="ADAL" clId="{125D51B3-365F-47C9-86B0-F847771F3CB7}" dt="2021-08-28T07:07:55.960" v="2404" actId="1076"/>
          <ac:spMkLst>
            <pc:docMk/>
            <pc:sldMk cId="3559120645" sldId="265"/>
            <ac:spMk id="8" creationId="{949A6AEB-97F3-49C7-A519-6AF4303BA28E}"/>
          </ac:spMkLst>
        </pc:spChg>
        <pc:spChg chg="add del mod">
          <ac:chgData name="David Stifter" userId="62da2c7f-4380-431f-b1c1-3b38343351dc" providerId="ADAL" clId="{125D51B3-365F-47C9-86B0-F847771F3CB7}" dt="2021-08-28T07:02:53.737" v="2357" actId="478"/>
          <ac:spMkLst>
            <pc:docMk/>
            <pc:sldMk cId="3559120645" sldId="265"/>
            <ac:spMk id="9" creationId="{7CB5AC79-2F4B-4989-80F2-F0F1931D05E9}"/>
          </ac:spMkLst>
        </pc:spChg>
        <pc:spChg chg="add mod">
          <ac:chgData name="David Stifter" userId="62da2c7f-4380-431f-b1c1-3b38343351dc" providerId="ADAL" clId="{125D51B3-365F-47C9-86B0-F847771F3CB7}" dt="2021-08-28T07:07:46.354" v="2403" actId="1076"/>
          <ac:spMkLst>
            <pc:docMk/>
            <pc:sldMk cId="3559120645" sldId="265"/>
            <ac:spMk id="10" creationId="{A44E7758-3535-4E9E-A6CE-EA9AAE534C33}"/>
          </ac:spMkLst>
        </pc:spChg>
        <pc:picChg chg="add mod">
          <ac:chgData name="David Stifter" userId="62da2c7f-4380-431f-b1c1-3b38343351dc" providerId="ADAL" clId="{125D51B3-365F-47C9-86B0-F847771F3CB7}" dt="2021-08-28T07:01:06.832" v="2305" actId="1076"/>
          <ac:picMkLst>
            <pc:docMk/>
            <pc:sldMk cId="3559120645" sldId="265"/>
            <ac:picMk id="1026" creationId="{C1762F6D-B3D8-4682-8E3A-0E6A3F9BE40E}"/>
          </ac:picMkLst>
        </pc:picChg>
      </pc:sldChg>
      <pc:sldChg chg="addSp delSp modSp add mod">
        <pc:chgData name="David Stifter" userId="62da2c7f-4380-431f-b1c1-3b38343351dc" providerId="ADAL" clId="{125D51B3-365F-47C9-86B0-F847771F3CB7}" dt="2021-08-28T12:04:54.903" v="6804" actId="113"/>
        <pc:sldMkLst>
          <pc:docMk/>
          <pc:sldMk cId="2600510650" sldId="266"/>
        </pc:sldMkLst>
        <pc:spChg chg="mod">
          <ac:chgData name="David Stifter" userId="62da2c7f-4380-431f-b1c1-3b38343351dc" providerId="ADAL" clId="{125D51B3-365F-47C9-86B0-F847771F3CB7}" dt="2021-08-28T07:31:16.415" v="2662"/>
          <ac:spMkLst>
            <pc:docMk/>
            <pc:sldMk cId="2600510650" sldId="266"/>
            <ac:spMk id="3" creationId="{F9803579-E4E5-4910-B740-869A16BC899B}"/>
          </ac:spMkLst>
        </pc:spChg>
        <pc:spChg chg="mod">
          <ac:chgData name="David Stifter" userId="62da2c7f-4380-431f-b1c1-3b38343351dc" providerId="ADAL" clId="{125D51B3-365F-47C9-86B0-F847771F3CB7}" dt="2021-08-28T09:44:14.282" v="3619" actId="207"/>
          <ac:spMkLst>
            <pc:docMk/>
            <pc:sldMk cId="2600510650" sldId="266"/>
            <ac:spMk id="4" creationId="{3F95145A-C5C7-46C2-89EA-B3D881C1F803}"/>
          </ac:spMkLst>
        </pc:spChg>
        <pc:spChg chg="mod">
          <ac:chgData name="David Stifter" userId="62da2c7f-4380-431f-b1c1-3b38343351dc" providerId="ADAL" clId="{125D51B3-365F-47C9-86B0-F847771F3CB7}" dt="2021-08-28T12:04:54.903" v="6804" actId="113"/>
          <ac:spMkLst>
            <pc:docMk/>
            <pc:sldMk cId="2600510650" sldId="266"/>
            <ac:spMk id="5" creationId="{936FDAAB-7B6C-44DD-AF0C-3BB44D23320B}"/>
          </ac:spMkLst>
        </pc:spChg>
        <pc:spChg chg="mod">
          <ac:chgData name="David Stifter" userId="62da2c7f-4380-431f-b1c1-3b38343351dc" providerId="ADAL" clId="{125D51B3-365F-47C9-86B0-F847771F3CB7}" dt="2021-08-28T10:22:47.332" v="4278" actId="947"/>
          <ac:spMkLst>
            <pc:docMk/>
            <pc:sldMk cId="2600510650" sldId="266"/>
            <ac:spMk id="9" creationId="{08C9B33B-1A7F-42E6-BBAE-BE405C4CC6A6}"/>
          </ac:spMkLst>
        </pc:spChg>
        <pc:picChg chg="add del mod">
          <ac:chgData name="David Stifter" userId="62da2c7f-4380-431f-b1c1-3b38343351dc" providerId="ADAL" clId="{125D51B3-365F-47C9-86B0-F847771F3CB7}" dt="2021-08-28T08:24:10.961" v="2949" actId="21"/>
          <ac:picMkLst>
            <pc:docMk/>
            <pc:sldMk cId="2600510650" sldId="266"/>
            <ac:picMk id="13" creationId="{0EC4A0E4-838A-4E49-B4E6-589279B24AC9}"/>
          </ac:picMkLst>
        </pc:picChg>
      </pc:sldChg>
      <pc:sldChg chg="new del">
        <pc:chgData name="David Stifter" userId="62da2c7f-4380-431f-b1c1-3b38343351dc" providerId="ADAL" clId="{125D51B3-365F-47C9-86B0-F847771F3CB7}" dt="2021-08-28T09:48:57.843" v="3735" actId="47"/>
        <pc:sldMkLst>
          <pc:docMk/>
          <pc:sldMk cId="2262463102" sldId="267"/>
        </pc:sldMkLst>
      </pc:sldChg>
      <pc:sldChg chg="addSp delSp modSp add mod">
        <pc:chgData name="David Stifter" userId="62da2c7f-4380-431f-b1c1-3b38343351dc" providerId="ADAL" clId="{125D51B3-365F-47C9-86B0-F847771F3CB7}" dt="2021-08-28T09:44:26.912" v="3621" actId="207"/>
        <pc:sldMkLst>
          <pc:docMk/>
          <pc:sldMk cId="1954760443" sldId="268"/>
        </pc:sldMkLst>
        <pc:spChg chg="add mod">
          <ac:chgData name="David Stifter" userId="62da2c7f-4380-431f-b1c1-3b38343351dc" providerId="ADAL" clId="{125D51B3-365F-47C9-86B0-F847771F3CB7}" dt="2021-08-28T09:29:47.172" v="3590" actId="1076"/>
          <ac:spMkLst>
            <pc:docMk/>
            <pc:sldMk cId="1954760443" sldId="268"/>
            <ac:spMk id="2" creationId="{10B727C1-8E33-4E26-840D-62FCD4A11439}"/>
          </ac:spMkLst>
        </pc:spChg>
        <pc:spChg chg="add del mod">
          <ac:chgData name="David Stifter" userId="62da2c7f-4380-431f-b1c1-3b38343351dc" providerId="ADAL" clId="{125D51B3-365F-47C9-86B0-F847771F3CB7}" dt="2021-08-28T09:28:06.032" v="3566" actId="478"/>
          <ac:spMkLst>
            <pc:docMk/>
            <pc:sldMk cId="1954760443" sldId="268"/>
            <ac:spMk id="3" creationId="{95884363-B4DE-4672-9594-A8DA4F3DB14E}"/>
          </ac:spMkLst>
        </pc:spChg>
        <pc:spChg chg="add mod">
          <ac:chgData name="David Stifter" userId="62da2c7f-4380-431f-b1c1-3b38343351dc" providerId="ADAL" clId="{125D51B3-365F-47C9-86B0-F847771F3CB7}" dt="2021-08-28T09:30:26.957" v="3599" actId="1076"/>
          <ac:spMkLst>
            <pc:docMk/>
            <pc:sldMk cId="1954760443" sldId="268"/>
            <ac:spMk id="4" creationId="{434632D8-3627-4F75-B578-E3AB1366F0F3}"/>
          </ac:spMkLst>
        </pc:spChg>
        <pc:spChg chg="mod">
          <ac:chgData name="David Stifter" userId="62da2c7f-4380-431f-b1c1-3b38343351dc" providerId="ADAL" clId="{125D51B3-365F-47C9-86B0-F847771F3CB7}" dt="2021-08-28T09:22:56.396" v="3421" actId="20577"/>
          <ac:spMkLst>
            <pc:docMk/>
            <pc:sldMk cId="1954760443" sldId="268"/>
            <ac:spMk id="5" creationId="{936FDAAB-7B6C-44DD-AF0C-3BB44D23320B}"/>
          </ac:spMkLst>
        </pc:spChg>
        <pc:spChg chg="mod">
          <ac:chgData name="David Stifter" userId="62da2c7f-4380-431f-b1c1-3b38343351dc" providerId="ADAL" clId="{125D51B3-365F-47C9-86B0-F847771F3CB7}" dt="2021-08-28T09:44:26.912" v="3621" actId="207"/>
          <ac:spMkLst>
            <pc:docMk/>
            <pc:sldMk cId="1954760443" sldId="268"/>
            <ac:spMk id="7" creationId="{80BEC58B-0A23-41E0-9B90-2314C91B0C90}"/>
          </ac:spMkLst>
        </pc:spChg>
        <pc:spChg chg="del">
          <ac:chgData name="David Stifter" userId="62da2c7f-4380-431f-b1c1-3b38343351dc" providerId="ADAL" clId="{125D51B3-365F-47C9-86B0-F847771F3CB7}" dt="2021-08-28T09:22:40.990" v="3420" actId="478"/>
          <ac:spMkLst>
            <pc:docMk/>
            <pc:sldMk cId="1954760443" sldId="268"/>
            <ac:spMk id="10" creationId="{B0D55882-E9FA-4C0C-AD03-D9C6EA45AA4E}"/>
          </ac:spMkLst>
        </pc:spChg>
        <pc:spChg chg="add mod">
          <ac:chgData name="David Stifter" userId="62da2c7f-4380-431f-b1c1-3b38343351dc" providerId="ADAL" clId="{125D51B3-365F-47C9-86B0-F847771F3CB7}" dt="2021-08-28T09:30:38.623" v="3605" actId="20577"/>
          <ac:spMkLst>
            <pc:docMk/>
            <pc:sldMk cId="1954760443" sldId="268"/>
            <ac:spMk id="12" creationId="{14C64B02-634A-4D3E-9F53-B74FF2416676}"/>
          </ac:spMkLst>
        </pc:spChg>
        <pc:spChg chg="add mod">
          <ac:chgData name="David Stifter" userId="62da2c7f-4380-431f-b1c1-3b38343351dc" providerId="ADAL" clId="{125D51B3-365F-47C9-86B0-F847771F3CB7}" dt="2021-08-28T09:30:31.208" v="3600" actId="20577"/>
          <ac:spMkLst>
            <pc:docMk/>
            <pc:sldMk cId="1954760443" sldId="268"/>
            <ac:spMk id="13" creationId="{3CAB49D8-6021-4CAA-96A5-915F1A8F752A}"/>
          </ac:spMkLst>
        </pc:spChg>
        <pc:spChg chg="add mod">
          <ac:chgData name="David Stifter" userId="62da2c7f-4380-431f-b1c1-3b38343351dc" providerId="ADAL" clId="{125D51B3-365F-47C9-86B0-F847771F3CB7}" dt="2021-08-28T09:30:35.573" v="3603" actId="20577"/>
          <ac:spMkLst>
            <pc:docMk/>
            <pc:sldMk cId="1954760443" sldId="268"/>
            <ac:spMk id="14" creationId="{5E4F182D-4F43-4394-8E4D-095C146AF4A1}"/>
          </ac:spMkLst>
        </pc:spChg>
        <pc:spChg chg="del">
          <ac:chgData name="David Stifter" userId="62da2c7f-4380-431f-b1c1-3b38343351dc" providerId="ADAL" clId="{125D51B3-365F-47C9-86B0-F847771F3CB7}" dt="2021-08-28T09:22:40.990" v="3420" actId="478"/>
          <ac:spMkLst>
            <pc:docMk/>
            <pc:sldMk cId="1954760443" sldId="268"/>
            <ac:spMk id="15" creationId="{D76EF703-2114-490B-81C2-9F6C733AF82A}"/>
          </ac:spMkLst>
        </pc:spChg>
        <pc:spChg chg="del">
          <ac:chgData name="David Stifter" userId="62da2c7f-4380-431f-b1c1-3b38343351dc" providerId="ADAL" clId="{125D51B3-365F-47C9-86B0-F847771F3CB7}" dt="2021-08-28T09:22:40.990" v="3420" actId="478"/>
          <ac:spMkLst>
            <pc:docMk/>
            <pc:sldMk cId="1954760443" sldId="268"/>
            <ac:spMk id="16" creationId="{E65714D7-CB64-4349-B259-8753554D5177}"/>
          </ac:spMkLst>
        </pc:spChg>
        <pc:spChg chg="del">
          <ac:chgData name="David Stifter" userId="62da2c7f-4380-431f-b1c1-3b38343351dc" providerId="ADAL" clId="{125D51B3-365F-47C9-86B0-F847771F3CB7}" dt="2021-08-28T09:22:40.990" v="3420" actId="478"/>
          <ac:spMkLst>
            <pc:docMk/>
            <pc:sldMk cId="1954760443" sldId="268"/>
            <ac:spMk id="17" creationId="{6AE73ACC-8E00-4454-9F76-258AF0D9CD53}"/>
          </ac:spMkLst>
        </pc:spChg>
        <pc:spChg chg="add mod">
          <ac:chgData name="David Stifter" userId="62da2c7f-4380-431f-b1c1-3b38343351dc" providerId="ADAL" clId="{125D51B3-365F-47C9-86B0-F847771F3CB7}" dt="2021-08-28T09:30:34.223" v="3602" actId="20577"/>
          <ac:spMkLst>
            <pc:docMk/>
            <pc:sldMk cId="1954760443" sldId="268"/>
            <ac:spMk id="18" creationId="{15BB639D-336C-4128-A0A8-36C412002C0B}"/>
          </ac:spMkLst>
        </pc:spChg>
        <pc:spChg chg="add mod">
          <ac:chgData name="David Stifter" userId="62da2c7f-4380-431f-b1c1-3b38343351dc" providerId="ADAL" clId="{125D51B3-365F-47C9-86B0-F847771F3CB7}" dt="2021-08-28T09:30:32.855" v="3601" actId="20577"/>
          <ac:spMkLst>
            <pc:docMk/>
            <pc:sldMk cId="1954760443" sldId="268"/>
            <ac:spMk id="19" creationId="{02CFCAB9-731B-4AE3-8303-CCF65DC180F7}"/>
          </ac:spMkLst>
        </pc:spChg>
        <pc:spChg chg="mod">
          <ac:chgData name="David Stifter" userId="62da2c7f-4380-431f-b1c1-3b38343351dc" providerId="ADAL" clId="{125D51B3-365F-47C9-86B0-F847771F3CB7}" dt="2021-08-28T09:32:00.678" v="3617" actId="20577"/>
          <ac:spMkLst>
            <pc:docMk/>
            <pc:sldMk cId="1954760443" sldId="268"/>
            <ac:spMk id="20" creationId="{4833A877-21D0-4E51-98F8-7AA5799DE625}"/>
          </ac:spMkLst>
        </pc:spChg>
        <pc:spChg chg="add del mod">
          <ac:chgData name="David Stifter" userId="62da2c7f-4380-431f-b1c1-3b38343351dc" providerId="ADAL" clId="{125D51B3-365F-47C9-86B0-F847771F3CB7}" dt="2021-08-28T09:26:13.138" v="3485" actId="478"/>
          <ac:spMkLst>
            <pc:docMk/>
            <pc:sldMk cId="1954760443" sldId="268"/>
            <ac:spMk id="21" creationId="{36E8D8F3-2A05-4C91-8EC6-509D3A72A86F}"/>
          </ac:spMkLst>
        </pc:spChg>
        <pc:spChg chg="add del mod">
          <ac:chgData name="David Stifter" userId="62da2c7f-4380-431f-b1c1-3b38343351dc" providerId="ADAL" clId="{125D51B3-365F-47C9-86B0-F847771F3CB7}" dt="2021-08-28T09:26:13.138" v="3485" actId="478"/>
          <ac:spMkLst>
            <pc:docMk/>
            <pc:sldMk cId="1954760443" sldId="268"/>
            <ac:spMk id="22" creationId="{4E8EC920-5770-4E5E-B11D-72F2E0014157}"/>
          </ac:spMkLst>
        </pc:spChg>
        <pc:spChg chg="add del mod">
          <ac:chgData name="David Stifter" userId="62da2c7f-4380-431f-b1c1-3b38343351dc" providerId="ADAL" clId="{125D51B3-365F-47C9-86B0-F847771F3CB7}" dt="2021-08-28T09:26:13.138" v="3485" actId="478"/>
          <ac:spMkLst>
            <pc:docMk/>
            <pc:sldMk cId="1954760443" sldId="268"/>
            <ac:spMk id="23" creationId="{38116E13-E14B-4E6B-B698-50E27FC75871}"/>
          </ac:spMkLst>
        </pc:spChg>
        <pc:spChg chg="add mod">
          <ac:chgData name="David Stifter" userId="62da2c7f-4380-431f-b1c1-3b38343351dc" providerId="ADAL" clId="{125D51B3-365F-47C9-86B0-F847771F3CB7}" dt="2021-08-28T09:30:36.935" v="3604" actId="20577"/>
          <ac:spMkLst>
            <pc:docMk/>
            <pc:sldMk cId="1954760443" sldId="268"/>
            <ac:spMk id="24" creationId="{33A629DF-84E5-40AF-8CD1-3FFC8B33BE26}"/>
          </ac:spMkLst>
        </pc:spChg>
        <pc:spChg chg="add mod">
          <ac:chgData name="David Stifter" userId="62da2c7f-4380-431f-b1c1-3b38343351dc" providerId="ADAL" clId="{125D51B3-365F-47C9-86B0-F847771F3CB7}" dt="2021-08-28T09:27:04.240" v="3553"/>
          <ac:spMkLst>
            <pc:docMk/>
            <pc:sldMk cId="1954760443" sldId="268"/>
            <ac:spMk id="25" creationId="{9F9DD431-5773-44E5-A5A4-878478F96C1E}"/>
          </ac:spMkLst>
        </pc:spChg>
        <pc:spChg chg="add mod">
          <ac:chgData name="David Stifter" userId="62da2c7f-4380-431f-b1c1-3b38343351dc" providerId="ADAL" clId="{125D51B3-365F-47C9-86B0-F847771F3CB7}" dt="2021-08-28T09:27:19.623" v="3555" actId="1076"/>
          <ac:spMkLst>
            <pc:docMk/>
            <pc:sldMk cId="1954760443" sldId="268"/>
            <ac:spMk id="26" creationId="{4F4BD587-F3F8-430D-9FE7-7D27AC983510}"/>
          </ac:spMkLst>
        </pc:spChg>
        <pc:spChg chg="add mod">
          <ac:chgData name="David Stifter" userId="62da2c7f-4380-431f-b1c1-3b38343351dc" providerId="ADAL" clId="{125D51B3-365F-47C9-86B0-F847771F3CB7}" dt="2021-08-28T09:28:24.437" v="3570" actId="14100"/>
          <ac:spMkLst>
            <pc:docMk/>
            <pc:sldMk cId="1954760443" sldId="268"/>
            <ac:spMk id="27" creationId="{DC664B76-8C49-408A-8339-258C71137AB0}"/>
          </ac:spMkLst>
        </pc:spChg>
        <pc:spChg chg="add del mod">
          <ac:chgData name="David Stifter" userId="62da2c7f-4380-431f-b1c1-3b38343351dc" providerId="ADAL" clId="{125D51B3-365F-47C9-86B0-F847771F3CB7}" dt="2021-08-28T09:27:55.722" v="3564" actId="478"/>
          <ac:spMkLst>
            <pc:docMk/>
            <pc:sldMk cId="1954760443" sldId="268"/>
            <ac:spMk id="28" creationId="{686F5D4A-1F5E-45BA-98C6-4D456E336A69}"/>
          </ac:spMkLst>
        </pc:spChg>
        <pc:spChg chg="add mod">
          <ac:chgData name="David Stifter" userId="62da2c7f-4380-431f-b1c1-3b38343351dc" providerId="ADAL" clId="{125D51B3-365F-47C9-86B0-F847771F3CB7}" dt="2021-08-28T09:28:18.754" v="3569" actId="1076"/>
          <ac:spMkLst>
            <pc:docMk/>
            <pc:sldMk cId="1954760443" sldId="268"/>
            <ac:spMk id="29" creationId="{8E4BCF0F-423A-47C4-9B72-3FFCC0B43B61}"/>
          </ac:spMkLst>
        </pc:spChg>
        <pc:spChg chg="add mod">
          <ac:chgData name="David Stifter" userId="62da2c7f-4380-431f-b1c1-3b38343351dc" providerId="ADAL" clId="{125D51B3-365F-47C9-86B0-F847771F3CB7}" dt="2021-08-28T09:28:44.569" v="3574" actId="1076"/>
          <ac:spMkLst>
            <pc:docMk/>
            <pc:sldMk cId="1954760443" sldId="268"/>
            <ac:spMk id="30" creationId="{02CEE8F4-1DB1-44ED-8AF2-36448120014A}"/>
          </ac:spMkLst>
        </pc:spChg>
        <pc:spChg chg="add mod">
          <ac:chgData name="David Stifter" userId="62da2c7f-4380-431f-b1c1-3b38343351dc" providerId="ADAL" clId="{125D51B3-365F-47C9-86B0-F847771F3CB7}" dt="2021-08-28T09:29:18.463" v="3582" actId="1076"/>
          <ac:spMkLst>
            <pc:docMk/>
            <pc:sldMk cId="1954760443" sldId="268"/>
            <ac:spMk id="31" creationId="{3AF059BF-FFDE-4F0E-8B9D-5A5DAC39AA7C}"/>
          </ac:spMkLst>
        </pc:spChg>
        <pc:spChg chg="add mod">
          <ac:chgData name="David Stifter" userId="62da2c7f-4380-431f-b1c1-3b38343351dc" providerId="ADAL" clId="{125D51B3-365F-47C9-86B0-F847771F3CB7}" dt="2021-08-28T09:29:27.030" v="3583" actId="1076"/>
          <ac:spMkLst>
            <pc:docMk/>
            <pc:sldMk cId="1954760443" sldId="268"/>
            <ac:spMk id="32" creationId="{2388E434-5BFA-4077-95C6-A1C876BFF332}"/>
          </ac:spMkLst>
        </pc:spChg>
        <pc:spChg chg="add mod">
          <ac:chgData name="David Stifter" userId="62da2c7f-4380-431f-b1c1-3b38343351dc" providerId="ADAL" clId="{125D51B3-365F-47C9-86B0-F847771F3CB7}" dt="2021-08-28T09:31:28.103" v="3614" actId="1036"/>
          <ac:spMkLst>
            <pc:docMk/>
            <pc:sldMk cId="1954760443" sldId="268"/>
            <ac:spMk id="33" creationId="{E59C6AE6-A968-4EE2-BE25-A7C26112A68D}"/>
          </ac:spMkLst>
        </pc:spChg>
        <pc:spChg chg="add mod">
          <ac:chgData name="David Stifter" userId="62da2c7f-4380-431f-b1c1-3b38343351dc" providerId="ADAL" clId="{125D51B3-365F-47C9-86B0-F847771F3CB7}" dt="2021-08-28T09:30:03.674" v="3591" actId="1076"/>
          <ac:spMkLst>
            <pc:docMk/>
            <pc:sldMk cId="1954760443" sldId="268"/>
            <ac:spMk id="34" creationId="{B7A24F12-BFAC-454B-9C94-FD0A433D04ED}"/>
          </ac:spMkLst>
        </pc:spChg>
        <pc:picChg chg="del">
          <ac:chgData name="David Stifter" userId="62da2c7f-4380-431f-b1c1-3b38343351dc" providerId="ADAL" clId="{125D51B3-365F-47C9-86B0-F847771F3CB7}" dt="2021-08-28T09:22:37.224" v="3419" actId="478"/>
          <ac:picMkLst>
            <pc:docMk/>
            <pc:sldMk cId="1954760443" sldId="268"/>
            <ac:picMk id="9" creationId="{0781F8F1-13B2-4708-A828-3D71833CAD39}"/>
          </ac:picMkLst>
        </pc:picChg>
      </pc:sldChg>
      <pc:sldChg chg="add del">
        <pc:chgData name="David Stifter" userId="62da2c7f-4380-431f-b1c1-3b38343351dc" providerId="ADAL" clId="{125D51B3-365F-47C9-86B0-F847771F3CB7}" dt="2021-08-28T09:48:55.837" v="3734" actId="47"/>
        <pc:sldMkLst>
          <pc:docMk/>
          <pc:sldMk cId="1825412938" sldId="269"/>
        </pc:sldMkLst>
      </pc:sldChg>
      <pc:sldChg chg="delSp modSp add mod">
        <pc:chgData name="David Stifter" userId="62da2c7f-4380-431f-b1c1-3b38343351dc" providerId="ADAL" clId="{125D51B3-365F-47C9-86B0-F847771F3CB7}" dt="2021-08-28T10:20:49.868" v="4233" actId="20577"/>
        <pc:sldMkLst>
          <pc:docMk/>
          <pc:sldMk cId="2429256142" sldId="269"/>
        </pc:sldMkLst>
        <pc:spChg chg="mod">
          <ac:chgData name="David Stifter" userId="62da2c7f-4380-431f-b1c1-3b38343351dc" providerId="ADAL" clId="{125D51B3-365F-47C9-86B0-F847771F3CB7}" dt="2021-08-28T10:16:44.238" v="4216" actId="313"/>
          <ac:spMkLst>
            <pc:docMk/>
            <pc:sldMk cId="2429256142" sldId="269"/>
            <ac:spMk id="5" creationId="{936FDAAB-7B6C-44DD-AF0C-3BB44D23320B}"/>
          </ac:spMkLst>
        </pc:spChg>
        <pc:spChg chg="mod">
          <ac:chgData name="David Stifter" userId="62da2c7f-4380-431f-b1c1-3b38343351dc" providerId="ADAL" clId="{125D51B3-365F-47C9-86B0-F847771F3CB7}" dt="2021-08-28T10:20:49.868" v="4233" actId="20577"/>
          <ac:spMkLst>
            <pc:docMk/>
            <pc:sldMk cId="2429256142" sldId="269"/>
            <ac:spMk id="10" creationId="{26C615F1-FC49-41F3-8C78-90A5688D71B8}"/>
          </ac:spMkLst>
        </pc:spChg>
        <pc:picChg chg="del">
          <ac:chgData name="David Stifter" userId="62da2c7f-4380-431f-b1c1-3b38343351dc" providerId="ADAL" clId="{125D51B3-365F-47C9-86B0-F847771F3CB7}" dt="2021-08-28T09:49:34.960" v="3739" actId="478"/>
          <ac:picMkLst>
            <pc:docMk/>
            <pc:sldMk cId="2429256142" sldId="269"/>
            <ac:picMk id="6" creationId="{19D0931C-E80B-4A19-9D3B-24302603B2EF}"/>
          </ac:picMkLst>
        </pc:picChg>
        <pc:picChg chg="del">
          <ac:chgData name="David Stifter" userId="62da2c7f-4380-431f-b1c1-3b38343351dc" providerId="ADAL" clId="{125D51B3-365F-47C9-86B0-F847771F3CB7}" dt="2021-08-28T09:49:36.996" v="3740" actId="478"/>
          <ac:picMkLst>
            <pc:docMk/>
            <pc:sldMk cId="2429256142" sldId="269"/>
            <ac:picMk id="1026" creationId="{F0918779-DF56-4531-87C3-534DD17C9F6F}"/>
          </ac:picMkLst>
        </pc:picChg>
      </pc:sldChg>
      <pc:sldChg chg="modSp add mod">
        <pc:chgData name="David Stifter" userId="62da2c7f-4380-431f-b1c1-3b38343351dc" providerId="ADAL" clId="{125D51B3-365F-47C9-86B0-F847771F3CB7}" dt="2021-08-28T12:59:12.785" v="8636" actId="20577"/>
        <pc:sldMkLst>
          <pc:docMk/>
          <pc:sldMk cId="3348047895" sldId="270"/>
        </pc:sldMkLst>
        <pc:spChg chg="mod">
          <ac:chgData name="David Stifter" userId="62da2c7f-4380-431f-b1c1-3b38343351dc" providerId="ADAL" clId="{125D51B3-365F-47C9-86B0-F847771F3CB7}" dt="2021-08-28T12:59:12.785" v="8636" actId="20577"/>
          <ac:spMkLst>
            <pc:docMk/>
            <pc:sldMk cId="3348047895" sldId="270"/>
            <ac:spMk id="5" creationId="{936FDAAB-7B6C-44DD-AF0C-3BB44D23320B}"/>
          </ac:spMkLst>
        </pc:spChg>
        <pc:spChg chg="mod">
          <ac:chgData name="David Stifter" userId="62da2c7f-4380-431f-b1c1-3b38343351dc" providerId="ADAL" clId="{125D51B3-365F-47C9-86B0-F847771F3CB7}" dt="2021-08-28T10:27:19.743" v="4336" actId="207"/>
          <ac:spMkLst>
            <pc:docMk/>
            <pc:sldMk cId="3348047895" sldId="270"/>
            <ac:spMk id="9" creationId="{AD6513D4-6C6E-4966-9ADD-B7900505640C}"/>
          </ac:spMkLst>
        </pc:spChg>
        <pc:spChg chg="mod">
          <ac:chgData name="David Stifter" userId="62da2c7f-4380-431f-b1c1-3b38343351dc" providerId="ADAL" clId="{125D51B3-365F-47C9-86B0-F847771F3CB7}" dt="2021-08-28T10:27:06.723" v="4335" actId="20577"/>
          <ac:spMkLst>
            <pc:docMk/>
            <pc:sldMk cId="3348047895" sldId="270"/>
            <ac:spMk id="10" creationId="{26C615F1-FC49-41F3-8C78-90A5688D71B8}"/>
          </ac:spMkLst>
        </pc:spChg>
      </pc:sldChg>
      <pc:sldChg chg="addSp modSp add mod modAnim">
        <pc:chgData name="David Stifter" userId="62da2c7f-4380-431f-b1c1-3b38343351dc" providerId="ADAL" clId="{125D51B3-365F-47C9-86B0-F847771F3CB7}" dt="2021-08-28T17:32:20.290" v="8946"/>
        <pc:sldMkLst>
          <pc:docMk/>
          <pc:sldMk cId="1180586185" sldId="271"/>
        </pc:sldMkLst>
        <pc:spChg chg="add mod">
          <ac:chgData name="David Stifter" userId="62da2c7f-4380-431f-b1c1-3b38343351dc" providerId="ADAL" clId="{125D51B3-365F-47C9-86B0-F847771F3CB7}" dt="2021-08-28T11:28:37.360" v="5912" actId="20577"/>
          <ac:spMkLst>
            <pc:docMk/>
            <pc:sldMk cId="1180586185" sldId="271"/>
            <ac:spMk id="2" creationId="{F1434A53-ACE8-49BF-81A0-4828E74B6096}"/>
          </ac:spMkLst>
        </pc:spChg>
        <pc:spChg chg="mod">
          <ac:chgData name="David Stifter" userId="62da2c7f-4380-431f-b1c1-3b38343351dc" providerId="ADAL" clId="{125D51B3-365F-47C9-86B0-F847771F3CB7}" dt="2021-08-28T11:31:10.243" v="5947" actId="20577"/>
          <ac:spMkLst>
            <pc:docMk/>
            <pc:sldMk cId="1180586185" sldId="271"/>
            <ac:spMk id="5" creationId="{936FDAAB-7B6C-44DD-AF0C-3BB44D23320B}"/>
          </ac:spMkLst>
        </pc:spChg>
        <pc:spChg chg="mod">
          <ac:chgData name="David Stifter" userId="62da2c7f-4380-431f-b1c1-3b38343351dc" providerId="ADAL" clId="{125D51B3-365F-47C9-86B0-F847771F3CB7}" dt="2021-08-28T10:44:27.792" v="4779" actId="207"/>
          <ac:spMkLst>
            <pc:docMk/>
            <pc:sldMk cId="1180586185" sldId="271"/>
            <ac:spMk id="9" creationId="{AD6513D4-6C6E-4966-9ADD-B7900505640C}"/>
          </ac:spMkLst>
        </pc:spChg>
        <pc:spChg chg="mod">
          <ac:chgData name="David Stifter" userId="62da2c7f-4380-431f-b1c1-3b38343351dc" providerId="ADAL" clId="{125D51B3-365F-47C9-86B0-F847771F3CB7}" dt="2021-08-28T10:44:21.134" v="4778" actId="20577"/>
          <ac:spMkLst>
            <pc:docMk/>
            <pc:sldMk cId="1180586185" sldId="271"/>
            <ac:spMk id="10" creationId="{26C615F1-FC49-41F3-8C78-90A5688D71B8}"/>
          </ac:spMkLst>
        </pc:spChg>
        <pc:picChg chg="add mod modCrop">
          <ac:chgData name="David Stifter" userId="62da2c7f-4380-431f-b1c1-3b38343351dc" providerId="ADAL" clId="{125D51B3-365F-47C9-86B0-F847771F3CB7}" dt="2021-08-28T11:01:52.724" v="5131" actId="196"/>
          <ac:picMkLst>
            <pc:docMk/>
            <pc:sldMk cId="1180586185" sldId="271"/>
            <ac:picMk id="3" creationId="{7EBC02EE-BD68-4EC4-A479-D9DFFD78E5EE}"/>
          </ac:picMkLst>
        </pc:picChg>
        <pc:picChg chg="add mod">
          <ac:chgData name="David Stifter" userId="62da2c7f-4380-431f-b1c1-3b38343351dc" providerId="ADAL" clId="{125D51B3-365F-47C9-86B0-F847771F3CB7}" dt="2021-08-28T11:01:35.072" v="5129" actId="196"/>
          <ac:picMkLst>
            <pc:docMk/>
            <pc:sldMk cId="1180586185" sldId="271"/>
            <ac:picMk id="1026" creationId="{0533E7DC-25C6-4C51-8CC8-4AB1C978EC0C}"/>
          </ac:picMkLst>
        </pc:picChg>
      </pc:sldChg>
      <pc:sldChg chg="addSp delSp modSp add mod modAnim">
        <pc:chgData name="David Stifter" userId="62da2c7f-4380-431f-b1c1-3b38343351dc" providerId="ADAL" clId="{125D51B3-365F-47C9-86B0-F847771F3CB7}" dt="2021-08-28T17:28:07.379" v="8933"/>
        <pc:sldMkLst>
          <pc:docMk/>
          <pc:sldMk cId="3155077736" sldId="272"/>
        </pc:sldMkLst>
        <pc:spChg chg="del">
          <ac:chgData name="David Stifter" userId="62da2c7f-4380-431f-b1c1-3b38343351dc" providerId="ADAL" clId="{125D51B3-365F-47C9-86B0-F847771F3CB7}" dt="2021-08-28T11:06:39.849" v="5219" actId="478"/>
          <ac:spMkLst>
            <pc:docMk/>
            <pc:sldMk cId="3155077736" sldId="272"/>
            <ac:spMk id="2" creationId="{F1434A53-ACE8-49BF-81A0-4828E74B6096}"/>
          </ac:spMkLst>
        </pc:spChg>
        <pc:spChg chg="mod">
          <ac:chgData name="David Stifter" userId="62da2c7f-4380-431f-b1c1-3b38343351dc" providerId="ADAL" clId="{125D51B3-365F-47C9-86B0-F847771F3CB7}" dt="2021-08-28T17:26:10.611" v="8925"/>
          <ac:spMkLst>
            <pc:docMk/>
            <pc:sldMk cId="3155077736" sldId="272"/>
            <ac:spMk id="5" creationId="{936FDAAB-7B6C-44DD-AF0C-3BB44D23320B}"/>
          </ac:spMkLst>
        </pc:spChg>
        <pc:picChg chg="del">
          <ac:chgData name="David Stifter" userId="62da2c7f-4380-431f-b1c1-3b38343351dc" providerId="ADAL" clId="{125D51B3-365F-47C9-86B0-F847771F3CB7}" dt="2021-08-28T11:06:39.849" v="5219" actId="478"/>
          <ac:picMkLst>
            <pc:docMk/>
            <pc:sldMk cId="3155077736" sldId="272"/>
            <ac:picMk id="3" creationId="{7EBC02EE-BD68-4EC4-A479-D9DFFD78E5EE}"/>
          </ac:picMkLst>
        </pc:picChg>
        <pc:picChg chg="del">
          <ac:chgData name="David Stifter" userId="62da2c7f-4380-431f-b1c1-3b38343351dc" providerId="ADAL" clId="{125D51B3-365F-47C9-86B0-F847771F3CB7}" dt="2021-08-28T11:06:39.849" v="5219" actId="478"/>
          <ac:picMkLst>
            <pc:docMk/>
            <pc:sldMk cId="3155077736" sldId="272"/>
            <ac:picMk id="1026" creationId="{0533E7DC-25C6-4C51-8CC8-4AB1C978EC0C}"/>
          </ac:picMkLst>
        </pc:picChg>
        <pc:picChg chg="add mod">
          <ac:chgData name="David Stifter" userId="62da2c7f-4380-431f-b1c1-3b38343351dc" providerId="ADAL" clId="{125D51B3-365F-47C9-86B0-F847771F3CB7}" dt="2021-08-28T11:26:00.415" v="5803" actId="14100"/>
          <ac:picMkLst>
            <pc:docMk/>
            <pc:sldMk cId="3155077736" sldId="272"/>
            <ac:picMk id="2050" creationId="{66743ECC-0CC0-433B-8710-9E2EAC1416C6}"/>
          </ac:picMkLst>
        </pc:picChg>
      </pc:sldChg>
      <pc:sldChg chg="addSp delSp modSp add mod">
        <pc:chgData name="David Stifter" userId="62da2c7f-4380-431f-b1c1-3b38343351dc" providerId="ADAL" clId="{125D51B3-365F-47C9-86B0-F847771F3CB7}" dt="2021-08-28T11:39:39.128" v="6299" actId="20577"/>
        <pc:sldMkLst>
          <pc:docMk/>
          <pc:sldMk cId="3246117398" sldId="273"/>
        </pc:sldMkLst>
        <pc:spChg chg="mod">
          <ac:chgData name="David Stifter" userId="62da2c7f-4380-431f-b1c1-3b38343351dc" providerId="ADAL" clId="{125D51B3-365F-47C9-86B0-F847771F3CB7}" dt="2021-08-28T11:39:39.128" v="6299" actId="20577"/>
          <ac:spMkLst>
            <pc:docMk/>
            <pc:sldMk cId="3246117398" sldId="273"/>
            <ac:spMk id="5" creationId="{936FDAAB-7B6C-44DD-AF0C-3BB44D23320B}"/>
          </ac:spMkLst>
        </pc:spChg>
        <pc:picChg chg="del">
          <ac:chgData name="David Stifter" userId="62da2c7f-4380-431f-b1c1-3b38343351dc" providerId="ADAL" clId="{125D51B3-365F-47C9-86B0-F847771F3CB7}" dt="2021-08-28T11:34:57.435" v="6135" actId="478"/>
          <ac:picMkLst>
            <pc:docMk/>
            <pc:sldMk cId="3246117398" sldId="273"/>
            <ac:picMk id="2050" creationId="{66743ECC-0CC0-433B-8710-9E2EAC1416C6}"/>
          </ac:picMkLst>
        </pc:picChg>
        <pc:picChg chg="add mod">
          <ac:chgData name="David Stifter" userId="62da2c7f-4380-431f-b1c1-3b38343351dc" providerId="ADAL" clId="{125D51B3-365F-47C9-86B0-F847771F3CB7}" dt="2021-08-28T11:37:57.944" v="6290" actId="1076"/>
          <ac:picMkLst>
            <pc:docMk/>
            <pc:sldMk cId="3246117398" sldId="273"/>
            <ac:picMk id="3074" creationId="{72F1F6B2-2A80-40F5-9738-3F9BD6BAAECA}"/>
          </ac:picMkLst>
        </pc:picChg>
      </pc:sldChg>
      <pc:sldChg chg="addSp delSp modSp add mod modAnim">
        <pc:chgData name="David Stifter" userId="62da2c7f-4380-431f-b1c1-3b38343351dc" providerId="ADAL" clId="{125D51B3-365F-47C9-86B0-F847771F3CB7}" dt="2021-08-28T17:27:14.339" v="8929"/>
        <pc:sldMkLst>
          <pc:docMk/>
          <pc:sldMk cId="248447959" sldId="274"/>
        </pc:sldMkLst>
        <pc:spChg chg="mod">
          <ac:chgData name="David Stifter" userId="62da2c7f-4380-431f-b1c1-3b38343351dc" providerId="ADAL" clId="{125D51B3-365F-47C9-86B0-F847771F3CB7}" dt="2021-08-28T12:46:28.179" v="8633" actId="20577"/>
          <ac:spMkLst>
            <pc:docMk/>
            <pc:sldMk cId="248447959" sldId="274"/>
            <ac:spMk id="5" creationId="{936FDAAB-7B6C-44DD-AF0C-3BB44D23320B}"/>
          </ac:spMkLst>
        </pc:spChg>
        <pc:picChg chg="add mod">
          <ac:chgData name="David Stifter" userId="62da2c7f-4380-431f-b1c1-3b38343351dc" providerId="ADAL" clId="{125D51B3-365F-47C9-86B0-F847771F3CB7}" dt="2021-08-28T11:58:32.246" v="6720" actId="1076"/>
          <ac:picMkLst>
            <pc:docMk/>
            <pc:sldMk cId="248447959" sldId="274"/>
            <ac:picMk id="8" creationId="{415573A6-3A7C-4216-91A0-980D2AAF510F}"/>
          </ac:picMkLst>
        </pc:picChg>
        <pc:picChg chg="del">
          <ac:chgData name="David Stifter" userId="62da2c7f-4380-431f-b1c1-3b38343351dc" providerId="ADAL" clId="{125D51B3-365F-47C9-86B0-F847771F3CB7}" dt="2021-08-28T11:46:38.335" v="6368" actId="478"/>
          <ac:picMkLst>
            <pc:docMk/>
            <pc:sldMk cId="248447959" sldId="274"/>
            <ac:picMk id="2050" creationId="{66743ECC-0CC0-433B-8710-9E2EAC1416C6}"/>
          </ac:picMkLst>
        </pc:picChg>
      </pc:sldChg>
      <pc:sldChg chg="addSp delSp modSp add mod modAnim">
        <pc:chgData name="David Stifter" userId="62da2c7f-4380-431f-b1c1-3b38343351dc" providerId="ADAL" clId="{125D51B3-365F-47C9-86B0-F847771F3CB7}" dt="2021-08-28T17:32:43.094" v="8949"/>
        <pc:sldMkLst>
          <pc:docMk/>
          <pc:sldMk cId="4067946369" sldId="275"/>
        </pc:sldMkLst>
        <pc:spChg chg="mod">
          <ac:chgData name="David Stifter" userId="62da2c7f-4380-431f-b1c1-3b38343351dc" providerId="ADAL" clId="{125D51B3-365F-47C9-86B0-F847771F3CB7}" dt="2021-08-28T12:14:40.744" v="7109"/>
          <ac:spMkLst>
            <pc:docMk/>
            <pc:sldMk cId="4067946369" sldId="275"/>
            <ac:spMk id="5" creationId="{936FDAAB-7B6C-44DD-AF0C-3BB44D23320B}"/>
          </ac:spMkLst>
        </pc:spChg>
        <pc:picChg chg="add mod">
          <ac:chgData name="David Stifter" userId="62da2c7f-4380-431f-b1c1-3b38343351dc" providerId="ADAL" clId="{125D51B3-365F-47C9-86B0-F847771F3CB7}" dt="2021-08-28T12:07:07.495" v="6845" actId="1076"/>
          <ac:picMkLst>
            <pc:docMk/>
            <pc:sldMk cId="4067946369" sldId="275"/>
            <ac:picMk id="2" creationId="{1B5FCF48-74E3-43A9-954C-27E3D185EF00}"/>
          </ac:picMkLst>
        </pc:picChg>
        <pc:picChg chg="del">
          <ac:chgData name="David Stifter" userId="62da2c7f-4380-431f-b1c1-3b38343351dc" providerId="ADAL" clId="{125D51B3-365F-47C9-86B0-F847771F3CB7}" dt="2021-08-28T12:05:42.008" v="6842" actId="478"/>
          <ac:picMkLst>
            <pc:docMk/>
            <pc:sldMk cId="4067946369" sldId="275"/>
            <ac:picMk id="8" creationId="{415573A6-3A7C-4216-91A0-980D2AAF510F}"/>
          </ac:picMkLst>
        </pc:picChg>
        <pc:picChg chg="add del mod">
          <ac:chgData name="David Stifter" userId="62da2c7f-4380-431f-b1c1-3b38343351dc" providerId="ADAL" clId="{125D51B3-365F-47C9-86B0-F847771F3CB7}" dt="2021-08-28T12:16:16.147" v="7114" actId="478"/>
          <ac:picMkLst>
            <pc:docMk/>
            <pc:sldMk cId="4067946369" sldId="275"/>
            <ac:picMk id="4098" creationId="{EA0A584B-C0B1-49E7-9B8B-39E5819F4C8D}"/>
          </ac:picMkLst>
        </pc:picChg>
      </pc:sldChg>
      <pc:sldChg chg="delSp modSp add mod">
        <pc:chgData name="David Stifter" userId="62da2c7f-4380-431f-b1c1-3b38343351dc" providerId="ADAL" clId="{125D51B3-365F-47C9-86B0-F847771F3CB7}" dt="2021-08-28T12:18:19.813" v="7315" actId="1076"/>
        <pc:sldMkLst>
          <pc:docMk/>
          <pc:sldMk cId="3935237203" sldId="276"/>
        </pc:sldMkLst>
        <pc:spChg chg="mod">
          <ac:chgData name="David Stifter" userId="62da2c7f-4380-431f-b1c1-3b38343351dc" providerId="ADAL" clId="{125D51B3-365F-47C9-86B0-F847771F3CB7}" dt="2021-08-28T12:18:09.079" v="7314" actId="114"/>
          <ac:spMkLst>
            <pc:docMk/>
            <pc:sldMk cId="3935237203" sldId="276"/>
            <ac:spMk id="5" creationId="{936FDAAB-7B6C-44DD-AF0C-3BB44D23320B}"/>
          </ac:spMkLst>
        </pc:spChg>
        <pc:picChg chg="del">
          <ac:chgData name="David Stifter" userId="62da2c7f-4380-431f-b1c1-3b38343351dc" providerId="ADAL" clId="{125D51B3-365F-47C9-86B0-F847771F3CB7}" dt="2021-08-28T12:16:35.359" v="7159" actId="478"/>
          <ac:picMkLst>
            <pc:docMk/>
            <pc:sldMk cId="3935237203" sldId="276"/>
            <ac:picMk id="2" creationId="{1B5FCF48-74E3-43A9-954C-27E3D185EF00}"/>
          </ac:picMkLst>
        </pc:picChg>
        <pc:picChg chg="mod">
          <ac:chgData name="David Stifter" userId="62da2c7f-4380-431f-b1c1-3b38343351dc" providerId="ADAL" clId="{125D51B3-365F-47C9-86B0-F847771F3CB7}" dt="2021-08-28T12:18:19.813" v="7315" actId="1076"/>
          <ac:picMkLst>
            <pc:docMk/>
            <pc:sldMk cId="3935237203" sldId="276"/>
            <ac:picMk id="4098" creationId="{EA0A584B-C0B1-49E7-9B8B-39E5819F4C8D}"/>
          </ac:picMkLst>
        </pc:picChg>
      </pc:sldChg>
      <pc:sldChg chg="delSp modSp add mod">
        <pc:chgData name="David Stifter" userId="62da2c7f-4380-431f-b1c1-3b38343351dc" providerId="ADAL" clId="{125D51B3-365F-47C9-86B0-F847771F3CB7}" dt="2021-08-28T12:31:48.617" v="8040" actId="113"/>
        <pc:sldMkLst>
          <pc:docMk/>
          <pc:sldMk cId="1137460589" sldId="277"/>
        </pc:sldMkLst>
        <pc:spChg chg="mod">
          <ac:chgData name="David Stifter" userId="62da2c7f-4380-431f-b1c1-3b38343351dc" providerId="ADAL" clId="{125D51B3-365F-47C9-86B0-F847771F3CB7}" dt="2021-08-28T12:31:48.617" v="8040" actId="113"/>
          <ac:spMkLst>
            <pc:docMk/>
            <pc:sldMk cId="1137460589" sldId="277"/>
            <ac:spMk id="5" creationId="{936FDAAB-7B6C-44DD-AF0C-3BB44D23320B}"/>
          </ac:spMkLst>
        </pc:spChg>
        <pc:spChg chg="mod">
          <ac:chgData name="David Stifter" userId="62da2c7f-4380-431f-b1c1-3b38343351dc" providerId="ADAL" clId="{125D51B3-365F-47C9-86B0-F847771F3CB7}" dt="2021-08-28T12:18:52.885" v="7323" actId="20577"/>
          <ac:spMkLst>
            <pc:docMk/>
            <pc:sldMk cId="1137460589" sldId="277"/>
            <ac:spMk id="10" creationId="{26C615F1-FC49-41F3-8C78-90A5688D71B8}"/>
          </ac:spMkLst>
        </pc:spChg>
        <pc:picChg chg="del">
          <ac:chgData name="David Stifter" userId="62da2c7f-4380-431f-b1c1-3b38343351dc" providerId="ADAL" clId="{125D51B3-365F-47C9-86B0-F847771F3CB7}" dt="2021-08-28T12:18:54.779" v="7324" actId="478"/>
          <ac:picMkLst>
            <pc:docMk/>
            <pc:sldMk cId="1137460589" sldId="277"/>
            <ac:picMk id="4098" creationId="{EA0A584B-C0B1-49E7-9B8B-39E5819F4C8D}"/>
          </ac:picMkLst>
        </pc:picChg>
      </pc:sldChg>
      <pc:sldChg chg="add del">
        <pc:chgData name="David Stifter" userId="62da2c7f-4380-431f-b1c1-3b38343351dc" providerId="ADAL" clId="{125D51B3-365F-47C9-86B0-F847771F3CB7}" dt="2021-08-28T12:45:57.208" v="8620" actId="47"/>
        <pc:sldMkLst>
          <pc:docMk/>
          <pc:sldMk cId="838640109" sldId="278"/>
        </pc:sldMkLst>
      </pc:sldChg>
      <pc:sldChg chg="addSp modSp add mod modAnim">
        <pc:chgData name="David Stifter" userId="62da2c7f-4380-431f-b1c1-3b38343351dc" providerId="ADAL" clId="{125D51B3-365F-47C9-86B0-F847771F3CB7}" dt="2021-08-28T17:29:37.195" v="8945"/>
        <pc:sldMkLst>
          <pc:docMk/>
          <pc:sldMk cId="1375981111" sldId="279"/>
        </pc:sldMkLst>
        <pc:spChg chg="mod">
          <ac:chgData name="David Stifter" userId="62da2c7f-4380-431f-b1c1-3b38343351dc" providerId="ADAL" clId="{125D51B3-365F-47C9-86B0-F847771F3CB7}" dt="2021-08-28T14:31:40.714" v="8839" actId="20577"/>
          <ac:spMkLst>
            <pc:docMk/>
            <pc:sldMk cId="1375981111" sldId="279"/>
            <ac:spMk id="5" creationId="{936FDAAB-7B6C-44DD-AF0C-3BB44D23320B}"/>
          </ac:spMkLst>
        </pc:spChg>
        <pc:picChg chg="add mod modCrop">
          <ac:chgData name="David Stifter" userId="62da2c7f-4380-431f-b1c1-3b38343351dc" providerId="ADAL" clId="{125D51B3-365F-47C9-86B0-F847771F3CB7}" dt="2021-08-28T12:44:51.927" v="8591" actId="1076"/>
          <ac:picMkLst>
            <pc:docMk/>
            <pc:sldMk cId="1375981111" sldId="279"/>
            <ac:picMk id="2" creationId="{9E897B96-B8DD-48C3-A53F-13423A70E86C}"/>
          </ac:picMkLst>
        </pc:picChg>
        <pc:picChg chg="add mod">
          <ac:chgData name="David Stifter" userId="62da2c7f-4380-431f-b1c1-3b38343351dc" providerId="ADAL" clId="{125D51B3-365F-47C9-86B0-F847771F3CB7}" dt="2021-08-28T14:11:40.650" v="8807" actId="1076"/>
          <ac:picMkLst>
            <pc:docMk/>
            <pc:sldMk cId="1375981111" sldId="279"/>
            <ac:picMk id="3" creationId="{3DA49851-0ED5-408A-9265-DFE56E63F60E}"/>
          </ac:picMkLst>
        </pc:picChg>
        <pc:picChg chg="add mod">
          <ac:chgData name="David Stifter" userId="62da2c7f-4380-431f-b1c1-3b38343351dc" providerId="ADAL" clId="{125D51B3-365F-47C9-86B0-F847771F3CB7}" dt="2021-08-28T14:11:18.136" v="8805" actId="1076"/>
          <ac:picMkLst>
            <pc:docMk/>
            <pc:sldMk cId="1375981111" sldId="279"/>
            <ac:picMk id="2050" creationId="{A02065D6-2907-45F0-A520-71960D2B7BEE}"/>
          </ac:picMkLst>
        </pc:picChg>
      </pc:sldChg>
      <pc:sldChg chg="modSp add mod ord">
        <pc:chgData name="David Stifter" userId="62da2c7f-4380-431f-b1c1-3b38343351dc" providerId="ADAL" clId="{125D51B3-365F-47C9-86B0-F847771F3CB7}" dt="2021-08-28T14:38:15.764" v="8915" actId="1076"/>
        <pc:sldMkLst>
          <pc:docMk/>
          <pc:sldMk cId="725930804" sldId="280"/>
        </pc:sldMkLst>
        <pc:spChg chg="mod">
          <ac:chgData name="David Stifter" userId="62da2c7f-4380-431f-b1c1-3b38343351dc" providerId="ADAL" clId="{125D51B3-365F-47C9-86B0-F847771F3CB7}" dt="2021-08-28T14:35:16.055" v="8867" actId="20577"/>
          <ac:spMkLst>
            <pc:docMk/>
            <pc:sldMk cId="725930804" sldId="280"/>
            <ac:spMk id="2" creationId="{8B4227E4-3B3D-4165-99B1-9D61B62C1656}"/>
          </ac:spMkLst>
        </pc:spChg>
        <pc:spChg chg="mod">
          <ac:chgData name="David Stifter" userId="62da2c7f-4380-431f-b1c1-3b38343351dc" providerId="ADAL" clId="{125D51B3-365F-47C9-86B0-F847771F3CB7}" dt="2021-08-28T14:38:15.764" v="8915" actId="1076"/>
          <ac:spMkLst>
            <pc:docMk/>
            <pc:sldMk cId="725930804" sldId="280"/>
            <ac:spMk id="3" creationId="{8825E657-BDB8-4265-9B1F-66BB0F61230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02A9B2-0E5D-41B2-A306-344EE912EF2C}" type="datetimeFigureOut">
              <a:rPr lang="en-IE" smtClean="0"/>
              <a:t>28/08/2021</a:t>
            </a:fld>
            <a:endParaRPr lang="en-I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I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32B468-995B-4EA9-9FFA-EABF8FFC88B4}" type="slidenum">
              <a:rPr lang="en-IE" smtClean="0"/>
              <a:t>‹Nr.›</a:t>
            </a:fld>
            <a:endParaRPr lang="en-IE"/>
          </a:p>
        </p:txBody>
      </p:sp>
    </p:spTree>
    <p:extLst>
      <p:ext uri="{BB962C8B-B14F-4D97-AF65-F5344CB8AC3E}">
        <p14:creationId xmlns:p14="http://schemas.microsoft.com/office/powerpoint/2010/main" val="1327098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312BA3-5290-48CF-8436-66DDDCDC6BEF}"/>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150E939C-65CF-4D4A-862D-C7E8D411C3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5EBA4181-2970-4A58-8052-1FD86011A78A}"/>
              </a:ext>
            </a:extLst>
          </p:cNvPr>
          <p:cNvSpPr>
            <a:spLocks noGrp="1"/>
          </p:cNvSpPr>
          <p:nvPr>
            <p:ph type="dt" sz="half" idx="10"/>
          </p:nvPr>
        </p:nvSpPr>
        <p:spPr/>
        <p:txBody>
          <a:bodyPr/>
          <a:lstStyle/>
          <a:p>
            <a:fld id="{F0776EEF-E95A-49E4-A0DD-CB51F0706CE9}" type="datetime1">
              <a:rPr lang="de-DE" smtClean="0"/>
              <a:t>28.08.2021</a:t>
            </a:fld>
            <a:endParaRPr lang="de-DE"/>
          </a:p>
        </p:txBody>
      </p:sp>
      <p:sp>
        <p:nvSpPr>
          <p:cNvPr id="5" name="Fußzeilenplatzhalter 4">
            <a:extLst>
              <a:ext uri="{FF2B5EF4-FFF2-40B4-BE49-F238E27FC236}">
                <a16:creationId xmlns:a16="http://schemas.microsoft.com/office/drawing/2014/main" id="{4AB20FAB-9F63-4740-AE75-8ED98097ECF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17D69BE-19F8-4395-9865-B80F412EDDB0}"/>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826810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A9C2A1-4819-4A6D-906C-B14119A8E728}"/>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C57D7FB8-A773-4AC6-AC8B-9D80C1EDAFDF}"/>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16CC078-8CF5-4F0C-984F-5C6A8DC607B5}"/>
              </a:ext>
            </a:extLst>
          </p:cNvPr>
          <p:cNvSpPr>
            <a:spLocks noGrp="1"/>
          </p:cNvSpPr>
          <p:nvPr>
            <p:ph type="dt" sz="half" idx="10"/>
          </p:nvPr>
        </p:nvSpPr>
        <p:spPr/>
        <p:txBody>
          <a:bodyPr/>
          <a:lstStyle/>
          <a:p>
            <a:fld id="{172ACBC0-567E-4576-B9E6-472E7C3FEA50}" type="datetime1">
              <a:rPr lang="de-DE" smtClean="0"/>
              <a:t>28.08.2021</a:t>
            </a:fld>
            <a:endParaRPr lang="de-DE"/>
          </a:p>
        </p:txBody>
      </p:sp>
      <p:sp>
        <p:nvSpPr>
          <p:cNvPr id="5" name="Fußzeilenplatzhalter 4">
            <a:extLst>
              <a:ext uri="{FF2B5EF4-FFF2-40B4-BE49-F238E27FC236}">
                <a16:creationId xmlns:a16="http://schemas.microsoft.com/office/drawing/2014/main" id="{F849C047-7EBE-43AD-A001-D906C0714A68}"/>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84594FE-8926-4DA5-92AC-226252BF6DD2}"/>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3580326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97FEB490-F662-485C-87D8-1B902DB3FCBC}"/>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1024E900-AFEB-46EE-8722-5AAFCF4BBCA2}"/>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BD97608-8C7F-44FB-AAE5-90EB146DBC49}"/>
              </a:ext>
            </a:extLst>
          </p:cNvPr>
          <p:cNvSpPr>
            <a:spLocks noGrp="1"/>
          </p:cNvSpPr>
          <p:nvPr>
            <p:ph type="dt" sz="half" idx="10"/>
          </p:nvPr>
        </p:nvSpPr>
        <p:spPr/>
        <p:txBody>
          <a:bodyPr/>
          <a:lstStyle/>
          <a:p>
            <a:fld id="{DA2A0B72-0BCB-40D8-B602-2CCDCCBC06CC}" type="datetime1">
              <a:rPr lang="de-DE" smtClean="0"/>
              <a:t>28.08.2021</a:t>
            </a:fld>
            <a:endParaRPr lang="de-DE"/>
          </a:p>
        </p:txBody>
      </p:sp>
      <p:sp>
        <p:nvSpPr>
          <p:cNvPr id="5" name="Fußzeilenplatzhalter 4">
            <a:extLst>
              <a:ext uri="{FF2B5EF4-FFF2-40B4-BE49-F238E27FC236}">
                <a16:creationId xmlns:a16="http://schemas.microsoft.com/office/drawing/2014/main" id="{2F1D9EA0-A4E2-4902-92B8-599DDA77967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F692D9A-78EA-4C66-9251-AA69439AC2D9}"/>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3743353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785DEA-33AA-49AA-89A3-C9EF9F266224}"/>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CF93B40C-6FC5-410B-92AA-0F7A6CAFE4E5}"/>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206B620-EB22-4884-988A-5098F8627756}"/>
              </a:ext>
            </a:extLst>
          </p:cNvPr>
          <p:cNvSpPr>
            <a:spLocks noGrp="1"/>
          </p:cNvSpPr>
          <p:nvPr>
            <p:ph type="dt" sz="half" idx="10"/>
          </p:nvPr>
        </p:nvSpPr>
        <p:spPr/>
        <p:txBody>
          <a:bodyPr/>
          <a:lstStyle/>
          <a:p>
            <a:fld id="{7496B250-8BC0-48C6-A3B5-FCEB6833F37E}" type="datetime1">
              <a:rPr lang="de-DE" smtClean="0"/>
              <a:t>28.08.2021</a:t>
            </a:fld>
            <a:endParaRPr lang="de-DE"/>
          </a:p>
        </p:txBody>
      </p:sp>
      <p:sp>
        <p:nvSpPr>
          <p:cNvPr id="5" name="Fußzeilenplatzhalter 4">
            <a:extLst>
              <a:ext uri="{FF2B5EF4-FFF2-40B4-BE49-F238E27FC236}">
                <a16:creationId xmlns:a16="http://schemas.microsoft.com/office/drawing/2014/main" id="{3441F99D-4900-4553-A714-F7B793F3867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57F93CD-057A-44AB-97BF-7C57CB0A3EDA}"/>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1271799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256BE4-43C0-47A3-84EE-A6E72EA401F8}"/>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27465633-A8F3-479F-BEE9-D4FBCC8799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0B2C270-EF59-4316-93C7-FB7AE977739A}"/>
              </a:ext>
            </a:extLst>
          </p:cNvPr>
          <p:cNvSpPr>
            <a:spLocks noGrp="1"/>
          </p:cNvSpPr>
          <p:nvPr>
            <p:ph type="dt" sz="half" idx="10"/>
          </p:nvPr>
        </p:nvSpPr>
        <p:spPr/>
        <p:txBody>
          <a:bodyPr/>
          <a:lstStyle/>
          <a:p>
            <a:fld id="{977FB523-08FD-46E8-B342-CE02945E9FDE}" type="datetime1">
              <a:rPr lang="de-DE" smtClean="0"/>
              <a:t>28.08.2021</a:t>
            </a:fld>
            <a:endParaRPr lang="de-DE"/>
          </a:p>
        </p:txBody>
      </p:sp>
      <p:sp>
        <p:nvSpPr>
          <p:cNvPr id="5" name="Fußzeilenplatzhalter 4">
            <a:extLst>
              <a:ext uri="{FF2B5EF4-FFF2-40B4-BE49-F238E27FC236}">
                <a16:creationId xmlns:a16="http://schemas.microsoft.com/office/drawing/2014/main" id="{6F414952-5324-4FE5-844B-A796E4B3379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598D34B-0C5B-40E5-AF0D-9A541DCAD3B5}"/>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2658278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CA06CB-7EDE-439A-94E2-3EFBE9FDB78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F2307C9-B116-4525-8E3D-9D75E1459B97}"/>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6D0D7C1D-EE5D-4E9A-8993-0C9E9597DA21}"/>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61B716C-7CDF-44CE-AB11-8602CB75DC97}"/>
              </a:ext>
            </a:extLst>
          </p:cNvPr>
          <p:cNvSpPr>
            <a:spLocks noGrp="1"/>
          </p:cNvSpPr>
          <p:nvPr>
            <p:ph type="dt" sz="half" idx="10"/>
          </p:nvPr>
        </p:nvSpPr>
        <p:spPr/>
        <p:txBody>
          <a:bodyPr/>
          <a:lstStyle/>
          <a:p>
            <a:fld id="{1A1DA274-0A84-43C6-A1C4-338CA2DEBCB9}" type="datetime1">
              <a:rPr lang="de-DE" smtClean="0"/>
              <a:t>28.08.2021</a:t>
            </a:fld>
            <a:endParaRPr lang="de-DE"/>
          </a:p>
        </p:txBody>
      </p:sp>
      <p:sp>
        <p:nvSpPr>
          <p:cNvPr id="6" name="Fußzeilenplatzhalter 5">
            <a:extLst>
              <a:ext uri="{FF2B5EF4-FFF2-40B4-BE49-F238E27FC236}">
                <a16:creationId xmlns:a16="http://schemas.microsoft.com/office/drawing/2014/main" id="{FC0A1AFE-DD6F-43D2-9F31-93294FD637B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C37DB4F-2D93-4EBC-AC5E-E16C8093CC20}"/>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4245626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CE09F0-E518-40F6-8F8C-D7524305F25B}"/>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77DEFD9-73E7-457A-B2D0-72ADF7B6A3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752BDD00-5C0B-4647-8978-8DE627648251}"/>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FF9E52C3-51A1-43AE-BBFC-446FC2076E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8BFA7-7DD2-46C8-9EEC-1614C4CFCF47}"/>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5A9FD2CC-7017-41E7-93F1-7DC4A915D002}"/>
              </a:ext>
            </a:extLst>
          </p:cNvPr>
          <p:cNvSpPr>
            <a:spLocks noGrp="1"/>
          </p:cNvSpPr>
          <p:nvPr>
            <p:ph type="dt" sz="half" idx="10"/>
          </p:nvPr>
        </p:nvSpPr>
        <p:spPr/>
        <p:txBody>
          <a:bodyPr/>
          <a:lstStyle/>
          <a:p>
            <a:fld id="{75FEF656-ADBF-436E-B9C2-E795BF0C67F7}" type="datetime1">
              <a:rPr lang="de-DE" smtClean="0"/>
              <a:t>28.08.2021</a:t>
            </a:fld>
            <a:endParaRPr lang="de-DE"/>
          </a:p>
        </p:txBody>
      </p:sp>
      <p:sp>
        <p:nvSpPr>
          <p:cNvPr id="8" name="Fußzeilenplatzhalter 7">
            <a:extLst>
              <a:ext uri="{FF2B5EF4-FFF2-40B4-BE49-F238E27FC236}">
                <a16:creationId xmlns:a16="http://schemas.microsoft.com/office/drawing/2014/main" id="{1C709169-B825-4674-A99F-B6A0BB1FB151}"/>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48C36CC8-486C-4F58-B137-2FF752ACAFFA}"/>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4211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78CAD1-B748-4443-81FB-27063073BEB8}"/>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B9A165C-C0E1-4153-8F30-5FA58119D7C1}"/>
              </a:ext>
            </a:extLst>
          </p:cNvPr>
          <p:cNvSpPr>
            <a:spLocks noGrp="1"/>
          </p:cNvSpPr>
          <p:nvPr>
            <p:ph type="dt" sz="half" idx="10"/>
          </p:nvPr>
        </p:nvSpPr>
        <p:spPr/>
        <p:txBody>
          <a:bodyPr/>
          <a:lstStyle/>
          <a:p>
            <a:fld id="{1D667D20-E9BF-4D9E-8270-E99FD504441B}" type="datetime1">
              <a:rPr lang="de-DE" smtClean="0"/>
              <a:t>28.08.2021</a:t>
            </a:fld>
            <a:endParaRPr lang="de-DE"/>
          </a:p>
        </p:txBody>
      </p:sp>
      <p:sp>
        <p:nvSpPr>
          <p:cNvPr id="4" name="Fußzeilenplatzhalter 3">
            <a:extLst>
              <a:ext uri="{FF2B5EF4-FFF2-40B4-BE49-F238E27FC236}">
                <a16:creationId xmlns:a16="http://schemas.microsoft.com/office/drawing/2014/main" id="{B4739AB7-E909-4D1B-8232-B8E9E633EC2A}"/>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A635A221-4E71-4A34-B392-869C00DCC327}"/>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4263098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763FC53A-EAAD-42B4-9986-E5C93D5BAC4D}"/>
              </a:ext>
            </a:extLst>
          </p:cNvPr>
          <p:cNvSpPr>
            <a:spLocks noGrp="1"/>
          </p:cNvSpPr>
          <p:nvPr>
            <p:ph type="dt" sz="half" idx="10"/>
          </p:nvPr>
        </p:nvSpPr>
        <p:spPr/>
        <p:txBody>
          <a:bodyPr/>
          <a:lstStyle/>
          <a:p>
            <a:fld id="{A18F36A0-1CB2-49B0-9429-F7B5BDA55648}" type="datetime1">
              <a:rPr lang="de-DE" smtClean="0"/>
              <a:t>28.08.2021</a:t>
            </a:fld>
            <a:endParaRPr lang="de-DE"/>
          </a:p>
        </p:txBody>
      </p:sp>
      <p:sp>
        <p:nvSpPr>
          <p:cNvPr id="3" name="Fußzeilenplatzhalter 2">
            <a:extLst>
              <a:ext uri="{FF2B5EF4-FFF2-40B4-BE49-F238E27FC236}">
                <a16:creationId xmlns:a16="http://schemas.microsoft.com/office/drawing/2014/main" id="{D8901B99-096F-4491-91AA-E26D71DE56FB}"/>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1E5C69C-C813-4281-BE32-F0FF4D20FE16}"/>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2216603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510F6B-1177-4204-96A4-475EDC731C20}"/>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DE98128B-DF86-43D3-9CDC-862784292F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E1D7573-FE4A-4C51-833E-FFC3C52083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70487DC-A340-41DD-BCF2-E918741CD7C1}"/>
              </a:ext>
            </a:extLst>
          </p:cNvPr>
          <p:cNvSpPr>
            <a:spLocks noGrp="1"/>
          </p:cNvSpPr>
          <p:nvPr>
            <p:ph type="dt" sz="half" idx="10"/>
          </p:nvPr>
        </p:nvSpPr>
        <p:spPr/>
        <p:txBody>
          <a:bodyPr/>
          <a:lstStyle/>
          <a:p>
            <a:fld id="{DB6FA112-938C-4D5C-AB91-79175E014617}" type="datetime1">
              <a:rPr lang="de-DE" smtClean="0"/>
              <a:t>28.08.2021</a:t>
            </a:fld>
            <a:endParaRPr lang="de-DE"/>
          </a:p>
        </p:txBody>
      </p:sp>
      <p:sp>
        <p:nvSpPr>
          <p:cNvPr id="6" name="Fußzeilenplatzhalter 5">
            <a:extLst>
              <a:ext uri="{FF2B5EF4-FFF2-40B4-BE49-F238E27FC236}">
                <a16:creationId xmlns:a16="http://schemas.microsoft.com/office/drawing/2014/main" id="{A44B1B84-E4DA-4B49-BAB2-CB3DA0CC28D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0947960F-BC7B-452C-98C7-25D27D679496}"/>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290546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07FCB6-FBAA-4B73-8FC3-D3ADC50531B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54E0027F-3E26-41B4-916A-185E56A8D5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F0F0DBB1-86E2-42DA-9140-D663343FCB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048825F-A25F-4A39-8498-0A9374BF630E}"/>
              </a:ext>
            </a:extLst>
          </p:cNvPr>
          <p:cNvSpPr>
            <a:spLocks noGrp="1"/>
          </p:cNvSpPr>
          <p:nvPr>
            <p:ph type="dt" sz="half" idx="10"/>
          </p:nvPr>
        </p:nvSpPr>
        <p:spPr/>
        <p:txBody>
          <a:bodyPr/>
          <a:lstStyle/>
          <a:p>
            <a:fld id="{D08F37E9-A2B7-4128-AE64-32D23A852528}" type="datetime1">
              <a:rPr lang="de-DE" smtClean="0"/>
              <a:t>28.08.2021</a:t>
            </a:fld>
            <a:endParaRPr lang="de-DE"/>
          </a:p>
        </p:txBody>
      </p:sp>
      <p:sp>
        <p:nvSpPr>
          <p:cNvPr id="6" name="Fußzeilenplatzhalter 5">
            <a:extLst>
              <a:ext uri="{FF2B5EF4-FFF2-40B4-BE49-F238E27FC236}">
                <a16:creationId xmlns:a16="http://schemas.microsoft.com/office/drawing/2014/main" id="{49870FED-1EE9-4438-9C4A-F5BD239C190A}"/>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B43CE18-F8A7-4DA3-9545-A9B9D3047491}"/>
              </a:ext>
            </a:extLst>
          </p:cNvPr>
          <p:cNvSpPr>
            <a:spLocks noGrp="1"/>
          </p:cNvSpPr>
          <p:nvPr>
            <p:ph type="sldNum" sz="quarter" idx="12"/>
          </p:nvPr>
        </p:nvSpPr>
        <p:spPr/>
        <p:txBody>
          <a:bodyPr/>
          <a:lstStyle/>
          <a:p>
            <a:fld id="{86F2D73D-517D-4793-AFDC-356718E2B8F9}" type="slidenum">
              <a:rPr lang="de-DE" smtClean="0"/>
              <a:t>‹Nr.›</a:t>
            </a:fld>
            <a:endParaRPr lang="de-DE"/>
          </a:p>
        </p:txBody>
      </p:sp>
    </p:spTree>
    <p:extLst>
      <p:ext uri="{BB962C8B-B14F-4D97-AF65-F5344CB8AC3E}">
        <p14:creationId xmlns:p14="http://schemas.microsoft.com/office/powerpoint/2010/main" val="1711095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1A4F540-5A73-4CCB-B2D0-B27409835D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45E0FBD0-B6CE-4EF1-8491-329B409FEE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DF4ABBCB-2AB2-4D84-B676-2325C19A0D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888F4B-8FDE-4FA1-BE06-5AE5E9E83814}" type="datetime1">
              <a:rPr lang="de-DE" smtClean="0"/>
              <a:t>28.08.2021</a:t>
            </a:fld>
            <a:endParaRPr lang="de-DE"/>
          </a:p>
        </p:txBody>
      </p:sp>
      <p:sp>
        <p:nvSpPr>
          <p:cNvPr id="5" name="Fußzeilenplatzhalter 4">
            <a:extLst>
              <a:ext uri="{FF2B5EF4-FFF2-40B4-BE49-F238E27FC236}">
                <a16:creationId xmlns:a16="http://schemas.microsoft.com/office/drawing/2014/main" id="{DC2E6557-7A16-4259-A50D-15A2E6655A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A3A19E02-0698-4474-8972-EE1A70913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F2D73D-517D-4793-AFDC-356718E2B8F9}" type="slidenum">
              <a:rPr lang="de-DE" smtClean="0"/>
              <a:t>‹Nr.›</a:t>
            </a:fld>
            <a:endParaRPr lang="de-DE"/>
          </a:p>
        </p:txBody>
      </p:sp>
    </p:spTree>
    <p:extLst>
      <p:ext uri="{BB962C8B-B14F-4D97-AF65-F5344CB8AC3E}">
        <p14:creationId xmlns:p14="http://schemas.microsoft.com/office/powerpoint/2010/main" val="1179225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4227E4-3B3D-4165-99B1-9D61B62C1656}"/>
              </a:ext>
            </a:extLst>
          </p:cNvPr>
          <p:cNvSpPr>
            <a:spLocks noGrp="1"/>
          </p:cNvSpPr>
          <p:nvPr>
            <p:ph type="ctrTitle"/>
          </p:nvPr>
        </p:nvSpPr>
        <p:spPr/>
        <p:txBody>
          <a:bodyPr>
            <a:normAutofit/>
          </a:bodyPr>
          <a:lstStyle/>
          <a:p>
            <a:pPr>
              <a:spcBef>
                <a:spcPts val="3000"/>
              </a:spcBef>
              <a:spcAft>
                <a:spcPts val="2400"/>
              </a:spcAft>
            </a:pPr>
            <a:r>
              <a:rPr lang="en-IE" b="1" dirty="0"/>
              <a:t>Prehistoric </a:t>
            </a:r>
            <a:r>
              <a:rPr lang="en-IE" b="1"/>
              <a:t>Layers </a:t>
            </a:r>
            <a:br>
              <a:rPr lang="en-IE" b="1"/>
            </a:br>
            <a:r>
              <a:rPr lang="en-IE" b="1"/>
              <a:t>of </a:t>
            </a:r>
            <a:r>
              <a:rPr lang="en-IE" b="1" dirty="0"/>
              <a:t>Loanwords in </a:t>
            </a:r>
            <a:r>
              <a:rPr lang="en-IE" b="1"/>
              <a:t>Old Irish</a:t>
            </a:r>
            <a:endParaRPr lang="en-IE" dirty="0"/>
          </a:p>
        </p:txBody>
      </p:sp>
      <p:sp>
        <p:nvSpPr>
          <p:cNvPr id="3" name="Untertitel 2">
            <a:extLst>
              <a:ext uri="{FF2B5EF4-FFF2-40B4-BE49-F238E27FC236}">
                <a16:creationId xmlns:a16="http://schemas.microsoft.com/office/drawing/2014/main" id="{8825E657-BDB8-4265-9B1F-66BB0F612301}"/>
              </a:ext>
            </a:extLst>
          </p:cNvPr>
          <p:cNvSpPr>
            <a:spLocks noGrp="1"/>
          </p:cNvSpPr>
          <p:nvPr>
            <p:ph type="subTitle" idx="1"/>
          </p:nvPr>
        </p:nvSpPr>
        <p:spPr>
          <a:xfrm>
            <a:off x="1524000" y="4596642"/>
            <a:ext cx="9144000" cy="1655762"/>
          </a:xfrm>
        </p:spPr>
        <p:txBody>
          <a:bodyPr/>
          <a:lstStyle/>
          <a:p>
            <a:r>
              <a:rPr lang="en-IE" dirty="0">
                <a:solidFill>
                  <a:schemeClr val="bg1">
                    <a:lumMod val="50000"/>
                  </a:schemeClr>
                </a:solidFill>
              </a:rPr>
              <a:t>Conference | Workshop EUROLITHIC</a:t>
            </a:r>
          </a:p>
          <a:p>
            <a:r>
              <a:rPr lang="en-IE" i="1" dirty="0">
                <a:solidFill>
                  <a:schemeClr val="bg1">
                    <a:lumMod val="50000"/>
                  </a:schemeClr>
                </a:solidFill>
              </a:rPr>
              <a:t>Sub-Indo-European Europe: Problems, Methods and Evidence</a:t>
            </a:r>
          </a:p>
          <a:p>
            <a:r>
              <a:rPr lang="en-IE" dirty="0">
                <a:solidFill>
                  <a:schemeClr val="bg1">
                    <a:lumMod val="50000"/>
                  </a:schemeClr>
                </a:solidFill>
              </a:rPr>
              <a:t>Universiteit Leiden 30-31 August 2021</a:t>
            </a:r>
          </a:p>
        </p:txBody>
      </p:sp>
      <p:sp>
        <p:nvSpPr>
          <p:cNvPr id="4" name="Textfeld 3">
            <a:extLst>
              <a:ext uri="{FF2B5EF4-FFF2-40B4-BE49-F238E27FC236}">
                <a16:creationId xmlns:a16="http://schemas.microsoft.com/office/drawing/2014/main" id="{24E7D170-EF79-4821-8F20-C786B36E7C75}"/>
              </a:ext>
            </a:extLst>
          </p:cNvPr>
          <p:cNvSpPr txBox="1"/>
          <p:nvPr/>
        </p:nvSpPr>
        <p:spPr>
          <a:xfrm>
            <a:off x="3096126" y="3509963"/>
            <a:ext cx="6104021" cy="584775"/>
          </a:xfrm>
          <a:prstGeom prst="rect">
            <a:avLst/>
          </a:prstGeom>
          <a:noFill/>
        </p:spPr>
        <p:txBody>
          <a:bodyPr wrap="square" rtlCol="0">
            <a:spAutoFit/>
          </a:bodyPr>
          <a:lstStyle/>
          <a:p>
            <a:r>
              <a:rPr lang="en-IE" sz="3200"/>
              <a:t>David Stifter · Maynooth University</a:t>
            </a:r>
          </a:p>
        </p:txBody>
      </p:sp>
      <p:pic>
        <p:nvPicPr>
          <p:cNvPr id="6" name="Grafik 5">
            <a:extLst>
              <a:ext uri="{FF2B5EF4-FFF2-40B4-BE49-F238E27FC236}">
                <a16:creationId xmlns:a16="http://schemas.microsoft.com/office/drawing/2014/main" id="{282F2232-441F-48BA-8073-7A1363A68EB8}"/>
              </a:ext>
            </a:extLst>
          </p:cNvPr>
          <p:cNvPicPr>
            <a:picLocks noChangeAspect="1"/>
          </p:cNvPicPr>
          <p:nvPr/>
        </p:nvPicPr>
        <p:blipFill>
          <a:blip r:embed="rId2"/>
          <a:stretch>
            <a:fillRect/>
          </a:stretch>
        </p:blipFill>
        <p:spPr>
          <a:xfrm>
            <a:off x="7045585" y="6009880"/>
            <a:ext cx="3099901" cy="811251"/>
          </a:xfrm>
          <a:prstGeom prst="rect">
            <a:avLst/>
          </a:prstGeom>
        </p:spPr>
      </p:pic>
      <p:pic>
        <p:nvPicPr>
          <p:cNvPr id="8" name="Picture 13">
            <a:extLst>
              <a:ext uri="{FF2B5EF4-FFF2-40B4-BE49-F238E27FC236}">
                <a16:creationId xmlns:a16="http://schemas.microsoft.com/office/drawing/2014/main" id="{98961AF5-9D77-43E7-8BC8-1522526AA84A}"/>
              </a:ext>
            </a:extLst>
          </p:cNvPr>
          <p:cNvPicPr>
            <a:picLocks noChangeAspect="1"/>
          </p:cNvPicPr>
          <p:nvPr/>
        </p:nvPicPr>
        <p:blipFill>
          <a:blip r:embed="rId3"/>
          <a:stretch>
            <a:fillRect/>
          </a:stretch>
        </p:blipFill>
        <p:spPr>
          <a:xfrm>
            <a:off x="11308836" y="6009880"/>
            <a:ext cx="773048" cy="773048"/>
          </a:xfrm>
          <a:prstGeom prst="rect">
            <a:avLst/>
          </a:prstGeom>
        </p:spPr>
      </p:pic>
      <p:pic>
        <p:nvPicPr>
          <p:cNvPr id="1026" name="Picture 2" descr="EHS Writing Workshops for IRC Applicants – Brett Gordon – PESS News &amp;amp;  Information">
            <a:extLst>
              <a:ext uri="{FF2B5EF4-FFF2-40B4-BE49-F238E27FC236}">
                <a16:creationId xmlns:a16="http://schemas.microsoft.com/office/drawing/2014/main" id="{0899B35A-55F3-456C-9573-30F93D3FE3E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382" t="7637" r="8826" b="11228"/>
          <a:stretch/>
        </p:blipFill>
        <p:spPr bwMode="auto">
          <a:xfrm>
            <a:off x="10030360" y="6009880"/>
            <a:ext cx="1278476" cy="642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3405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2" y="1227221"/>
            <a:ext cx="6168190" cy="2385268"/>
          </a:xfrm>
          <a:prstGeom prst="rect">
            <a:avLst/>
          </a:prstGeom>
          <a:noFill/>
        </p:spPr>
        <p:txBody>
          <a:bodyPr wrap="square" rtlCol="0">
            <a:spAutoFit/>
          </a:bodyPr>
          <a:lstStyle/>
          <a:p>
            <a:pPr>
              <a:spcAft>
                <a:spcPts val="600"/>
              </a:spcAft>
            </a:pPr>
            <a:r>
              <a:rPr lang="en-IE"/>
              <a:t>Many unetymologised items can be mechanically reconstructed with geminate stops, e.g.</a:t>
            </a:r>
          </a:p>
          <a:p>
            <a:pPr>
              <a:tabLst>
                <a:tab pos="684000" algn="l"/>
                <a:tab pos="720000" algn="l"/>
              </a:tabLst>
            </a:pPr>
            <a:r>
              <a:rPr lang="en-IE" dirty="0"/>
              <a:t>*</a:t>
            </a:r>
            <a:r>
              <a:rPr lang="en-IE" i="1" dirty="0"/>
              <a:t>bb</a:t>
            </a:r>
            <a:r>
              <a:rPr lang="en-IE" dirty="0"/>
              <a:t>:	*</a:t>
            </a:r>
            <a:r>
              <a:rPr lang="en-IE" i="1"/>
              <a:t>gobbo- </a:t>
            </a:r>
            <a:r>
              <a:rPr lang="en-IE"/>
              <a:t>‘snout, beak’	&gt; OIr. </a:t>
            </a:r>
            <a:r>
              <a:rPr lang="en-IE" i="1"/>
              <a:t>gop</a:t>
            </a:r>
          </a:p>
          <a:p>
            <a:pPr>
              <a:tabLst>
                <a:tab pos="684000" algn="l"/>
                <a:tab pos="720000" algn="l"/>
              </a:tabLst>
            </a:pPr>
            <a:r>
              <a:rPr lang="en-IE"/>
              <a:t>*</a:t>
            </a:r>
            <a:r>
              <a:rPr lang="en-IE" i="1"/>
              <a:t>dd</a:t>
            </a:r>
            <a:r>
              <a:rPr lang="en-IE"/>
              <a:t>:	*</a:t>
            </a:r>
            <a:r>
              <a:rPr lang="en-IE" i="1"/>
              <a:t>gaddā- </a:t>
            </a:r>
            <a:r>
              <a:rPr lang="en-IE"/>
              <a:t>‘theft’ 	&gt; OIr. </a:t>
            </a:r>
            <a:r>
              <a:rPr lang="en-IE" i="1"/>
              <a:t>gat</a:t>
            </a:r>
            <a:r>
              <a:rPr lang="en-IE"/>
              <a:t>, Bret. </a:t>
            </a:r>
            <a:r>
              <a:rPr lang="en-IE" i="1"/>
              <a:t>gad </a:t>
            </a:r>
            <a:r>
              <a:rPr lang="en-IE"/>
              <a:t>‘hare’</a:t>
            </a:r>
          </a:p>
          <a:p>
            <a:pPr>
              <a:tabLst>
                <a:tab pos="684000" algn="l"/>
                <a:tab pos="720000" algn="l"/>
              </a:tabLst>
            </a:pPr>
            <a:r>
              <a:rPr lang="en-IE"/>
              <a:t>*</a:t>
            </a:r>
            <a:r>
              <a:rPr lang="en-IE" i="1"/>
              <a:t>gg</a:t>
            </a:r>
            <a:r>
              <a:rPr lang="en-IE"/>
              <a:t>:	*</a:t>
            </a:r>
            <a:r>
              <a:rPr lang="en-IE" i="1"/>
              <a:t>biggo- </a:t>
            </a:r>
            <a:r>
              <a:rPr lang="en-IE"/>
              <a:t>‘small’ 	&gt; OIr. </a:t>
            </a:r>
            <a:r>
              <a:rPr lang="en-IE" i="1"/>
              <a:t>bec</a:t>
            </a:r>
            <a:r>
              <a:rPr lang="en-IE"/>
              <a:t>, W </a:t>
            </a:r>
            <a:r>
              <a:rPr lang="en-IE" i="1"/>
              <a:t>bychan</a:t>
            </a:r>
            <a:endParaRPr lang="en-IE" i="1" dirty="0"/>
          </a:p>
          <a:p>
            <a:pPr>
              <a:tabLst>
                <a:tab pos="684000" algn="l"/>
                <a:tab pos="720000" algn="l"/>
              </a:tabLst>
            </a:pPr>
            <a:r>
              <a:rPr lang="en-IE"/>
              <a:t>*</a:t>
            </a:r>
            <a:r>
              <a:rPr lang="en-IE" i="1"/>
              <a:t>tt</a:t>
            </a:r>
            <a:r>
              <a:rPr lang="en-IE"/>
              <a:t>:	*</a:t>
            </a:r>
            <a:r>
              <a:rPr lang="en-IE" i="1"/>
              <a:t>bratto- </a:t>
            </a:r>
            <a:r>
              <a:rPr lang="en-IE"/>
              <a:t>‘cloak’ 	&gt; OIr. </a:t>
            </a:r>
            <a:r>
              <a:rPr lang="en-IE" i="1"/>
              <a:t>bratt</a:t>
            </a:r>
            <a:r>
              <a:rPr lang="en-IE"/>
              <a:t>, W </a:t>
            </a:r>
            <a:r>
              <a:rPr lang="en-IE" i="1"/>
              <a:t>brethyn </a:t>
            </a:r>
            <a:r>
              <a:rPr lang="en-IE"/>
              <a:t>‘cloth’</a:t>
            </a:r>
          </a:p>
          <a:p>
            <a:pPr>
              <a:tabLst>
                <a:tab pos="684000" algn="l"/>
                <a:tab pos="720000" algn="l"/>
              </a:tabLst>
            </a:pPr>
            <a:r>
              <a:rPr lang="en-IE"/>
              <a:t>*</a:t>
            </a:r>
            <a:r>
              <a:rPr lang="en-IE" i="1"/>
              <a:t>kk</a:t>
            </a:r>
            <a:r>
              <a:rPr lang="en-IE"/>
              <a:t>:	*</a:t>
            </a:r>
            <a:r>
              <a:rPr lang="en-IE" i="1"/>
              <a:t>mokku- </a:t>
            </a:r>
            <a:r>
              <a:rPr lang="en-IE"/>
              <a:t>‘swine’ 	&gt; OIr. </a:t>
            </a:r>
            <a:r>
              <a:rPr lang="en-IE" i="1"/>
              <a:t>mucc</a:t>
            </a:r>
            <a:r>
              <a:rPr lang="en-IE"/>
              <a:t>, W </a:t>
            </a:r>
            <a:r>
              <a:rPr lang="en-IE" i="1"/>
              <a:t>moch</a:t>
            </a:r>
          </a:p>
          <a:p>
            <a:pPr>
              <a:tabLst>
                <a:tab pos="720000" algn="l"/>
              </a:tabLst>
            </a:pPr>
            <a:r>
              <a:rPr lang="en-IE"/>
              <a:t>  etc.</a:t>
            </a:r>
          </a:p>
        </p:txBody>
      </p:sp>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dirty="0"/>
              <a:t>	</a:t>
            </a:r>
            <a:r>
              <a:rPr lang="en-IE" sz="1400" dirty="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dirty="0">
                <a:solidFill>
                  <a:schemeClr val="bg1">
                    <a:lumMod val="50000"/>
                  </a:schemeClr>
                </a:solidFill>
              </a:rPr>
              <a:t>0.   PIE</a:t>
            </a:r>
          </a:p>
          <a:p>
            <a:endParaRPr lang="en-IE" dirty="0">
              <a:solidFill>
                <a:schemeClr val="bg1">
                  <a:lumMod val="50000"/>
                </a:schemeClr>
              </a:solidFill>
            </a:endParaRPr>
          </a:p>
          <a:p>
            <a:pPr marL="342900" indent="-342900">
              <a:buAutoNum type="arabicPeriod"/>
            </a:pPr>
            <a:r>
              <a:rPr lang="en-IE" dirty="0">
                <a:solidFill>
                  <a:schemeClr val="bg1">
                    <a:lumMod val="50000"/>
                  </a:schemeClr>
                </a:solidFill>
              </a:rPr>
              <a:t>Western IE/</a:t>
            </a:r>
            <a:br>
              <a:rPr lang="en-IE" dirty="0">
                <a:solidFill>
                  <a:schemeClr val="bg1">
                    <a:lumMod val="50000"/>
                  </a:schemeClr>
                </a:solidFill>
              </a:rPr>
            </a:br>
            <a:r>
              <a:rPr lang="en-IE" dirty="0">
                <a:solidFill>
                  <a:schemeClr val="bg1">
                    <a:lumMod val="50000"/>
                  </a:schemeClr>
                </a:solidFill>
              </a:rPr>
              <a:t>Lusitano-Veneto-Italo-Celtic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Proto-Celtic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t>Insular Celtic</a:t>
            </a:r>
            <a:br>
              <a:rPr lang="en-IE" dirty="0"/>
            </a:br>
            <a:r>
              <a:rPr lang="en-IE" dirty="0"/>
              <a:t>[Britain?]</a:t>
            </a:r>
          </a:p>
          <a:p>
            <a:pPr marL="342900" indent="-342900">
              <a:buAutoNum type="arabicPeriod"/>
            </a:pPr>
            <a:endParaRPr lang="en-IE" dirty="0"/>
          </a:p>
          <a:p>
            <a:pPr marL="342900" indent="-342900">
              <a:buAutoNum type="arabicPeriod"/>
            </a:pPr>
            <a:r>
              <a:rPr lang="en-IE" dirty="0"/>
              <a:t>Goidelic</a:t>
            </a:r>
            <a:br>
              <a:rPr lang="en-IE" dirty="0"/>
            </a:br>
            <a:r>
              <a:rPr lang="en-IE" dirty="0"/>
              <a:t>[Ireland]</a:t>
            </a:r>
          </a:p>
          <a:p>
            <a:pPr marL="342900" indent="-342900">
              <a:buAutoNum type="arabicPeriod"/>
            </a:pPr>
            <a:endParaRPr lang="en-IE" dirty="0"/>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dirty="0">
                <a:solidFill>
                  <a:schemeClr val="bg1"/>
                </a:solidFill>
              </a:rPr>
              <a:t>Ireland (&amp; Britain?) – the geminate stratum</a:t>
            </a:r>
          </a:p>
        </p:txBody>
      </p:sp>
    </p:spTree>
    <p:extLst>
      <p:ext uri="{BB962C8B-B14F-4D97-AF65-F5344CB8AC3E}">
        <p14:creationId xmlns:p14="http://schemas.microsoft.com/office/powerpoint/2010/main" val="3348047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2" y="1227221"/>
            <a:ext cx="6460958" cy="923330"/>
          </a:xfrm>
          <a:prstGeom prst="rect">
            <a:avLst/>
          </a:prstGeom>
          <a:noFill/>
        </p:spPr>
        <p:txBody>
          <a:bodyPr wrap="square" rtlCol="0">
            <a:spAutoFit/>
          </a:bodyPr>
          <a:lstStyle/>
          <a:p>
            <a:pPr>
              <a:spcAft>
                <a:spcPts val="600"/>
              </a:spcAft>
            </a:pPr>
            <a:r>
              <a:rPr lang="en-IE"/>
              <a:t>D. Stifter, ‘With the back to the ocean. The Celtic maritime vocabu-lary’, in: </a:t>
            </a:r>
            <a:r>
              <a:rPr lang="en-IE" i="1"/>
              <a:t>Proceedings Gothenburg 2018</a:t>
            </a:r>
            <a:r>
              <a:rPr lang="en-IE"/>
              <a:t>. Eds. Kristian Kristiansen, Guus Kroonen &amp; Eske Willerslev, forthc.</a:t>
            </a:r>
          </a:p>
        </p:txBody>
      </p:sp>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dirty="0"/>
              <a:t>	</a:t>
            </a:r>
            <a:r>
              <a:rPr lang="en-IE" sz="1400" dirty="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dirty="0">
                <a:solidFill>
                  <a:schemeClr val="bg1">
                    <a:lumMod val="50000"/>
                  </a:schemeClr>
                </a:solidFill>
              </a:rPr>
              <a:t>0.   PIE</a:t>
            </a:r>
          </a:p>
          <a:p>
            <a:endParaRPr lang="en-IE" dirty="0">
              <a:solidFill>
                <a:schemeClr val="bg1">
                  <a:lumMod val="50000"/>
                </a:schemeClr>
              </a:solidFill>
            </a:endParaRPr>
          </a:p>
          <a:p>
            <a:pPr marL="342900" indent="-342900">
              <a:buAutoNum type="arabicPeriod"/>
            </a:pPr>
            <a:r>
              <a:rPr lang="en-IE" dirty="0">
                <a:solidFill>
                  <a:schemeClr val="bg1">
                    <a:lumMod val="50000"/>
                  </a:schemeClr>
                </a:solidFill>
              </a:rPr>
              <a:t>Western IE/</a:t>
            </a:r>
            <a:br>
              <a:rPr lang="en-IE" dirty="0">
                <a:solidFill>
                  <a:schemeClr val="bg1">
                    <a:lumMod val="50000"/>
                  </a:schemeClr>
                </a:solidFill>
              </a:rPr>
            </a:br>
            <a:r>
              <a:rPr lang="en-IE" dirty="0">
                <a:solidFill>
                  <a:schemeClr val="bg1">
                    <a:lumMod val="50000"/>
                  </a:schemeClr>
                </a:solidFill>
              </a:rPr>
              <a:t>Lusitano-Veneto-Italo-Celtic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Proto-Celtic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Insular Celtic</a:t>
            </a:r>
            <a:br>
              <a:rPr lang="en-IE" dirty="0">
                <a:solidFill>
                  <a:schemeClr val="bg1">
                    <a:lumMod val="50000"/>
                  </a:schemeClr>
                </a:solidFill>
              </a:rPr>
            </a:br>
            <a:r>
              <a:rPr lang="en-IE" dirty="0">
                <a:solidFill>
                  <a:schemeClr val="bg1">
                    <a:lumMod val="50000"/>
                  </a:schemeClr>
                </a:solidFill>
              </a:rPr>
              <a:t>[Britain?]</a:t>
            </a:r>
          </a:p>
          <a:p>
            <a:pPr marL="342900" indent="-342900">
              <a:buAutoNum type="arabicPeriod"/>
            </a:pPr>
            <a:endParaRPr lang="en-IE" dirty="0"/>
          </a:p>
          <a:p>
            <a:pPr marL="342900" indent="-342900">
              <a:buAutoNum type="arabicPeriod"/>
            </a:pPr>
            <a:r>
              <a:rPr lang="en-IE" dirty="0"/>
              <a:t>Goidelic</a:t>
            </a:r>
            <a:br>
              <a:rPr lang="en-IE" dirty="0"/>
            </a:br>
            <a:r>
              <a:rPr lang="en-IE" dirty="0"/>
              <a:t>[Ireland]</a:t>
            </a:r>
          </a:p>
          <a:p>
            <a:pPr marL="342900" indent="-342900">
              <a:buAutoNum type="arabicPeriod"/>
            </a:pPr>
            <a:endParaRPr lang="en-IE" dirty="0"/>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Ireland – the mollusc world</a:t>
            </a:r>
            <a:endParaRPr lang="en-IE" sz="2400" dirty="0">
              <a:solidFill>
                <a:schemeClr val="bg1"/>
              </a:solidFill>
            </a:endParaRPr>
          </a:p>
        </p:txBody>
      </p:sp>
      <p:sp>
        <p:nvSpPr>
          <p:cNvPr id="2" name="Textfeld 1">
            <a:extLst>
              <a:ext uri="{FF2B5EF4-FFF2-40B4-BE49-F238E27FC236}">
                <a16:creationId xmlns:a16="http://schemas.microsoft.com/office/drawing/2014/main" id="{F1434A53-ACE8-49BF-81A0-4828E74B6096}"/>
              </a:ext>
            </a:extLst>
          </p:cNvPr>
          <p:cNvSpPr txBox="1"/>
          <p:nvPr/>
        </p:nvSpPr>
        <p:spPr>
          <a:xfrm>
            <a:off x="5045242" y="2359668"/>
            <a:ext cx="6308557" cy="3016210"/>
          </a:xfrm>
          <a:prstGeom prst="rect">
            <a:avLst/>
          </a:prstGeom>
          <a:noFill/>
        </p:spPr>
        <p:txBody>
          <a:bodyPr wrap="square" rtlCol="0">
            <a:spAutoFit/>
          </a:bodyPr>
          <a:lstStyle/>
          <a:p>
            <a:pPr marL="342900" indent="-342900">
              <a:spcAft>
                <a:spcPts val="600"/>
              </a:spcAft>
              <a:buAutoNum type="arabicPeriod"/>
              <a:tabLst>
                <a:tab pos="360000" algn="l"/>
              </a:tabLst>
            </a:pPr>
            <a:r>
              <a:rPr lang="en-IE"/>
              <a:t>OIr. </a:t>
            </a:r>
            <a:r>
              <a:rPr lang="en-IE" i="1"/>
              <a:t>giritán</a:t>
            </a:r>
            <a:r>
              <a:rPr lang="en-IE"/>
              <a:t>, ModIr. </a:t>
            </a:r>
            <a:r>
              <a:rPr lang="en-IE" i="1"/>
              <a:t>gioradán </a:t>
            </a:r>
            <a:r>
              <a:rPr lang="en-IE"/>
              <a:t>‘edible </a:t>
            </a:r>
            <a:br>
              <a:rPr lang="en-IE"/>
            </a:br>
            <a:r>
              <a:rPr lang="en-IE"/>
              <a:t>periwinkle (sea-snail)’</a:t>
            </a:r>
          </a:p>
          <a:p>
            <a:pPr>
              <a:spcAft>
                <a:spcPts val="600"/>
              </a:spcAft>
              <a:tabLst>
                <a:tab pos="360000" algn="l"/>
              </a:tabLst>
            </a:pPr>
            <a:r>
              <a:rPr lang="en-IE"/>
              <a:t>	mechanical reco &lt; *</a:t>
            </a:r>
            <a:r>
              <a:rPr lang="en-IE" sz="1800" i="1">
                <a:effectLst/>
                <a:latin typeface="Calibri" panose="020F0502020204030204" pitchFamily="34" charset="0"/>
                <a:ea typeface="Calibri" panose="020F0502020204030204" pitchFamily="34" charset="0"/>
                <a:cs typeface="Times New Roman" panose="02020603050405020304" pitchFamily="18" charset="0"/>
              </a:rPr>
              <a:t>girū̆ddo-</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gerū̆ddo-</a:t>
            </a:r>
            <a:endParaRPr lang="en-IE" sz="1800">
              <a:effectLst/>
              <a:latin typeface="Calibri" panose="020F0502020204030204" pitchFamily="34" charset="0"/>
              <a:ea typeface="Calibri" panose="020F0502020204030204" pitchFamily="34" charset="0"/>
              <a:cs typeface="Times New Roman" panose="02020603050405020304" pitchFamily="18" charset="0"/>
            </a:endParaRPr>
          </a:p>
          <a:p>
            <a:pPr>
              <a:tabLst>
                <a:tab pos="360000" algn="l"/>
              </a:tabLst>
            </a:pPr>
            <a:r>
              <a:rPr lang="en-IE">
                <a:latin typeface="Calibri" panose="020F0502020204030204" pitchFamily="34" charset="0"/>
                <a:cs typeface="Times New Roman" panose="02020603050405020304" pitchFamily="18" charset="0"/>
              </a:rPr>
              <a:t>	cf. Lat. </a:t>
            </a:r>
            <a:r>
              <a:rPr lang="en-IE" sz="1800" i="1">
                <a:effectLst/>
                <a:latin typeface="Calibri" panose="020F0502020204030204" pitchFamily="34" charset="0"/>
                <a:ea typeface="Calibri" panose="020F0502020204030204" pitchFamily="34" charset="0"/>
                <a:cs typeface="Times New Roman" panose="02020603050405020304" pitchFamily="18" charset="0"/>
              </a:rPr>
              <a:t>hirūdō</a:t>
            </a:r>
            <a:r>
              <a:rPr lang="en-IE">
                <a:latin typeface="Calibri" panose="020F0502020204030204" pitchFamily="34" charset="0"/>
                <a:ea typeface="Calibri" panose="020F0502020204030204" pitchFamily="34" charset="0"/>
                <a:cs typeface="Times New Roman" panose="02020603050405020304" pitchFamily="18" charset="0"/>
              </a:rPr>
              <a:t> ‘leech’</a:t>
            </a:r>
            <a:r>
              <a:rPr lang="en-IE" sz="1800">
                <a:effectLst/>
                <a:latin typeface="Calibri" panose="020F0502020204030204" pitchFamily="34" charset="0"/>
                <a:ea typeface="Calibri" panose="020F0502020204030204" pitchFamily="34" charset="0"/>
                <a:cs typeface="Times New Roman" panose="02020603050405020304" pitchFamily="18" charset="0"/>
              </a:rPr>
              <a:t> </a:t>
            </a:r>
          </a:p>
          <a:p>
            <a:pPr>
              <a:tabLst>
                <a:tab pos="360000" algn="l"/>
              </a:tabLst>
            </a:pPr>
            <a:r>
              <a:rPr lang="en-IE">
                <a:latin typeface="Calibri" panose="020F0502020204030204" pitchFamily="34" charset="0"/>
                <a:ea typeface="Calibri" panose="020F0502020204030204" pitchFamily="34" charset="0"/>
                <a:cs typeface="Times New Roman" panose="02020603050405020304" pitchFamily="18" charset="0"/>
              </a:rPr>
              <a:t>	</a:t>
            </a:r>
            <a:r>
              <a:rPr lang="en-IE" sz="1800">
                <a:effectLst/>
                <a:latin typeface="Calibri" panose="020F0502020204030204" pitchFamily="34" charset="0"/>
                <a:ea typeface="Calibri" panose="020F0502020204030204" pitchFamily="34" charset="0"/>
                <a:cs typeface="Times New Roman" panose="02020603050405020304" pitchFamily="18" charset="0"/>
              </a:rPr>
              <a:t>mechanical reco &lt; *</a:t>
            </a:r>
            <a:r>
              <a:rPr lang="en-IE" sz="1800" i="1">
                <a:effectLst/>
                <a:latin typeface="Calibri" panose="020F0502020204030204" pitchFamily="34" charset="0"/>
                <a:ea typeface="Calibri" panose="020F0502020204030204" pitchFamily="34" charset="0"/>
                <a:cs typeface="Times New Roman" panose="02020603050405020304" pitchFamily="18" charset="0"/>
              </a:rPr>
              <a:t>g̑/gʰi­ruHdon-</a:t>
            </a:r>
          </a:p>
          <a:p>
            <a:pPr>
              <a:tabLst>
                <a:tab pos="360000" algn="l"/>
              </a:tabLst>
            </a:pPr>
            <a:endParaRPr lang="en-IE" i="1">
              <a:latin typeface="Calibri" panose="020F0502020204030204" pitchFamily="34" charset="0"/>
              <a:cs typeface="Times New Roman" panose="02020603050405020304" pitchFamily="18" charset="0"/>
            </a:endParaRPr>
          </a:p>
          <a:p>
            <a:pPr marL="285750" indent="-285750">
              <a:buFont typeface="Wingdings" panose="05000000000000000000" pitchFamily="2" charset="2"/>
              <a:buChar char="Ø"/>
              <a:tabLst>
                <a:tab pos="360000" algn="l"/>
              </a:tabLst>
            </a:pPr>
            <a:r>
              <a:rPr lang="en-IE">
                <a:latin typeface="Calibri" panose="020F0502020204030204" pitchFamily="34" charset="0"/>
                <a:cs typeface="Times New Roman" panose="02020603050405020304" pitchFamily="18" charset="0"/>
              </a:rPr>
              <a:t>Common inheritance &lt; PIE *</a:t>
            </a:r>
            <a:r>
              <a:rPr lang="en-IE" sz="1800" i="1">
                <a:effectLst/>
                <a:latin typeface="Calibri" panose="020F0502020204030204" pitchFamily="34" charset="0"/>
                <a:ea typeface="Calibri" panose="020F0502020204030204" pitchFamily="34" charset="0"/>
                <a:cs typeface="Times New Roman" panose="02020603050405020304" pitchFamily="18" charset="0"/>
              </a:rPr>
              <a:t>g̑ʰerHu- </a:t>
            </a:r>
            <a:r>
              <a:rPr lang="en-IE" sz="1800">
                <a:effectLst/>
                <a:latin typeface="Calibri" panose="020F0502020204030204" pitchFamily="34" charset="0"/>
                <a:ea typeface="Calibri" panose="020F0502020204030204" pitchFamily="34" charset="0"/>
                <a:cs typeface="Times New Roman" panose="02020603050405020304" pitchFamily="18" charset="0"/>
              </a:rPr>
              <a:t>‘guts’?</a:t>
            </a:r>
          </a:p>
          <a:p>
            <a:pPr>
              <a:tabLst>
                <a:tab pos="360000" algn="l"/>
              </a:tabLst>
            </a:pPr>
            <a:r>
              <a:rPr lang="en-IE">
                <a:latin typeface="Calibri" panose="020F0502020204030204" pitchFamily="34" charset="0"/>
                <a:cs typeface="Times New Roman" panose="02020603050405020304" pitchFamily="18" charset="0"/>
              </a:rPr>
              <a:t>	cf. Gaul. </a:t>
            </a:r>
            <a:r>
              <a:rPr lang="en-IE" i="1">
                <a:latin typeface="Calibri" panose="020F0502020204030204" pitchFamily="34" charset="0"/>
                <a:cs typeface="Times New Roman" panose="02020603050405020304" pitchFamily="18" charset="0"/>
              </a:rPr>
              <a:t>matribus Gerudatiabus</a:t>
            </a:r>
            <a:r>
              <a:rPr lang="en-IE">
                <a:latin typeface="Calibri" panose="020F0502020204030204" pitchFamily="34" charset="0"/>
                <a:cs typeface="Times New Roman" panose="02020603050405020304" pitchFamily="18" charset="0"/>
              </a:rPr>
              <a:t>?</a:t>
            </a:r>
            <a:endParaRPr lang="en-IE" i="1">
              <a:latin typeface="Calibri" panose="020F0502020204030204" pitchFamily="34" charset="0"/>
              <a:cs typeface="Times New Roman" panose="02020603050405020304" pitchFamily="18" charset="0"/>
            </a:endParaRPr>
          </a:p>
          <a:p>
            <a:pPr marL="285750" indent="-285750">
              <a:buFont typeface="Wingdings" panose="05000000000000000000" pitchFamily="2" charset="2"/>
              <a:buChar char="Ø"/>
              <a:tabLst>
                <a:tab pos="360000" algn="l"/>
              </a:tabLst>
            </a:pPr>
            <a:r>
              <a:rPr lang="en-IE">
                <a:latin typeface="Calibri" panose="020F0502020204030204" pitchFamily="34" charset="0"/>
                <a:cs typeface="Times New Roman" panose="02020603050405020304" pitchFamily="18" charset="0"/>
              </a:rPr>
              <a:t>or chance similarity?</a:t>
            </a:r>
          </a:p>
          <a:p>
            <a:pPr marL="285750" indent="-285750">
              <a:buFont typeface="Wingdings" panose="05000000000000000000" pitchFamily="2" charset="2"/>
              <a:buChar char="Ø"/>
              <a:tabLst>
                <a:tab pos="360000" algn="l"/>
              </a:tabLst>
            </a:pPr>
            <a:r>
              <a:rPr lang="en-IE">
                <a:latin typeface="Calibri" panose="020F0502020204030204" pitchFamily="34" charset="0"/>
                <a:cs typeface="Times New Roman" panose="02020603050405020304" pitchFamily="18" charset="0"/>
              </a:rPr>
              <a:t>or common substrate </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γirū̆d(d)</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a:latin typeface="Calibri" panose="020F0502020204030204" pitchFamily="34" charset="0"/>
                <a:ea typeface="Calibri" panose="020F0502020204030204" pitchFamily="34" charset="0"/>
                <a:cs typeface="Times New Roman" panose="02020603050405020304" pitchFamily="18" charset="0"/>
              </a:rPr>
              <a:t>?</a:t>
            </a:r>
            <a:endParaRPr lang="en-IE">
              <a:latin typeface="Calibri" panose="020F0502020204030204" pitchFamily="34" charset="0"/>
              <a:cs typeface="Times New Roman" panose="02020603050405020304" pitchFamily="18" charset="0"/>
            </a:endParaRPr>
          </a:p>
        </p:txBody>
      </p:sp>
      <p:pic>
        <p:nvPicPr>
          <p:cNvPr id="1026" name="Picture 2" descr="How to Care for a Periwinkle Snail | Animals.mom.com">
            <a:extLst>
              <a:ext uri="{FF2B5EF4-FFF2-40B4-BE49-F238E27FC236}">
                <a16:creationId xmlns:a16="http://schemas.microsoft.com/office/drawing/2014/main" id="{0533E7DC-25C6-4C51-8CC8-4AB1C978EC0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983" t="12508" r="4957" b="14834"/>
          <a:stretch/>
        </p:blipFill>
        <p:spPr bwMode="auto">
          <a:xfrm flipH="1">
            <a:off x="9224210" y="1896472"/>
            <a:ext cx="2887579" cy="1808673"/>
          </a:xfrm>
          <a:prstGeom prst="rect">
            <a:avLst/>
          </a:prstGeom>
          <a:noFill/>
          <a:extLst>
            <a:ext uri="{909E8E84-426E-40DD-AFC4-6F175D3DCCD1}">
              <a14:hiddenFill xmlns:a14="http://schemas.microsoft.com/office/drawing/2010/main">
                <a:solidFill>
                  <a:srgbClr val="FFFFFF"/>
                </a:solidFill>
              </a14:hiddenFill>
            </a:ext>
          </a:extLst>
        </p:spPr>
      </p:pic>
      <p:pic>
        <p:nvPicPr>
          <p:cNvPr id="3" name="Grafik 2">
            <a:extLst>
              <a:ext uri="{FF2B5EF4-FFF2-40B4-BE49-F238E27FC236}">
                <a16:creationId xmlns:a16="http://schemas.microsoft.com/office/drawing/2014/main" id="{7EBC02EE-BD68-4EC4-A479-D9DFFD78E5EE}"/>
              </a:ext>
            </a:extLst>
          </p:cNvPr>
          <p:cNvPicPr>
            <a:picLocks noChangeAspect="1"/>
          </p:cNvPicPr>
          <p:nvPr/>
        </p:nvPicPr>
        <p:blipFill rotWithShape="1">
          <a:blip r:embed="rId3"/>
          <a:srcRect l="17013" t="4328" r="11756" b="5965"/>
          <a:stretch/>
        </p:blipFill>
        <p:spPr>
          <a:xfrm flipH="1">
            <a:off x="10408748" y="3377708"/>
            <a:ext cx="1783252" cy="3480292"/>
          </a:xfrm>
          <a:prstGeom prst="rect">
            <a:avLst/>
          </a:prstGeom>
        </p:spPr>
      </p:pic>
    </p:spTree>
    <p:extLst>
      <p:ext uri="{BB962C8B-B14F-4D97-AF65-F5344CB8AC3E}">
        <p14:creationId xmlns:p14="http://schemas.microsoft.com/office/powerpoint/2010/main" val="1180586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2" y="1227221"/>
            <a:ext cx="6460958" cy="4955203"/>
          </a:xfrm>
          <a:prstGeom prst="rect">
            <a:avLst/>
          </a:prstGeom>
          <a:noFill/>
        </p:spPr>
        <p:txBody>
          <a:bodyPr wrap="square" rtlCol="0">
            <a:spAutoFit/>
          </a:bodyPr>
          <a:lstStyle/>
          <a:p>
            <a:pPr marL="342900" indent="-342900">
              <a:buAutoNum type="arabicPeriod" startAt="2"/>
              <a:tabLst>
                <a:tab pos="360000" algn="l"/>
              </a:tabLst>
            </a:pPr>
            <a:r>
              <a:rPr lang="en-IE"/>
              <a:t>OIr. </a:t>
            </a:r>
            <a:r>
              <a:rPr lang="en-IE" i="1"/>
              <a:t>áesc </a:t>
            </a:r>
            <a:r>
              <a:rPr lang="en-IE"/>
              <a:t>‘shell’, MIr. </a:t>
            </a:r>
            <a:r>
              <a:rPr lang="en-IE" i="1"/>
              <a:t>faísce </a:t>
            </a:r>
            <a:r>
              <a:rPr lang="en-IE"/>
              <a:t>‘an epithet of nuts’, ModIr. </a:t>
            </a:r>
            <a:r>
              <a:rPr lang="en-IE" i="1"/>
              <a:t>faoisce</a:t>
            </a:r>
            <a:r>
              <a:rPr lang="en-IE"/>
              <a:t> 	‘shell(-fish)’, </a:t>
            </a:r>
            <a:r>
              <a:rPr lang="en-IE" i="1"/>
              <a:t>faoisceán</a:t>
            </a:r>
            <a:r>
              <a:rPr lang="en-IE"/>
              <a:t>, </a:t>
            </a:r>
            <a:r>
              <a:rPr lang="en-IE" i="1"/>
              <a:t>féascán </a:t>
            </a:r>
            <a:r>
              <a:rPr lang="en-IE"/>
              <a:t>‘crab, shell-fish, mussel’</a:t>
            </a:r>
            <a:br>
              <a:rPr lang="en-IE"/>
            </a:br>
            <a:r>
              <a:rPr lang="en-IE"/>
              <a:t>&lt; pre-Ir. *</a:t>
            </a:r>
            <a:r>
              <a:rPr lang="en-IE" i="1"/>
              <a:t>ai̯skā- </a:t>
            </a:r>
            <a:r>
              <a:rPr lang="en-IE"/>
              <a:t>&lt; *</a:t>
            </a:r>
            <a:r>
              <a:rPr lang="en-IE" i="1"/>
              <a:t>ai̯C-sko/ā-</a:t>
            </a:r>
            <a:r>
              <a:rPr lang="en-IE"/>
              <a:t>?</a:t>
            </a:r>
          </a:p>
          <a:p>
            <a:pPr>
              <a:spcAft>
                <a:spcPts val="600"/>
              </a:spcAft>
              <a:tabLst>
                <a:tab pos="360000" algn="l"/>
              </a:tabLst>
            </a:pPr>
            <a:endParaRPr lang="en-IE"/>
          </a:p>
          <a:p>
            <a:pPr marL="285750" indent="-285750">
              <a:spcAft>
                <a:spcPts val="600"/>
              </a:spcAft>
              <a:buFont typeface="Wingdings" panose="05000000000000000000" pitchFamily="2" charset="2"/>
              <a:buChar char="Ø"/>
              <a:tabLst>
                <a:tab pos="360000" algn="l"/>
              </a:tabLst>
            </a:pPr>
            <a:r>
              <a:rPr lang="en-IE"/>
              <a:t>cf. ‘suffix’ -</a:t>
            </a:r>
            <a:r>
              <a:rPr lang="en-IE" i="1"/>
              <a:t>sk</a:t>
            </a:r>
            <a:r>
              <a:rPr lang="en-IE"/>
              <a:t>:</a:t>
            </a:r>
          </a:p>
          <a:p>
            <a:pPr lvl="1">
              <a:tabLst>
                <a:tab pos="360000" algn="l"/>
              </a:tabLst>
            </a:pPr>
            <a:r>
              <a:rPr lang="en-IE" i="1"/>
              <a:t>blóesc</a:t>
            </a:r>
            <a:r>
              <a:rPr lang="en-IE"/>
              <a:t>, W </a:t>
            </a:r>
            <a:r>
              <a:rPr lang="en-IE" i="1"/>
              <a:t>blisg </a:t>
            </a:r>
            <a:r>
              <a:rPr lang="en-IE"/>
              <a:t>‘husk, shell’</a:t>
            </a:r>
          </a:p>
          <a:p>
            <a:pPr lvl="1">
              <a:tabLst>
                <a:tab pos="360000" algn="l"/>
              </a:tabLst>
            </a:pPr>
            <a:r>
              <a:rPr lang="en-IE" i="1"/>
              <a:t>blesc </a:t>
            </a:r>
            <a:r>
              <a:rPr lang="en-IE"/>
              <a:t>‘harlot &lt; *she-wolf’</a:t>
            </a:r>
          </a:p>
          <a:p>
            <a:pPr lvl="1">
              <a:tabLst>
                <a:tab pos="360000" algn="l"/>
              </a:tabLst>
            </a:pPr>
            <a:r>
              <a:rPr lang="en-IE" i="1"/>
              <a:t>troisc, </a:t>
            </a:r>
            <a:r>
              <a:rPr lang="en-IE" sz="1800">
                <a:effectLst/>
                <a:latin typeface="Calibri" panose="020F0502020204030204" pitchFamily="34" charset="0"/>
                <a:ea typeface="Calibri" panose="020F0502020204030204" pitchFamily="34" charset="0"/>
              </a:rPr>
              <a:t>OE </a:t>
            </a:r>
            <a:r>
              <a:rPr lang="en-IE" sz="1800" i="1">
                <a:effectLst/>
                <a:latin typeface="Calibri" panose="020F0502020204030204" pitchFamily="34" charset="0"/>
                <a:ea typeface="Calibri" panose="020F0502020204030204" pitchFamily="34" charset="0"/>
              </a:rPr>
              <a:t>þræsce</a:t>
            </a:r>
            <a:r>
              <a:rPr lang="en-IE" sz="1800">
                <a:effectLst/>
                <a:latin typeface="Calibri" panose="020F0502020204030204" pitchFamily="34" charset="0"/>
                <a:ea typeface="Calibri" panose="020F0502020204030204" pitchFamily="34" charset="0"/>
              </a:rPr>
              <a:t> </a:t>
            </a:r>
            <a:r>
              <a:rPr lang="en-IE"/>
              <a:t>‘thrush’</a:t>
            </a:r>
          </a:p>
          <a:p>
            <a:pPr lvl="1">
              <a:tabLst>
                <a:tab pos="360000" algn="l"/>
              </a:tabLst>
            </a:pPr>
            <a:r>
              <a:rPr lang="en-IE"/>
              <a:t>Brit. </a:t>
            </a:r>
            <a:r>
              <a:rPr lang="en-IE" i="1"/>
              <a:t>tascio- </a:t>
            </a:r>
            <a:r>
              <a:rPr lang="en-IE"/>
              <a:t>‘badger’ &lt; *</a:t>
            </a:r>
            <a:r>
              <a:rPr lang="en-IE" i="1"/>
              <a:t>tazg-sk-i̯o-</a:t>
            </a:r>
          </a:p>
          <a:p>
            <a:pPr lvl="1">
              <a:tabLst>
                <a:tab pos="360000" algn="l"/>
              </a:tabLst>
            </a:pPr>
            <a:r>
              <a:rPr lang="en-IE"/>
              <a:t>W </a:t>
            </a:r>
            <a:r>
              <a:rPr lang="en-IE" i="1"/>
              <a:t>mwyalch </a:t>
            </a:r>
            <a:r>
              <a:rPr lang="en-IE"/>
              <a:t>‘blackbird’ &lt; *</a:t>
            </a:r>
            <a:r>
              <a:rPr lang="en-IE" i="1"/>
              <a:t>mesalskā-</a:t>
            </a:r>
          </a:p>
          <a:p>
            <a:pPr lvl="1">
              <a:tabLst>
                <a:tab pos="360000" algn="l"/>
              </a:tabLst>
            </a:pPr>
            <a:r>
              <a:rPr lang="en-IE"/>
              <a:t>W </a:t>
            </a:r>
            <a:r>
              <a:rPr lang="en-IE" i="1"/>
              <a:t>alarch </a:t>
            </a:r>
            <a:r>
              <a:rPr lang="en-IE"/>
              <a:t>‘swan’ &lt; *</a:t>
            </a:r>
            <a:r>
              <a:rPr lang="en-IE" i="1"/>
              <a:t>alarsko-</a:t>
            </a:r>
          </a:p>
          <a:p>
            <a:pPr>
              <a:tabLst>
                <a:tab pos="360000" algn="l"/>
              </a:tabLst>
            </a:pPr>
            <a:endParaRPr lang="en-IE" i="1"/>
          </a:p>
          <a:p>
            <a:pPr marL="285750" indent="-285750">
              <a:buFont typeface="Wingdings" panose="05000000000000000000" pitchFamily="2" charset="2"/>
              <a:buChar char="Ø"/>
              <a:tabLst>
                <a:tab pos="360000" algn="l"/>
              </a:tabLst>
            </a:pPr>
            <a:r>
              <a:rPr lang="en-IE"/>
              <a:t>cf. PC *</a:t>
            </a:r>
            <a:r>
              <a:rPr lang="en-IE" i="1"/>
              <a:t>bledo- </a:t>
            </a:r>
            <a:r>
              <a:rPr lang="en-IE"/>
              <a:t>‘wolf’ + *</a:t>
            </a:r>
            <a:r>
              <a:rPr lang="en-IE" i="1"/>
              <a:t>-sko/ā- </a:t>
            </a:r>
            <a:r>
              <a:rPr lang="en-IE"/>
              <a:t>&gt; OIr. </a:t>
            </a:r>
            <a:r>
              <a:rPr lang="en-IE" i="1"/>
              <a:t>blesc </a:t>
            </a:r>
            <a:r>
              <a:rPr lang="en-IE"/>
              <a:t>‘harlot’</a:t>
            </a:r>
          </a:p>
          <a:p>
            <a:pPr>
              <a:tabLst>
                <a:tab pos="360000" algn="l"/>
              </a:tabLst>
            </a:pPr>
            <a:endParaRPr lang="en-IE"/>
          </a:p>
          <a:p>
            <a:pPr marL="285750" indent="-285750">
              <a:buFont typeface="Wingdings" panose="05000000000000000000" pitchFamily="2" charset="2"/>
              <a:buChar char="Ø"/>
              <a:tabLst>
                <a:tab pos="360000" algn="l"/>
              </a:tabLst>
            </a:pPr>
            <a:r>
              <a:rPr lang="en-IE"/>
              <a:t>*</a:t>
            </a:r>
            <a:r>
              <a:rPr lang="en-IE" i="1"/>
              <a:t>-sk- </a:t>
            </a:r>
            <a:r>
              <a:rPr lang="en-IE"/>
              <a:t>an Indo-European suffix, i.e. a substrate from </a:t>
            </a:r>
            <a:r>
              <a:rPr lang="en-IE" i="1"/>
              <a:t>Indo-germania Submersa</a:t>
            </a:r>
            <a:r>
              <a:rPr lang="en-IE"/>
              <a:t>?</a:t>
            </a:r>
          </a:p>
          <a:p>
            <a:pPr marL="285750" indent="-285750">
              <a:buFont typeface="Wingdings" panose="05000000000000000000" pitchFamily="2" charset="2"/>
              <a:buChar char="Ø"/>
              <a:tabLst>
                <a:tab pos="360000" algn="l"/>
              </a:tabLst>
            </a:pPr>
            <a:r>
              <a:rPr lang="en-IE"/>
              <a:t>or chance similarity?</a:t>
            </a:r>
          </a:p>
        </p:txBody>
      </p:sp>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dirty="0"/>
              <a:t>	</a:t>
            </a:r>
            <a:r>
              <a:rPr lang="en-IE" sz="1400" dirty="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dirty="0">
                <a:solidFill>
                  <a:schemeClr val="bg1">
                    <a:lumMod val="50000"/>
                  </a:schemeClr>
                </a:solidFill>
              </a:rPr>
              <a:t>0.   PIE</a:t>
            </a:r>
          </a:p>
          <a:p>
            <a:endParaRPr lang="en-IE" dirty="0">
              <a:solidFill>
                <a:schemeClr val="bg1">
                  <a:lumMod val="50000"/>
                </a:schemeClr>
              </a:solidFill>
            </a:endParaRPr>
          </a:p>
          <a:p>
            <a:pPr marL="342900" indent="-342900">
              <a:buAutoNum type="arabicPeriod"/>
            </a:pPr>
            <a:r>
              <a:rPr lang="en-IE" dirty="0">
                <a:solidFill>
                  <a:schemeClr val="bg1">
                    <a:lumMod val="50000"/>
                  </a:schemeClr>
                </a:solidFill>
              </a:rPr>
              <a:t>Western IE/</a:t>
            </a:r>
            <a:br>
              <a:rPr lang="en-IE" dirty="0">
                <a:solidFill>
                  <a:schemeClr val="bg1">
                    <a:lumMod val="50000"/>
                  </a:schemeClr>
                </a:solidFill>
              </a:rPr>
            </a:br>
            <a:r>
              <a:rPr lang="en-IE" dirty="0">
                <a:solidFill>
                  <a:schemeClr val="bg1">
                    <a:lumMod val="50000"/>
                  </a:schemeClr>
                </a:solidFill>
              </a:rPr>
              <a:t>Lusitano-Veneto-Italo-Celtic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Proto-Celtic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Insular Celtic</a:t>
            </a:r>
            <a:br>
              <a:rPr lang="en-IE" dirty="0">
                <a:solidFill>
                  <a:schemeClr val="bg1">
                    <a:lumMod val="50000"/>
                  </a:schemeClr>
                </a:solidFill>
              </a:rPr>
            </a:br>
            <a:r>
              <a:rPr lang="en-IE" dirty="0">
                <a:solidFill>
                  <a:schemeClr val="bg1">
                    <a:lumMod val="50000"/>
                  </a:schemeClr>
                </a:solidFill>
              </a:rPr>
              <a:t>[Britain?]</a:t>
            </a:r>
          </a:p>
          <a:p>
            <a:pPr marL="342900" indent="-342900">
              <a:buAutoNum type="arabicPeriod"/>
            </a:pPr>
            <a:endParaRPr lang="en-IE" dirty="0"/>
          </a:p>
          <a:p>
            <a:pPr marL="342900" indent="-342900">
              <a:buAutoNum type="arabicPeriod"/>
            </a:pPr>
            <a:r>
              <a:rPr lang="en-IE" dirty="0"/>
              <a:t>Goidelic</a:t>
            </a:r>
            <a:br>
              <a:rPr lang="en-IE" dirty="0"/>
            </a:br>
            <a:r>
              <a:rPr lang="en-IE" dirty="0"/>
              <a:t>[Ireland]</a:t>
            </a:r>
          </a:p>
          <a:p>
            <a:pPr marL="342900" indent="-342900">
              <a:buAutoNum type="arabicPeriod"/>
            </a:pPr>
            <a:endParaRPr lang="en-IE" dirty="0"/>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Ireland – the mollusc world</a:t>
            </a:r>
            <a:endParaRPr lang="en-IE" sz="2400" dirty="0">
              <a:solidFill>
                <a:schemeClr val="bg1"/>
              </a:solidFill>
            </a:endParaRPr>
          </a:p>
        </p:txBody>
      </p:sp>
      <p:pic>
        <p:nvPicPr>
          <p:cNvPr id="2050" name="Picture 2" descr="Researchers detail rare outbreak of paralytic shellfish poisoning | Food  Safety News">
            <a:extLst>
              <a:ext uri="{FF2B5EF4-FFF2-40B4-BE49-F238E27FC236}">
                <a16:creationId xmlns:a16="http://schemas.microsoft.com/office/drawing/2014/main" id="{66743ECC-0CC0-433B-8710-9E2EAC1416C6}"/>
              </a:ext>
            </a:extLst>
          </p:cNvPr>
          <p:cNvPicPr>
            <a:picLocks noChangeAspect="1" noChangeArrowheads="1"/>
          </p:cNvPicPr>
          <p:nvPr/>
        </p:nvPicPr>
        <p:blipFill>
          <a:blip r:embed="rId2">
            <a:alphaModFix amt="72000"/>
            <a:extLst>
              <a:ext uri="{28A0092B-C50C-407E-A947-70E740481C1C}">
                <a14:useLocalDpi xmlns:a14="http://schemas.microsoft.com/office/drawing/2010/main" val="0"/>
              </a:ext>
            </a:extLst>
          </a:blip>
          <a:srcRect/>
          <a:stretch>
            <a:fillRect/>
          </a:stretch>
        </p:blipFill>
        <p:spPr bwMode="auto">
          <a:xfrm>
            <a:off x="8824890" y="1955299"/>
            <a:ext cx="3239592" cy="1994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5077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12" end="1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2" y="1227221"/>
            <a:ext cx="6460958" cy="2662267"/>
          </a:xfrm>
          <a:prstGeom prst="rect">
            <a:avLst/>
          </a:prstGeom>
          <a:noFill/>
        </p:spPr>
        <p:txBody>
          <a:bodyPr wrap="square" rtlCol="0">
            <a:spAutoFit/>
          </a:bodyPr>
          <a:lstStyle/>
          <a:p>
            <a:pPr>
              <a:tabLst>
                <a:tab pos="360000" algn="l"/>
              </a:tabLst>
            </a:pPr>
            <a:r>
              <a:rPr lang="en-IE"/>
              <a:t>Terminology for maritime microfauna &amp; -flora often first attested in Middle or Modern Irish, even. 2</a:t>
            </a:r>
            <a:r>
              <a:rPr lang="en-IE" baseline="30000"/>
              <a:t>nd</a:t>
            </a:r>
            <a:r>
              <a:rPr lang="en-IE"/>
              <a:t> half 20</a:t>
            </a:r>
            <a:r>
              <a:rPr lang="en-IE" baseline="30000"/>
              <a:t>th</a:t>
            </a:r>
            <a:r>
              <a:rPr lang="en-IE"/>
              <a:t> century.</a:t>
            </a:r>
          </a:p>
          <a:p>
            <a:pPr marL="285750" indent="-285750">
              <a:buFont typeface="Wingdings 3" panose="05040102010807070707" pitchFamily="18" charset="2"/>
              <a:buChar char=""/>
              <a:tabLst>
                <a:tab pos="360000" algn="l"/>
              </a:tabLst>
            </a:pPr>
            <a:r>
              <a:rPr lang="en-IE"/>
              <a:t>obscured and distorted word-formation</a:t>
            </a:r>
          </a:p>
          <a:p>
            <a:pPr marL="285750" indent="-285750">
              <a:buFont typeface="Wingdings 3" panose="05040102010807070707" pitchFamily="18" charset="2"/>
              <a:buChar char=""/>
              <a:tabLst>
                <a:tab pos="360000" algn="l"/>
              </a:tabLst>
            </a:pPr>
            <a:endParaRPr lang="en-IE"/>
          </a:p>
          <a:p>
            <a:pPr>
              <a:spcAft>
                <a:spcPts val="600"/>
              </a:spcAft>
              <a:tabLst>
                <a:tab pos="360000" algn="l"/>
              </a:tabLst>
            </a:pPr>
            <a:r>
              <a:rPr lang="en-IE"/>
              <a:t>e.g. ModIr. for ‘strap wrack, oarweed (Laminaria digitata)’</a:t>
            </a:r>
          </a:p>
          <a:p>
            <a:pPr lvl="1">
              <a:tabLst>
                <a:tab pos="360000" algn="l"/>
              </a:tabLst>
            </a:pPr>
            <a:r>
              <a:rPr lang="en-IE" i="1"/>
              <a:t>coirleach</a:t>
            </a:r>
          </a:p>
          <a:p>
            <a:pPr lvl="1">
              <a:tabLst>
                <a:tab pos="360000" algn="l"/>
              </a:tabLst>
            </a:pPr>
            <a:r>
              <a:rPr lang="en-IE" i="1"/>
              <a:t>coirleagannach</a:t>
            </a:r>
          </a:p>
          <a:p>
            <a:pPr lvl="1">
              <a:tabLst>
                <a:tab pos="360000" algn="l"/>
              </a:tabLst>
            </a:pPr>
            <a:r>
              <a:rPr lang="en-IE" i="1"/>
              <a:t>coilleaganach</a:t>
            </a:r>
          </a:p>
          <a:p>
            <a:pPr lvl="1">
              <a:tabLst>
                <a:tab pos="360000" algn="l"/>
              </a:tabLst>
            </a:pPr>
            <a:r>
              <a:rPr lang="en-IE" i="1"/>
              <a:t>cál leannógach </a:t>
            </a:r>
            <a:r>
              <a:rPr lang="en-IE"/>
              <a:t>‘cloaky cauliflower’</a:t>
            </a:r>
          </a:p>
        </p:txBody>
      </p:sp>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dirty="0"/>
              <a:t>	</a:t>
            </a:r>
            <a:r>
              <a:rPr lang="en-IE" sz="1400" dirty="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dirty="0">
                <a:solidFill>
                  <a:schemeClr val="bg1">
                    <a:lumMod val="50000"/>
                  </a:schemeClr>
                </a:solidFill>
              </a:rPr>
              <a:t>0.   PIE</a:t>
            </a:r>
          </a:p>
          <a:p>
            <a:endParaRPr lang="en-IE" dirty="0">
              <a:solidFill>
                <a:schemeClr val="bg1">
                  <a:lumMod val="50000"/>
                </a:schemeClr>
              </a:solidFill>
            </a:endParaRPr>
          </a:p>
          <a:p>
            <a:pPr marL="342900" indent="-342900">
              <a:buAutoNum type="arabicPeriod"/>
            </a:pPr>
            <a:r>
              <a:rPr lang="en-IE" dirty="0">
                <a:solidFill>
                  <a:schemeClr val="bg1">
                    <a:lumMod val="50000"/>
                  </a:schemeClr>
                </a:solidFill>
              </a:rPr>
              <a:t>Western IE/</a:t>
            </a:r>
            <a:br>
              <a:rPr lang="en-IE" dirty="0">
                <a:solidFill>
                  <a:schemeClr val="bg1">
                    <a:lumMod val="50000"/>
                  </a:schemeClr>
                </a:solidFill>
              </a:rPr>
            </a:br>
            <a:r>
              <a:rPr lang="en-IE" dirty="0">
                <a:solidFill>
                  <a:schemeClr val="bg1">
                    <a:lumMod val="50000"/>
                  </a:schemeClr>
                </a:solidFill>
              </a:rPr>
              <a:t>Lusitano-Veneto-Italo-Celtic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Proto-Celtic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Insular Celtic</a:t>
            </a:r>
            <a:br>
              <a:rPr lang="en-IE" dirty="0">
                <a:solidFill>
                  <a:schemeClr val="bg1">
                    <a:lumMod val="50000"/>
                  </a:schemeClr>
                </a:solidFill>
              </a:rPr>
            </a:br>
            <a:r>
              <a:rPr lang="en-IE" dirty="0">
                <a:solidFill>
                  <a:schemeClr val="bg1">
                    <a:lumMod val="50000"/>
                  </a:schemeClr>
                </a:solidFill>
              </a:rPr>
              <a:t>[Britain?]</a:t>
            </a:r>
          </a:p>
          <a:p>
            <a:pPr marL="342900" indent="-342900">
              <a:buAutoNum type="arabicPeriod"/>
            </a:pPr>
            <a:endParaRPr lang="en-IE" dirty="0"/>
          </a:p>
          <a:p>
            <a:pPr marL="342900" indent="-342900">
              <a:buAutoNum type="arabicPeriod"/>
            </a:pPr>
            <a:r>
              <a:rPr lang="en-IE" dirty="0"/>
              <a:t>Goidelic</a:t>
            </a:r>
            <a:br>
              <a:rPr lang="en-IE" dirty="0"/>
            </a:br>
            <a:r>
              <a:rPr lang="en-IE" dirty="0"/>
              <a:t>[Ireland]</a:t>
            </a:r>
          </a:p>
          <a:p>
            <a:pPr marL="342900" indent="-342900">
              <a:buAutoNum type="arabicPeriod"/>
            </a:pPr>
            <a:endParaRPr lang="en-IE" dirty="0"/>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Ireland – the mollusc world</a:t>
            </a:r>
            <a:endParaRPr lang="en-IE" sz="2400" dirty="0">
              <a:solidFill>
                <a:schemeClr val="bg1"/>
              </a:solidFill>
            </a:endParaRPr>
          </a:p>
        </p:txBody>
      </p:sp>
      <p:pic>
        <p:nvPicPr>
          <p:cNvPr id="3074" name="Picture 2" descr="Nature Picture Library View of kelp forests (Laminaria digitata) off Nova  Scotia, Canada. July. - Nick Hawkins">
            <a:extLst>
              <a:ext uri="{FF2B5EF4-FFF2-40B4-BE49-F238E27FC236}">
                <a16:creationId xmlns:a16="http://schemas.microsoft.com/office/drawing/2014/main" id="{72F1F6B2-2A80-40F5-9738-3F9BD6BAAEC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088" t="6178" r="367" b="17382"/>
          <a:stretch/>
        </p:blipFill>
        <p:spPr bwMode="auto">
          <a:xfrm>
            <a:off x="8275721" y="3863447"/>
            <a:ext cx="3760328" cy="2295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6117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1" y="1227221"/>
            <a:ext cx="7009909" cy="5262979"/>
          </a:xfrm>
          <a:prstGeom prst="rect">
            <a:avLst/>
          </a:prstGeom>
          <a:noFill/>
        </p:spPr>
        <p:txBody>
          <a:bodyPr wrap="square" rtlCol="0">
            <a:spAutoFit/>
          </a:bodyPr>
          <a:lstStyle/>
          <a:p>
            <a:pPr marL="342900" indent="-342900">
              <a:spcAft>
                <a:spcPts val="600"/>
              </a:spcAft>
              <a:buAutoNum type="arabicPeriod" startAt="3"/>
              <a:tabLst>
                <a:tab pos="360000" algn="l"/>
              </a:tabLst>
            </a:pPr>
            <a:r>
              <a:rPr lang="en-IE"/>
              <a:t>EIr. </a:t>
            </a:r>
            <a:r>
              <a:rPr lang="en-IE" i="1"/>
              <a:t>fáecha, fáechan, fáechóc</a:t>
            </a:r>
            <a:r>
              <a:rPr lang="en-IE"/>
              <a:t>, ModIr. </a:t>
            </a:r>
            <a:r>
              <a:rPr lang="en-IE" i="1"/>
              <a:t>faocha </a:t>
            </a:r>
            <a:r>
              <a:rPr lang="en-IE"/>
              <a:t>etc. ‘periwinkle’</a:t>
            </a:r>
          </a:p>
          <a:p>
            <a:pPr>
              <a:tabLst>
                <a:tab pos="360000" algn="l"/>
              </a:tabLst>
            </a:pPr>
            <a:r>
              <a:rPr lang="en-IE"/>
              <a:t>	post-OIr. </a:t>
            </a:r>
            <a:r>
              <a:rPr lang="en-IE" i="1"/>
              <a:t>fáecha</a:t>
            </a:r>
            <a:r>
              <a:rPr lang="en-IE"/>
              <a:t> can represent OIr. *</a:t>
            </a:r>
            <a:r>
              <a:rPr lang="en-IE" i="1"/>
              <a:t>fóechu</a:t>
            </a:r>
          </a:p>
          <a:p>
            <a:pPr>
              <a:tabLst>
                <a:tab pos="360000" algn="l"/>
              </a:tabLst>
            </a:pPr>
            <a:r>
              <a:rPr lang="en-IE" i="1"/>
              <a:t>	</a:t>
            </a:r>
            <a:r>
              <a:rPr lang="en-IE"/>
              <a:t>mechanical reco &lt; </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u̯ai̯kVi̯/u̯on-</a:t>
            </a:r>
            <a:r>
              <a:rPr lang="en-IE" sz="1800">
                <a:effectLst/>
                <a:latin typeface="Calibri" panose="020F0502020204030204" pitchFamily="34" charset="0"/>
                <a:ea typeface="Calibri" panose="020F0502020204030204" pitchFamily="34" charset="0"/>
                <a:cs typeface="Times New Roman" panose="02020603050405020304" pitchFamily="18" charset="0"/>
              </a:rPr>
              <a:t> or *</a:t>
            </a:r>
            <a:r>
              <a:rPr lang="en-IE" sz="1800" i="1">
                <a:effectLst/>
                <a:latin typeface="Calibri" panose="020F0502020204030204" pitchFamily="34" charset="0"/>
                <a:ea typeface="Calibri" panose="020F0502020204030204" pitchFamily="34" charset="0"/>
                <a:cs typeface="Times New Roman" panose="02020603050405020304" pitchFamily="18" charset="0"/>
              </a:rPr>
              <a:t>u̯oi̯­kV­i̯/u̯on-</a:t>
            </a:r>
            <a:endParaRPr lang="en-IE" i="1">
              <a:latin typeface="Calibri" panose="020F0502020204030204" pitchFamily="34" charset="0"/>
              <a:ea typeface="Calibri" panose="020F0502020204030204" pitchFamily="34" charset="0"/>
              <a:cs typeface="Times New Roman" panose="02020603050405020304" pitchFamily="18" charset="0"/>
            </a:endParaRPr>
          </a:p>
          <a:p>
            <a:pPr>
              <a:tabLst>
                <a:tab pos="360000" algn="l"/>
              </a:tabLst>
            </a:pPr>
            <a:r>
              <a:rPr lang="en-IE" i="1">
                <a:latin typeface="Calibri" panose="020F0502020204030204" pitchFamily="34" charset="0"/>
                <a:cs typeface="Times New Roman" panose="02020603050405020304" pitchFamily="18" charset="0"/>
              </a:rPr>
              <a:t>	</a:t>
            </a:r>
            <a:r>
              <a:rPr lang="en-IE">
                <a:latin typeface="Calibri" panose="020F0502020204030204" pitchFamily="34" charset="0"/>
                <a:cs typeface="Times New Roman" panose="02020603050405020304" pitchFamily="18" charset="0"/>
                <a:sym typeface="Wingdings 3" panose="05040102010807070707" pitchFamily="18" charset="2"/>
              </a:rPr>
              <a:t> </a:t>
            </a:r>
            <a:r>
              <a:rPr lang="en-IE">
                <a:latin typeface="Calibri" panose="020F0502020204030204" pitchFamily="34" charset="0"/>
                <a:cs typeface="Times New Roman" panose="02020603050405020304" pitchFamily="18" charset="0"/>
              </a:rPr>
              <a:t>PIE </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u̯i̯eh</a:t>
            </a:r>
            <a:r>
              <a:rPr lang="en-IE" sz="1800" i="1" baseline="-25000">
                <a:effectLst/>
                <a:latin typeface="Calibri" panose="020F0502020204030204" pitchFamily="34" charset="0"/>
                <a:ea typeface="Calibri" panose="020F0502020204030204" pitchFamily="34" charset="0"/>
                <a:cs typeface="Times New Roman" panose="02020603050405020304" pitchFamily="18" charset="0"/>
              </a:rPr>
              <a:t>1</a:t>
            </a:r>
            <a:r>
              <a:rPr lang="en-IE" sz="1800" i="1">
                <a:effectLst/>
                <a:latin typeface="Calibri" panose="020F0502020204030204" pitchFamily="34" charset="0"/>
                <a:ea typeface="Calibri" panose="020F0502020204030204" pitchFamily="34" charset="0"/>
                <a:cs typeface="Times New Roman" panose="02020603050405020304" pitchFamily="18" charset="0"/>
              </a:rPr>
              <a:t>-</a:t>
            </a:r>
            <a:r>
              <a:rPr lang="en-IE" sz="1800">
                <a:effectLst/>
                <a:latin typeface="Calibri" panose="020F0502020204030204" pitchFamily="34" charset="0"/>
                <a:ea typeface="Calibri" panose="020F0502020204030204" pitchFamily="34" charset="0"/>
                <a:cs typeface="Times New Roman" panose="02020603050405020304" pitchFamily="18" charset="0"/>
              </a:rPr>
              <a:t> ‘to wrap, wind’ + gutt. suffix or *</a:t>
            </a:r>
            <a:r>
              <a:rPr lang="en-IE" sz="1800" i="1">
                <a:effectLst/>
                <a:latin typeface="Calibri" panose="020F0502020204030204" pitchFamily="34" charset="0"/>
                <a:ea typeface="Calibri" panose="020F0502020204030204" pitchFamily="34" charset="0"/>
                <a:cs typeface="Times New Roman" panose="02020603050405020304" pitchFamily="18" charset="0"/>
              </a:rPr>
              <a:t>u̯i̯ek</a:t>
            </a:r>
            <a:r>
              <a:rPr lang="en-IE" sz="1800" i="1" baseline="30000">
                <a:effectLst/>
                <a:latin typeface="Calibri" panose="020F0502020204030204" pitchFamily="34" charset="0"/>
                <a:ea typeface="Calibri" panose="020F0502020204030204" pitchFamily="34" charset="0"/>
                <a:cs typeface="Times New Roman" panose="02020603050405020304" pitchFamily="18" charset="0"/>
              </a:rPr>
              <a:t>u̯</a:t>
            </a:r>
            <a:r>
              <a:rPr lang="en-IE" sz="1800" i="1">
                <a:effectLst/>
                <a:latin typeface="Calibri" panose="020F0502020204030204" pitchFamily="34" charset="0"/>
                <a:ea typeface="Calibri" panose="020F0502020204030204" pitchFamily="34" charset="0"/>
                <a:cs typeface="Times New Roman" panose="02020603050405020304" pitchFamily="18" charset="0"/>
              </a:rPr>
              <a:t>-</a:t>
            </a:r>
            <a:r>
              <a:rPr lang="en-IE" sz="1800">
                <a:effectLst/>
                <a:latin typeface="Calibri" panose="020F0502020204030204" pitchFamily="34" charset="0"/>
                <a:ea typeface="Calibri" panose="020F0502020204030204" pitchFamily="34" charset="0"/>
                <a:cs typeface="Times New Roman" panose="02020603050405020304" pitchFamily="18" charset="0"/>
              </a:rPr>
              <a:t> ‘to wrap’,</a:t>
            </a:r>
            <a:br>
              <a:rPr lang="en-IE" sz="1800">
                <a:effectLst/>
                <a:latin typeface="Calibri" panose="020F0502020204030204" pitchFamily="34" charset="0"/>
                <a:ea typeface="Calibri" panose="020F0502020204030204" pitchFamily="34" charset="0"/>
                <a:cs typeface="Times New Roman" panose="02020603050405020304" pitchFamily="18" charset="0"/>
              </a:rPr>
            </a:br>
            <a:r>
              <a:rPr lang="en-IE" sz="1800">
                <a:effectLst/>
                <a:latin typeface="Calibri" panose="020F0502020204030204" pitchFamily="34" charset="0"/>
                <a:ea typeface="Calibri" panose="020F0502020204030204" pitchFamily="34" charset="0"/>
                <a:cs typeface="Times New Roman" panose="02020603050405020304" pitchFamily="18" charset="0"/>
              </a:rPr>
              <a:t> 	i.e. ‘winder’, ‘wrapping animal’?</a:t>
            </a:r>
            <a:r>
              <a:rPr lang="en-IE" i="1">
                <a:latin typeface="Calibri" panose="020F0502020204030204" pitchFamily="34" charset="0"/>
                <a:cs typeface="Times New Roman" panose="02020603050405020304" pitchFamily="18" charset="0"/>
              </a:rPr>
              <a:t>	</a:t>
            </a:r>
            <a:endParaRPr lang="en-IE"/>
          </a:p>
          <a:p>
            <a:pPr>
              <a:spcAft>
                <a:spcPts val="600"/>
              </a:spcAft>
              <a:tabLst>
                <a:tab pos="360000" algn="l"/>
              </a:tabLst>
            </a:pPr>
            <a:endParaRPr lang="en-IE"/>
          </a:p>
          <a:p>
            <a:pPr>
              <a:spcAft>
                <a:spcPts val="600"/>
              </a:spcAft>
              <a:tabLst>
                <a:tab pos="360000" algn="l"/>
              </a:tabLst>
            </a:pPr>
            <a:r>
              <a:rPr lang="en-IE"/>
              <a:t>	cf. </a:t>
            </a:r>
            <a:r>
              <a:rPr lang="en-IE" sz="1800">
                <a:effectLst/>
                <a:latin typeface="Calibri" panose="020F0502020204030204" pitchFamily="34" charset="0"/>
                <a:ea typeface="Calibri" panose="020F0502020204030204" pitchFamily="34" charset="0"/>
                <a:cs typeface="Times New Roman" panose="02020603050405020304" pitchFamily="18" charset="0"/>
              </a:rPr>
              <a:t>Welsh </a:t>
            </a:r>
            <a:r>
              <a:rPr lang="en-IE" sz="1800" i="1">
                <a:effectLst/>
                <a:latin typeface="Calibri" panose="020F0502020204030204" pitchFamily="34" charset="0"/>
                <a:ea typeface="Calibri" panose="020F0502020204030204" pitchFamily="34" charset="0"/>
                <a:cs typeface="Times New Roman" panose="02020603050405020304" pitchFamily="18" charset="0"/>
              </a:rPr>
              <a:t>gwichiad</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 gwichyn, -en</a:t>
            </a:r>
            <a:r>
              <a:rPr lang="en-IE" sz="1800">
                <a:effectLst/>
                <a:latin typeface="Calibri" panose="020F0502020204030204" pitchFamily="34" charset="0"/>
                <a:ea typeface="Calibri" panose="020F0502020204030204" pitchFamily="34" charset="0"/>
                <a:cs typeface="Times New Roman" panose="02020603050405020304" pitchFamily="18" charset="0"/>
              </a:rPr>
              <a:t>, </a:t>
            </a:r>
            <a:br>
              <a:rPr lang="en-IE" sz="1800">
                <a:effectLst/>
                <a:latin typeface="Calibri" panose="020F0502020204030204" pitchFamily="34" charset="0"/>
                <a:ea typeface="Calibri" panose="020F0502020204030204" pitchFamily="34" charset="0"/>
                <a:cs typeface="Times New Roman" panose="02020603050405020304" pitchFamily="18" charset="0"/>
              </a:rPr>
            </a:br>
            <a:r>
              <a:rPr lang="en-IE" sz="1800">
                <a:effectLst/>
                <a:latin typeface="Calibri" panose="020F0502020204030204" pitchFamily="34" charset="0"/>
                <a:ea typeface="Calibri" panose="020F0502020204030204" pitchFamily="34" charset="0"/>
                <a:cs typeface="Times New Roman" panose="02020603050405020304" pitchFamily="18" charset="0"/>
              </a:rPr>
              <a:t>	LCorn. </a:t>
            </a:r>
            <a:r>
              <a:rPr lang="en-IE" sz="1800" i="1">
                <a:effectLst/>
                <a:latin typeface="Calibri" panose="020F0502020204030204" pitchFamily="34" charset="0"/>
                <a:ea typeface="Calibri" panose="020F0502020204030204" pitchFamily="34" charset="0"/>
                <a:cs typeface="Times New Roman" panose="02020603050405020304" pitchFamily="18" charset="0"/>
              </a:rPr>
              <a:t>gwihan</a:t>
            </a:r>
            <a:r>
              <a:rPr lang="en-IE" sz="1800">
                <a:effectLst/>
                <a:latin typeface="Calibri" panose="020F0502020204030204" pitchFamily="34" charset="0"/>
                <a:ea typeface="Calibri" panose="020F0502020204030204" pitchFamily="34" charset="0"/>
                <a:cs typeface="Times New Roman" panose="02020603050405020304" pitchFamily="18" charset="0"/>
              </a:rPr>
              <a:t> ‘periwinkle’</a:t>
            </a:r>
          </a:p>
          <a:p>
            <a:pPr>
              <a:tabLst>
                <a:tab pos="360000" algn="l"/>
              </a:tabLst>
            </a:pPr>
            <a:r>
              <a:rPr lang="en-IE"/>
              <a:t>	mechanical reco &lt; </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u̯īkko-</a:t>
            </a:r>
            <a:r>
              <a:rPr lang="en-IE" i="1">
                <a:latin typeface="Calibri" panose="020F0502020204030204" pitchFamily="34" charset="0"/>
                <a:ea typeface="Calibri" panose="020F0502020204030204" pitchFamily="34" charset="0"/>
                <a:cs typeface="Times New Roman" panose="02020603050405020304" pitchFamily="18" charset="0"/>
              </a:rPr>
              <a:t>/</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u̯īkso-</a:t>
            </a:r>
            <a:r>
              <a:rPr lang="en-IE" i="1">
                <a:latin typeface="Calibri" panose="020F0502020204030204" pitchFamily="34" charset="0"/>
                <a:ea typeface="Calibri" panose="020F0502020204030204" pitchFamily="34" charset="0"/>
                <a:cs typeface="Times New Roman" panose="02020603050405020304" pitchFamily="18" charset="0"/>
              </a:rPr>
              <a:t>/</a:t>
            </a:r>
            <a:br>
              <a:rPr lang="en-IE" i="1">
                <a:latin typeface="Calibri" panose="020F0502020204030204" pitchFamily="34" charset="0"/>
                <a:ea typeface="Calibri" panose="020F0502020204030204" pitchFamily="34" charset="0"/>
                <a:cs typeface="Times New Roman" panose="02020603050405020304" pitchFamily="18" charset="0"/>
              </a:rPr>
            </a:br>
            <a:r>
              <a:rPr lang="en-IE" i="1">
                <a:latin typeface="Calibri" panose="020F0502020204030204" pitchFamily="34" charset="0"/>
                <a:ea typeface="Calibri" panose="020F0502020204030204" pitchFamily="34" charset="0"/>
                <a:cs typeface="Times New Roman" panose="02020603050405020304" pitchFamily="18" charset="0"/>
              </a:rPr>
              <a:t>			     </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u̯ī(k)­s­ki̯o-</a:t>
            </a:r>
            <a:r>
              <a:rPr lang="en-IE" sz="1800">
                <a:effectLst/>
                <a:latin typeface="Calibri" panose="020F0502020204030204" pitchFamily="34" charset="0"/>
                <a:ea typeface="Calibri" panose="020F0502020204030204" pitchFamily="34" charset="0"/>
                <a:cs typeface="Times New Roman" panose="02020603050405020304" pitchFamily="18" charset="0"/>
              </a:rPr>
              <a:t> </a:t>
            </a:r>
          </a:p>
          <a:p>
            <a:pPr marL="285750" indent="-285750">
              <a:spcAft>
                <a:spcPts val="600"/>
              </a:spcAft>
              <a:buFont typeface="Wingdings" panose="05000000000000000000" pitchFamily="2" charset="2"/>
              <a:buChar char="Ø"/>
              <a:tabLst>
                <a:tab pos="360000" algn="l"/>
              </a:tabLst>
            </a:pPr>
            <a:endParaRPr lang="en-IE"/>
          </a:p>
          <a:p>
            <a:pPr marL="285750" indent="-285750">
              <a:spcAft>
                <a:spcPts val="600"/>
              </a:spcAft>
              <a:buFont typeface="Wingdings" panose="05000000000000000000" pitchFamily="2" charset="2"/>
              <a:buChar char="Ø"/>
              <a:tabLst>
                <a:tab pos="360000" algn="l"/>
              </a:tabLst>
            </a:pPr>
            <a:r>
              <a:rPr lang="en-IE"/>
              <a:t>EIr. </a:t>
            </a:r>
            <a:r>
              <a:rPr lang="en-IE" i="1"/>
              <a:t>fáechan </a:t>
            </a:r>
            <a:r>
              <a:rPr lang="en-IE"/>
              <a:t>not borrowed from Brit. </a:t>
            </a:r>
            <a:r>
              <a:rPr lang="en-IE" i="1"/>
              <a:t>gwichan </a:t>
            </a:r>
            <a:r>
              <a:rPr lang="en-IE"/>
              <a:t>(e.g. T.F. O’Rahilly, GPC, R. Matasović)</a:t>
            </a:r>
            <a:endParaRPr lang="en-IE" i="1"/>
          </a:p>
          <a:p>
            <a:pPr marL="285750" indent="-285750">
              <a:spcAft>
                <a:spcPts val="600"/>
              </a:spcAft>
              <a:buFont typeface="Wingdings" panose="05000000000000000000" pitchFamily="2" charset="2"/>
              <a:buChar char="Ø"/>
              <a:tabLst>
                <a:tab pos="360000" algn="l"/>
              </a:tabLst>
            </a:pPr>
            <a:r>
              <a:rPr lang="en-IE" sz="1800">
                <a:effectLst/>
                <a:latin typeface="Calibri" panose="020F0502020204030204" pitchFamily="34" charset="0"/>
                <a:ea typeface="Calibri" panose="020F0502020204030204" pitchFamily="34" charset="0"/>
                <a:cs typeface="Times New Roman" panose="02020603050405020304" pitchFamily="18" charset="0"/>
              </a:rPr>
              <a:t>ablaut relationship between *</a:t>
            </a:r>
            <a:r>
              <a:rPr lang="en-IE" sz="1800" i="1">
                <a:effectLst/>
                <a:latin typeface="Calibri" panose="020F0502020204030204" pitchFamily="34" charset="0"/>
                <a:ea typeface="Calibri" panose="020F0502020204030204" pitchFamily="34" charset="0"/>
                <a:cs typeface="Times New Roman" panose="02020603050405020304" pitchFamily="18" charset="0"/>
              </a:rPr>
              <a:t>u̯īk- </a:t>
            </a:r>
            <a:r>
              <a:rPr lang="en-IE" sz="1800">
                <a:effectLst/>
                <a:latin typeface="Calibri" panose="020F0502020204030204" pitchFamily="34" charset="0"/>
                <a:ea typeface="Calibri" panose="020F0502020204030204" pitchFamily="34" charset="0"/>
                <a:cs typeface="Times New Roman" panose="02020603050405020304" pitchFamily="18" charset="0"/>
              </a:rPr>
              <a:t>and *</a:t>
            </a:r>
            <a:r>
              <a:rPr lang="en-IE" sz="1800" i="1">
                <a:effectLst/>
                <a:latin typeface="Calibri" panose="020F0502020204030204" pitchFamily="34" charset="0"/>
                <a:ea typeface="Calibri" panose="020F0502020204030204" pitchFamily="34" charset="0"/>
                <a:cs typeface="Times New Roman" panose="02020603050405020304" pitchFamily="18" charset="0"/>
              </a:rPr>
              <a:t>u̯ai̯k-</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u̯oi̯k-</a:t>
            </a:r>
            <a:r>
              <a:rPr lang="en-IE">
                <a:latin typeface="Calibri" panose="020F0502020204030204" pitchFamily="34" charset="0"/>
                <a:ea typeface="Calibri" panose="020F0502020204030204" pitchFamily="34" charset="0"/>
                <a:cs typeface="Times New Roman" panose="02020603050405020304" pitchFamily="18" charset="0"/>
              </a:rPr>
              <a:t>?</a:t>
            </a:r>
            <a:br>
              <a:rPr lang="en-IE">
                <a:latin typeface="Calibri" panose="020F0502020204030204" pitchFamily="34" charset="0"/>
                <a:ea typeface="Calibri" panose="020F0502020204030204" pitchFamily="34" charset="0"/>
                <a:cs typeface="Times New Roman" panose="02020603050405020304" pitchFamily="18" charset="0"/>
              </a:rPr>
            </a:br>
            <a:r>
              <a:rPr lang="en-IE">
                <a:latin typeface="Calibri" panose="020F0502020204030204" pitchFamily="34" charset="0"/>
                <a:ea typeface="Calibri" panose="020F0502020204030204" pitchFamily="34" charset="0"/>
                <a:cs typeface="Times New Roman" panose="02020603050405020304" pitchFamily="18" charset="0"/>
              </a:rPr>
              <a:t>e.g. Ir. *</a:t>
            </a:r>
            <a:r>
              <a:rPr lang="en-IE" i="1">
                <a:latin typeface="Calibri" panose="020F0502020204030204" pitchFamily="34" charset="0"/>
                <a:ea typeface="Calibri" panose="020F0502020204030204" pitchFamily="34" charset="0"/>
                <a:cs typeface="Times New Roman" panose="02020603050405020304" pitchFamily="18" charset="0"/>
              </a:rPr>
              <a:t>fóechu</a:t>
            </a:r>
            <a:r>
              <a:rPr lang="en-IE">
                <a:latin typeface="Calibri" panose="020F0502020204030204" pitchFamily="34" charset="0"/>
                <a:ea typeface="Calibri" panose="020F0502020204030204" pitchFamily="34" charset="0"/>
                <a:cs typeface="Times New Roman" panose="02020603050405020304" pitchFamily="18" charset="0"/>
              </a:rPr>
              <a:t> &lt; </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u̯oi̯h</a:t>
            </a:r>
            <a:r>
              <a:rPr lang="en-IE" sz="1800" i="1" baseline="-25000">
                <a:effectLst/>
                <a:latin typeface="Calibri" panose="020F0502020204030204" pitchFamily="34" charset="0"/>
                <a:ea typeface="Calibri" panose="020F0502020204030204" pitchFamily="34" charset="0"/>
                <a:cs typeface="Times New Roman" panose="02020603050405020304" pitchFamily="18" charset="0"/>
              </a:rPr>
              <a:t>1</a:t>
            </a:r>
            <a:r>
              <a:rPr lang="en-IE" sz="1800" i="1">
                <a:effectLst/>
                <a:latin typeface="Calibri" panose="020F0502020204030204" pitchFamily="34" charset="0"/>
                <a:ea typeface="Calibri" panose="020F0502020204030204" pitchFamily="34" charset="0"/>
                <a:cs typeface="Times New Roman" panose="02020603050405020304" pitchFamily="18" charset="0"/>
              </a:rPr>
              <a:t>kV­i̯on-</a:t>
            </a:r>
            <a:r>
              <a:rPr lang="en-IE" sz="1800">
                <a:effectLst/>
                <a:latin typeface="Calibri" panose="020F0502020204030204" pitchFamily="34" charset="0"/>
                <a:ea typeface="Calibri" panose="020F0502020204030204" pitchFamily="34" charset="0"/>
                <a:cs typeface="Times New Roman" panose="02020603050405020304" pitchFamily="18" charset="0"/>
              </a:rPr>
              <a:t> vs. Brit. </a:t>
            </a:r>
            <a:r>
              <a:rPr lang="en-IE" sz="1800" i="1">
                <a:effectLst/>
                <a:latin typeface="Calibri" panose="020F0502020204030204" pitchFamily="34" charset="0"/>
                <a:ea typeface="Calibri" panose="020F0502020204030204" pitchFamily="34" charset="0"/>
                <a:cs typeface="Times New Roman" panose="02020603050405020304" pitchFamily="18" charset="0"/>
              </a:rPr>
              <a:t>gwich- </a:t>
            </a:r>
            <a:r>
              <a:rPr lang="en-IE" sz="1800">
                <a:effectLst/>
                <a:latin typeface="Calibri" panose="020F0502020204030204" pitchFamily="34" charset="0"/>
                <a:ea typeface="Calibri" panose="020F0502020204030204" pitchFamily="34" charset="0"/>
                <a:cs typeface="Times New Roman" panose="02020603050405020304" pitchFamily="18" charset="0"/>
              </a:rPr>
              <a:t>&lt; *</a:t>
            </a:r>
            <a:r>
              <a:rPr lang="en-IE" sz="1800" i="1">
                <a:effectLst/>
                <a:latin typeface="Calibri" panose="020F0502020204030204" pitchFamily="34" charset="0"/>
                <a:ea typeface="Calibri" panose="020F0502020204030204" pitchFamily="34" charset="0"/>
                <a:cs typeface="Times New Roman" panose="02020603050405020304" pitchFamily="18" charset="0"/>
              </a:rPr>
              <a:t>u̯ih</a:t>
            </a:r>
            <a:r>
              <a:rPr lang="en-IE" sz="1800" i="1" baseline="-25000">
                <a:effectLst/>
                <a:latin typeface="Calibri" panose="020F0502020204030204" pitchFamily="34" charset="0"/>
                <a:ea typeface="Calibri" panose="020F0502020204030204" pitchFamily="34" charset="0"/>
                <a:cs typeface="Times New Roman" panose="02020603050405020304" pitchFamily="18" charset="0"/>
              </a:rPr>
              <a:t>1</a:t>
            </a:r>
            <a:r>
              <a:rPr lang="en-IE" sz="1800" i="1">
                <a:effectLst/>
                <a:latin typeface="Calibri" panose="020F0502020204030204" pitchFamily="34" charset="0"/>
                <a:ea typeface="Calibri" panose="020F0502020204030204" pitchFamily="34" charset="0"/>
                <a:cs typeface="Times New Roman" panose="02020603050405020304" pitchFamily="18" charset="0"/>
              </a:rPr>
              <a:t>k­k(i̯)o-</a:t>
            </a:r>
            <a:r>
              <a:rPr lang="en-IE" i="1">
                <a:latin typeface="Calibri" panose="020F0502020204030204" pitchFamily="34" charset="0"/>
                <a:ea typeface="Calibri" panose="020F0502020204030204" pitchFamily="34" charset="0"/>
                <a:cs typeface="Times New Roman" panose="02020603050405020304" pitchFamily="18" charset="0"/>
              </a:rPr>
              <a:t>/</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u̯ih</a:t>
            </a:r>
            <a:r>
              <a:rPr lang="en-IE" sz="1800" i="1" baseline="-25000">
                <a:effectLst/>
                <a:latin typeface="Calibri" panose="020F0502020204030204" pitchFamily="34" charset="0"/>
                <a:ea typeface="Calibri" panose="020F0502020204030204" pitchFamily="34" charset="0"/>
                <a:cs typeface="Times New Roman" panose="02020603050405020304" pitchFamily="18" charset="0"/>
              </a:rPr>
              <a:t>1</a:t>
            </a:r>
            <a:r>
              <a:rPr lang="en-IE" sz="1800" i="1">
                <a:effectLst/>
                <a:latin typeface="Calibri" panose="020F0502020204030204" pitchFamily="34" charset="0"/>
                <a:ea typeface="Calibri" panose="020F0502020204030204" pitchFamily="34" charset="0"/>
                <a:cs typeface="Times New Roman" panose="02020603050405020304" pitchFamily="18" charset="0"/>
              </a:rPr>
              <a:t>kso/ </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u̯ih</a:t>
            </a:r>
            <a:r>
              <a:rPr lang="en-IE" sz="1800" i="1" baseline="-25000">
                <a:effectLst/>
                <a:latin typeface="Calibri" panose="020F0502020204030204" pitchFamily="34" charset="0"/>
                <a:ea typeface="Calibri" panose="020F0502020204030204" pitchFamily="34" charset="0"/>
                <a:cs typeface="Times New Roman" panose="02020603050405020304" pitchFamily="18" charset="0"/>
              </a:rPr>
              <a:t>1</a:t>
            </a:r>
            <a:r>
              <a:rPr lang="en-IE" sz="1800" i="1">
                <a:effectLst/>
                <a:latin typeface="Calibri" panose="020F0502020204030204" pitchFamily="34" charset="0"/>
                <a:ea typeface="Calibri" panose="020F0502020204030204" pitchFamily="34" charset="0"/>
                <a:cs typeface="Times New Roman" panose="02020603050405020304" pitchFamily="18" charset="0"/>
              </a:rPr>
              <a:t>k-ski̯o-</a:t>
            </a:r>
          </a:p>
          <a:p>
            <a:pPr>
              <a:spcAft>
                <a:spcPts val="600"/>
              </a:spcAft>
              <a:tabLst>
                <a:tab pos="360000" algn="l"/>
              </a:tabLst>
            </a:pPr>
            <a:r>
              <a:rPr lang="en-IE">
                <a:latin typeface="Calibri" panose="020F0502020204030204" pitchFamily="34" charset="0"/>
                <a:ea typeface="Calibri" panose="020F0502020204030204" pitchFamily="34" charset="0"/>
                <a:cs typeface="Times New Roman" panose="02020603050405020304" pitchFamily="18" charset="0"/>
              </a:rPr>
              <a:t>	(cf. OIr. </a:t>
            </a:r>
            <a:r>
              <a:rPr lang="en-IE" i="1">
                <a:latin typeface="Calibri" panose="020F0502020204030204" pitchFamily="34" charset="0"/>
                <a:ea typeface="Calibri" panose="020F0502020204030204" pitchFamily="34" charset="0"/>
                <a:cs typeface="Times New Roman" panose="02020603050405020304" pitchFamily="18" charset="0"/>
              </a:rPr>
              <a:t>blóesc </a:t>
            </a:r>
            <a:r>
              <a:rPr lang="en-IE">
                <a:latin typeface="Calibri" panose="020F0502020204030204" pitchFamily="34" charset="0"/>
                <a:ea typeface="Calibri" panose="020F0502020204030204" pitchFamily="34" charset="0"/>
                <a:cs typeface="Times New Roman" panose="02020603050405020304" pitchFamily="18" charset="0"/>
              </a:rPr>
              <a:t>~ W </a:t>
            </a:r>
            <a:r>
              <a:rPr lang="en-IE" i="1">
                <a:latin typeface="Calibri" panose="020F0502020204030204" pitchFamily="34" charset="0"/>
                <a:ea typeface="Calibri" panose="020F0502020204030204" pitchFamily="34" charset="0"/>
                <a:cs typeface="Times New Roman" panose="02020603050405020304" pitchFamily="18" charset="0"/>
              </a:rPr>
              <a:t>blisg </a:t>
            </a:r>
            <a:r>
              <a:rPr lang="en-IE">
                <a:latin typeface="Calibri" panose="020F0502020204030204" pitchFamily="34" charset="0"/>
                <a:ea typeface="Calibri" panose="020F0502020204030204" pitchFamily="34" charset="0"/>
                <a:cs typeface="Times New Roman" panose="02020603050405020304" pitchFamily="18" charset="0"/>
              </a:rPr>
              <a:t>‘husk, shell’!)</a:t>
            </a:r>
            <a:endParaRPr lang="en-IE"/>
          </a:p>
        </p:txBody>
      </p:sp>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dirty="0"/>
              <a:t>	</a:t>
            </a:r>
            <a:r>
              <a:rPr lang="en-IE" sz="1400" dirty="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dirty="0">
                <a:solidFill>
                  <a:schemeClr val="bg1">
                    <a:lumMod val="50000"/>
                  </a:schemeClr>
                </a:solidFill>
              </a:rPr>
              <a:t>0.   PIE</a:t>
            </a:r>
          </a:p>
          <a:p>
            <a:endParaRPr lang="en-IE" dirty="0">
              <a:solidFill>
                <a:schemeClr val="bg1">
                  <a:lumMod val="50000"/>
                </a:schemeClr>
              </a:solidFill>
            </a:endParaRPr>
          </a:p>
          <a:p>
            <a:pPr marL="342900" indent="-342900">
              <a:buAutoNum type="arabicPeriod"/>
            </a:pPr>
            <a:r>
              <a:rPr lang="en-IE" dirty="0">
                <a:solidFill>
                  <a:schemeClr val="bg1">
                    <a:lumMod val="50000"/>
                  </a:schemeClr>
                </a:solidFill>
              </a:rPr>
              <a:t>Western IE/</a:t>
            </a:r>
            <a:br>
              <a:rPr lang="en-IE" dirty="0">
                <a:solidFill>
                  <a:schemeClr val="bg1">
                    <a:lumMod val="50000"/>
                  </a:schemeClr>
                </a:solidFill>
              </a:rPr>
            </a:br>
            <a:r>
              <a:rPr lang="en-IE" dirty="0">
                <a:solidFill>
                  <a:schemeClr val="bg1">
                    <a:lumMod val="50000"/>
                  </a:schemeClr>
                </a:solidFill>
              </a:rPr>
              <a:t>Lusitano-Veneto-Italo-Celtic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Proto-Celtic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Insular Celtic</a:t>
            </a:r>
            <a:br>
              <a:rPr lang="en-IE" dirty="0">
                <a:solidFill>
                  <a:schemeClr val="bg1">
                    <a:lumMod val="50000"/>
                  </a:schemeClr>
                </a:solidFill>
              </a:rPr>
            </a:br>
            <a:r>
              <a:rPr lang="en-IE" dirty="0">
                <a:solidFill>
                  <a:schemeClr val="bg1">
                    <a:lumMod val="50000"/>
                  </a:schemeClr>
                </a:solidFill>
              </a:rPr>
              <a:t>[Britain?]</a:t>
            </a:r>
          </a:p>
          <a:p>
            <a:pPr marL="342900" indent="-342900">
              <a:buAutoNum type="arabicPeriod"/>
            </a:pPr>
            <a:endParaRPr lang="en-IE" dirty="0"/>
          </a:p>
          <a:p>
            <a:pPr marL="342900" indent="-342900">
              <a:buAutoNum type="arabicPeriod"/>
            </a:pPr>
            <a:r>
              <a:rPr lang="en-IE" dirty="0"/>
              <a:t>Goidelic</a:t>
            </a:r>
            <a:br>
              <a:rPr lang="en-IE" dirty="0"/>
            </a:br>
            <a:r>
              <a:rPr lang="en-IE" dirty="0"/>
              <a:t>[Ireland]</a:t>
            </a:r>
          </a:p>
          <a:p>
            <a:pPr marL="342900" indent="-342900">
              <a:buAutoNum type="arabicPeriod"/>
            </a:pPr>
            <a:endParaRPr lang="en-IE" dirty="0"/>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Ireland – the mollusc world</a:t>
            </a:r>
            <a:endParaRPr lang="en-IE" sz="2400" dirty="0">
              <a:solidFill>
                <a:schemeClr val="bg1"/>
              </a:solidFill>
            </a:endParaRPr>
          </a:p>
        </p:txBody>
      </p:sp>
      <p:pic>
        <p:nvPicPr>
          <p:cNvPr id="8" name="Picture 2" descr="How to Care for a Periwinkle Snail | Animals.mom.com">
            <a:extLst>
              <a:ext uri="{FF2B5EF4-FFF2-40B4-BE49-F238E27FC236}">
                <a16:creationId xmlns:a16="http://schemas.microsoft.com/office/drawing/2014/main" id="{415573A6-3A7C-4216-91A0-980D2AAF510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983" t="12508" r="4957" b="14834"/>
          <a:stretch/>
        </p:blipFill>
        <p:spPr bwMode="auto">
          <a:xfrm flipH="1">
            <a:off x="9008951" y="2635898"/>
            <a:ext cx="2887579" cy="1808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47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1" y="1227221"/>
            <a:ext cx="7009909" cy="3447098"/>
          </a:xfrm>
          <a:prstGeom prst="rect">
            <a:avLst/>
          </a:prstGeom>
          <a:noFill/>
        </p:spPr>
        <p:txBody>
          <a:bodyPr wrap="square" rtlCol="0">
            <a:spAutoFit/>
          </a:bodyPr>
          <a:lstStyle/>
          <a:p>
            <a:pPr>
              <a:spcAft>
                <a:spcPts val="600"/>
              </a:spcAft>
              <a:tabLst>
                <a:tab pos="360000" algn="l"/>
              </a:tabLst>
            </a:pPr>
            <a:r>
              <a:rPr lang="en-IE"/>
              <a:t>4.	ModIr. </a:t>
            </a:r>
            <a:r>
              <a:rPr lang="en-IE" i="1"/>
              <a:t>gúgán </a:t>
            </a:r>
            <a:r>
              <a:rPr lang="en-IE"/>
              <a:t>‘whelk (Buccinum undatum)’</a:t>
            </a:r>
          </a:p>
          <a:p>
            <a:pPr>
              <a:tabLst>
                <a:tab pos="360000" algn="l"/>
              </a:tabLst>
            </a:pPr>
            <a:r>
              <a:rPr lang="en-IE"/>
              <a:t>	mechanical reco &lt; </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gūggo-</a:t>
            </a:r>
            <a:endParaRPr lang="en-IE" i="1">
              <a:latin typeface="Calibri" panose="020F0502020204030204" pitchFamily="34" charset="0"/>
              <a:ea typeface="Calibri" panose="020F0502020204030204" pitchFamily="34" charset="0"/>
              <a:cs typeface="Times New Roman" panose="02020603050405020304" pitchFamily="18" charset="0"/>
            </a:endParaRPr>
          </a:p>
          <a:p>
            <a:pPr>
              <a:tabLst>
                <a:tab pos="360000" algn="l"/>
              </a:tabLst>
            </a:pPr>
            <a:r>
              <a:rPr lang="en-IE" i="1">
                <a:latin typeface="Calibri" panose="020F0502020204030204" pitchFamily="34" charset="0"/>
                <a:cs typeface="Times New Roman" panose="02020603050405020304" pitchFamily="18" charset="0"/>
              </a:rPr>
              <a:t>	</a:t>
            </a:r>
            <a:endParaRPr lang="en-IE"/>
          </a:p>
          <a:p>
            <a:pPr marL="285750" indent="-285750">
              <a:spcAft>
                <a:spcPts val="600"/>
              </a:spcAft>
              <a:buFont typeface="Wingdings" panose="05000000000000000000" pitchFamily="2" charset="2"/>
              <a:buChar char="Ø"/>
              <a:tabLst>
                <a:tab pos="360000" algn="l"/>
              </a:tabLst>
            </a:pPr>
            <a:r>
              <a:rPr lang="en-IE"/>
              <a:t>British phonology?</a:t>
            </a:r>
          </a:p>
          <a:p>
            <a:pPr>
              <a:tabLst>
                <a:tab pos="360000" algn="l"/>
              </a:tabLst>
            </a:pPr>
            <a:r>
              <a:rPr lang="en-IE" i="1"/>
              <a:t>	</a:t>
            </a:r>
            <a:r>
              <a:rPr lang="en-IE"/>
              <a:t>Ir. *-</a:t>
            </a:r>
            <a:r>
              <a:rPr lang="en-IE" i="1"/>
              <a:t>gg- </a:t>
            </a:r>
            <a:r>
              <a:rPr lang="en-IE"/>
              <a:t>~ Brit. *-</a:t>
            </a:r>
            <a:r>
              <a:rPr lang="en-IE" i="1"/>
              <a:t>g- </a:t>
            </a:r>
            <a:r>
              <a:rPr lang="en-IE"/>
              <a:t>&lt; PC *-</a:t>
            </a:r>
            <a:r>
              <a:rPr lang="en-IE" i="1"/>
              <a:t>k-</a:t>
            </a:r>
          </a:p>
          <a:p>
            <a:pPr>
              <a:tabLst>
                <a:tab pos="360000" algn="l"/>
              </a:tabLst>
            </a:pPr>
            <a:r>
              <a:rPr lang="en-IE" i="1"/>
              <a:t>	</a:t>
            </a:r>
            <a:r>
              <a:rPr lang="en-IE"/>
              <a:t>Ir. *</a:t>
            </a:r>
            <a:r>
              <a:rPr lang="en-IE" i="1"/>
              <a:t>g- </a:t>
            </a:r>
            <a:r>
              <a:rPr lang="en-IE"/>
              <a:t>~ Brit. *</a:t>
            </a:r>
            <a:r>
              <a:rPr lang="en-IE" i="1"/>
              <a:t>gw- </a:t>
            </a:r>
            <a:r>
              <a:rPr lang="en-IE"/>
              <a:t>&lt; PC *</a:t>
            </a:r>
            <a:r>
              <a:rPr lang="en-IE" i="1"/>
              <a:t>u̯-</a:t>
            </a:r>
          </a:p>
          <a:p>
            <a:pPr>
              <a:tabLst>
                <a:tab pos="360000" algn="l"/>
              </a:tabLst>
            </a:pPr>
            <a:r>
              <a:rPr lang="en-IE" i="1"/>
              <a:t>	</a:t>
            </a:r>
            <a:r>
              <a:rPr lang="en-IE"/>
              <a:t>unrounding of *</a:t>
            </a:r>
            <a:r>
              <a:rPr lang="en-IE" i="1"/>
              <a:t>gw- </a:t>
            </a:r>
            <a:r>
              <a:rPr lang="en-IE"/>
              <a:t>before *</a:t>
            </a:r>
            <a:r>
              <a:rPr lang="en-IE" i="1"/>
              <a:t>ū</a:t>
            </a:r>
          </a:p>
          <a:p>
            <a:pPr>
              <a:spcAft>
                <a:spcPts val="600"/>
              </a:spcAft>
              <a:tabLst>
                <a:tab pos="360000" algn="l"/>
              </a:tabLst>
            </a:pPr>
            <a:r>
              <a:rPr lang="en-IE" i="1"/>
              <a:t>	</a:t>
            </a:r>
            <a:r>
              <a:rPr lang="en-IE"/>
              <a:t>Ir. *</a:t>
            </a:r>
            <a:r>
              <a:rPr lang="en-IE" i="1"/>
              <a:t>ū </a:t>
            </a:r>
            <a:r>
              <a:rPr lang="en-IE"/>
              <a:t>~ Brit. *</a:t>
            </a:r>
            <a:r>
              <a:rPr lang="en-IE" sz="1800" i="1">
                <a:effectLst/>
                <a:latin typeface="Calibri" panose="020F0502020204030204" pitchFamily="34" charset="0"/>
                <a:ea typeface="Calibri" panose="020F0502020204030204" pitchFamily="34" charset="0"/>
                <a:cs typeface="Times New Roman" panose="02020603050405020304" pitchFamily="18" charset="0"/>
              </a:rPr>
              <a:t>ǖ</a:t>
            </a:r>
            <a:r>
              <a:rPr lang="en-IE" sz="1800">
                <a:effectLst/>
                <a:latin typeface="Calibri" panose="020F0502020204030204" pitchFamily="34" charset="0"/>
                <a:ea typeface="Calibri" panose="020F0502020204030204" pitchFamily="34" charset="0"/>
                <a:cs typeface="Times New Roman" panose="02020603050405020304" pitchFamily="18" charset="0"/>
              </a:rPr>
              <a:t> &lt; *</a:t>
            </a:r>
            <a:r>
              <a:rPr lang="en-IE" sz="1800" i="1">
                <a:effectLst/>
                <a:latin typeface="Calibri" panose="020F0502020204030204" pitchFamily="34" charset="0"/>
                <a:ea typeface="Calibri" panose="020F0502020204030204" pitchFamily="34" charset="0"/>
                <a:cs typeface="Times New Roman" panose="02020603050405020304" pitchFamily="18" charset="0"/>
              </a:rPr>
              <a:t>ū</a:t>
            </a:r>
            <a:r>
              <a:rPr lang="en-IE" sz="1800">
                <a:effectLst/>
                <a:latin typeface="Calibri" panose="020F0502020204030204" pitchFamily="34" charset="0"/>
                <a:ea typeface="Calibri" panose="020F0502020204030204" pitchFamily="34" charset="0"/>
                <a:cs typeface="Times New Roman" panose="02020603050405020304" pitchFamily="18" charset="0"/>
              </a:rPr>
              <a:t> &lt; PC *</a:t>
            </a:r>
            <a:r>
              <a:rPr lang="en-IE" sz="1800" i="1">
                <a:effectLst/>
                <a:latin typeface="Calibri" panose="020F0502020204030204" pitchFamily="34" charset="0"/>
                <a:ea typeface="Calibri" panose="020F0502020204030204" pitchFamily="34" charset="0"/>
                <a:cs typeface="Times New Roman" panose="02020603050405020304" pitchFamily="18" charset="0"/>
              </a:rPr>
              <a:t>oi̯</a:t>
            </a:r>
            <a:endParaRPr lang="en-IE" i="1">
              <a:latin typeface="Calibri" panose="020F0502020204030204" pitchFamily="34" charset="0"/>
              <a:ea typeface="Calibri" panose="020F0502020204030204" pitchFamily="34" charset="0"/>
              <a:cs typeface="Times New Roman" panose="02020603050405020304" pitchFamily="18" charset="0"/>
            </a:endParaRPr>
          </a:p>
          <a:p>
            <a:pPr>
              <a:spcAft>
                <a:spcPts val="600"/>
              </a:spcAft>
              <a:tabLst>
                <a:tab pos="360000" algn="l"/>
              </a:tabLst>
            </a:pPr>
            <a:r>
              <a:rPr lang="en-IE" i="1">
                <a:latin typeface="Calibri" panose="020F0502020204030204" pitchFamily="34" charset="0"/>
                <a:cs typeface="Times New Roman" panose="02020603050405020304" pitchFamily="18" charset="0"/>
              </a:rPr>
              <a:t>		</a:t>
            </a:r>
            <a:r>
              <a:rPr lang="en-IE">
                <a:latin typeface="Calibri" panose="020F0502020204030204" pitchFamily="34" charset="0"/>
                <a:cs typeface="Times New Roman" panose="02020603050405020304" pitchFamily="18" charset="0"/>
                <a:sym typeface="Wingdings 3" panose="05040102010807070707" pitchFamily="18" charset="2"/>
              </a:rPr>
              <a:t> </a:t>
            </a:r>
            <a:r>
              <a:rPr lang="en-IE">
                <a:latin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u̯oi̯k-</a:t>
            </a:r>
            <a:r>
              <a:rPr lang="en-IE" sz="1800">
                <a:effectLst/>
                <a:latin typeface="Calibri" panose="020F0502020204030204" pitchFamily="34" charset="0"/>
                <a:ea typeface="Calibri" panose="020F0502020204030204" pitchFamily="34" charset="0"/>
                <a:cs typeface="Times New Roman" panose="02020603050405020304" pitchFamily="18" charset="0"/>
              </a:rPr>
              <a:t> = OIr. *</a:t>
            </a:r>
            <a:r>
              <a:rPr lang="en-IE" sz="1800" i="1">
                <a:effectLst/>
                <a:latin typeface="Calibri" panose="020F0502020204030204" pitchFamily="34" charset="0"/>
                <a:ea typeface="Calibri" panose="020F0502020204030204" pitchFamily="34" charset="0"/>
                <a:cs typeface="Times New Roman" panose="02020603050405020304" pitchFamily="18" charset="0"/>
              </a:rPr>
              <a:t>fóechu</a:t>
            </a:r>
            <a:r>
              <a:rPr lang="en-IE" sz="1800">
                <a:effectLst/>
                <a:latin typeface="Calibri" panose="020F0502020204030204" pitchFamily="34" charset="0"/>
                <a:ea typeface="Calibri" panose="020F0502020204030204" pitchFamily="34" charset="0"/>
                <a:cs typeface="Times New Roman" panose="02020603050405020304" pitchFamily="18" charset="0"/>
              </a:rPr>
              <a:t>!</a:t>
            </a:r>
            <a:endParaRPr lang="en-IE" i="1"/>
          </a:p>
          <a:p>
            <a:pPr marL="285750" indent="-285750">
              <a:spcAft>
                <a:spcPts val="600"/>
              </a:spcAft>
              <a:buFont typeface="Wingdings" panose="05000000000000000000" pitchFamily="2" charset="2"/>
              <a:buChar char="Ø"/>
              <a:tabLst>
                <a:tab pos="360000" algn="l"/>
              </a:tabLst>
            </a:pPr>
            <a:r>
              <a:rPr lang="en-IE" sz="1800">
                <a:effectLst/>
                <a:latin typeface="Calibri" panose="020F0502020204030204" pitchFamily="34" charset="0"/>
                <a:ea typeface="Calibri" panose="020F0502020204030204" pitchFamily="34" charset="0"/>
                <a:cs typeface="Times New Roman" panose="02020603050405020304" pitchFamily="18" charset="0"/>
              </a:rPr>
              <a:t>but cf. </a:t>
            </a:r>
            <a:r>
              <a:rPr lang="en-IE" sz="1800" i="1">
                <a:effectLst/>
                <a:latin typeface="Calibri" panose="020F0502020204030204" pitchFamily="34" charset="0"/>
                <a:ea typeface="Calibri" panose="020F0502020204030204" pitchFamily="34" charset="0"/>
                <a:cs typeface="Times New Roman" panose="02020603050405020304" pitchFamily="18" charset="0"/>
              </a:rPr>
              <a:t>gruán </a:t>
            </a:r>
            <a:r>
              <a:rPr lang="en-IE" sz="1800">
                <a:effectLst/>
                <a:latin typeface="Calibri" panose="020F0502020204030204" pitchFamily="34" charset="0"/>
                <a:ea typeface="Calibri" panose="020F0502020204030204" pitchFamily="34" charset="0"/>
                <a:cs typeface="Times New Roman" panose="02020603050405020304" pitchFamily="18" charset="0"/>
              </a:rPr>
              <a:t>‘common cockle’, </a:t>
            </a:r>
            <a:r>
              <a:rPr lang="en-IE" sz="1800" i="1">
                <a:effectLst/>
                <a:latin typeface="Calibri" panose="020F0502020204030204" pitchFamily="34" charset="0"/>
                <a:ea typeface="Calibri" panose="020F0502020204030204" pitchFamily="34" charset="0"/>
                <a:cs typeface="Times New Roman" panose="02020603050405020304" pitchFamily="18" charset="0"/>
              </a:rPr>
              <a:t>grúgam </a:t>
            </a:r>
            <a:r>
              <a:rPr lang="en-IE" sz="1800">
                <a:effectLst/>
                <a:latin typeface="Calibri" panose="020F0502020204030204" pitchFamily="34" charset="0"/>
                <a:ea typeface="Calibri" panose="020F0502020204030204" pitchFamily="34" charset="0"/>
                <a:cs typeface="Times New Roman" panose="02020603050405020304" pitchFamily="18" charset="0"/>
              </a:rPr>
              <a:t>‘a kind of bivalve shell-fish’</a:t>
            </a:r>
            <a:br>
              <a:rPr lang="en-IE" sz="1800">
                <a:effectLst/>
                <a:latin typeface="Calibri" panose="020F0502020204030204" pitchFamily="34" charset="0"/>
                <a:ea typeface="Calibri" panose="020F0502020204030204" pitchFamily="34" charset="0"/>
                <a:cs typeface="Times New Roman" panose="02020603050405020304" pitchFamily="18" charset="0"/>
              </a:rPr>
            </a:br>
            <a:r>
              <a:rPr lang="en-IE">
                <a:latin typeface="Calibri" panose="020F0502020204030204" pitchFamily="34" charset="0"/>
                <a:cs typeface="Times New Roman" panose="02020603050405020304" pitchFamily="18" charset="0"/>
                <a:sym typeface="Wingdings 3" panose="05040102010807070707" pitchFamily="18" charset="2"/>
              </a:rPr>
              <a:t> </a:t>
            </a:r>
            <a:r>
              <a:rPr lang="en-IE" sz="1800">
                <a:effectLst/>
                <a:latin typeface="Calibri" panose="020F0502020204030204" pitchFamily="34" charset="0"/>
                <a:ea typeface="Calibri" panose="020F0502020204030204" pitchFamily="34" charset="0"/>
                <a:cs typeface="Times New Roman" panose="02020603050405020304" pitchFamily="18" charset="0"/>
              </a:rPr>
              <a:t>dialectal ‘distortions’ of each other?</a:t>
            </a:r>
            <a:endParaRPr lang="en-IE"/>
          </a:p>
        </p:txBody>
      </p:sp>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dirty="0"/>
              <a:t>	</a:t>
            </a:r>
            <a:r>
              <a:rPr lang="en-IE" sz="1400" dirty="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dirty="0">
                <a:solidFill>
                  <a:schemeClr val="bg1">
                    <a:lumMod val="50000"/>
                  </a:schemeClr>
                </a:solidFill>
              </a:rPr>
              <a:t>0.   PIE</a:t>
            </a:r>
          </a:p>
          <a:p>
            <a:endParaRPr lang="en-IE" dirty="0">
              <a:solidFill>
                <a:schemeClr val="bg1">
                  <a:lumMod val="50000"/>
                </a:schemeClr>
              </a:solidFill>
            </a:endParaRPr>
          </a:p>
          <a:p>
            <a:pPr marL="342900" indent="-342900">
              <a:buAutoNum type="arabicPeriod"/>
            </a:pPr>
            <a:r>
              <a:rPr lang="en-IE" dirty="0">
                <a:solidFill>
                  <a:schemeClr val="bg1">
                    <a:lumMod val="50000"/>
                  </a:schemeClr>
                </a:solidFill>
              </a:rPr>
              <a:t>Western IE/</a:t>
            </a:r>
            <a:br>
              <a:rPr lang="en-IE" dirty="0">
                <a:solidFill>
                  <a:schemeClr val="bg1">
                    <a:lumMod val="50000"/>
                  </a:schemeClr>
                </a:solidFill>
              </a:rPr>
            </a:br>
            <a:r>
              <a:rPr lang="en-IE" dirty="0">
                <a:solidFill>
                  <a:schemeClr val="bg1">
                    <a:lumMod val="50000"/>
                  </a:schemeClr>
                </a:solidFill>
              </a:rPr>
              <a:t>Lusitano-Veneto-Italo-Celtic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Proto-Celtic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Insular Celtic</a:t>
            </a:r>
            <a:br>
              <a:rPr lang="en-IE" dirty="0">
                <a:solidFill>
                  <a:schemeClr val="bg1">
                    <a:lumMod val="50000"/>
                  </a:schemeClr>
                </a:solidFill>
              </a:rPr>
            </a:br>
            <a:r>
              <a:rPr lang="en-IE" dirty="0">
                <a:solidFill>
                  <a:schemeClr val="bg1">
                    <a:lumMod val="50000"/>
                  </a:schemeClr>
                </a:solidFill>
              </a:rPr>
              <a:t>[Britain?]</a:t>
            </a:r>
          </a:p>
          <a:p>
            <a:pPr marL="342900" indent="-342900">
              <a:buAutoNum type="arabicPeriod"/>
            </a:pPr>
            <a:endParaRPr lang="en-IE" dirty="0"/>
          </a:p>
          <a:p>
            <a:pPr marL="342900" indent="-342900">
              <a:buAutoNum type="arabicPeriod"/>
            </a:pPr>
            <a:r>
              <a:rPr lang="en-IE" dirty="0"/>
              <a:t>Goidelic</a:t>
            </a:r>
            <a:br>
              <a:rPr lang="en-IE" dirty="0"/>
            </a:br>
            <a:r>
              <a:rPr lang="en-IE" dirty="0"/>
              <a:t>[Ireland]</a:t>
            </a:r>
          </a:p>
          <a:p>
            <a:pPr marL="342900" indent="-342900">
              <a:buAutoNum type="arabicPeriod"/>
            </a:pPr>
            <a:endParaRPr lang="en-IE" dirty="0"/>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Ireland – the mollusc world</a:t>
            </a:r>
            <a:endParaRPr lang="en-IE" sz="2400" dirty="0">
              <a:solidFill>
                <a:schemeClr val="bg1"/>
              </a:solidFill>
            </a:endParaRPr>
          </a:p>
        </p:txBody>
      </p:sp>
      <p:pic>
        <p:nvPicPr>
          <p:cNvPr id="2" name="Grafik 1">
            <a:extLst>
              <a:ext uri="{FF2B5EF4-FFF2-40B4-BE49-F238E27FC236}">
                <a16:creationId xmlns:a16="http://schemas.microsoft.com/office/drawing/2014/main" id="{1B5FCF48-74E3-43A9-954C-27E3D185EF00}"/>
              </a:ext>
            </a:extLst>
          </p:cNvPr>
          <p:cNvPicPr>
            <a:picLocks noChangeAspect="1"/>
          </p:cNvPicPr>
          <p:nvPr/>
        </p:nvPicPr>
        <p:blipFill>
          <a:blip r:embed="rId2"/>
          <a:stretch>
            <a:fillRect/>
          </a:stretch>
        </p:blipFill>
        <p:spPr>
          <a:xfrm>
            <a:off x="9306119" y="1377820"/>
            <a:ext cx="2343150" cy="1676400"/>
          </a:xfrm>
          <a:prstGeom prst="rect">
            <a:avLst/>
          </a:prstGeom>
        </p:spPr>
      </p:pic>
    </p:spTree>
    <p:extLst>
      <p:ext uri="{BB962C8B-B14F-4D97-AF65-F5344CB8AC3E}">
        <p14:creationId xmlns:p14="http://schemas.microsoft.com/office/powerpoint/2010/main" val="4067946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1" y="1227221"/>
            <a:ext cx="7009909" cy="4262705"/>
          </a:xfrm>
          <a:prstGeom prst="rect">
            <a:avLst/>
          </a:prstGeom>
          <a:noFill/>
        </p:spPr>
        <p:txBody>
          <a:bodyPr wrap="square" rtlCol="0">
            <a:spAutoFit/>
          </a:bodyPr>
          <a:lstStyle/>
          <a:p>
            <a:pPr>
              <a:spcAft>
                <a:spcPts val="600"/>
              </a:spcAft>
              <a:tabLst>
                <a:tab pos="360000" algn="l"/>
              </a:tabLst>
            </a:pPr>
            <a:r>
              <a:rPr lang="en-IE"/>
              <a:t>Beware of linguistic pareidolia!</a:t>
            </a:r>
          </a:p>
          <a:p>
            <a:pPr>
              <a:spcAft>
                <a:spcPts val="600"/>
              </a:spcAft>
              <a:tabLst>
                <a:tab pos="360000" algn="l"/>
              </a:tabLst>
            </a:pPr>
            <a:endParaRPr lang="en-IE"/>
          </a:p>
          <a:p>
            <a:pPr>
              <a:spcAft>
                <a:spcPts val="600"/>
              </a:spcAft>
              <a:tabLst>
                <a:tab pos="360000" algn="l"/>
              </a:tabLst>
            </a:pPr>
            <a:endParaRPr lang="en-IE"/>
          </a:p>
          <a:p>
            <a:pPr>
              <a:spcAft>
                <a:spcPts val="600"/>
              </a:spcAft>
              <a:tabLst>
                <a:tab pos="360000" algn="l"/>
              </a:tabLst>
            </a:pPr>
            <a:endParaRPr lang="en-IE"/>
          </a:p>
          <a:p>
            <a:pPr>
              <a:spcAft>
                <a:spcPts val="600"/>
              </a:spcAft>
              <a:tabLst>
                <a:tab pos="360000" algn="l"/>
              </a:tabLst>
            </a:pPr>
            <a:endParaRPr lang="en-IE"/>
          </a:p>
          <a:p>
            <a:pPr>
              <a:spcAft>
                <a:spcPts val="600"/>
              </a:spcAft>
              <a:tabLst>
                <a:tab pos="360000" algn="l"/>
              </a:tabLst>
            </a:pPr>
            <a:endParaRPr lang="en-IE"/>
          </a:p>
          <a:p>
            <a:pPr>
              <a:spcAft>
                <a:spcPts val="600"/>
              </a:spcAft>
              <a:tabLst>
                <a:tab pos="360000" algn="l"/>
              </a:tabLst>
            </a:pPr>
            <a:endParaRPr lang="en-IE"/>
          </a:p>
          <a:p>
            <a:pPr>
              <a:spcAft>
                <a:spcPts val="600"/>
              </a:spcAft>
              <a:tabLst>
                <a:tab pos="360000" algn="l"/>
              </a:tabLst>
            </a:pPr>
            <a:endParaRPr lang="en-IE"/>
          </a:p>
          <a:p>
            <a:pPr>
              <a:spcAft>
                <a:spcPts val="600"/>
              </a:spcAft>
              <a:tabLst>
                <a:tab pos="360000" algn="l"/>
              </a:tabLst>
            </a:pPr>
            <a:endParaRPr lang="en-IE"/>
          </a:p>
          <a:p>
            <a:pPr>
              <a:spcAft>
                <a:spcPts val="600"/>
              </a:spcAft>
              <a:tabLst>
                <a:tab pos="360000" algn="l"/>
              </a:tabLst>
            </a:pPr>
            <a:endParaRPr lang="en-IE"/>
          </a:p>
          <a:p>
            <a:pPr>
              <a:spcAft>
                <a:spcPts val="600"/>
              </a:spcAft>
              <a:tabLst>
                <a:tab pos="360000" algn="l"/>
              </a:tabLst>
            </a:pPr>
            <a:r>
              <a:rPr lang="en-IE"/>
              <a:t>Indo-Europeanist pareidolia: seeing ablaut everywhere (</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u̯oi̯k</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sz="1800" i="1">
                <a:effectLst/>
                <a:latin typeface="Calibri" panose="020F0502020204030204" pitchFamily="34" charset="0"/>
                <a:ea typeface="Calibri" panose="020F0502020204030204" pitchFamily="34" charset="0"/>
                <a:cs typeface="Times New Roman" panose="02020603050405020304" pitchFamily="18" charset="0"/>
              </a:rPr>
              <a:t>u̯īk</a:t>
            </a:r>
            <a:r>
              <a:rPr lang="en-IE" sz="1800">
                <a:effectLst/>
                <a:latin typeface="Calibri" panose="020F0502020204030204" pitchFamily="34" charset="0"/>
                <a:ea typeface="Calibri" panose="020F0502020204030204" pitchFamily="34" charset="0"/>
                <a:cs typeface="Times New Roman" panose="02020603050405020304" pitchFamily="18" charset="0"/>
              </a:rPr>
              <a:t>-</a:t>
            </a:r>
            <a:r>
              <a:rPr lang="en-IE">
                <a:latin typeface="Calibri" panose="020F0502020204030204" pitchFamily="34" charset="0"/>
                <a:ea typeface="Calibri" panose="020F0502020204030204" pitchFamily="34" charset="0"/>
                <a:cs typeface="Times New Roman" panose="02020603050405020304" pitchFamily="18" charset="0"/>
              </a:rPr>
              <a:t>)</a:t>
            </a:r>
          </a:p>
          <a:p>
            <a:pPr>
              <a:spcAft>
                <a:spcPts val="600"/>
              </a:spcAft>
              <a:tabLst>
                <a:tab pos="360000" algn="l"/>
              </a:tabLst>
            </a:pPr>
            <a:r>
              <a:rPr lang="en-IE">
                <a:latin typeface="Calibri" panose="020F0502020204030204" pitchFamily="34" charset="0"/>
                <a:cs typeface="Times New Roman" panose="02020603050405020304" pitchFamily="18" charset="0"/>
              </a:rPr>
              <a:t>Substratal pareidolia: seeing substrates everywhere (</a:t>
            </a:r>
            <a:r>
              <a:rPr lang="en-IE" i="1">
                <a:latin typeface="Calibri" panose="020F0502020204030204" pitchFamily="34" charset="0"/>
                <a:cs typeface="Times New Roman" panose="02020603050405020304" pitchFamily="18" charset="0"/>
              </a:rPr>
              <a:t>gúgán</a:t>
            </a:r>
            <a:r>
              <a:rPr lang="en-IE">
                <a:latin typeface="Calibri" panose="020F0502020204030204" pitchFamily="34" charset="0"/>
                <a:cs typeface="Times New Roman" panose="02020603050405020304" pitchFamily="18" charset="0"/>
              </a:rPr>
              <a:t>)</a:t>
            </a:r>
          </a:p>
        </p:txBody>
      </p:sp>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dirty="0"/>
              <a:t>	</a:t>
            </a:r>
            <a:r>
              <a:rPr lang="en-IE" sz="1400" dirty="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dirty="0">
                <a:solidFill>
                  <a:schemeClr val="bg1">
                    <a:lumMod val="50000"/>
                  </a:schemeClr>
                </a:solidFill>
              </a:rPr>
              <a:t>0.   PIE</a:t>
            </a:r>
          </a:p>
          <a:p>
            <a:endParaRPr lang="en-IE" dirty="0">
              <a:solidFill>
                <a:schemeClr val="bg1">
                  <a:lumMod val="50000"/>
                </a:schemeClr>
              </a:solidFill>
            </a:endParaRPr>
          </a:p>
          <a:p>
            <a:pPr marL="342900" indent="-342900">
              <a:buAutoNum type="arabicPeriod"/>
            </a:pPr>
            <a:r>
              <a:rPr lang="en-IE" dirty="0">
                <a:solidFill>
                  <a:schemeClr val="bg1">
                    <a:lumMod val="50000"/>
                  </a:schemeClr>
                </a:solidFill>
              </a:rPr>
              <a:t>Western IE/</a:t>
            </a:r>
            <a:br>
              <a:rPr lang="en-IE" dirty="0">
                <a:solidFill>
                  <a:schemeClr val="bg1">
                    <a:lumMod val="50000"/>
                  </a:schemeClr>
                </a:solidFill>
              </a:rPr>
            </a:br>
            <a:r>
              <a:rPr lang="en-IE" dirty="0">
                <a:solidFill>
                  <a:schemeClr val="bg1">
                    <a:lumMod val="50000"/>
                  </a:schemeClr>
                </a:solidFill>
              </a:rPr>
              <a:t>Lusitano-Veneto-Italo-Celtic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Proto-Celtic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Insular Celtic</a:t>
            </a:r>
            <a:br>
              <a:rPr lang="en-IE" dirty="0">
                <a:solidFill>
                  <a:schemeClr val="bg1">
                    <a:lumMod val="50000"/>
                  </a:schemeClr>
                </a:solidFill>
              </a:rPr>
            </a:br>
            <a:r>
              <a:rPr lang="en-IE" dirty="0">
                <a:solidFill>
                  <a:schemeClr val="bg1">
                    <a:lumMod val="50000"/>
                  </a:schemeClr>
                </a:solidFill>
              </a:rPr>
              <a:t>[Britain?]</a:t>
            </a:r>
          </a:p>
          <a:p>
            <a:pPr marL="342900" indent="-342900">
              <a:buAutoNum type="arabicPeriod"/>
            </a:pPr>
            <a:endParaRPr lang="en-IE" dirty="0"/>
          </a:p>
          <a:p>
            <a:pPr marL="342900" indent="-342900">
              <a:buAutoNum type="arabicPeriod"/>
            </a:pPr>
            <a:r>
              <a:rPr lang="en-IE" dirty="0"/>
              <a:t>Goidelic</a:t>
            </a:r>
            <a:br>
              <a:rPr lang="en-IE" dirty="0"/>
            </a:br>
            <a:r>
              <a:rPr lang="en-IE" dirty="0"/>
              <a:t>[Ireland]</a:t>
            </a:r>
          </a:p>
          <a:p>
            <a:pPr marL="342900" indent="-342900">
              <a:buAutoNum type="arabicPeriod"/>
            </a:pPr>
            <a:endParaRPr lang="en-IE" dirty="0"/>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Ireland – the mollusc world</a:t>
            </a:r>
            <a:endParaRPr lang="en-IE" sz="2400" dirty="0">
              <a:solidFill>
                <a:schemeClr val="bg1"/>
              </a:solidFill>
            </a:endParaRPr>
          </a:p>
        </p:txBody>
      </p:sp>
      <p:pic>
        <p:nvPicPr>
          <p:cNvPr id="4098" name="Picture 2" descr="Why the Brain Is Programmed to See Faces in Everyday Objects - Neuroscience  News">
            <a:extLst>
              <a:ext uri="{FF2B5EF4-FFF2-40B4-BE49-F238E27FC236}">
                <a16:creationId xmlns:a16="http://schemas.microsoft.com/office/drawing/2014/main" id="{EA0A584B-C0B1-49E7-9B8B-39E5819F4C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1920365"/>
            <a:ext cx="3692006" cy="2459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52372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2" y="1227221"/>
            <a:ext cx="6636686" cy="5109091"/>
          </a:xfrm>
          <a:prstGeom prst="rect">
            <a:avLst/>
          </a:prstGeom>
          <a:noFill/>
        </p:spPr>
        <p:txBody>
          <a:bodyPr wrap="square" rtlCol="0">
            <a:spAutoFit/>
          </a:bodyPr>
          <a:lstStyle/>
          <a:p>
            <a:pPr>
              <a:spcAft>
                <a:spcPts val="600"/>
              </a:spcAft>
              <a:tabLst>
                <a:tab pos="360000" algn="l"/>
              </a:tabLst>
            </a:pPr>
            <a:r>
              <a:rPr lang="en-IE" b="1"/>
              <a:t>Generic lexicon:</a:t>
            </a:r>
          </a:p>
          <a:p>
            <a:pPr>
              <a:tabLst>
                <a:tab pos="360000" algn="l"/>
                <a:tab pos="720000" algn="l"/>
                <a:tab pos="900000" algn="l"/>
                <a:tab pos="1080000" algn="l"/>
                <a:tab pos="1260000" algn="l"/>
              </a:tabLst>
            </a:pPr>
            <a:r>
              <a:rPr lang="en-IE"/>
              <a:t>Early Irish:		</a:t>
            </a:r>
            <a:r>
              <a:rPr lang="en-IE" i="1"/>
              <a:t>electronic Dictionary of the Irish Language </a:t>
            </a:r>
            <a:r>
              <a:rPr lang="en-IE"/>
              <a:t>(2019)</a:t>
            </a:r>
          </a:p>
          <a:p>
            <a:pPr>
              <a:spcAft>
                <a:spcPts val="600"/>
              </a:spcAft>
              <a:tabLst>
                <a:tab pos="360000" algn="l"/>
                <a:tab pos="720000" algn="l"/>
                <a:tab pos="900000" algn="l"/>
                <a:tab pos="1080000" algn="l"/>
                <a:tab pos="1260000" algn="l"/>
              </a:tabLst>
            </a:pPr>
            <a:r>
              <a:rPr lang="en-IE"/>
              <a:t>					</a:t>
            </a:r>
            <a:r>
              <a:rPr lang="en-IE">
                <a:sym typeface="Wingdings 3" panose="05040102010807070707" pitchFamily="18" charset="2"/>
              </a:rPr>
              <a:t> manuscripts</a:t>
            </a:r>
            <a:endParaRPr lang="en-IE"/>
          </a:p>
          <a:p>
            <a:pPr>
              <a:tabLst>
                <a:tab pos="360000" algn="l"/>
                <a:tab pos="720000" algn="l"/>
                <a:tab pos="900000" algn="l"/>
                <a:tab pos="1080000" algn="l"/>
                <a:tab pos="1260000" algn="l"/>
              </a:tabLst>
            </a:pPr>
            <a:r>
              <a:rPr lang="en-IE"/>
              <a:t>Mod. Irish:		Dinneen’s </a:t>
            </a:r>
            <a:r>
              <a:rPr lang="en-IE" i="1"/>
              <a:t>Foclóir Gaedhilge agus Béarla </a:t>
            </a:r>
            <a:r>
              <a:rPr lang="en-IE"/>
              <a:t>(1927)</a:t>
            </a:r>
          </a:p>
          <a:p>
            <a:pPr>
              <a:tabLst>
                <a:tab pos="360000" algn="l"/>
                <a:tab pos="720000" algn="l"/>
                <a:tab pos="900000" algn="l"/>
                <a:tab pos="1080000" algn="l"/>
                <a:tab pos="1260000" algn="l"/>
              </a:tabLst>
            </a:pPr>
            <a:r>
              <a:rPr lang="en-IE"/>
              <a:t>Scot. Gaelic:	Dwelly’s </a:t>
            </a:r>
            <a:r>
              <a:rPr lang="en-IE" i="1"/>
              <a:t>Illustrated Gaelic to English Dictionary </a:t>
            </a:r>
            <a:r>
              <a:rPr lang="en-IE"/>
              <a:t>(1911)</a:t>
            </a:r>
          </a:p>
          <a:p>
            <a:pPr>
              <a:tabLst>
                <a:tab pos="360000" algn="l"/>
                <a:tab pos="720000" algn="l"/>
                <a:tab pos="900000" algn="l"/>
                <a:tab pos="1080000" algn="l"/>
                <a:tab pos="1260000" algn="l"/>
              </a:tabLst>
            </a:pPr>
            <a:r>
              <a:rPr lang="en-IE"/>
              <a:t>					+ thematic and dialectal studies</a:t>
            </a:r>
          </a:p>
          <a:p>
            <a:pPr>
              <a:tabLst>
                <a:tab pos="360000" algn="l"/>
                <a:tab pos="720000" algn="l"/>
                <a:tab pos="900000" algn="l"/>
                <a:tab pos="1080000" algn="l"/>
                <a:tab pos="1260000" algn="l"/>
              </a:tabLst>
            </a:pPr>
            <a:r>
              <a:rPr lang="en-IE"/>
              <a:t>					</a:t>
            </a:r>
            <a:r>
              <a:rPr lang="en-IE">
                <a:sym typeface="Wingdings 3" panose="05040102010807070707" pitchFamily="18" charset="2"/>
              </a:rPr>
              <a:t> manuscripts, printed texts, dialect collections, </a:t>
            </a:r>
            <a:br>
              <a:rPr lang="en-IE">
                <a:sym typeface="Wingdings 3" panose="05040102010807070707" pitchFamily="18" charset="2"/>
              </a:rPr>
            </a:br>
            <a:r>
              <a:rPr lang="en-IE">
                <a:sym typeface="Wingdings 3" panose="05040102010807070707" pitchFamily="18" charset="2"/>
              </a:rPr>
              <a:t>					spoken language</a:t>
            </a:r>
          </a:p>
          <a:p>
            <a:pPr>
              <a:tabLst>
                <a:tab pos="360000" algn="l"/>
                <a:tab pos="720000" algn="l"/>
                <a:tab pos="900000" algn="l"/>
                <a:tab pos="1080000" algn="l"/>
                <a:tab pos="1260000" algn="l"/>
              </a:tabLst>
            </a:pPr>
            <a:endParaRPr lang="en-IE">
              <a:sym typeface="Wingdings 3" panose="05040102010807070707" pitchFamily="18" charset="2"/>
            </a:endParaRPr>
          </a:p>
          <a:p>
            <a:pPr>
              <a:spcAft>
                <a:spcPts val="600"/>
              </a:spcAft>
              <a:tabLst>
                <a:tab pos="360000" algn="l"/>
                <a:tab pos="720000" algn="l"/>
                <a:tab pos="900000" algn="l"/>
                <a:tab pos="1080000" algn="l"/>
                <a:tab pos="1260000" algn="l"/>
              </a:tabLst>
            </a:pPr>
            <a:r>
              <a:rPr lang="en-IE" b="1">
                <a:sym typeface="Wingdings 3" panose="05040102010807070707" pitchFamily="18" charset="2"/>
              </a:rPr>
              <a:t>Placenames:</a:t>
            </a:r>
          </a:p>
          <a:p>
            <a:pPr>
              <a:tabLst>
                <a:tab pos="360000" algn="l"/>
                <a:tab pos="720000" algn="l"/>
                <a:tab pos="900000" algn="l"/>
                <a:tab pos="1080000" algn="l"/>
                <a:tab pos="1260000" algn="l"/>
              </a:tabLst>
            </a:pPr>
            <a:r>
              <a:rPr lang="en-IE">
                <a:sym typeface="Wingdings 3" panose="05040102010807070707" pitchFamily="18" charset="2"/>
              </a:rPr>
              <a:t>Irish:				Hogan’s </a:t>
            </a:r>
            <a:r>
              <a:rPr lang="en-IE" i="1">
                <a:sym typeface="Wingdings 3" panose="05040102010807070707" pitchFamily="18" charset="2"/>
              </a:rPr>
              <a:t>Onomasticon Goidelicum</a:t>
            </a:r>
            <a:r>
              <a:rPr lang="en-IE">
                <a:sym typeface="Wingdings 3" panose="05040102010807070707" pitchFamily="18" charset="2"/>
              </a:rPr>
              <a:t>, rev. Ó Corráin (2017)</a:t>
            </a:r>
          </a:p>
          <a:p>
            <a:pPr>
              <a:tabLst>
                <a:tab pos="360000" algn="l"/>
                <a:tab pos="720000" algn="l"/>
                <a:tab pos="900000" algn="l"/>
                <a:tab pos="1080000" algn="l"/>
                <a:tab pos="1260000" algn="l"/>
              </a:tabLst>
            </a:pPr>
            <a:r>
              <a:rPr lang="en-IE"/>
              <a:t>					</a:t>
            </a:r>
            <a:r>
              <a:rPr lang="en-IE">
                <a:sym typeface="Wingdings 3" panose="05040102010807070707" pitchFamily="18" charset="2"/>
              </a:rPr>
              <a:t> manuscripts</a:t>
            </a:r>
          </a:p>
          <a:p>
            <a:pPr>
              <a:tabLst>
                <a:tab pos="360000" algn="l"/>
                <a:tab pos="720000" algn="l"/>
                <a:tab pos="900000" algn="l"/>
                <a:tab pos="1080000" algn="l"/>
                <a:tab pos="1260000" algn="l"/>
              </a:tabLst>
            </a:pPr>
            <a:endParaRPr lang="en-IE">
              <a:sym typeface="Wingdings 3" panose="05040102010807070707" pitchFamily="18" charset="2"/>
            </a:endParaRPr>
          </a:p>
          <a:p>
            <a:pPr>
              <a:spcAft>
                <a:spcPts val="600"/>
              </a:spcAft>
              <a:tabLst>
                <a:tab pos="360000" algn="l"/>
                <a:tab pos="720000" algn="l"/>
                <a:tab pos="900000" algn="l"/>
                <a:tab pos="1080000" algn="l"/>
                <a:tab pos="1260000" algn="l"/>
              </a:tabLst>
            </a:pPr>
            <a:r>
              <a:rPr lang="en-IE" b="1">
                <a:sym typeface="Wingdings 3" panose="05040102010807070707" pitchFamily="18" charset="2"/>
              </a:rPr>
              <a:t>Personal names:</a:t>
            </a:r>
          </a:p>
          <a:p>
            <a:pPr>
              <a:tabLst>
                <a:tab pos="360000" algn="l"/>
                <a:tab pos="720000" algn="l"/>
                <a:tab pos="900000" algn="l"/>
                <a:tab pos="1080000" algn="l"/>
                <a:tab pos="1260000" algn="l"/>
              </a:tabLst>
            </a:pPr>
            <a:r>
              <a:rPr lang="en-IE">
                <a:sym typeface="Wingdings 3" panose="05040102010807070707" pitchFamily="18" charset="2"/>
              </a:rPr>
              <a:t>Early Irish:		indeces of M.A. O’Brien’s </a:t>
            </a:r>
            <a:r>
              <a:rPr lang="en-IE" sz="1800" i="1">
                <a:effectLst/>
                <a:latin typeface="Calibri" panose="020F0502020204030204" pitchFamily="34" charset="0"/>
                <a:ea typeface="Calibri" panose="020F0502020204030204" pitchFamily="34" charset="0"/>
                <a:cs typeface="Times New Roman" panose="02020603050405020304" pitchFamily="18" charset="0"/>
              </a:rPr>
              <a:t>Cor­pus Genealogiarum Hiber-						niae</a:t>
            </a:r>
            <a:r>
              <a:rPr lang="en-IE" sz="1800">
                <a:effectLst/>
                <a:latin typeface="Calibri" panose="020F0502020204030204" pitchFamily="34" charset="0"/>
                <a:ea typeface="Calibri" panose="020F0502020204030204" pitchFamily="34" charset="0"/>
                <a:cs typeface="Times New Roman" panose="02020603050405020304" pitchFamily="18" charset="0"/>
              </a:rPr>
              <a:t> (1968) and P. Ó Riain’s </a:t>
            </a:r>
            <a:r>
              <a:rPr lang="en-IE" sz="1800" i="1">
                <a:effectLst/>
                <a:latin typeface="Calibri" panose="020F0502020204030204" pitchFamily="34" charset="0"/>
                <a:ea typeface="Calibri" panose="020F0502020204030204" pitchFamily="34" charset="0"/>
                <a:cs typeface="Times New Roman" panose="02020603050405020304" pitchFamily="18" charset="0"/>
              </a:rPr>
              <a:t>Corpus Genealogi	arum 						Sanctorum Hiberniae</a:t>
            </a:r>
            <a:r>
              <a:rPr lang="en-IE" sz="1800">
                <a:effectLst/>
                <a:latin typeface="Calibri" panose="020F0502020204030204" pitchFamily="34" charset="0"/>
                <a:ea typeface="Calibri" panose="020F0502020204030204" pitchFamily="34" charset="0"/>
                <a:cs typeface="Times New Roman" panose="02020603050405020304" pitchFamily="18" charset="0"/>
              </a:rPr>
              <a:t> (1985)</a:t>
            </a:r>
            <a:endParaRPr lang="en-IE" sz="1800" i="1">
              <a:effectLst/>
              <a:latin typeface="Calibri" panose="020F0502020204030204" pitchFamily="34" charset="0"/>
              <a:ea typeface="Calibri" panose="020F0502020204030204" pitchFamily="34" charset="0"/>
              <a:cs typeface="Times New Roman" panose="02020603050405020304" pitchFamily="18" charset="0"/>
              <a:sym typeface="Wingdings 3" panose="05040102010807070707" pitchFamily="18" charset="2"/>
            </a:endParaRPr>
          </a:p>
        </p:txBody>
      </p:sp>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dirty="0"/>
              <a:t>	</a:t>
            </a:r>
            <a:r>
              <a:rPr lang="en-IE" sz="1400" dirty="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dirty="0">
                <a:solidFill>
                  <a:schemeClr val="bg1">
                    <a:lumMod val="50000"/>
                  </a:schemeClr>
                </a:solidFill>
              </a:rPr>
              <a:t>0.   PIE</a:t>
            </a:r>
          </a:p>
          <a:p>
            <a:endParaRPr lang="en-IE" dirty="0">
              <a:solidFill>
                <a:schemeClr val="bg1">
                  <a:lumMod val="50000"/>
                </a:schemeClr>
              </a:solidFill>
            </a:endParaRPr>
          </a:p>
          <a:p>
            <a:pPr marL="342900" indent="-342900">
              <a:buAutoNum type="arabicPeriod"/>
            </a:pPr>
            <a:r>
              <a:rPr lang="en-IE" dirty="0">
                <a:solidFill>
                  <a:schemeClr val="bg1">
                    <a:lumMod val="50000"/>
                  </a:schemeClr>
                </a:solidFill>
              </a:rPr>
              <a:t>Western IE/</a:t>
            </a:r>
            <a:br>
              <a:rPr lang="en-IE" dirty="0">
                <a:solidFill>
                  <a:schemeClr val="bg1">
                    <a:lumMod val="50000"/>
                  </a:schemeClr>
                </a:solidFill>
              </a:rPr>
            </a:br>
            <a:r>
              <a:rPr lang="en-IE" dirty="0">
                <a:solidFill>
                  <a:schemeClr val="bg1">
                    <a:lumMod val="50000"/>
                  </a:schemeClr>
                </a:solidFill>
              </a:rPr>
              <a:t>Lusitano-Veneto-Italo-Celtic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Proto-Celtic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Insular Celtic</a:t>
            </a:r>
            <a:br>
              <a:rPr lang="en-IE" dirty="0">
                <a:solidFill>
                  <a:schemeClr val="bg1">
                    <a:lumMod val="50000"/>
                  </a:schemeClr>
                </a:solidFill>
              </a:rPr>
            </a:br>
            <a:r>
              <a:rPr lang="en-IE" dirty="0">
                <a:solidFill>
                  <a:schemeClr val="bg1">
                    <a:lumMod val="50000"/>
                  </a:schemeClr>
                </a:solidFill>
              </a:rPr>
              <a:t>[Britain?]</a:t>
            </a:r>
          </a:p>
          <a:p>
            <a:pPr marL="342900" indent="-342900">
              <a:buAutoNum type="arabicPeriod"/>
            </a:pPr>
            <a:endParaRPr lang="en-IE" dirty="0"/>
          </a:p>
          <a:p>
            <a:pPr marL="342900" indent="-342900">
              <a:buAutoNum type="arabicPeriod"/>
            </a:pPr>
            <a:r>
              <a:rPr lang="en-IE" dirty="0"/>
              <a:t>Goidelic</a:t>
            </a:r>
            <a:br>
              <a:rPr lang="en-IE" dirty="0"/>
            </a:br>
            <a:r>
              <a:rPr lang="en-IE" dirty="0"/>
              <a:t>[Ireland]</a:t>
            </a:r>
          </a:p>
          <a:p>
            <a:pPr marL="342900" indent="-342900">
              <a:buAutoNum type="arabicPeriod"/>
            </a:pPr>
            <a:endParaRPr lang="en-IE" dirty="0"/>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Ireland – the sources</a:t>
            </a:r>
            <a:endParaRPr lang="en-IE" sz="2400" dirty="0">
              <a:solidFill>
                <a:schemeClr val="bg1"/>
              </a:solidFill>
            </a:endParaRPr>
          </a:p>
        </p:txBody>
      </p:sp>
    </p:spTree>
    <p:extLst>
      <p:ext uri="{BB962C8B-B14F-4D97-AF65-F5344CB8AC3E}">
        <p14:creationId xmlns:p14="http://schemas.microsoft.com/office/powerpoint/2010/main" val="1137460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2" y="1227221"/>
            <a:ext cx="6813966" cy="5032147"/>
          </a:xfrm>
          <a:prstGeom prst="rect">
            <a:avLst/>
          </a:prstGeom>
          <a:noFill/>
        </p:spPr>
        <p:txBody>
          <a:bodyPr wrap="square" rtlCol="0">
            <a:spAutoFit/>
          </a:bodyPr>
          <a:lstStyle/>
          <a:p>
            <a:pPr>
              <a:spcAft>
                <a:spcPts val="600"/>
              </a:spcAft>
              <a:tabLst>
                <a:tab pos="360000" algn="l"/>
              </a:tabLst>
            </a:pPr>
            <a:r>
              <a:rPr lang="en-IE" b="1"/>
              <a:t>Ogam inscriptions:</a:t>
            </a:r>
          </a:p>
          <a:p>
            <a:pPr>
              <a:tabLst>
                <a:tab pos="360000" algn="l"/>
                <a:tab pos="720000" algn="l"/>
                <a:tab pos="900000" algn="l"/>
                <a:tab pos="1080000" algn="l"/>
                <a:tab pos="1260000" algn="l"/>
              </a:tabLst>
            </a:pPr>
            <a:r>
              <a:rPr lang="en-IE"/>
              <a:t>onomastic records since the 5</a:t>
            </a:r>
            <a:r>
              <a:rPr lang="en-IE" baseline="30000"/>
              <a:t>th</a:t>
            </a:r>
            <a:r>
              <a:rPr lang="en-IE"/>
              <a:t> century</a:t>
            </a:r>
          </a:p>
          <a:p>
            <a:pPr>
              <a:tabLst>
                <a:tab pos="360000" algn="l"/>
                <a:tab pos="720000" algn="l"/>
                <a:tab pos="900000" algn="l"/>
                <a:tab pos="1080000" algn="l"/>
                <a:tab pos="1260000" algn="l"/>
              </a:tabLst>
            </a:pPr>
            <a:r>
              <a:rPr lang="en-IE">
                <a:sym typeface="Wingdings 3" panose="05040102010807070707" pitchFamily="18" charset="2"/>
              </a:rPr>
              <a:t>many practical hurdles (damage to objects, fluctuating spelling)</a:t>
            </a:r>
          </a:p>
          <a:p>
            <a:pPr>
              <a:tabLst>
                <a:tab pos="360000" algn="l"/>
                <a:tab pos="720000" algn="l"/>
                <a:tab pos="900000" algn="l"/>
                <a:tab pos="1080000" algn="l"/>
                <a:tab pos="1260000" algn="l"/>
              </a:tabLst>
            </a:pPr>
            <a:r>
              <a:rPr lang="en-IE">
                <a:sym typeface="Wingdings 3" panose="05040102010807070707" pitchFamily="18" charset="2"/>
              </a:rPr>
              <a:t>	 hopefully progress with digital-humanities OG(H)AM project 		     (K. Forsyth &amp; D. Stifter; 2021-2024)</a:t>
            </a:r>
          </a:p>
          <a:p>
            <a:pPr>
              <a:tabLst>
                <a:tab pos="360000" algn="l"/>
                <a:tab pos="720000" algn="l"/>
                <a:tab pos="900000" algn="l"/>
                <a:tab pos="1080000" algn="l"/>
                <a:tab pos="1260000" algn="l"/>
              </a:tabLst>
            </a:pPr>
            <a:endParaRPr lang="en-IE">
              <a:sym typeface="Wingdings 3" panose="05040102010807070707" pitchFamily="18" charset="2"/>
            </a:endParaRPr>
          </a:p>
          <a:p>
            <a:pPr>
              <a:tabLst>
                <a:tab pos="360000" algn="l"/>
                <a:tab pos="720000" algn="l"/>
                <a:tab pos="900000" algn="l"/>
                <a:tab pos="1080000" algn="l"/>
                <a:tab pos="1260000" algn="l"/>
              </a:tabLst>
            </a:pPr>
            <a:endParaRPr lang="en-IE">
              <a:sym typeface="Wingdings 3" panose="05040102010807070707" pitchFamily="18" charset="2"/>
            </a:endParaRPr>
          </a:p>
          <a:p>
            <a:pPr>
              <a:tabLst>
                <a:tab pos="360000" algn="l"/>
                <a:tab pos="720000" algn="l"/>
                <a:tab pos="900000" algn="l"/>
                <a:tab pos="1080000" algn="l"/>
                <a:tab pos="1260000" algn="l"/>
              </a:tabLst>
            </a:pPr>
            <a:endParaRPr lang="en-IE">
              <a:sym typeface="Wingdings 3" panose="05040102010807070707" pitchFamily="18" charset="2"/>
            </a:endParaRPr>
          </a:p>
          <a:p>
            <a:pPr>
              <a:tabLst>
                <a:tab pos="360000" algn="l"/>
                <a:tab pos="720000" algn="l"/>
                <a:tab pos="900000" algn="l"/>
                <a:tab pos="1080000" algn="l"/>
                <a:tab pos="1260000" algn="l"/>
              </a:tabLst>
            </a:pPr>
            <a:endParaRPr lang="en-IE">
              <a:sym typeface="Wingdings 3" panose="05040102010807070707" pitchFamily="18" charset="2"/>
            </a:endParaRPr>
          </a:p>
          <a:p>
            <a:pPr>
              <a:spcAft>
                <a:spcPts val="600"/>
              </a:spcAft>
              <a:tabLst>
                <a:tab pos="360000" algn="l"/>
                <a:tab pos="720000" algn="l"/>
                <a:tab pos="900000" algn="l"/>
                <a:tab pos="1080000" algn="l"/>
                <a:tab pos="1260000" algn="l"/>
              </a:tabLst>
            </a:pPr>
            <a:r>
              <a:rPr lang="en-IE">
                <a:sym typeface="Wingdings 3" panose="05040102010807070707" pitchFamily="18" charset="2"/>
              </a:rPr>
              <a:t>cf. 	OIr. </a:t>
            </a:r>
            <a:r>
              <a:rPr lang="en-IE" i="1">
                <a:sym typeface="Wingdings 3" panose="05040102010807070707" pitchFamily="18" charset="2"/>
              </a:rPr>
              <a:t>rón</a:t>
            </a:r>
            <a:r>
              <a:rPr lang="en-IE">
                <a:sym typeface="Wingdings 3" panose="05040102010807070707" pitchFamily="18" charset="2"/>
              </a:rPr>
              <a:t>, MCorn. </a:t>
            </a:r>
            <a:r>
              <a:rPr lang="en-IE" i="1">
                <a:sym typeface="Wingdings 3" panose="05040102010807070707" pitchFamily="18" charset="2"/>
              </a:rPr>
              <a:t>ruen</a:t>
            </a:r>
            <a:r>
              <a:rPr lang="en-IE">
                <a:sym typeface="Wingdings 3" panose="05040102010807070707" pitchFamily="18" charset="2"/>
              </a:rPr>
              <a:t>, Bret. </a:t>
            </a:r>
            <a:r>
              <a:rPr lang="en-IE" i="1">
                <a:sym typeface="Wingdings 3" panose="05040102010807070707" pitchFamily="18" charset="2"/>
              </a:rPr>
              <a:t>reunig </a:t>
            </a:r>
            <a:r>
              <a:rPr lang="en-IE">
                <a:sym typeface="Wingdings 3" panose="05040102010807070707" pitchFamily="18" charset="2"/>
              </a:rPr>
              <a:t>‘seal’, MW </a:t>
            </a:r>
            <a:br>
              <a:rPr lang="en-IE">
                <a:sym typeface="Wingdings 3" panose="05040102010807070707" pitchFamily="18" charset="2"/>
              </a:rPr>
            </a:br>
            <a:r>
              <a:rPr lang="en-IE">
                <a:sym typeface="Wingdings 3" panose="05040102010807070707" pitchFamily="18" charset="2"/>
              </a:rPr>
              <a:t>	</a:t>
            </a:r>
            <a:r>
              <a:rPr lang="en-IE" i="1">
                <a:sym typeface="Wingdings 3" panose="05040102010807070707" pitchFamily="18" charset="2"/>
              </a:rPr>
              <a:t>moelrawn</a:t>
            </a:r>
            <a:r>
              <a:rPr lang="en-IE">
                <a:sym typeface="Wingdings 3" panose="05040102010807070707" pitchFamily="18" charset="2"/>
              </a:rPr>
              <a:t> ‘seal; porpoise; dolphin’ </a:t>
            </a:r>
          </a:p>
          <a:p>
            <a:pPr>
              <a:spcAft>
                <a:spcPts val="600"/>
              </a:spcAft>
              <a:tabLst>
                <a:tab pos="360000" algn="l"/>
                <a:tab pos="720000" algn="l"/>
                <a:tab pos="900000" algn="l"/>
                <a:tab pos="1080000" algn="l"/>
                <a:tab pos="1260000" algn="l"/>
              </a:tabLst>
            </a:pPr>
            <a:r>
              <a:rPr lang="en-IE">
                <a:sym typeface="Wingdings 3" panose="05040102010807070707" pitchFamily="18" charset="2"/>
              </a:rPr>
              <a:t>	non-canonical equation &lt; *</a:t>
            </a:r>
            <a:r>
              <a:rPr lang="en-IE" i="1">
                <a:sym typeface="Wingdings 3" panose="05040102010807070707" pitchFamily="18" charset="2"/>
              </a:rPr>
              <a:t>rōno- </a:t>
            </a:r>
            <a:r>
              <a:rPr lang="en-IE">
                <a:sym typeface="Wingdings 3" panose="05040102010807070707" pitchFamily="18" charset="2"/>
              </a:rPr>
              <a:t>‘seal’ (cf. Lith. </a:t>
            </a:r>
            <a:br>
              <a:rPr lang="en-IE">
                <a:sym typeface="Wingdings 3" panose="05040102010807070707" pitchFamily="18" charset="2"/>
              </a:rPr>
            </a:br>
            <a:r>
              <a:rPr lang="en-IE">
                <a:sym typeface="Wingdings 3" panose="05040102010807070707" pitchFamily="18" charset="2"/>
              </a:rPr>
              <a:t>	</a:t>
            </a:r>
            <a:r>
              <a:rPr lang="en-IE" i="1">
                <a:sym typeface="Wingdings 3" panose="05040102010807070707" pitchFamily="18" charset="2"/>
              </a:rPr>
              <a:t>rúonis, rùinis </a:t>
            </a:r>
            <a:r>
              <a:rPr lang="en-IE">
                <a:sym typeface="Wingdings 3" panose="05040102010807070707" pitchFamily="18" charset="2"/>
              </a:rPr>
              <a:t>‘seal’?)</a:t>
            </a:r>
          </a:p>
          <a:p>
            <a:pPr>
              <a:tabLst>
                <a:tab pos="360000" algn="l"/>
                <a:tab pos="720000" algn="l"/>
                <a:tab pos="900000" algn="l"/>
                <a:tab pos="1080000" algn="l"/>
                <a:tab pos="1260000" algn="l"/>
              </a:tabLst>
            </a:pPr>
            <a:r>
              <a:rPr lang="en-IE">
                <a:sym typeface="Wingdings 3" panose="05040102010807070707" pitchFamily="18" charset="2"/>
              </a:rPr>
              <a:t>	PN	RO/Ṇ[A]/ṆN = Ir. </a:t>
            </a:r>
            <a:r>
              <a:rPr lang="en-IE" i="1">
                <a:sym typeface="Wingdings 3" panose="05040102010807070707" pitchFamily="18" charset="2"/>
              </a:rPr>
              <a:t>Rónán </a:t>
            </a:r>
            <a:r>
              <a:rPr lang="en-IE">
                <a:sym typeface="Wingdings 3" panose="05040102010807070707" pitchFamily="18" charset="2"/>
              </a:rPr>
              <a:t>on Ogam (Arraglen, </a:t>
            </a:r>
          </a:p>
          <a:p>
            <a:pPr>
              <a:tabLst>
                <a:tab pos="360000" algn="l"/>
                <a:tab pos="720000" algn="l"/>
                <a:tab pos="900000" algn="l"/>
                <a:tab pos="1080000" algn="l"/>
                <a:tab pos="1260000" algn="l"/>
              </a:tabLst>
            </a:pPr>
            <a:r>
              <a:rPr lang="en-IE">
                <a:sym typeface="Wingdings 3" panose="05040102010807070707" pitchFamily="18" charset="2"/>
              </a:rPr>
              <a:t>	CIIC 145, c. 2</a:t>
            </a:r>
            <a:r>
              <a:rPr lang="en-IE" baseline="30000">
                <a:sym typeface="Wingdings 3" panose="05040102010807070707" pitchFamily="18" charset="2"/>
              </a:rPr>
              <a:t>nd</a:t>
            </a:r>
            <a:r>
              <a:rPr lang="en-IE">
                <a:sym typeface="Wingdings 3" panose="05040102010807070707" pitchFamily="18" charset="2"/>
              </a:rPr>
              <a:t> half 6</a:t>
            </a:r>
            <a:r>
              <a:rPr lang="en-IE" baseline="30000">
                <a:sym typeface="Wingdings 3" panose="05040102010807070707" pitchFamily="18" charset="2"/>
              </a:rPr>
              <a:t>th</a:t>
            </a:r>
            <a:r>
              <a:rPr lang="en-IE">
                <a:sym typeface="Wingdings 3" panose="05040102010807070707" pitchFamily="18" charset="2"/>
              </a:rPr>
              <a:t> cent.), excludes often-</a:t>
            </a:r>
            <a:br>
              <a:rPr lang="en-IE">
                <a:sym typeface="Wingdings 3" panose="05040102010807070707" pitchFamily="18" charset="2"/>
              </a:rPr>
            </a:br>
            <a:r>
              <a:rPr lang="en-IE">
                <a:sym typeface="Wingdings 3" panose="05040102010807070707" pitchFamily="18" charset="2"/>
              </a:rPr>
              <a:t>	claimed borrowing from OE </a:t>
            </a:r>
            <a:r>
              <a:rPr lang="en-IE" i="1">
                <a:sym typeface="Wingdings 3" panose="05040102010807070707" pitchFamily="18" charset="2"/>
              </a:rPr>
              <a:t>hran</a:t>
            </a:r>
            <a:r>
              <a:rPr lang="en-IE">
                <a:sym typeface="Wingdings 3" panose="05040102010807070707" pitchFamily="18" charset="2"/>
              </a:rPr>
              <a:t>, </a:t>
            </a:r>
            <a:r>
              <a:rPr lang="en-IE" i="1">
                <a:sym typeface="Wingdings 3" panose="05040102010807070707" pitchFamily="18" charset="2"/>
              </a:rPr>
              <a:t>hron </a:t>
            </a:r>
            <a:r>
              <a:rPr lang="en-IE">
                <a:sym typeface="Wingdings 3" panose="05040102010807070707" pitchFamily="18" charset="2"/>
              </a:rPr>
              <a:t>‘small </a:t>
            </a:r>
            <a:br>
              <a:rPr lang="en-IE">
                <a:sym typeface="Wingdings 3" panose="05040102010807070707" pitchFamily="18" charset="2"/>
              </a:rPr>
            </a:br>
            <a:r>
              <a:rPr lang="en-IE">
                <a:sym typeface="Wingdings 3" panose="05040102010807070707" pitchFamily="18" charset="2"/>
              </a:rPr>
              <a:t>	kind of whale, mussel’ on chronological grounds.</a:t>
            </a:r>
          </a:p>
        </p:txBody>
      </p:sp>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dirty="0"/>
              <a:t>	</a:t>
            </a:r>
            <a:r>
              <a:rPr lang="en-IE" sz="1400" dirty="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dirty="0">
                <a:solidFill>
                  <a:schemeClr val="bg1">
                    <a:lumMod val="50000"/>
                  </a:schemeClr>
                </a:solidFill>
              </a:rPr>
              <a:t>0.   PIE</a:t>
            </a:r>
          </a:p>
          <a:p>
            <a:endParaRPr lang="en-IE" dirty="0">
              <a:solidFill>
                <a:schemeClr val="bg1">
                  <a:lumMod val="50000"/>
                </a:schemeClr>
              </a:solidFill>
            </a:endParaRPr>
          </a:p>
          <a:p>
            <a:pPr marL="342900" indent="-342900">
              <a:buAutoNum type="arabicPeriod"/>
            </a:pPr>
            <a:r>
              <a:rPr lang="en-IE" dirty="0">
                <a:solidFill>
                  <a:schemeClr val="bg1">
                    <a:lumMod val="50000"/>
                  </a:schemeClr>
                </a:solidFill>
              </a:rPr>
              <a:t>Western IE/</a:t>
            </a:r>
            <a:br>
              <a:rPr lang="en-IE" dirty="0">
                <a:solidFill>
                  <a:schemeClr val="bg1">
                    <a:lumMod val="50000"/>
                  </a:schemeClr>
                </a:solidFill>
              </a:rPr>
            </a:br>
            <a:r>
              <a:rPr lang="en-IE" dirty="0">
                <a:solidFill>
                  <a:schemeClr val="bg1">
                    <a:lumMod val="50000"/>
                  </a:schemeClr>
                </a:solidFill>
              </a:rPr>
              <a:t>Lusitano-Veneto-Italo-Celtic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Proto-Celtic</a:t>
            </a:r>
            <a:br>
              <a:rPr lang="en-IE" dirty="0">
                <a:solidFill>
                  <a:schemeClr val="bg1">
                    <a:lumMod val="50000"/>
                  </a:schemeClr>
                </a:solidFill>
              </a:rPr>
            </a:br>
            <a:r>
              <a:rPr lang="en-IE" dirty="0">
                <a:solidFill>
                  <a:schemeClr val="bg1">
                    <a:lumMod val="50000"/>
                  </a:schemeClr>
                </a:solidFill>
              </a:rPr>
              <a:t>[Western Central Europe?]</a:t>
            </a:r>
          </a:p>
          <a:p>
            <a:pPr marL="342900" indent="-342900">
              <a:buAutoNum type="arabicPeriod"/>
            </a:pPr>
            <a:endParaRPr lang="en-IE" dirty="0">
              <a:solidFill>
                <a:schemeClr val="bg1">
                  <a:lumMod val="50000"/>
                </a:schemeClr>
              </a:solidFill>
            </a:endParaRPr>
          </a:p>
          <a:p>
            <a:pPr marL="342900" indent="-342900">
              <a:buAutoNum type="arabicPeriod"/>
            </a:pPr>
            <a:r>
              <a:rPr lang="en-IE" dirty="0">
                <a:solidFill>
                  <a:schemeClr val="bg1">
                    <a:lumMod val="50000"/>
                  </a:schemeClr>
                </a:solidFill>
              </a:rPr>
              <a:t>Insular Celtic</a:t>
            </a:r>
            <a:br>
              <a:rPr lang="en-IE" dirty="0">
                <a:solidFill>
                  <a:schemeClr val="bg1">
                    <a:lumMod val="50000"/>
                  </a:schemeClr>
                </a:solidFill>
              </a:rPr>
            </a:br>
            <a:r>
              <a:rPr lang="en-IE" dirty="0">
                <a:solidFill>
                  <a:schemeClr val="bg1">
                    <a:lumMod val="50000"/>
                  </a:schemeClr>
                </a:solidFill>
              </a:rPr>
              <a:t>[Britain?]</a:t>
            </a:r>
          </a:p>
          <a:p>
            <a:pPr marL="342900" indent="-342900">
              <a:buAutoNum type="arabicPeriod"/>
            </a:pPr>
            <a:endParaRPr lang="en-IE" dirty="0"/>
          </a:p>
          <a:p>
            <a:pPr marL="342900" indent="-342900">
              <a:buAutoNum type="arabicPeriod"/>
            </a:pPr>
            <a:r>
              <a:rPr lang="en-IE" dirty="0"/>
              <a:t>Goidelic</a:t>
            </a:r>
            <a:br>
              <a:rPr lang="en-IE" dirty="0"/>
            </a:br>
            <a:r>
              <a:rPr lang="en-IE" dirty="0"/>
              <a:t>[Ireland]</a:t>
            </a:r>
          </a:p>
          <a:p>
            <a:pPr marL="342900" indent="-342900">
              <a:buAutoNum type="arabicPeriod"/>
            </a:pPr>
            <a:endParaRPr lang="en-IE" dirty="0"/>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Ireland – the sources</a:t>
            </a:r>
            <a:endParaRPr lang="en-IE" sz="2400" dirty="0">
              <a:solidFill>
                <a:schemeClr val="bg1"/>
              </a:solidFill>
            </a:endParaRPr>
          </a:p>
        </p:txBody>
      </p:sp>
      <p:pic>
        <p:nvPicPr>
          <p:cNvPr id="2" name="Grafik 1">
            <a:extLst>
              <a:ext uri="{FF2B5EF4-FFF2-40B4-BE49-F238E27FC236}">
                <a16:creationId xmlns:a16="http://schemas.microsoft.com/office/drawing/2014/main" id="{9E897B96-B8DD-48C3-A53F-13423A70E86C}"/>
              </a:ext>
            </a:extLst>
          </p:cNvPr>
          <p:cNvPicPr>
            <a:picLocks noChangeAspect="1"/>
          </p:cNvPicPr>
          <p:nvPr/>
        </p:nvPicPr>
        <p:blipFill rotWithShape="1">
          <a:blip r:embed="rId2"/>
          <a:srcRect l="19551" r="13102"/>
          <a:stretch/>
        </p:blipFill>
        <p:spPr>
          <a:xfrm>
            <a:off x="10086392" y="2535918"/>
            <a:ext cx="1903094" cy="3765388"/>
          </a:xfrm>
          <a:prstGeom prst="rect">
            <a:avLst/>
          </a:prstGeom>
        </p:spPr>
      </p:pic>
      <p:pic>
        <p:nvPicPr>
          <p:cNvPr id="2050" name="Picture 2" descr="EHS Writing Workshops for IRC Applicants – Brett Gordon – PESS News &amp;amp;  Information">
            <a:extLst>
              <a:ext uri="{FF2B5EF4-FFF2-40B4-BE49-F238E27FC236}">
                <a16:creationId xmlns:a16="http://schemas.microsoft.com/office/drawing/2014/main" id="{A02065D6-2907-45F0-A520-71960D2B7B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6796" y="2755913"/>
            <a:ext cx="1504950" cy="762000"/>
          </a:xfrm>
          <a:prstGeom prst="rect">
            <a:avLst/>
          </a:prstGeom>
          <a:noFill/>
          <a:extLst>
            <a:ext uri="{909E8E84-426E-40DD-AFC4-6F175D3DCCD1}">
              <a14:hiddenFill xmlns:a14="http://schemas.microsoft.com/office/drawing/2010/main">
                <a:solidFill>
                  <a:srgbClr val="FFFFFF"/>
                </a:solidFill>
              </a14:hiddenFill>
            </a:ext>
          </a:extLst>
        </p:spPr>
      </p:pic>
      <p:pic>
        <p:nvPicPr>
          <p:cNvPr id="3" name="Grafik 2">
            <a:extLst>
              <a:ext uri="{FF2B5EF4-FFF2-40B4-BE49-F238E27FC236}">
                <a16:creationId xmlns:a16="http://schemas.microsoft.com/office/drawing/2014/main" id="{3DA49851-0ED5-408A-9265-DFE56E63F60E}"/>
              </a:ext>
            </a:extLst>
          </p:cNvPr>
          <p:cNvPicPr>
            <a:picLocks noChangeAspect="1"/>
          </p:cNvPicPr>
          <p:nvPr/>
        </p:nvPicPr>
        <p:blipFill>
          <a:blip r:embed="rId4"/>
          <a:stretch>
            <a:fillRect/>
          </a:stretch>
        </p:blipFill>
        <p:spPr>
          <a:xfrm>
            <a:off x="7215532" y="2749783"/>
            <a:ext cx="774259" cy="774259"/>
          </a:xfrm>
          <a:prstGeom prst="rect">
            <a:avLst/>
          </a:prstGeom>
        </p:spPr>
      </p:pic>
    </p:spTree>
    <p:extLst>
      <p:ext uri="{BB962C8B-B14F-4D97-AF65-F5344CB8AC3E}">
        <p14:creationId xmlns:p14="http://schemas.microsoft.com/office/powerpoint/2010/main" val="1375981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1" end="1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4227E4-3B3D-4165-99B1-9D61B62C1656}"/>
              </a:ext>
            </a:extLst>
          </p:cNvPr>
          <p:cNvSpPr>
            <a:spLocks noGrp="1"/>
          </p:cNvSpPr>
          <p:nvPr>
            <p:ph type="ctrTitle"/>
          </p:nvPr>
        </p:nvSpPr>
        <p:spPr/>
        <p:txBody>
          <a:bodyPr>
            <a:normAutofit/>
          </a:bodyPr>
          <a:lstStyle/>
          <a:p>
            <a:pPr>
              <a:spcBef>
                <a:spcPts val="3000"/>
              </a:spcBef>
              <a:spcAft>
                <a:spcPts val="2400"/>
              </a:spcAft>
            </a:pPr>
            <a:r>
              <a:rPr lang="en-IE" b="1"/>
              <a:t>Ad·tlochur indithim dúib!</a:t>
            </a:r>
            <a:br>
              <a:rPr lang="en-IE" b="1"/>
            </a:br>
            <a:endParaRPr lang="en-IE" dirty="0"/>
          </a:p>
        </p:txBody>
      </p:sp>
      <p:sp>
        <p:nvSpPr>
          <p:cNvPr id="3" name="Untertitel 2">
            <a:extLst>
              <a:ext uri="{FF2B5EF4-FFF2-40B4-BE49-F238E27FC236}">
                <a16:creationId xmlns:a16="http://schemas.microsoft.com/office/drawing/2014/main" id="{8825E657-BDB8-4265-9B1F-66BB0F612301}"/>
              </a:ext>
            </a:extLst>
          </p:cNvPr>
          <p:cNvSpPr>
            <a:spLocks noGrp="1"/>
          </p:cNvSpPr>
          <p:nvPr>
            <p:ph type="subTitle" idx="1"/>
          </p:nvPr>
        </p:nvSpPr>
        <p:spPr>
          <a:xfrm>
            <a:off x="1524000" y="5165369"/>
            <a:ext cx="9144000" cy="1655762"/>
          </a:xfrm>
        </p:spPr>
        <p:txBody>
          <a:bodyPr/>
          <a:lstStyle/>
          <a:p>
            <a:pPr algn="l">
              <a:spcBef>
                <a:spcPts val="0"/>
              </a:spcBef>
            </a:pPr>
            <a:r>
              <a:rPr lang="en-IE">
                <a:solidFill>
                  <a:schemeClr val="bg1">
                    <a:lumMod val="50000"/>
                  </a:schemeClr>
                </a:solidFill>
              </a:rPr>
              <a:t>Biru buidi fri:</a:t>
            </a:r>
          </a:p>
          <a:p>
            <a:pPr algn="l">
              <a:spcBef>
                <a:spcPts val="0"/>
              </a:spcBef>
            </a:pPr>
            <a:r>
              <a:rPr lang="en-IE">
                <a:solidFill>
                  <a:schemeClr val="bg1">
                    <a:lumMod val="50000"/>
                  </a:schemeClr>
                </a:solidFill>
              </a:rPr>
              <a:t>Anders Jørgensen ⁊ Paulus van Sluis</a:t>
            </a:r>
          </a:p>
        </p:txBody>
      </p:sp>
      <p:sp>
        <p:nvSpPr>
          <p:cNvPr id="4" name="Textfeld 3">
            <a:extLst>
              <a:ext uri="{FF2B5EF4-FFF2-40B4-BE49-F238E27FC236}">
                <a16:creationId xmlns:a16="http://schemas.microsoft.com/office/drawing/2014/main" id="{24E7D170-EF79-4821-8F20-C786B36E7C75}"/>
              </a:ext>
            </a:extLst>
          </p:cNvPr>
          <p:cNvSpPr txBox="1"/>
          <p:nvPr/>
        </p:nvSpPr>
        <p:spPr>
          <a:xfrm>
            <a:off x="3096126" y="3509963"/>
            <a:ext cx="6104021" cy="584775"/>
          </a:xfrm>
          <a:prstGeom prst="rect">
            <a:avLst/>
          </a:prstGeom>
          <a:noFill/>
        </p:spPr>
        <p:txBody>
          <a:bodyPr wrap="square" rtlCol="0">
            <a:spAutoFit/>
          </a:bodyPr>
          <a:lstStyle/>
          <a:p>
            <a:r>
              <a:rPr lang="en-IE" sz="3200"/>
              <a:t>David Stifter · Maynooth University</a:t>
            </a:r>
          </a:p>
        </p:txBody>
      </p:sp>
      <p:pic>
        <p:nvPicPr>
          <p:cNvPr id="6" name="Grafik 5">
            <a:extLst>
              <a:ext uri="{FF2B5EF4-FFF2-40B4-BE49-F238E27FC236}">
                <a16:creationId xmlns:a16="http://schemas.microsoft.com/office/drawing/2014/main" id="{282F2232-441F-48BA-8073-7A1363A68EB8}"/>
              </a:ext>
            </a:extLst>
          </p:cNvPr>
          <p:cNvPicPr>
            <a:picLocks noChangeAspect="1"/>
          </p:cNvPicPr>
          <p:nvPr/>
        </p:nvPicPr>
        <p:blipFill>
          <a:blip r:embed="rId2"/>
          <a:stretch>
            <a:fillRect/>
          </a:stretch>
        </p:blipFill>
        <p:spPr>
          <a:xfrm>
            <a:off x="7045585" y="6009880"/>
            <a:ext cx="3099901" cy="811251"/>
          </a:xfrm>
          <a:prstGeom prst="rect">
            <a:avLst/>
          </a:prstGeom>
        </p:spPr>
      </p:pic>
      <p:pic>
        <p:nvPicPr>
          <p:cNvPr id="8" name="Picture 13">
            <a:extLst>
              <a:ext uri="{FF2B5EF4-FFF2-40B4-BE49-F238E27FC236}">
                <a16:creationId xmlns:a16="http://schemas.microsoft.com/office/drawing/2014/main" id="{98961AF5-9D77-43E7-8BC8-1522526AA84A}"/>
              </a:ext>
            </a:extLst>
          </p:cNvPr>
          <p:cNvPicPr>
            <a:picLocks noChangeAspect="1"/>
          </p:cNvPicPr>
          <p:nvPr/>
        </p:nvPicPr>
        <p:blipFill>
          <a:blip r:embed="rId3"/>
          <a:stretch>
            <a:fillRect/>
          </a:stretch>
        </p:blipFill>
        <p:spPr>
          <a:xfrm>
            <a:off x="11308836" y="6009880"/>
            <a:ext cx="773048" cy="773048"/>
          </a:xfrm>
          <a:prstGeom prst="rect">
            <a:avLst/>
          </a:prstGeom>
        </p:spPr>
      </p:pic>
      <p:pic>
        <p:nvPicPr>
          <p:cNvPr id="1026" name="Picture 2" descr="EHS Writing Workshops for IRC Applicants – Brett Gordon – PESS News &amp;amp;  Information">
            <a:extLst>
              <a:ext uri="{FF2B5EF4-FFF2-40B4-BE49-F238E27FC236}">
                <a16:creationId xmlns:a16="http://schemas.microsoft.com/office/drawing/2014/main" id="{0899B35A-55F3-456C-9573-30F93D3FE3E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382" t="7637" r="8826" b="11228"/>
          <a:stretch/>
        </p:blipFill>
        <p:spPr bwMode="auto">
          <a:xfrm>
            <a:off x="10030360" y="6009880"/>
            <a:ext cx="1278476" cy="642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930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5FBBF7-4DFA-42FF-936D-E41C220EE1C3}"/>
              </a:ext>
            </a:extLst>
          </p:cNvPr>
          <p:cNvSpPr>
            <a:spLocks noGrp="1"/>
          </p:cNvSpPr>
          <p:nvPr>
            <p:ph type="title"/>
          </p:nvPr>
        </p:nvSpPr>
        <p:spPr>
          <a:xfrm>
            <a:off x="838200" y="365126"/>
            <a:ext cx="10515600" cy="315912"/>
          </a:xfrm>
          <a:solidFill>
            <a:schemeClr val="bg1">
              <a:lumMod val="50000"/>
            </a:schemeClr>
          </a:solidFill>
        </p:spPr>
        <p:txBody>
          <a:bodyPr>
            <a:normAutofit fontScale="90000"/>
          </a:bodyPr>
          <a:lstStyle/>
          <a:p>
            <a:r>
              <a:rPr lang="en-IE" sz="2700" dirty="0">
                <a:solidFill>
                  <a:schemeClr val="bg1"/>
                </a:solidFill>
              </a:rPr>
              <a:t>Outline</a:t>
            </a:r>
            <a:endParaRPr lang="en-IE" dirty="0">
              <a:solidFill>
                <a:schemeClr val="bg1"/>
              </a:solidFill>
            </a:endParaRPr>
          </a:p>
        </p:txBody>
      </p:sp>
      <p:sp>
        <p:nvSpPr>
          <p:cNvPr id="4" name="Textfeld 3">
            <a:extLst>
              <a:ext uri="{FF2B5EF4-FFF2-40B4-BE49-F238E27FC236}">
                <a16:creationId xmlns:a16="http://schemas.microsoft.com/office/drawing/2014/main" id="{3F95145A-C5C7-46C2-89EA-B3D881C1F803}"/>
              </a:ext>
            </a:extLst>
          </p:cNvPr>
          <p:cNvSpPr txBox="1"/>
          <p:nvPr/>
        </p:nvSpPr>
        <p:spPr>
          <a:xfrm>
            <a:off x="838200" y="1130968"/>
            <a:ext cx="5767873" cy="1754326"/>
          </a:xfrm>
          <a:prstGeom prst="rect">
            <a:avLst/>
          </a:prstGeom>
          <a:noFill/>
        </p:spPr>
        <p:txBody>
          <a:bodyPr wrap="square" rtlCol="0">
            <a:spAutoFit/>
          </a:bodyPr>
          <a:lstStyle/>
          <a:p>
            <a:r>
              <a:rPr lang="en-IE" dirty="0"/>
              <a:t>Survey of </a:t>
            </a:r>
            <a:r>
              <a:rPr lang="en-IE" dirty="0" err="1"/>
              <a:t>substratal</a:t>
            </a:r>
            <a:r>
              <a:rPr lang="en-IE"/>
              <a:t> loanwords in Gaelic languages</a:t>
            </a:r>
          </a:p>
          <a:p>
            <a:endParaRPr lang="en-IE"/>
          </a:p>
          <a:p>
            <a:pPr marL="800100" lvl="1" indent="-342900">
              <a:buAutoNum type="arabicPeriod"/>
            </a:pPr>
            <a:r>
              <a:rPr lang="en-IE"/>
              <a:t>The layers of substratal loanwords</a:t>
            </a:r>
          </a:p>
          <a:p>
            <a:pPr marL="800100" lvl="1" indent="-342900">
              <a:buAutoNum type="arabicPeriod"/>
            </a:pPr>
            <a:r>
              <a:rPr lang="en-IE"/>
              <a:t>Criteria for identifying loanwords</a:t>
            </a:r>
          </a:p>
          <a:p>
            <a:pPr marL="800100" lvl="1" indent="-342900">
              <a:buAutoNum type="arabicPeriod"/>
            </a:pPr>
            <a:r>
              <a:rPr lang="en-IE"/>
              <a:t>Sources</a:t>
            </a:r>
          </a:p>
          <a:p>
            <a:pPr marL="800100" lvl="1" indent="-342900">
              <a:buAutoNum type="arabicPeriod"/>
            </a:pPr>
            <a:r>
              <a:rPr lang="en-IE"/>
              <a:t>Challenges</a:t>
            </a:r>
          </a:p>
        </p:txBody>
      </p:sp>
      <p:sp>
        <p:nvSpPr>
          <p:cNvPr id="3" name="Textfeld 2">
            <a:extLst>
              <a:ext uri="{FF2B5EF4-FFF2-40B4-BE49-F238E27FC236}">
                <a16:creationId xmlns:a16="http://schemas.microsoft.com/office/drawing/2014/main" id="{B8CE3317-3E9B-427E-92D7-58C25FE6B92B}"/>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a:t>	</a:t>
            </a:r>
            <a:r>
              <a:rPr lang="en-IE" sz="1400">
                <a:solidFill>
                  <a:schemeClr val="bg1"/>
                </a:solidFill>
              </a:rPr>
              <a:t>David Stifter									30.8.2021</a:t>
            </a:r>
          </a:p>
        </p:txBody>
      </p:sp>
    </p:spTree>
    <p:extLst>
      <p:ext uri="{BB962C8B-B14F-4D97-AF65-F5344CB8AC3E}">
        <p14:creationId xmlns:p14="http://schemas.microsoft.com/office/powerpoint/2010/main" val="711934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5FBBF7-4DFA-42FF-936D-E41C220EE1C3}"/>
              </a:ext>
            </a:extLst>
          </p:cNvPr>
          <p:cNvSpPr>
            <a:spLocks noGrp="1"/>
          </p:cNvSpPr>
          <p:nvPr>
            <p:ph type="title"/>
          </p:nvPr>
        </p:nvSpPr>
        <p:spPr>
          <a:xfrm>
            <a:off x="838200" y="365126"/>
            <a:ext cx="10515600" cy="315912"/>
          </a:xfrm>
          <a:solidFill>
            <a:schemeClr val="bg1">
              <a:lumMod val="50000"/>
            </a:schemeClr>
          </a:solidFill>
        </p:spPr>
        <p:txBody>
          <a:bodyPr>
            <a:normAutofit fontScale="90000"/>
          </a:bodyPr>
          <a:lstStyle/>
          <a:p>
            <a:r>
              <a:rPr lang="en-IE" sz="2700">
                <a:solidFill>
                  <a:schemeClr val="bg1"/>
                </a:solidFill>
              </a:rPr>
              <a:t>Stage 1: Italo-Celtic?</a:t>
            </a:r>
            <a:endParaRPr lang="en-IE">
              <a:solidFill>
                <a:schemeClr val="bg1"/>
              </a:solidFill>
            </a:endParaRPr>
          </a:p>
        </p:txBody>
      </p:sp>
      <p:sp>
        <p:nvSpPr>
          <p:cNvPr id="5" name="Textfeld 4">
            <a:extLst>
              <a:ext uri="{FF2B5EF4-FFF2-40B4-BE49-F238E27FC236}">
                <a16:creationId xmlns:a16="http://schemas.microsoft.com/office/drawing/2014/main" id="{936FDAAB-7B6C-44DD-AF0C-3BB44D23320B}"/>
              </a:ext>
            </a:extLst>
          </p:cNvPr>
          <p:cNvSpPr txBox="1"/>
          <p:nvPr/>
        </p:nvSpPr>
        <p:spPr>
          <a:xfrm>
            <a:off x="5045241" y="1227221"/>
            <a:ext cx="5946219" cy="2939266"/>
          </a:xfrm>
          <a:prstGeom prst="rect">
            <a:avLst/>
          </a:prstGeom>
          <a:noFill/>
        </p:spPr>
        <p:txBody>
          <a:bodyPr wrap="square" rtlCol="0">
            <a:spAutoFit/>
          </a:bodyPr>
          <a:lstStyle/>
          <a:p>
            <a:pPr>
              <a:spcAft>
                <a:spcPts val="600"/>
              </a:spcAft>
            </a:pPr>
            <a:r>
              <a:rPr lang="en-IE"/>
              <a:t>R. Matasović (EDPC 441-443):</a:t>
            </a:r>
          </a:p>
          <a:p>
            <a:r>
              <a:rPr lang="en-IE"/>
              <a:t>PC *</a:t>
            </a:r>
            <a:r>
              <a:rPr lang="en-IE" i="1"/>
              <a:t>baski- </a:t>
            </a:r>
            <a:r>
              <a:rPr lang="en-IE"/>
              <a:t>/ Lat. </a:t>
            </a:r>
            <a:r>
              <a:rPr lang="en-IE" i="1"/>
              <a:t>fascis </a:t>
            </a:r>
            <a:r>
              <a:rPr lang="en-IE"/>
              <a:t>‘bundle’ + Alb.</a:t>
            </a:r>
          </a:p>
          <a:p>
            <a:r>
              <a:rPr lang="en-IE"/>
              <a:t>PC *</a:t>
            </a:r>
            <a:r>
              <a:rPr lang="en-IE" i="1"/>
              <a:t>bodi̯o- </a:t>
            </a:r>
            <a:r>
              <a:rPr lang="en-IE"/>
              <a:t>‘yellow’ / Lat. </a:t>
            </a:r>
            <a:r>
              <a:rPr lang="en-IE" i="1"/>
              <a:t>badius </a:t>
            </a:r>
            <a:r>
              <a:rPr lang="en-IE"/>
              <a:t>‘bay’</a:t>
            </a:r>
          </a:p>
          <a:p>
            <a:r>
              <a:rPr lang="en-IE"/>
              <a:t>PC *</a:t>
            </a:r>
            <a:r>
              <a:rPr lang="en-IE" i="1"/>
              <a:t>kage/o- </a:t>
            </a:r>
            <a:r>
              <a:rPr lang="en-IE"/>
              <a:t>‘to get’ / Lat. </a:t>
            </a:r>
            <a:r>
              <a:rPr lang="en-IE" i="1"/>
              <a:t>incohāre</a:t>
            </a:r>
            <a:r>
              <a:rPr lang="en-IE"/>
              <a:t>, Osc. </a:t>
            </a:r>
            <a:r>
              <a:rPr lang="en-IE" i="1"/>
              <a:t>kahad </a:t>
            </a:r>
            <a:r>
              <a:rPr lang="en-IE"/>
              <a:t>+ Germ.</a:t>
            </a:r>
          </a:p>
          <a:p>
            <a:r>
              <a:rPr lang="en-IE"/>
              <a:t>PC *</a:t>
            </a:r>
            <a:r>
              <a:rPr lang="en-IE" i="1"/>
              <a:t>knū- </a:t>
            </a:r>
            <a:r>
              <a:rPr lang="en-IE"/>
              <a:t>/ Lat. </a:t>
            </a:r>
            <a:r>
              <a:rPr lang="en-IE" i="1"/>
              <a:t>nux </a:t>
            </a:r>
            <a:r>
              <a:rPr lang="en-IE"/>
              <a:t>‘nut’ + Germ.</a:t>
            </a:r>
          </a:p>
          <a:p>
            <a:r>
              <a:rPr lang="en-IE"/>
              <a:t>PC *</a:t>
            </a:r>
            <a:r>
              <a:rPr lang="en-IE" i="1"/>
              <a:t>mazdi̯o- </a:t>
            </a:r>
            <a:r>
              <a:rPr lang="en-IE"/>
              <a:t>‘stick’ / Lat. </a:t>
            </a:r>
            <a:r>
              <a:rPr lang="en-IE" i="1"/>
              <a:t>mālus </a:t>
            </a:r>
            <a:r>
              <a:rPr lang="en-IE"/>
              <a:t>‘mast’ + Germ.</a:t>
            </a:r>
          </a:p>
          <a:p>
            <a:r>
              <a:rPr lang="en-IE"/>
              <a:t>PC *</a:t>
            </a:r>
            <a:r>
              <a:rPr lang="en-IE" i="1"/>
              <a:t>mesal(s)kā- </a:t>
            </a:r>
            <a:r>
              <a:rPr lang="en-IE"/>
              <a:t>/ Lat. </a:t>
            </a:r>
            <a:r>
              <a:rPr lang="en-IE" i="1"/>
              <a:t>merula </a:t>
            </a:r>
            <a:r>
              <a:rPr lang="en-IE"/>
              <a:t>‘blackbird’ + Germ.</a:t>
            </a:r>
          </a:p>
          <a:p>
            <a:r>
              <a:rPr lang="en-IE"/>
              <a:t>PC *</a:t>
            </a:r>
            <a:r>
              <a:rPr lang="en-IE" i="1" err="1"/>
              <a:t>sφrau̯o</a:t>
            </a:r>
            <a:r>
              <a:rPr lang="en-IE" i="1"/>
              <a:t>- </a:t>
            </a:r>
            <a:r>
              <a:rPr lang="en-IE"/>
              <a:t>‘crow’ / Lat. </a:t>
            </a:r>
            <a:r>
              <a:rPr lang="en-IE" i="1" err="1"/>
              <a:t>parra</a:t>
            </a:r>
            <a:r>
              <a:rPr lang="en-IE" i="1"/>
              <a:t> </a:t>
            </a:r>
            <a:r>
              <a:rPr lang="en-IE"/>
              <a:t>‘a bird’ + Germ., Balt.</a:t>
            </a:r>
          </a:p>
          <a:p>
            <a:r>
              <a:rPr lang="en-IE"/>
              <a:t>PC *</a:t>
            </a:r>
            <a:r>
              <a:rPr lang="en-IE" i="1"/>
              <a:t>i̯oi̯ni- </a:t>
            </a:r>
            <a:r>
              <a:rPr lang="en-IE"/>
              <a:t>/ Lat. </a:t>
            </a:r>
            <a:r>
              <a:rPr lang="en-IE" i="1"/>
              <a:t>iūncus </a:t>
            </a:r>
            <a:r>
              <a:rPr lang="en-IE"/>
              <a:t>‘rushes, reed’ + Germ.</a:t>
            </a:r>
          </a:p>
          <a:p>
            <a:endParaRPr lang="en-IE"/>
          </a:p>
        </p:txBody>
      </p:sp>
      <p:sp>
        <p:nvSpPr>
          <p:cNvPr id="6" name="Textfeld 5">
            <a:extLst>
              <a:ext uri="{FF2B5EF4-FFF2-40B4-BE49-F238E27FC236}">
                <a16:creationId xmlns:a16="http://schemas.microsoft.com/office/drawing/2014/main" id="{968D5976-DCD2-47F4-ABFC-BA27A9D93803}"/>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a:t>	</a:t>
            </a:r>
            <a:r>
              <a:rPr lang="en-IE" sz="1400">
                <a:solidFill>
                  <a:schemeClr val="bg1"/>
                </a:solidFill>
              </a:rPr>
              <a:t>David Stifter									30.8.2021</a:t>
            </a:r>
          </a:p>
        </p:txBody>
      </p:sp>
      <p:sp>
        <p:nvSpPr>
          <p:cNvPr id="7" name="Textfeld 6">
            <a:extLst>
              <a:ext uri="{FF2B5EF4-FFF2-40B4-BE49-F238E27FC236}">
                <a16:creationId xmlns:a16="http://schemas.microsoft.com/office/drawing/2014/main" id="{7A9BE0B7-D528-47DF-AACB-416DBB796CD8}"/>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a:solidFill>
                  <a:schemeClr val="bg1">
                    <a:lumMod val="50000"/>
                  </a:schemeClr>
                </a:solidFill>
              </a:rPr>
              <a:t>0.   PIE</a:t>
            </a:r>
          </a:p>
          <a:p>
            <a:endParaRPr lang="en-IE"/>
          </a:p>
          <a:p>
            <a:pPr marL="342900" indent="-342900">
              <a:buAutoNum type="arabicPeriod"/>
            </a:pPr>
            <a:r>
              <a:rPr lang="en-IE"/>
              <a:t>Western IE/</a:t>
            </a:r>
            <a:br>
              <a:rPr lang="en-IE"/>
            </a:br>
            <a:r>
              <a:rPr lang="en-IE"/>
              <a:t>Lusitano-Veneto-Italo-Celtic</a:t>
            </a:r>
            <a:br>
              <a:rPr lang="en-IE"/>
            </a:br>
            <a:r>
              <a:rPr lang="en-IE"/>
              <a:t>[Western Central Europe?]</a:t>
            </a:r>
          </a:p>
          <a:p>
            <a:pPr marL="342900" indent="-342900">
              <a:buAutoNum type="arabicPeriod"/>
            </a:pPr>
            <a:endParaRPr lang="en-IE"/>
          </a:p>
          <a:p>
            <a:pPr marL="342900" indent="-342900">
              <a:buAutoNum type="arabicPeriod"/>
            </a:pPr>
            <a:r>
              <a:rPr lang="en-IE">
                <a:solidFill>
                  <a:schemeClr val="bg1">
                    <a:lumMod val="85000"/>
                  </a:schemeClr>
                </a:solidFill>
              </a:rPr>
              <a:t>Proto-Celtic</a:t>
            </a:r>
            <a:br>
              <a:rPr lang="en-IE">
                <a:solidFill>
                  <a:schemeClr val="bg1">
                    <a:lumMod val="85000"/>
                  </a:schemeClr>
                </a:solidFill>
              </a:rPr>
            </a:br>
            <a:r>
              <a:rPr lang="en-IE">
                <a:solidFill>
                  <a:schemeClr val="bg1">
                    <a:lumMod val="85000"/>
                  </a:schemeClr>
                </a:solidFill>
              </a:rPr>
              <a:t>[Western Central Europe?]</a:t>
            </a:r>
          </a:p>
          <a:p>
            <a:pPr marL="342900" indent="-342900">
              <a:buAutoNum type="arabicPeriod"/>
            </a:pPr>
            <a:endParaRPr lang="en-IE">
              <a:solidFill>
                <a:schemeClr val="bg1">
                  <a:lumMod val="85000"/>
                </a:schemeClr>
              </a:solidFill>
            </a:endParaRPr>
          </a:p>
          <a:p>
            <a:pPr marL="342900" indent="-342900">
              <a:buAutoNum type="arabicPeriod"/>
            </a:pPr>
            <a:r>
              <a:rPr lang="en-IE">
                <a:solidFill>
                  <a:schemeClr val="bg1">
                    <a:lumMod val="85000"/>
                  </a:schemeClr>
                </a:solidFill>
              </a:rPr>
              <a:t>Insular Celtic</a:t>
            </a:r>
            <a:br>
              <a:rPr lang="en-IE">
                <a:solidFill>
                  <a:schemeClr val="bg1">
                    <a:lumMod val="85000"/>
                  </a:schemeClr>
                </a:solidFill>
              </a:rPr>
            </a:br>
            <a:r>
              <a:rPr lang="en-IE">
                <a:solidFill>
                  <a:schemeClr val="bg1">
                    <a:lumMod val="85000"/>
                  </a:schemeClr>
                </a:solidFill>
              </a:rPr>
              <a:t>[Britain?]</a:t>
            </a:r>
          </a:p>
          <a:p>
            <a:pPr marL="342900" indent="-342900">
              <a:buAutoNum type="arabicPeriod"/>
            </a:pPr>
            <a:endParaRPr lang="en-IE">
              <a:solidFill>
                <a:schemeClr val="bg1">
                  <a:lumMod val="85000"/>
                </a:schemeClr>
              </a:solidFill>
            </a:endParaRPr>
          </a:p>
          <a:p>
            <a:pPr marL="342900" indent="-342900">
              <a:buAutoNum type="arabicPeriod"/>
            </a:pPr>
            <a:r>
              <a:rPr lang="en-IE">
                <a:solidFill>
                  <a:schemeClr val="bg1">
                    <a:lumMod val="85000"/>
                  </a:schemeClr>
                </a:solidFill>
              </a:rPr>
              <a:t>Goidelic</a:t>
            </a:r>
            <a:br>
              <a:rPr lang="en-IE">
                <a:solidFill>
                  <a:schemeClr val="bg1">
                    <a:lumMod val="85000"/>
                  </a:schemeClr>
                </a:solidFill>
              </a:rPr>
            </a:br>
            <a:r>
              <a:rPr lang="en-IE">
                <a:solidFill>
                  <a:schemeClr val="bg1">
                    <a:lumMod val="85000"/>
                  </a:schemeClr>
                </a:solidFill>
              </a:rPr>
              <a:t>[Ireland]</a:t>
            </a:r>
          </a:p>
          <a:p>
            <a:pPr marL="342900" indent="-342900">
              <a:buAutoNum type="arabicPeriod"/>
            </a:pPr>
            <a:endParaRPr lang="en-IE"/>
          </a:p>
        </p:txBody>
      </p:sp>
      <p:pic>
        <p:nvPicPr>
          <p:cNvPr id="1026" name="Picture 2" descr="Der (europäische) Föderalist: Darf man „Europa“ sagen, wenn man die EU  meint?">
            <a:extLst>
              <a:ext uri="{FF2B5EF4-FFF2-40B4-BE49-F238E27FC236}">
                <a16:creationId xmlns:a16="http://schemas.microsoft.com/office/drawing/2014/main" id="{C1762F6D-B3D8-4682-8E3A-0E6A3F9BE4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40" t="29796" r="21716" b="4100"/>
          <a:stretch/>
        </p:blipFill>
        <p:spPr bwMode="auto">
          <a:xfrm>
            <a:off x="1104418" y="3510132"/>
            <a:ext cx="3561665" cy="2846218"/>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949A6AEB-97F3-49C7-A519-6AF4303BA28E}"/>
              </a:ext>
            </a:extLst>
          </p:cNvPr>
          <p:cNvSpPr txBox="1"/>
          <p:nvPr/>
        </p:nvSpPr>
        <p:spPr>
          <a:xfrm>
            <a:off x="2337708" y="4165097"/>
            <a:ext cx="1306285" cy="1323439"/>
          </a:xfrm>
          <a:prstGeom prst="rect">
            <a:avLst/>
          </a:prstGeom>
          <a:noFill/>
        </p:spPr>
        <p:txBody>
          <a:bodyPr wrap="square" rtlCol="0">
            <a:spAutoFit/>
          </a:bodyPr>
          <a:lstStyle/>
          <a:p>
            <a:r>
              <a:rPr lang="en-IE" sz="8000" b="1">
                <a:solidFill>
                  <a:schemeClr val="bg1"/>
                </a:solidFill>
              </a:rPr>
              <a:t>?</a:t>
            </a:r>
          </a:p>
        </p:txBody>
      </p:sp>
      <p:sp>
        <p:nvSpPr>
          <p:cNvPr id="10" name="Ellipse 9">
            <a:extLst>
              <a:ext uri="{FF2B5EF4-FFF2-40B4-BE49-F238E27FC236}">
                <a16:creationId xmlns:a16="http://schemas.microsoft.com/office/drawing/2014/main" id="{A44E7758-3535-4E9E-A6CE-EA9AAE534C33}"/>
              </a:ext>
            </a:extLst>
          </p:cNvPr>
          <p:cNvSpPr/>
          <p:nvPr/>
        </p:nvSpPr>
        <p:spPr>
          <a:xfrm rot="19810406">
            <a:off x="1450847" y="4480495"/>
            <a:ext cx="2273827" cy="905490"/>
          </a:xfrm>
          <a:prstGeom prst="ellipse">
            <a:avLst/>
          </a:prstGeom>
          <a:solidFill>
            <a:schemeClr val="bg1">
              <a:lumMod val="9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3559120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318F88D-8DBF-4481-9EBF-A5277FD39351}"/>
              </a:ext>
            </a:extLst>
          </p:cNvPr>
          <p:cNvPicPr>
            <a:picLocks noChangeAspect="1"/>
          </p:cNvPicPr>
          <p:nvPr/>
        </p:nvPicPr>
        <p:blipFill>
          <a:blip r:embed="rId2">
            <a:alphaModFix amt="22000"/>
          </a:blip>
          <a:stretch>
            <a:fillRect/>
          </a:stretch>
        </p:blipFill>
        <p:spPr>
          <a:xfrm>
            <a:off x="8142515" y="631310"/>
            <a:ext cx="3867435" cy="3498679"/>
          </a:xfrm>
          <a:prstGeom prst="rect">
            <a:avLst/>
          </a:prstGeom>
        </p:spPr>
      </p:pic>
      <p:sp>
        <p:nvSpPr>
          <p:cNvPr id="4" name="Textfeld 3">
            <a:extLst>
              <a:ext uri="{FF2B5EF4-FFF2-40B4-BE49-F238E27FC236}">
                <a16:creationId xmlns:a16="http://schemas.microsoft.com/office/drawing/2014/main" id="{3F95145A-C5C7-46C2-89EA-B3D881C1F803}"/>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a:solidFill>
                  <a:schemeClr val="bg1">
                    <a:lumMod val="50000"/>
                  </a:schemeClr>
                </a:solidFill>
              </a:rPr>
              <a:t>0.   PIE</a:t>
            </a:r>
          </a:p>
          <a:p>
            <a:endParaRPr lang="en-IE">
              <a:solidFill>
                <a:schemeClr val="bg1">
                  <a:lumMod val="50000"/>
                </a:schemeClr>
              </a:solidFill>
            </a:endParaRPr>
          </a:p>
          <a:p>
            <a:pPr marL="342900" indent="-342900">
              <a:buAutoNum type="arabicPeriod"/>
            </a:pPr>
            <a:r>
              <a:rPr lang="en-IE">
                <a:solidFill>
                  <a:schemeClr val="bg1">
                    <a:lumMod val="50000"/>
                  </a:schemeClr>
                </a:solidFill>
              </a:rPr>
              <a:t>Western IE/</a:t>
            </a:r>
            <a:br>
              <a:rPr lang="en-IE">
                <a:solidFill>
                  <a:schemeClr val="bg1">
                    <a:lumMod val="50000"/>
                  </a:schemeClr>
                </a:solidFill>
              </a:rPr>
            </a:br>
            <a:r>
              <a:rPr lang="en-IE">
                <a:solidFill>
                  <a:schemeClr val="bg1">
                    <a:lumMod val="50000"/>
                  </a:schemeClr>
                </a:solidFill>
              </a:rPr>
              <a:t>Lusitano-Veneto-Italo-Celtic</a:t>
            </a:r>
            <a:br>
              <a:rPr lang="en-IE">
                <a:solidFill>
                  <a:schemeClr val="bg1">
                    <a:lumMod val="50000"/>
                  </a:schemeClr>
                </a:solidFill>
              </a:rPr>
            </a:br>
            <a:r>
              <a:rPr lang="en-IE">
                <a:solidFill>
                  <a:schemeClr val="bg1">
                    <a:lumMod val="50000"/>
                  </a:schemeClr>
                </a:solidFill>
              </a:rPr>
              <a:t>[Western Central Europe?]</a:t>
            </a:r>
          </a:p>
          <a:p>
            <a:pPr marL="342900" indent="-342900">
              <a:buAutoNum type="arabicPeriod"/>
            </a:pPr>
            <a:endParaRPr lang="en-IE">
              <a:solidFill>
                <a:schemeClr val="bg1">
                  <a:lumMod val="50000"/>
                </a:schemeClr>
              </a:solidFill>
            </a:endParaRPr>
          </a:p>
          <a:p>
            <a:pPr marL="342900" indent="-342900">
              <a:buAutoNum type="arabicPeriod"/>
            </a:pPr>
            <a:r>
              <a:rPr lang="en-IE"/>
              <a:t>Proto-Celtic</a:t>
            </a:r>
            <a:br>
              <a:rPr lang="en-IE"/>
            </a:br>
            <a:r>
              <a:rPr lang="en-IE"/>
              <a:t>[Western Central Europe?]</a:t>
            </a:r>
          </a:p>
          <a:p>
            <a:pPr marL="342900" indent="-342900">
              <a:buAutoNum type="arabicPeriod"/>
            </a:pPr>
            <a:endParaRPr lang="en-IE"/>
          </a:p>
          <a:p>
            <a:pPr marL="342900" indent="-342900">
              <a:buAutoNum type="arabicPeriod"/>
            </a:pPr>
            <a:r>
              <a:rPr lang="en-IE">
                <a:solidFill>
                  <a:schemeClr val="bg1">
                    <a:lumMod val="85000"/>
                  </a:schemeClr>
                </a:solidFill>
              </a:rPr>
              <a:t>Insular Celtic</a:t>
            </a:r>
            <a:br>
              <a:rPr lang="en-IE">
                <a:solidFill>
                  <a:schemeClr val="bg1">
                    <a:lumMod val="85000"/>
                  </a:schemeClr>
                </a:solidFill>
              </a:rPr>
            </a:br>
            <a:r>
              <a:rPr lang="en-IE">
                <a:solidFill>
                  <a:schemeClr val="bg1">
                    <a:lumMod val="85000"/>
                  </a:schemeClr>
                </a:solidFill>
              </a:rPr>
              <a:t>[Britain?]</a:t>
            </a:r>
          </a:p>
          <a:p>
            <a:pPr marL="342900" indent="-342900">
              <a:buAutoNum type="arabicPeriod"/>
            </a:pPr>
            <a:endParaRPr lang="en-IE">
              <a:solidFill>
                <a:schemeClr val="bg1">
                  <a:lumMod val="85000"/>
                </a:schemeClr>
              </a:solidFill>
            </a:endParaRPr>
          </a:p>
          <a:p>
            <a:pPr marL="342900" indent="-342900">
              <a:buAutoNum type="arabicPeriod"/>
            </a:pPr>
            <a:r>
              <a:rPr lang="en-IE">
                <a:solidFill>
                  <a:schemeClr val="bg1">
                    <a:lumMod val="85000"/>
                  </a:schemeClr>
                </a:solidFill>
              </a:rPr>
              <a:t>Goidelic</a:t>
            </a:r>
            <a:br>
              <a:rPr lang="en-IE">
                <a:solidFill>
                  <a:schemeClr val="bg1">
                    <a:lumMod val="85000"/>
                  </a:schemeClr>
                </a:solidFill>
              </a:rPr>
            </a:br>
            <a:r>
              <a:rPr lang="en-IE">
                <a:solidFill>
                  <a:schemeClr val="bg1">
                    <a:lumMod val="85000"/>
                  </a:schemeClr>
                </a:solidFill>
              </a:rPr>
              <a:t>[Ireland]</a:t>
            </a:r>
          </a:p>
          <a:p>
            <a:pPr marL="342900" indent="-342900">
              <a:buAutoNum type="arabicPeriod"/>
            </a:pPr>
            <a:endParaRPr lang="en-IE"/>
          </a:p>
        </p:txBody>
      </p:sp>
      <p:sp>
        <p:nvSpPr>
          <p:cNvPr id="5" name="Textfeld 4">
            <a:extLst>
              <a:ext uri="{FF2B5EF4-FFF2-40B4-BE49-F238E27FC236}">
                <a16:creationId xmlns:a16="http://schemas.microsoft.com/office/drawing/2014/main" id="{936FDAAB-7B6C-44DD-AF0C-3BB44D23320B}"/>
              </a:ext>
            </a:extLst>
          </p:cNvPr>
          <p:cNvSpPr txBox="1"/>
          <p:nvPr/>
        </p:nvSpPr>
        <p:spPr>
          <a:xfrm>
            <a:off x="5045242" y="1227221"/>
            <a:ext cx="6384758" cy="3416320"/>
          </a:xfrm>
          <a:prstGeom prst="rect">
            <a:avLst/>
          </a:prstGeom>
          <a:noFill/>
        </p:spPr>
        <p:txBody>
          <a:bodyPr wrap="square" rtlCol="0">
            <a:spAutoFit/>
          </a:bodyPr>
          <a:lstStyle/>
          <a:p>
            <a:r>
              <a:rPr lang="en-IE"/>
              <a:t>P. Schrijver: “Language of the Bird Names” (‘Avidic’)</a:t>
            </a:r>
          </a:p>
          <a:p>
            <a:endParaRPr lang="en-IE"/>
          </a:p>
          <a:p>
            <a:r>
              <a:rPr lang="en-IE"/>
              <a:t>P. Schrijver, ‘Animal, vegetable and mineral’, </a:t>
            </a:r>
            <a:r>
              <a:rPr lang="en-IE" i="1"/>
              <a:t>FS Beekes</a:t>
            </a:r>
            <a:r>
              <a:rPr lang="en-IE"/>
              <a:t>, 1997.</a:t>
            </a:r>
          </a:p>
          <a:p>
            <a:r>
              <a:rPr lang="en-IE"/>
              <a:t>D. Stifter, ‘The invisible third’, </a:t>
            </a:r>
            <a:r>
              <a:rPr lang="en-IE" i="1"/>
              <a:t>Ériu </a:t>
            </a:r>
            <a:r>
              <a:rPr lang="en-IE"/>
              <a:t>60, 2010. (?)</a:t>
            </a:r>
          </a:p>
          <a:p>
            <a:r>
              <a:rPr lang="en-IE"/>
              <a:t>R. Matasović, ‘Language of bird names’, </a:t>
            </a:r>
            <a:r>
              <a:rPr lang="en-IE" i="1"/>
              <a:t>Proc. Limoges</a:t>
            </a:r>
            <a:r>
              <a:rPr lang="en-IE"/>
              <a:t>, 2020.</a:t>
            </a:r>
          </a:p>
          <a:p>
            <a:r>
              <a:rPr lang="en-IE"/>
              <a:t>A. Jørgensen, Conference Leiden, 2021.</a:t>
            </a:r>
          </a:p>
          <a:p>
            <a:r>
              <a:rPr lang="en-IE"/>
              <a:t>D. Stifter, ‘Geese’, </a:t>
            </a:r>
            <a:r>
              <a:rPr lang="en-IE" i="1"/>
              <a:t>Hist. Sprachforschung</a:t>
            </a:r>
            <a:r>
              <a:rPr lang="en-IE"/>
              <a:t>, forthc.</a:t>
            </a:r>
          </a:p>
          <a:p>
            <a:endParaRPr lang="en-IE"/>
          </a:p>
          <a:p>
            <a:r>
              <a:rPr lang="en-IE"/>
              <a:t>= Hatto-Minoan?</a:t>
            </a:r>
          </a:p>
          <a:p>
            <a:r>
              <a:rPr lang="en-IE"/>
              <a:t>P. Schrijver, ‘Language Contact &amp; Celtic’, </a:t>
            </a:r>
            <a:r>
              <a:rPr lang="en-IE" i="1"/>
              <a:t>Proc. Maynooth</a:t>
            </a:r>
            <a:r>
              <a:rPr lang="en-IE"/>
              <a:t>, 2015</a:t>
            </a:r>
          </a:p>
          <a:p>
            <a:endParaRPr lang="en-IE"/>
          </a:p>
          <a:p>
            <a:endParaRPr lang="en-IE"/>
          </a:p>
        </p:txBody>
      </p:sp>
      <p:sp>
        <p:nvSpPr>
          <p:cNvPr id="6" name="Textfeld 5">
            <a:extLst>
              <a:ext uri="{FF2B5EF4-FFF2-40B4-BE49-F238E27FC236}">
                <a16:creationId xmlns:a16="http://schemas.microsoft.com/office/drawing/2014/main" id="{40DEEE2D-E2FF-42A0-B763-DCA220E28117}"/>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a:t>	</a:t>
            </a:r>
            <a:r>
              <a:rPr lang="en-IE" sz="1400">
                <a:solidFill>
                  <a:schemeClr val="bg1"/>
                </a:solidFill>
              </a:rPr>
              <a:t>David Stifter									30.8.2021</a:t>
            </a:r>
          </a:p>
        </p:txBody>
      </p:sp>
      <p:sp>
        <p:nvSpPr>
          <p:cNvPr id="9" name="Titel 1">
            <a:extLst>
              <a:ext uri="{FF2B5EF4-FFF2-40B4-BE49-F238E27FC236}">
                <a16:creationId xmlns:a16="http://schemas.microsoft.com/office/drawing/2014/main" id="{08C9B33B-1A7F-42E6-BBAE-BE405C4CC6A6}"/>
              </a:ext>
            </a:extLst>
          </p:cNvPr>
          <p:cNvSpPr txBox="1">
            <a:spLocks/>
          </p:cNvSpPr>
          <p:nvPr/>
        </p:nvSpPr>
        <p:spPr>
          <a:xfrm>
            <a:off x="838200" y="3651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Stage 2: Proto-Celtic (late 2</a:t>
            </a:r>
            <a:r>
              <a:rPr lang="en-IE" sz="2400" baseline="30000">
                <a:solidFill>
                  <a:schemeClr val="bg1"/>
                </a:solidFill>
              </a:rPr>
              <a:t>nd</a:t>
            </a:r>
            <a:r>
              <a:rPr lang="en-IE" sz="2400">
                <a:solidFill>
                  <a:schemeClr val="bg1"/>
                </a:solidFill>
              </a:rPr>
              <a:t> mill. </a:t>
            </a:r>
            <a:r>
              <a:rPr lang="en-IE" sz="2400" cap="small">
                <a:solidFill>
                  <a:schemeClr val="bg1"/>
                </a:solidFill>
              </a:rPr>
              <a:t>b.c.</a:t>
            </a:r>
            <a:r>
              <a:rPr lang="en-IE" sz="2400">
                <a:solidFill>
                  <a:schemeClr val="bg1"/>
                </a:solidFill>
              </a:rPr>
              <a:t>?)</a:t>
            </a:r>
          </a:p>
        </p:txBody>
      </p:sp>
      <p:pic>
        <p:nvPicPr>
          <p:cNvPr id="10" name="Picture 2" descr="Der (europäische) Föderalist: Darf man „Europa“ sagen, wenn man die EU  meint?">
            <a:extLst>
              <a:ext uri="{FF2B5EF4-FFF2-40B4-BE49-F238E27FC236}">
                <a16:creationId xmlns:a16="http://schemas.microsoft.com/office/drawing/2014/main" id="{C2F64432-61DC-40CE-9BA1-07164C4E230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40" t="29796" r="21716" b="4100"/>
          <a:stretch/>
        </p:blipFill>
        <p:spPr bwMode="auto">
          <a:xfrm>
            <a:off x="1104418" y="3510132"/>
            <a:ext cx="3561665" cy="2846218"/>
          </a:xfrm>
          <a:prstGeom prst="rect">
            <a:avLst/>
          </a:prstGeom>
          <a:noFill/>
          <a:extLst>
            <a:ext uri="{909E8E84-426E-40DD-AFC4-6F175D3DCCD1}">
              <a14:hiddenFill xmlns:a14="http://schemas.microsoft.com/office/drawing/2010/main">
                <a:solidFill>
                  <a:srgbClr val="FFFFFF"/>
                </a:solidFill>
              </a14:hiddenFill>
            </a:ext>
          </a:extLst>
        </p:spPr>
      </p:pic>
      <p:sp>
        <p:nvSpPr>
          <p:cNvPr id="11" name="Textfeld 10">
            <a:extLst>
              <a:ext uri="{FF2B5EF4-FFF2-40B4-BE49-F238E27FC236}">
                <a16:creationId xmlns:a16="http://schemas.microsoft.com/office/drawing/2014/main" id="{E85F88D9-0BE9-4282-9D52-5CFB90A09E63}"/>
              </a:ext>
            </a:extLst>
          </p:cNvPr>
          <p:cNvSpPr txBox="1"/>
          <p:nvPr/>
        </p:nvSpPr>
        <p:spPr>
          <a:xfrm>
            <a:off x="2667023" y="4350946"/>
            <a:ext cx="869055" cy="923330"/>
          </a:xfrm>
          <a:prstGeom prst="rect">
            <a:avLst/>
          </a:prstGeom>
          <a:noFill/>
        </p:spPr>
        <p:txBody>
          <a:bodyPr wrap="square" rtlCol="0">
            <a:spAutoFit/>
          </a:bodyPr>
          <a:lstStyle/>
          <a:p>
            <a:r>
              <a:rPr lang="en-IE" sz="5400" b="1">
                <a:solidFill>
                  <a:schemeClr val="bg1"/>
                </a:solidFill>
              </a:rPr>
              <a:t>?</a:t>
            </a:r>
          </a:p>
        </p:txBody>
      </p:sp>
      <p:sp>
        <p:nvSpPr>
          <p:cNvPr id="12" name="Ellipse 11">
            <a:extLst>
              <a:ext uri="{FF2B5EF4-FFF2-40B4-BE49-F238E27FC236}">
                <a16:creationId xmlns:a16="http://schemas.microsoft.com/office/drawing/2014/main" id="{B4221D1E-481A-4766-857D-F882F1705F4B}"/>
              </a:ext>
            </a:extLst>
          </p:cNvPr>
          <p:cNvSpPr/>
          <p:nvPr/>
        </p:nvSpPr>
        <p:spPr>
          <a:xfrm rot="19810406">
            <a:off x="2202398" y="4441346"/>
            <a:ext cx="1365705" cy="742529"/>
          </a:xfrm>
          <a:prstGeom prst="ellipse">
            <a:avLst/>
          </a:prstGeom>
          <a:solidFill>
            <a:schemeClr val="bg1">
              <a:lumMod val="9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3360520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318F88D-8DBF-4481-9EBF-A5277FD39351}"/>
              </a:ext>
            </a:extLst>
          </p:cNvPr>
          <p:cNvPicPr>
            <a:picLocks noChangeAspect="1"/>
          </p:cNvPicPr>
          <p:nvPr/>
        </p:nvPicPr>
        <p:blipFill>
          <a:blip r:embed="rId2">
            <a:alphaModFix amt="22000"/>
          </a:blip>
          <a:stretch>
            <a:fillRect/>
          </a:stretch>
        </p:blipFill>
        <p:spPr>
          <a:xfrm>
            <a:off x="8142515" y="631310"/>
            <a:ext cx="3867435" cy="3498679"/>
          </a:xfrm>
          <a:prstGeom prst="rect">
            <a:avLst/>
          </a:prstGeom>
        </p:spPr>
      </p:pic>
      <p:sp>
        <p:nvSpPr>
          <p:cNvPr id="4" name="Textfeld 3">
            <a:extLst>
              <a:ext uri="{FF2B5EF4-FFF2-40B4-BE49-F238E27FC236}">
                <a16:creationId xmlns:a16="http://schemas.microsoft.com/office/drawing/2014/main" id="{3F95145A-C5C7-46C2-89EA-B3D881C1F803}"/>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a:solidFill>
                  <a:schemeClr val="bg1">
                    <a:lumMod val="50000"/>
                  </a:schemeClr>
                </a:solidFill>
              </a:rPr>
              <a:t>0.   PIE</a:t>
            </a:r>
          </a:p>
          <a:p>
            <a:endParaRPr lang="en-IE">
              <a:solidFill>
                <a:schemeClr val="bg1">
                  <a:lumMod val="50000"/>
                </a:schemeClr>
              </a:solidFill>
            </a:endParaRPr>
          </a:p>
          <a:p>
            <a:pPr marL="342900" indent="-342900">
              <a:buAutoNum type="arabicPeriod"/>
            </a:pPr>
            <a:r>
              <a:rPr lang="en-IE">
                <a:solidFill>
                  <a:schemeClr val="bg1">
                    <a:lumMod val="50000"/>
                  </a:schemeClr>
                </a:solidFill>
              </a:rPr>
              <a:t>Western IE/</a:t>
            </a:r>
            <a:br>
              <a:rPr lang="en-IE">
                <a:solidFill>
                  <a:schemeClr val="bg1">
                    <a:lumMod val="50000"/>
                  </a:schemeClr>
                </a:solidFill>
              </a:rPr>
            </a:br>
            <a:r>
              <a:rPr lang="en-IE">
                <a:solidFill>
                  <a:schemeClr val="bg1">
                    <a:lumMod val="50000"/>
                  </a:schemeClr>
                </a:solidFill>
              </a:rPr>
              <a:t>Lusitano-Veneto-Italo-Celtic</a:t>
            </a:r>
            <a:br>
              <a:rPr lang="en-IE">
                <a:solidFill>
                  <a:schemeClr val="bg1">
                    <a:lumMod val="50000"/>
                  </a:schemeClr>
                </a:solidFill>
              </a:rPr>
            </a:br>
            <a:r>
              <a:rPr lang="en-IE">
                <a:solidFill>
                  <a:schemeClr val="bg1">
                    <a:lumMod val="50000"/>
                  </a:schemeClr>
                </a:solidFill>
              </a:rPr>
              <a:t>[Western Central Europe?]</a:t>
            </a:r>
          </a:p>
          <a:p>
            <a:pPr marL="342900" indent="-342900">
              <a:buAutoNum type="arabicPeriod"/>
            </a:pPr>
            <a:endParaRPr lang="en-IE"/>
          </a:p>
          <a:p>
            <a:pPr marL="342900" indent="-342900">
              <a:buAutoNum type="arabicPeriod"/>
            </a:pPr>
            <a:r>
              <a:rPr lang="en-IE"/>
              <a:t>Proto-Celtic</a:t>
            </a:r>
            <a:br>
              <a:rPr lang="en-IE"/>
            </a:br>
            <a:r>
              <a:rPr lang="en-IE"/>
              <a:t>[Western Central Europe?]</a:t>
            </a:r>
          </a:p>
          <a:p>
            <a:pPr marL="342900" indent="-342900">
              <a:buAutoNum type="arabicPeriod"/>
            </a:pPr>
            <a:endParaRPr lang="en-IE"/>
          </a:p>
          <a:p>
            <a:pPr marL="342900" indent="-342900">
              <a:buAutoNum type="arabicPeriod"/>
            </a:pPr>
            <a:r>
              <a:rPr lang="en-IE">
                <a:solidFill>
                  <a:schemeClr val="bg1">
                    <a:lumMod val="85000"/>
                  </a:schemeClr>
                </a:solidFill>
              </a:rPr>
              <a:t>Insular Celtic</a:t>
            </a:r>
            <a:br>
              <a:rPr lang="en-IE">
                <a:solidFill>
                  <a:schemeClr val="bg1">
                    <a:lumMod val="85000"/>
                  </a:schemeClr>
                </a:solidFill>
              </a:rPr>
            </a:br>
            <a:r>
              <a:rPr lang="en-IE">
                <a:solidFill>
                  <a:schemeClr val="bg1">
                    <a:lumMod val="85000"/>
                  </a:schemeClr>
                </a:solidFill>
              </a:rPr>
              <a:t>[Britain?]</a:t>
            </a:r>
          </a:p>
          <a:p>
            <a:pPr marL="342900" indent="-342900">
              <a:buAutoNum type="arabicPeriod"/>
            </a:pPr>
            <a:endParaRPr lang="en-IE">
              <a:solidFill>
                <a:schemeClr val="bg1">
                  <a:lumMod val="85000"/>
                </a:schemeClr>
              </a:solidFill>
            </a:endParaRPr>
          </a:p>
          <a:p>
            <a:pPr marL="342900" indent="-342900">
              <a:buAutoNum type="arabicPeriod"/>
            </a:pPr>
            <a:r>
              <a:rPr lang="en-IE">
                <a:solidFill>
                  <a:schemeClr val="bg1">
                    <a:lumMod val="85000"/>
                  </a:schemeClr>
                </a:solidFill>
              </a:rPr>
              <a:t>Goidelic</a:t>
            </a:r>
            <a:br>
              <a:rPr lang="en-IE">
                <a:solidFill>
                  <a:schemeClr val="bg1">
                    <a:lumMod val="85000"/>
                  </a:schemeClr>
                </a:solidFill>
              </a:rPr>
            </a:br>
            <a:r>
              <a:rPr lang="en-IE">
                <a:solidFill>
                  <a:schemeClr val="bg1">
                    <a:lumMod val="85000"/>
                  </a:schemeClr>
                </a:solidFill>
              </a:rPr>
              <a:t>[Ireland]</a:t>
            </a:r>
          </a:p>
          <a:p>
            <a:pPr marL="342900" indent="-342900">
              <a:buAutoNum type="arabicPeriod"/>
            </a:pPr>
            <a:endParaRPr lang="en-IE"/>
          </a:p>
        </p:txBody>
      </p:sp>
      <p:sp>
        <p:nvSpPr>
          <p:cNvPr id="5" name="Textfeld 4">
            <a:extLst>
              <a:ext uri="{FF2B5EF4-FFF2-40B4-BE49-F238E27FC236}">
                <a16:creationId xmlns:a16="http://schemas.microsoft.com/office/drawing/2014/main" id="{936FDAAB-7B6C-44DD-AF0C-3BB44D23320B}"/>
              </a:ext>
            </a:extLst>
          </p:cNvPr>
          <p:cNvSpPr txBox="1"/>
          <p:nvPr/>
        </p:nvSpPr>
        <p:spPr>
          <a:xfrm>
            <a:off x="5045242" y="1227221"/>
            <a:ext cx="6384758" cy="5386090"/>
          </a:xfrm>
          <a:prstGeom prst="rect">
            <a:avLst/>
          </a:prstGeom>
          <a:noFill/>
        </p:spPr>
        <p:txBody>
          <a:bodyPr wrap="square" rtlCol="0">
            <a:spAutoFit/>
          </a:bodyPr>
          <a:lstStyle/>
          <a:p>
            <a:pPr defTabSz="720000">
              <a:spcAft>
                <a:spcPts val="600"/>
              </a:spcAft>
              <a:tabLst>
                <a:tab pos="1080000" algn="l"/>
              </a:tabLst>
            </a:pPr>
            <a:r>
              <a:rPr lang="en-IE"/>
              <a:t>Semantics:</a:t>
            </a:r>
          </a:p>
          <a:p>
            <a:pPr lvl="1" defTabSz="720000">
              <a:tabLst>
                <a:tab pos="360000" algn="l"/>
              </a:tabLst>
            </a:pPr>
            <a:r>
              <a:rPr lang="en-IE"/>
              <a:t>Schrijver:		birds, animals, plants, minerals</a:t>
            </a:r>
          </a:p>
          <a:p>
            <a:pPr lvl="1" defTabSz="720000">
              <a:tabLst>
                <a:tab pos="360000" algn="l"/>
              </a:tabLst>
            </a:pPr>
            <a:r>
              <a:rPr lang="en-IE"/>
              <a:t>Stifter:       	birds</a:t>
            </a:r>
          </a:p>
          <a:p>
            <a:pPr lvl="1" defTabSz="720000">
              <a:tabLst>
                <a:tab pos="360000" algn="l"/>
              </a:tabLst>
            </a:pPr>
            <a:r>
              <a:rPr lang="en-IE"/>
              <a:t>Matasović:	birds</a:t>
            </a:r>
          </a:p>
          <a:p>
            <a:pPr lvl="1" defTabSz="720000">
              <a:tabLst>
                <a:tab pos="360000" algn="l"/>
              </a:tabLst>
            </a:pPr>
            <a:r>
              <a:rPr lang="en-IE"/>
              <a:t>Jørgensen:	birds</a:t>
            </a:r>
          </a:p>
          <a:p>
            <a:pPr defTabSz="720000">
              <a:tabLst>
                <a:tab pos="360000" algn="l"/>
              </a:tabLst>
            </a:pPr>
            <a:endParaRPr lang="en-IE"/>
          </a:p>
          <a:p>
            <a:pPr defTabSz="720000">
              <a:spcAft>
                <a:spcPts val="600"/>
              </a:spcAft>
              <a:tabLst>
                <a:tab pos="360000" algn="l"/>
              </a:tabLst>
            </a:pPr>
            <a:r>
              <a:rPr lang="en-IE"/>
              <a:t>Phonology:</a:t>
            </a:r>
          </a:p>
          <a:p>
            <a:pPr lvl="1" defTabSz="720000">
              <a:tabLst>
                <a:tab pos="360000" algn="l"/>
              </a:tabLst>
            </a:pPr>
            <a:r>
              <a:rPr lang="en-IE"/>
              <a:t>Schrijver:		</a:t>
            </a:r>
            <a:r>
              <a:rPr lang="en-IE" i="1"/>
              <a:t>aə </a:t>
            </a:r>
            <a:r>
              <a:rPr lang="en-IE"/>
              <a:t>(</a:t>
            </a:r>
            <a:r>
              <a:rPr lang="en-IE" i="1"/>
              <a:t>a~ai</a:t>
            </a:r>
            <a:r>
              <a:rPr lang="en-IE"/>
              <a:t>); </a:t>
            </a:r>
            <a:r>
              <a:rPr lang="en-IE" i="1"/>
              <a:t>x</a:t>
            </a:r>
            <a:r>
              <a:rPr lang="en-IE"/>
              <a:t>; </a:t>
            </a:r>
            <a:r>
              <a:rPr lang="el-GR" i="1"/>
              <a:t>δ</a:t>
            </a:r>
            <a:r>
              <a:rPr lang="de-DE"/>
              <a:t>; initial clusters</a:t>
            </a:r>
            <a:endParaRPr lang="en-IE" i="1"/>
          </a:p>
          <a:p>
            <a:pPr lvl="1" defTabSz="720000">
              <a:tabLst>
                <a:tab pos="360000" algn="l"/>
              </a:tabLst>
            </a:pPr>
            <a:r>
              <a:rPr lang="en-IE"/>
              <a:t>Stifter: 		</a:t>
            </a:r>
            <a:r>
              <a:rPr lang="el-GR" i="1"/>
              <a:t>γ</a:t>
            </a:r>
            <a:endParaRPr lang="en-IE" i="1"/>
          </a:p>
          <a:p>
            <a:pPr defTabSz="720000">
              <a:tabLst>
                <a:tab pos="360000" algn="l"/>
              </a:tabLst>
            </a:pPr>
            <a:endParaRPr lang="en-IE"/>
          </a:p>
          <a:p>
            <a:pPr defTabSz="720000">
              <a:spcAft>
                <a:spcPts val="600"/>
              </a:spcAft>
              <a:tabLst>
                <a:tab pos="360000" algn="l"/>
              </a:tabLst>
            </a:pPr>
            <a:r>
              <a:rPr lang="en-IE"/>
              <a:t>Morphology:</a:t>
            </a:r>
          </a:p>
          <a:p>
            <a:pPr lvl="1" defTabSz="720000">
              <a:tabLst>
                <a:tab pos="360000" algn="l"/>
              </a:tabLst>
            </a:pPr>
            <a:r>
              <a:rPr lang="en-IE"/>
              <a:t>Schrijver: 		prefix </a:t>
            </a:r>
            <a:r>
              <a:rPr lang="en-IE" i="1"/>
              <a:t>a- </a:t>
            </a:r>
            <a:r>
              <a:rPr lang="en-IE"/>
              <a:t>+ syncope</a:t>
            </a:r>
          </a:p>
          <a:p>
            <a:pPr lvl="1" defTabSz="720000">
              <a:tabLst>
                <a:tab pos="360000" algn="l"/>
              </a:tabLst>
            </a:pPr>
            <a:r>
              <a:rPr lang="en-IE"/>
              <a:t>Jørgensen: 	</a:t>
            </a:r>
            <a:r>
              <a:rPr lang="en-IE" i="1"/>
              <a:t>-ann</a:t>
            </a:r>
          </a:p>
          <a:p>
            <a:pPr>
              <a:tabLst>
                <a:tab pos="360000" algn="l"/>
              </a:tabLst>
            </a:pPr>
            <a:endParaRPr lang="en-IE"/>
          </a:p>
          <a:p>
            <a:pPr>
              <a:spcAft>
                <a:spcPts val="600"/>
              </a:spcAft>
              <a:tabLst>
                <a:tab pos="360000" algn="l"/>
              </a:tabLst>
            </a:pPr>
            <a:r>
              <a:rPr lang="en-IE"/>
              <a:t>Loans into:</a:t>
            </a:r>
          </a:p>
          <a:p>
            <a:pPr>
              <a:tabLst>
                <a:tab pos="360000" algn="l"/>
              </a:tabLst>
            </a:pPr>
            <a:r>
              <a:rPr lang="en-IE"/>
              <a:t>	Celtic, Germanic</a:t>
            </a:r>
          </a:p>
          <a:p>
            <a:pPr>
              <a:tabLst>
                <a:tab pos="360000" algn="l"/>
              </a:tabLst>
            </a:pPr>
            <a:r>
              <a:rPr lang="en-IE"/>
              <a:t>	Italic? Albanian? Greek? Balto-Slavic?</a:t>
            </a:r>
          </a:p>
          <a:p>
            <a:pPr>
              <a:tabLst>
                <a:tab pos="360000" algn="l"/>
              </a:tabLst>
            </a:pPr>
            <a:r>
              <a:rPr lang="en-IE"/>
              <a:t>	</a:t>
            </a:r>
            <a:r>
              <a:rPr lang="en-IE" strike="sngStrike"/>
              <a:t>Basque</a:t>
            </a:r>
          </a:p>
        </p:txBody>
      </p:sp>
      <p:sp>
        <p:nvSpPr>
          <p:cNvPr id="6" name="Textfeld 5">
            <a:extLst>
              <a:ext uri="{FF2B5EF4-FFF2-40B4-BE49-F238E27FC236}">
                <a16:creationId xmlns:a16="http://schemas.microsoft.com/office/drawing/2014/main" id="{40DEEE2D-E2FF-42A0-B763-DCA220E28117}"/>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a:t>	</a:t>
            </a:r>
            <a:r>
              <a:rPr lang="en-IE" sz="1400">
                <a:solidFill>
                  <a:schemeClr val="bg1"/>
                </a:solidFill>
              </a:rPr>
              <a:t>David Stifter									30.8.2021</a:t>
            </a:r>
          </a:p>
        </p:txBody>
      </p:sp>
      <p:sp>
        <p:nvSpPr>
          <p:cNvPr id="9" name="Titel 1">
            <a:extLst>
              <a:ext uri="{FF2B5EF4-FFF2-40B4-BE49-F238E27FC236}">
                <a16:creationId xmlns:a16="http://schemas.microsoft.com/office/drawing/2014/main" id="{08C9B33B-1A7F-42E6-BBAE-BE405C4CC6A6}"/>
              </a:ext>
            </a:extLst>
          </p:cNvPr>
          <p:cNvSpPr txBox="1">
            <a:spLocks/>
          </p:cNvSpPr>
          <p:nvPr/>
        </p:nvSpPr>
        <p:spPr>
          <a:xfrm>
            <a:off x="838200" y="3651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Stage 2: Proto-Celtic – Criteria for Avidic (1</a:t>
            </a:r>
            <a:r>
              <a:rPr lang="en-IE" sz="2400" baseline="30000">
                <a:solidFill>
                  <a:schemeClr val="bg1"/>
                </a:solidFill>
              </a:rPr>
              <a:t>st</a:t>
            </a:r>
            <a:r>
              <a:rPr lang="en-IE" sz="2400">
                <a:solidFill>
                  <a:schemeClr val="bg1"/>
                </a:solidFill>
              </a:rPr>
              <a:t> mill. </a:t>
            </a:r>
            <a:r>
              <a:rPr lang="en-IE" sz="2400" cap="small">
                <a:solidFill>
                  <a:schemeClr val="bg1"/>
                </a:solidFill>
              </a:rPr>
              <a:t>b.c</a:t>
            </a:r>
            <a:r>
              <a:rPr lang="en-IE" sz="2400">
                <a:solidFill>
                  <a:schemeClr val="bg1"/>
                </a:solidFill>
              </a:rPr>
              <a:t>.?)</a:t>
            </a:r>
          </a:p>
        </p:txBody>
      </p:sp>
      <p:pic>
        <p:nvPicPr>
          <p:cNvPr id="10" name="Picture 2" descr="Der (europäische) Föderalist: Darf man „Europa“ sagen, wenn man die EU  meint?">
            <a:extLst>
              <a:ext uri="{FF2B5EF4-FFF2-40B4-BE49-F238E27FC236}">
                <a16:creationId xmlns:a16="http://schemas.microsoft.com/office/drawing/2014/main" id="{C2F64432-61DC-40CE-9BA1-07164C4E230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40" t="29796" r="21716" b="4100"/>
          <a:stretch/>
        </p:blipFill>
        <p:spPr bwMode="auto">
          <a:xfrm>
            <a:off x="1104418" y="3510132"/>
            <a:ext cx="3561665" cy="2846218"/>
          </a:xfrm>
          <a:prstGeom prst="rect">
            <a:avLst/>
          </a:prstGeom>
          <a:noFill/>
          <a:extLst>
            <a:ext uri="{909E8E84-426E-40DD-AFC4-6F175D3DCCD1}">
              <a14:hiddenFill xmlns:a14="http://schemas.microsoft.com/office/drawing/2010/main">
                <a:solidFill>
                  <a:srgbClr val="FFFFFF"/>
                </a:solidFill>
              </a14:hiddenFill>
            </a:ext>
          </a:extLst>
        </p:spPr>
      </p:pic>
      <p:sp>
        <p:nvSpPr>
          <p:cNvPr id="11" name="Textfeld 10">
            <a:extLst>
              <a:ext uri="{FF2B5EF4-FFF2-40B4-BE49-F238E27FC236}">
                <a16:creationId xmlns:a16="http://schemas.microsoft.com/office/drawing/2014/main" id="{E85F88D9-0BE9-4282-9D52-5CFB90A09E63}"/>
              </a:ext>
            </a:extLst>
          </p:cNvPr>
          <p:cNvSpPr txBox="1"/>
          <p:nvPr/>
        </p:nvSpPr>
        <p:spPr>
          <a:xfrm>
            <a:off x="2667023" y="4350946"/>
            <a:ext cx="869055" cy="923330"/>
          </a:xfrm>
          <a:prstGeom prst="rect">
            <a:avLst/>
          </a:prstGeom>
          <a:noFill/>
        </p:spPr>
        <p:txBody>
          <a:bodyPr wrap="square" rtlCol="0">
            <a:spAutoFit/>
          </a:bodyPr>
          <a:lstStyle/>
          <a:p>
            <a:r>
              <a:rPr lang="en-IE" sz="5400" b="1">
                <a:solidFill>
                  <a:schemeClr val="bg1"/>
                </a:solidFill>
              </a:rPr>
              <a:t>?</a:t>
            </a:r>
          </a:p>
        </p:txBody>
      </p:sp>
      <p:sp>
        <p:nvSpPr>
          <p:cNvPr id="12" name="Ellipse 11">
            <a:extLst>
              <a:ext uri="{FF2B5EF4-FFF2-40B4-BE49-F238E27FC236}">
                <a16:creationId xmlns:a16="http://schemas.microsoft.com/office/drawing/2014/main" id="{B4221D1E-481A-4766-857D-F882F1705F4B}"/>
              </a:ext>
            </a:extLst>
          </p:cNvPr>
          <p:cNvSpPr/>
          <p:nvPr/>
        </p:nvSpPr>
        <p:spPr>
          <a:xfrm rot="19810406">
            <a:off x="2202398" y="4441346"/>
            <a:ext cx="1365705" cy="742529"/>
          </a:xfrm>
          <a:prstGeom prst="ellipse">
            <a:avLst/>
          </a:prstGeom>
          <a:solidFill>
            <a:schemeClr val="bg1">
              <a:lumMod val="9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2600510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1" y="1227221"/>
            <a:ext cx="6308557" cy="4924425"/>
          </a:xfrm>
          <a:prstGeom prst="rect">
            <a:avLst/>
          </a:prstGeom>
          <a:noFill/>
        </p:spPr>
        <p:txBody>
          <a:bodyPr wrap="square" rtlCol="0">
            <a:spAutoFit/>
          </a:bodyPr>
          <a:lstStyle/>
          <a:p>
            <a:pPr>
              <a:spcAft>
                <a:spcPts val="600"/>
              </a:spcAft>
            </a:pPr>
            <a:r>
              <a:rPr lang="en-IE"/>
              <a:t>Matasović (2012: 157):</a:t>
            </a:r>
          </a:p>
          <a:p>
            <a:pPr algn="just"/>
            <a:r>
              <a:rPr lang="en-IE"/>
              <a:t>“The large majority of substratum words in Irish and Welsh (and, generally, in Goidelic and Brythonic) is not shared by these two languages, which probably means that the sources were different substrates of, respectively, Ireland and Britain.”</a:t>
            </a:r>
          </a:p>
          <a:p>
            <a:pPr algn="just">
              <a:spcBef>
                <a:spcPts val="600"/>
              </a:spcBef>
            </a:pPr>
            <a:r>
              <a:rPr lang="en-IE"/>
              <a:t>e.g.</a:t>
            </a:r>
          </a:p>
          <a:p>
            <a:pPr algn="just" defTabSz="720000">
              <a:tabLst>
                <a:tab pos="1620000" algn="l"/>
                <a:tab pos="1800000" algn="l"/>
              </a:tabLst>
            </a:pPr>
            <a:r>
              <a:rPr lang="en-IE"/>
              <a:t>	Irish		Welsh</a:t>
            </a:r>
          </a:p>
          <a:p>
            <a:pPr algn="just" defTabSz="720000">
              <a:tabLst>
                <a:tab pos="1620000" algn="l"/>
                <a:tab pos="1800000" algn="l"/>
              </a:tabLst>
            </a:pPr>
            <a:r>
              <a:rPr lang="en-IE"/>
              <a:t>‘fox’	</a:t>
            </a:r>
            <a:r>
              <a:rPr lang="en-IE" i="1"/>
              <a:t>sinnach</a:t>
            </a:r>
            <a:r>
              <a:rPr lang="en-IE" i="1" baseline="30000"/>
              <a:t>*</a:t>
            </a:r>
            <a:r>
              <a:rPr lang="en-IE"/>
              <a:t> (?)	</a:t>
            </a:r>
            <a:r>
              <a:rPr lang="en-IE" i="1"/>
              <a:t>cadno</a:t>
            </a:r>
          </a:p>
          <a:p>
            <a:pPr algn="just" defTabSz="720000">
              <a:tabLst>
                <a:tab pos="1620000" algn="l"/>
                <a:tab pos="1800000" algn="l"/>
              </a:tabLst>
            </a:pPr>
            <a:r>
              <a:rPr lang="en-IE"/>
              <a:t>‘rowan-tree’	</a:t>
            </a:r>
            <a:r>
              <a:rPr lang="en-IE" i="1"/>
              <a:t>luis</a:t>
            </a:r>
            <a:r>
              <a:rPr lang="en-IE"/>
              <a:t>		</a:t>
            </a:r>
            <a:r>
              <a:rPr lang="en-IE" i="1"/>
              <a:t>cerddinen</a:t>
            </a:r>
          </a:p>
          <a:p>
            <a:pPr algn="just" defTabSz="720000">
              <a:tabLst>
                <a:tab pos="1620000" algn="l"/>
                <a:tab pos="1800000" algn="l"/>
              </a:tabLst>
            </a:pPr>
            <a:r>
              <a:rPr lang="en-IE"/>
              <a:t>‘duck’	</a:t>
            </a:r>
            <a:r>
              <a:rPr lang="en-IE" i="1"/>
              <a:t>lacha</a:t>
            </a:r>
            <a:r>
              <a:rPr lang="en-IE"/>
              <a:t>		</a:t>
            </a:r>
            <a:r>
              <a:rPr lang="en-IE" i="1"/>
              <a:t>hwyad </a:t>
            </a:r>
            <a:r>
              <a:rPr lang="en-IE"/>
              <a:t>(?)</a:t>
            </a:r>
          </a:p>
          <a:p>
            <a:pPr algn="just" defTabSz="720000">
              <a:tabLst>
                <a:tab pos="1620000" algn="l"/>
                <a:tab pos="1800000" algn="l"/>
              </a:tabLst>
            </a:pPr>
            <a:r>
              <a:rPr lang="en-IE"/>
              <a:t>‘blackbird’	</a:t>
            </a:r>
            <a:r>
              <a:rPr lang="en-IE" i="1"/>
              <a:t>lon</a:t>
            </a:r>
            <a:r>
              <a:rPr lang="en-IE"/>
              <a:t>		</a:t>
            </a:r>
            <a:r>
              <a:rPr lang="en-IE" i="1"/>
              <a:t>mwyalch</a:t>
            </a:r>
            <a:r>
              <a:rPr lang="en-IE"/>
              <a:t> (?)</a:t>
            </a:r>
          </a:p>
          <a:p>
            <a:pPr algn="just" defTabSz="720000">
              <a:tabLst>
                <a:tab pos="1620000" algn="l"/>
                <a:tab pos="1800000" algn="l"/>
              </a:tabLst>
            </a:pPr>
            <a:r>
              <a:rPr lang="en-IE"/>
              <a:t>‘beetle, chafer’	</a:t>
            </a:r>
            <a:r>
              <a:rPr lang="en-IE" i="1"/>
              <a:t>dega</a:t>
            </a:r>
            <a:r>
              <a:rPr lang="en-IE"/>
              <a:t>		</a:t>
            </a:r>
            <a:r>
              <a:rPr lang="en-IE" i="1"/>
              <a:t>chwilen</a:t>
            </a:r>
            <a:r>
              <a:rPr lang="en-IE"/>
              <a:t>, </a:t>
            </a:r>
            <a:r>
              <a:rPr lang="en-IE" i="1"/>
              <a:t>gordd</a:t>
            </a:r>
          </a:p>
          <a:p>
            <a:pPr algn="just" defTabSz="720000">
              <a:tabLst>
                <a:tab pos="1620000" algn="l"/>
                <a:tab pos="1800000" algn="l"/>
              </a:tabLst>
            </a:pPr>
            <a:r>
              <a:rPr lang="en-IE"/>
              <a:t>‘weasel’	</a:t>
            </a:r>
            <a:r>
              <a:rPr lang="en-IE" i="1"/>
              <a:t>ness</a:t>
            </a:r>
          </a:p>
          <a:p>
            <a:pPr algn="just" defTabSz="720000">
              <a:tabLst>
                <a:tab pos="1620000" algn="l"/>
                <a:tab pos="1800000" algn="l"/>
              </a:tabLst>
            </a:pPr>
            <a:r>
              <a:rPr lang="en-IE"/>
              <a:t>‘crab’	</a:t>
            </a:r>
            <a:r>
              <a:rPr lang="en-IE" i="1"/>
              <a:t>partán</a:t>
            </a:r>
            <a:r>
              <a:rPr lang="en-IE"/>
              <a:t>	</a:t>
            </a:r>
            <a:r>
              <a:rPr lang="en-IE" i="1"/>
              <a:t>cranc </a:t>
            </a:r>
            <a:r>
              <a:rPr lang="en-IE"/>
              <a:t>(?)</a:t>
            </a:r>
          </a:p>
          <a:p>
            <a:pPr algn="just" defTabSz="720000">
              <a:tabLst>
                <a:tab pos="1620000" algn="l"/>
                <a:tab pos="1800000" algn="l"/>
              </a:tabLst>
            </a:pPr>
            <a:endParaRPr lang="en-IE"/>
          </a:p>
          <a:p>
            <a:pPr algn="just" defTabSz="720000">
              <a:tabLst>
                <a:tab pos="1620000" algn="l"/>
                <a:tab pos="1800000" algn="l"/>
              </a:tabLst>
            </a:pPr>
            <a:endParaRPr lang="en-IE"/>
          </a:p>
          <a:p>
            <a:pPr algn="just" defTabSz="720000">
              <a:tabLst>
                <a:tab pos="1620000" algn="l"/>
                <a:tab pos="1800000" algn="l"/>
              </a:tabLst>
            </a:pPr>
            <a:r>
              <a:rPr lang="en-IE" sz="1600" baseline="30000"/>
              <a:t>*</a:t>
            </a:r>
            <a:r>
              <a:rPr lang="en-IE" sz="1600"/>
              <a:t> </a:t>
            </a:r>
            <a:r>
              <a:rPr lang="en-IE" sz="1600" i="1"/>
              <a:t>sinnach</a:t>
            </a:r>
            <a:r>
              <a:rPr lang="en-IE" sz="1600"/>
              <a:t>, a noa word &lt; PC *</a:t>
            </a:r>
            <a:r>
              <a:rPr lang="en-IE" sz="1600" i="1"/>
              <a:t>senū̆nāko- </a:t>
            </a:r>
            <a:r>
              <a:rPr lang="en-IE" sz="1600"/>
              <a:t>‘old one’</a:t>
            </a:r>
            <a:endParaRPr lang="en-IE"/>
          </a:p>
        </p:txBody>
      </p:sp>
      <p:sp>
        <p:nvSpPr>
          <p:cNvPr id="6" name="Textfeld 5">
            <a:extLst>
              <a:ext uri="{FF2B5EF4-FFF2-40B4-BE49-F238E27FC236}">
                <a16:creationId xmlns:a16="http://schemas.microsoft.com/office/drawing/2014/main" id="{5666A49C-5CC9-48CC-8E1D-4CA49C93ADE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a:t>	</a:t>
            </a:r>
            <a:r>
              <a:rPr lang="en-IE" sz="1400">
                <a:solidFill>
                  <a:schemeClr val="bg1"/>
                </a:solidFill>
              </a:rPr>
              <a:t>David Stifter									30.8.2021</a:t>
            </a:r>
          </a:p>
        </p:txBody>
      </p:sp>
      <p:sp>
        <p:nvSpPr>
          <p:cNvPr id="7" name="Textfeld 6">
            <a:extLst>
              <a:ext uri="{FF2B5EF4-FFF2-40B4-BE49-F238E27FC236}">
                <a16:creationId xmlns:a16="http://schemas.microsoft.com/office/drawing/2014/main" id="{80BEC58B-0A23-41E0-9B90-2314C91B0C90}"/>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a:solidFill>
                  <a:schemeClr val="bg1">
                    <a:lumMod val="50000"/>
                  </a:schemeClr>
                </a:solidFill>
              </a:rPr>
              <a:t>0.   PIE</a:t>
            </a:r>
          </a:p>
          <a:p>
            <a:endParaRPr lang="en-IE">
              <a:solidFill>
                <a:schemeClr val="bg1">
                  <a:lumMod val="50000"/>
                </a:schemeClr>
              </a:solidFill>
            </a:endParaRPr>
          </a:p>
          <a:p>
            <a:pPr marL="342900" indent="-342900">
              <a:buAutoNum type="arabicPeriod"/>
            </a:pPr>
            <a:r>
              <a:rPr lang="en-IE">
                <a:solidFill>
                  <a:schemeClr val="bg1">
                    <a:lumMod val="50000"/>
                  </a:schemeClr>
                </a:solidFill>
              </a:rPr>
              <a:t>Western IE/</a:t>
            </a:r>
            <a:br>
              <a:rPr lang="en-IE">
                <a:solidFill>
                  <a:schemeClr val="bg1">
                    <a:lumMod val="50000"/>
                  </a:schemeClr>
                </a:solidFill>
              </a:rPr>
            </a:br>
            <a:r>
              <a:rPr lang="en-IE">
                <a:solidFill>
                  <a:schemeClr val="bg1">
                    <a:lumMod val="50000"/>
                  </a:schemeClr>
                </a:solidFill>
              </a:rPr>
              <a:t>Lusitano-Veneto-Italo-Celtic</a:t>
            </a:r>
            <a:br>
              <a:rPr lang="en-IE">
                <a:solidFill>
                  <a:schemeClr val="bg1">
                    <a:lumMod val="50000"/>
                  </a:schemeClr>
                </a:solidFill>
              </a:rPr>
            </a:br>
            <a:r>
              <a:rPr lang="en-IE">
                <a:solidFill>
                  <a:schemeClr val="bg1">
                    <a:lumMod val="50000"/>
                  </a:schemeClr>
                </a:solidFill>
              </a:rPr>
              <a:t>[Western Central Europe?]</a:t>
            </a:r>
          </a:p>
          <a:p>
            <a:pPr marL="342900" indent="-342900">
              <a:buAutoNum type="arabicPeriod"/>
            </a:pPr>
            <a:endParaRPr lang="en-IE">
              <a:solidFill>
                <a:schemeClr val="bg1">
                  <a:lumMod val="50000"/>
                </a:schemeClr>
              </a:solidFill>
            </a:endParaRPr>
          </a:p>
          <a:p>
            <a:pPr marL="342900" indent="-342900">
              <a:buAutoNum type="arabicPeriod"/>
            </a:pPr>
            <a:r>
              <a:rPr lang="en-IE">
                <a:solidFill>
                  <a:schemeClr val="bg1">
                    <a:lumMod val="50000"/>
                  </a:schemeClr>
                </a:solidFill>
              </a:rPr>
              <a:t>Proto-Celtic</a:t>
            </a:r>
            <a:br>
              <a:rPr lang="en-IE">
                <a:solidFill>
                  <a:schemeClr val="bg1">
                    <a:lumMod val="50000"/>
                  </a:schemeClr>
                </a:solidFill>
              </a:rPr>
            </a:br>
            <a:r>
              <a:rPr lang="en-IE">
                <a:solidFill>
                  <a:schemeClr val="bg1">
                    <a:lumMod val="50000"/>
                  </a:schemeClr>
                </a:solidFill>
              </a:rPr>
              <a:t>[Western Central Europe?]</a:t>
            </a:r>
          </a:p>
          <a:p>
            <a:pPr marL="342900" indent="-342900">
              <a:buAutoNum type="arabicPeriod"/>
            </a:pPr>
            <a:endParaRPr lang="en-IE"/>
          </a:p>
          <a:p>
            <a:pPr marL="342900" indent="-342900">
              <a:buAutoNum type="arabicPeriod"/>
            </a:pPr>
            <a:r>
              <a:rPr lang="en-IE"/>
              <a:t>Insular Celtic</a:t>
            </a:r>
            <a:br>
              <a:rPr lang="en-IE"/>
            </a:br>
            <a:r>
              <a:rPr lang="en-IE"/>
              <a:t>[Britain?]</a:t>
            </a:r>
          </a:p>
          <a:p>
            <a:pPr marL="342900" indent="-342900">
              <a:buAutoNum type="arabicPeriod"/>
            </a:pPr>
            <a:endParaRPr lang="en-IE"/>
          </a:p>
          <a:p>
            <a:pPr marL="342900" indent="-342900">
              <a:buAutoNum type="arabicPeriod"/>
            </a:pPr>
            <a:r>
              <a:rPr lang="en-IE"/>
              <a:t>Goidelic</a:t>
            </a:r>
            <a:br>
              <a:rPr lang="en-IE"/>
            </a:br>
            <a:r>
              <a:rPr lang="en-IE"/>
              <a:t>[Ireland]</a:t>
            </a:r>
          </a:p>
          <a:p>
            <a:pPr marL="342900" indent="-342900">
              <a:buAutoNum type="arabicPeriod"/>
            </a:pPr>
            <a:endParaRPr lang="en-IE"/>
          </a:p>
        </p:txBody>
      </p:sp>
      <p:pic>
        <p:nvPicPr>
          <p:cNvPr id="9" name="Grafik 8">
            <a:extLst>
              <a:ext uri="{FF2B5EF4-FFF2-40B4-BE49-F238E27FC236}">
                <a16:creationId xmlns:a16="http://schemas.microsoft.com/office/drawing/2014/main" id="{0781F8F1-13B2-4708-A828-3D71833CAD39}"/>
              </a:ext>
            </a:extLst>
          </p:cNvPr>
          <p:cNvPicPr>
            <a:picLocks noChangeAspect="1"/>
          </p:cNvPicPr>
          <p:nvPr/>
        </p:nvPicPr>
        <p:blipFill rotWithShape="1">
          <a:blip r:embed="rId2"/>
          <a:srcRect l="14501" t="9931" r="4694" b="6395"/>
          <a:stretch/>
        </p:blipFill>
        <p:spPr>
          <a:xfrm>
            <a:off x="2577103" y="3502230"/>
            <a:ext cx="2116191" cy="2854120"/>
          </a:xfrm>
          <a:prstGeom prst="rect">
            <a:avLst/>
          </a:prstGeom>
        </p:spPr>
      </p:pic>
      <p:sp>
        <p:nvSpPr>
          <p:cNvPr id="10" name="Textfeld 9">
            <a:extLst>
              <a:ext uri="{FF2B5EF4-FFF2-40B4-BE49-F238E27FC236}">
                <a16:creationId xmlns:a16="http://schemas.microsoft.com/office/drawing/2014/main" id="{B0D55882-E9FA-4C0C-AD03-D9C6EA45AA4E}"/>
              </a:ext>
            </a:extLst>
          </p:cNvPr>
          <p:cNvSpPr txBox="1"/>
          <p:nvPr/>
        </p:nvSpPr>
        <p:spPr>
          <a:xfrm>
            <a:off x="3734281" y="4773845"/>
            <a:ext cx="869055" cy="769441"/>
          </a:xfrm>
          <a:prstGeom prst="rect">
            <a:avLst/>
          </a:prstGeom>
          <a:noFill/>
        </p:spPr>
        <p:txBody>
          <a:bodyPr wrap="square" rtlCol="0">
            <a:spAutoFit/>
          </a:bodyPr>
          <a:lstStyle/>
          <a:p>
            <a:r>
              <a:rPr lang="en-IE" sz="4400" b="1">
                <a:solidFill>
                  <a:schemeClr val="bg1"/>
                </a:solidFill>
              </a:rPr>
              <a:t>?</a:t>
            </a:r>
          </a:p>
        </p:txBody>
      </p:sp>
      <p:sp>
        <p:nvSpPr>
          <p:cNvPr id="15" name="Pfeil: nach links 14">
            <a:extLst>
              <a:ext uri="{FF2B5EF4-FFF2-40B4-BE49-F238E27FC236}">
                <a16:creationId xmlns:a16="http://schemas.microsoft.com/office/drawing/2014/main" id="{D76EF703-2114-490B-81C2-9F6C733AF82A}"/>
              </a:ext>
            </a:extLst>
          </p:cNvPr>
          <p:cNvSpPr/>
          <p:nvPr/>
        </p:nvSpPr>
        <p:spPr>
          <a:xfrm rot="2355347">
            <a:off x="4132178" y="5312501"/>
            <a:ext cx="503853" cy="253320"/>
          </a:xfrm>
          <a:prstGeom prst="lef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6" name="Pfeil: nach links 15">
            <a:extLst>
              <a:ext uri="{FF2B5EF4-FFF2-40B4-BE49-F238E27FC236}">
                <a16:creationId xmlns:a16="http://schemas.microsoft.com/office/drawing/2014/main" id="{E65714D7-CB64-4349-B259-8753554D5177}"/>
              </a:ext>
            </a:extLst>
          </p:cNvPr>
          <p:cNvSpPr/>
          <p:nvPr/>
        </p:nvSpPr>
        <p:spPr>
          <a:xfrm rot="19663819">
            <a:off x="3262033" y="4584971"/>
            <a:ext cx="305264" cy="159744"/>
          </a:xfrm>
          <a:prstGeom prst="lef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Textfeld 16">
            <a:extLst>
              <a:ext uri="{FF2B5EF4-FFF2-40B4-BE49-F238E27FC236}">
                <a16:creationId xmlns:a16="http://schemas.microsoft.com/office/drawing/2014/main" id="{6AE73ACC-8E00-4454-9F76-258AF0D9CD53}"/>
              </a:ext>
            </a:extLst>
          </p:cNvPr>
          <p:cNvSpPr txBox="1"/>
          <p:nvPr/>
        </p:nvSpPr>
        <p:spPr>
          <a:xfrm>
            <a:off x="2908465" y="4553342"/>
            <a:ext cx="869055" cy="769441"/>
          </a:xfrm>
          <a:prstGeom prst="rect">
            <a:avLst/>
          </a:prstGeom>
          <a:noFill/>
        </p:spPr>
        <p:txBody>
          <a:bodyPr wrap="square" rtlCol="0">
            <a:spAutoFit/>
          </a:bodyPr>
          <a:lstStyle/>
          <a:p>
            <a:r>
              <a:rPr lang="en-IE" sz="4400" b="1">
                <a:solidFill>
                  <a:schemeClr val="bg1"/>
                </a:solidFill>
              </a:rPr>
              <a:t>!</a:t>
            </a:r>
          </a:p>
        </p:txBody>
      </p:sp>
      <p:sp>
        <p:nvSpPr>
          <p:cNvPr id="20" name="Titel 1">
            <a:extLst>
              <a:ext uri="{FF2B5EF4-FFF2-40B4-BE49-F238E27FC236}">
                <a16:creationId xmlns:a16="http://schemas.microsoft.com/office/drawing/2014/main" id="{4833A877-21D0-4E51-98F8-7AA5799DE625}"/>
              </a:ext>
            </a:extLst>
          </p:cNvPr>
          <p:cNvSpPr txBox="1">
            <a:spLocks/>
          </p:cNvSpPr>
          <p:nvPr/>
        </p:nvSpPr>
        <p:spPr>
          <a:xfrm>
            <a:off x="838200" y="3651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Stages 3-4: Insular Celtic – Britain and Ireland (late 1</a:t>
            </a:r>
            <a:r>
              <a:rPr lang="en-IE" sz="2400" baseline="30000">
                <a:solidFill>
                  <a:schemeClr val="bg1"/>
                </a:solidFill>
              </a:rPr>
              <a:t>st</a:t>
            </a:r>
            <a:r>
              <a:rPr lang="en-IE" sz="2400">
                <a:solidFill>
                  <a:schemeClr val="bg1"/>
                </a:solidFill>
              </a:rPr>
              <a:t> mill. </a:t>
            </a:r>
            <a:r>
              <a:rPr lang="en-IE" sz="2400" cap="small">
                <a:solidFill>
                  <a:schemeClr val="bg1"/>
                </a:solidFill>
              </a:rPr>
              <a:t>b.c.</a:t>
            </a:r>
            <a:r>
              <a:rPr lang="en-IE" sz="2400">
                <a:solidFill>
                  <a:schemeClr val="bg1"/>
                </a:solidFill>
              </a:rPr>
              <a:t>?)</a:t>
            </a:r>
          </a:p>
        </p:txBody>
      </p:sp>
    </p:spTree>
    <p:extLst>
      <p:ext uri="{BB962C8B-B14F-4D97-AF65-F5344CB8AC3E}">
        <p14:creationId xmlns:p14="http://schemas.microsoft.com/office/powerpoint/2010/main" val="1343147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1" y="1227221"/>
            <a:ext cx="6308557" cy="338554"/>
          </a:xfrm>
          <a:prstGeom prst="rect">
            <a:avLst/>
          </a:prstGeom>
          <a:noFill/>
        </p:spPr>
        <p:txBody>
          <a:bodyPr wrap="square" rtlCol="0">
            <a:spAutoFit/>
          </a:bodyPr>
          <a:lstStyle/>
          <a:p>
            <a:pPr>
              <a:spcAft>
                <a:spcPts val="600"/>
              </a:spcAft>
            </a:pPr>
            <a:r>
              <a:rPr lang="en-IE" sz="1600"/>
              <a:t>’</a:t>
            </a:r>
            <a:endParaRPr lang="en-IE"/>
          </a:p>
        </p:txBody>
      </p:sp>
      <p:sp>
        <p:nvSpPr>
          <p:cNvPr id="6" name="Textfeld 5">
            <a:extLst>
              <a:ext uri="{FF2B5EF4-FFF2-40B4-BE49-F238E27FC236}">
                <a16:creationId xmlns:a16="http://schemas.microsoft.com/office/drawing/2014/main" id="{5666A49C-5CC9-48CC-8E1D-4CA49C93ADE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a:t>	</a:t>
            </a:r>
            <a:r>
              <a:rPr lang="en-IE" sz="1400">
                <a:solidFill>
                  <a:schemeClr val="bg1"/>
                </a:solidFill>
              </a:rPr>
              <a:t>David Stifter									30.8.2021</a:t>
            </a:r>
          </a:p>
        </p:txBody>
      </p:sp>
      <p:sp>
        <p:nvSpPr>
          <p:cNvPr id="7" name="Textfeld 6">
            <a:extLst>
              <a:ext uri="{FF2B5EF4-FFF2-40B4-BE49-F238E27FC236}">
                <a16:creationId xmlns:a16="http://schemas.microsoft.com/office/drawing/2014/main" id="{80BEC58B-0A23-41E0-9B90-2314C91B0C90}"/>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a:solidFill>
                  <a:schemeClr val="bg1">
                    <a:lumMod val="50000"/>
                  </a:schemeClr>
                </a:solidFill>
              </a:rPr>
              <a:t>0.   PIE</a:t>
            </a:r>
          </a:p>
          <a:p>
            <a:endParaRPr lang="en-IE"/>
          </a:p>
          <a:p>
            <a:pPr marL="342900" indent="-342900">
              <a:buAutoNum type="arabicPeriod"/>
            </a:pPr>
            <a:r>
              <a:rPr lang="en-IE"/>
              <a:t>Western IE/</a:t>
            </a:r>
            <a:br>
              <a:rPr lang="en-IE"/>
            </a:br>
            <a:r>
              <a:rPr lang="en-IE"/>
              <a:t>Lusitano-Veneto-Italo-Celtic</a:t>
            </a:r>
            <a:br>
              <a:rPr lang="en-IE"/>
            </a:br>
            <a:r>
              <a:rPr lang="en-IE"/>
              <a:t>[Western Central Europe?]</a:t>
            </a:r>
          </a:p>
          <a:p>
            <a:pPr marL="342900" indent="-342900">
              <a:buAutoNum type="arabicPeriod"/>
            </a:pPr>
            <a:endParaRPr lang="en-IE"/>
          </a:p>
          <a:p>
            <a:pPr marL="342900" indent="-342900">
              <a:buAutoNum type="arabicPeriod"/>
            </a:pPr>
            <a:r>
              <a:rPr lang="en-IE"/>
              <a:t>Proto-Celtic</a:t>
            </a:r>
            <a:br>
              <a:rPr lang="en-IE"/>
            </a:br>
            <a:r>
              <a:rPr lang="en-IE"/>
              <a:t>[Western Central Europe?]</a:t>
            </a:r>
          </a:p>
          <a:p>
            <a:pPr marL="342900" indent="-342900">
              <a:buAutoNum type="arabicPeriod"/>
            </a:pPr>
            <a:endParaRPr lang="en-IE"/>
          </a:p>
          <a:p>
            <a:pPr marL="342900" indent="-342900">
              <a:buAutoNum type="arabicPeriod"/>
            </a:pPr>
            <a:r>
              <a:rPr lang="en-IE"/>
              <a:t>Insular Celtic</a:t>
            </a:r>
            <a:br>
              <a:rPr lang="en-IE"/>
            </a:br>
            <a:r>
              <a:rPr lang="en-IE"/>
              <a:t>[Britain?]</a:t>
            </a:r>
          </a:p>
          <a:p>
            <a:pPr marL="342900" indent="-342900">
              <a:buAutoNum type="arabicPeriod"/>
            </a:pPr>
            <a:endParaRPr lang="en-IE"/>
          </a:p>
          <a:p>
            <a:pPr marL="342900" indent="-342900">
              <a:buAutoNum type="arabicPeriod"/>
            </a:pPr>
            <a:r>
              <a:rPr lang="en-IE"/>
              <a:t>Goidelic</a:t>
            </a:r>
            <a:br>
              <a:rPr lang="en-IE"/>
            </a:br>
            <a:r>
              <a:rPr lang="en-IE"/>
              <a:t>[Ireland]</a:t>
            </a:r>
          </a:p>
          <a:p>
            <a:pPr marL="342900" indent="-342900">
              <a:buAutoNum type="arabicPeriod"/>
            </a:pPr>
            <a:endParaRPr lang="en-IE"/>
          </a:p>
        </p:txBody>
      </p:sp>
      <p:sp>
        <p:nvSpPr>
          <p:cNvPr id="20" name="Titel 1">
            <a:extLst>
              <a:ext uri="{FF2B5EF4-FFF2-40B4-BE49-F238E27FC236}">
                <a16:creationId xmlns:a16="http://schemas.microsoft.com/office/drawing/2014/main" id="{4833A877-21D0-4E51-98F8-7AA5799DE625}"/>
              </a:ext>
            </a:extLst>
          </p:cNvPr>
          <p:cNvSpPr txBox="1">
            <a:spLocks/>
          </p:cNvSpPr>
          <p:nvPr/>
        </p:nvSpPr>
        <p:spPr>
          <a:xfrm>
            <a:off x="838200" y="3651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Stages 1-4</a:t>
            </a:r>
          </a:p>
        </p:txBody>
      </p:sp>
      <p:sp>
        <p:nvSpPr>
          <p:cNvPr id="2" name="Textfeld 1">
            <a:extLst>
              <a:ext uri="{FF2B5EF4-FFF2-40B4-BE49-F238E27FC236}">
                <a16:creationId xmlns:a16="http://schemas.microsoft.com/office/drawing/2014/main" id="{10B727C1-8E33-4E26-840D-62FCD4A11439}"/>
              </a:ext>
            </a:extLst>
          </p:cNvPr>
          <p:cNvSpPr txBox="1"/>
          <p:nvPr/>
        </p:nvSpPr>
        <p:spPr>
          <a:xfrm>
            <a:off x="4217437" y="1687070"/>
            <a:ext cx="827804" cy="338554"/>
          </a:xfrm>
          <a:prstGeom prst="rect">
            <a:avLst/>
          </a:prstGeom>
          <a:noFill/>
        </p:spPr>
        <p:txBody>
          <a:bodyPr wrap="square" rtlCol="0">
            <a:spAutoFit/>
          </a:bodyPr>
          <a:lstStyle/>
          <a:p>
            <a:r>
              <a:rPr lang="en-IE" sz="1600"/>
              <a:t>SubL 1</a:t>
            </a:r>
          </a:p>
        </p:txBody>
      </p:sp>
      <p:sp>
        <p:nvSpPr>
          <p:cNvPr id="12" name="Textfeld 11">
            <a:extLst>
              <a:ext uri="{FF2B5EF4-FFF2-40B4-BE49-F238E27FC236}">
                <a16:creationId xmlns:a16="http://schemas.microsoft.com/office/drawing/2014/main" id="{14C64B02-634A-4D3E-9F53-B74FF2416676}"/>
              </a:ext>
            </a:extLst>
          </p:cNvPr>
          <p:cNvSpPr txBox="1"/>
          <p:nvPr/>
        </p:nvSpPr>
        <p:spPr>
          <a:xfrm>
            <a:off x="4217437" y="4849284"/>
            <a:ext cx="827804" cy="338554"/>
          </a:xfrm>
          <a:prstGeom prst="rect">
            <a:avLst/>
          </a:prstGeom>
          <a:noFill/>
        </p:spPr>
        <p:txBody>
          <a:bodyPr wrap="square" rtlCol="0">
            <a:spAutoFit/>
          </a:bodyPr>
          <a:lstStyle/>
          <a:p>
            <a:r>
              <a:rPr lang="en-IE" sz="1600"/>
              <a:t>SubL 7</a:t>
            </a:r>
          </a:p>
        </p:txBody>
      </p:sp>
      <p:sp>
        <p:nvSpPr>
          <p:cNvPr id="13" name="Textfeld 12">
            <a:extLst>
              <a:ext uri="{FF2B5EF4-FFF2-40B4-BE49-F238E27FC236}">
                <a16:creationId xmlns:a16="http://schemas.microsoft.com/office/drawing/2014/main" id="{3CAB49D8-6021-4CAA-96A5-915F1A8F752A}"/>
              </a:ext>
            </a:extLst>
          </p:cNvPr>
          <p:cNvSpPr txBox="1"/>
          <p:nvPr/>
        </p:nvSpPr>
        <p:spPr>
          <a:xfrm>
            <a:off x="4217437" y="2470671"/>
            <a:ext cx="827804" cy="338554"/>
          </a:xfrm>
          <a:prstGeom prst="rect">
            <a:avLst/>
          </a:prstGeom>
          <a:noFill/>
        </p:spPr>
        <p:txBody>
          <a:bodyPr wrap="square" rtlCol="0">
            <a:spAutoFit/>
          </a:bodyPr>
          <a:lstStyle/>
          <a:p>
            <a:r>
              <a:rPr lang="en-IE" sz="1600"/>
              <a:t>SubL 2</a:t>
            </a:r>
          </a:p>
        </p:txBody>
      </p:sp>
      <p:sp>
        <p:nvSpPr>
          <p:cNvPr id="14" name="Textfeld 13">
            <a:extLst>
              <a:ext uri="{FF2B5EF4-FFF2-40B4-BE49-F238E27FC236}">
                <a16:creationId xmlns:a16="http://schemas.microsoft.com/office/drawing/2014/main" id="{5E4F182D-4F43-4394-8E4D-095C146AF4A1}"/>
              </a:ext>
            </a:extLst>
          </p:cNvPr>
          <p:cNvSpPr txBox="1"/>
          <p:nvPr/>
        </p:nvSpPr>
        <p:spPr>
          <a:xfrm>
            <a:off x="4217437" y="3911446"/>
            <a:ext cx="827804" cy="338554"/>
          </a:xfrm>
          <a:prstGeom prst="rect">
            <a:avLst/>
          </a:prstGeom>
          <a:noFill/>
        </p:spPr>
        <p:txBody>
          <a:bodyPr wrap="square" rtlCol="0">
            <a:spAutoFit/>
          </a:bodyPr>
          <a:lstStyle/>
          <a:p>
            <a:r>
              <a:rPr lang="en-IE" sz="1600"/>
              <a:t>SubL 5</a:t>
            </a:r>
          </a:p>
        </p:txBody>
      </p:sp>
      <p:sp>
        <p:nvSpPr>
          <p:cNvPr id="18" name="Textfeld 17">
            <a:extLst>
              <a:ext uri="{FF2B5EF4-FFF2-40B4-BE49-F238E27FC236}">
                <a16:creationId xmlns:a16="http://schemas.microsoft.com/office/drawing/2014/main" id="{15BB639D-336C-4128-A0A8-36C412002C0B}"/>
              </a:ext>
            </a:extLst>
          </p:cNvPr>
          <p:cNvSpPr txBox="1"/>
          <p:nvPr/>
        </p:nvSpPr>
        <p:spPr>
          <a:xfrm>
            <a:off x="4224967" y="3443758"/>
            <a:ext cx="827804" cy="338554"/>
          </a:xfrm>
          <a:prstGeom prst="rect">
            <a:avLst/>
          </a:prstGeom>
          <a:noFill/>
        </p:spPr>
        <p:txBody>
          <a:bodyPr wrap="square" rtlCol="0">
            <a:spAutoFit/>
          </a:bodyPr>
          <a:lstStyle/>
          <a:p>
            <a:r>
              <a:rPr lang="en-IE" sz="1600"/>
              <a:t>SubL 4</a:t>
            </a:r>
          </a:p>
        </p:txBody>
      </p:sp>
      <p:sp>
        <p:nvSpPr>
          <p:cNvPr id="19" name="Textfeld 18">
            <a:extLst>
              <a:ext uri="{FF2B5EF4-FFF2-40B4-BE49-F238E27FC236}">
                <a16:creationId xmlns:a16="http://schemas.microsoft.com/office/drawing/2014/main" id="{02CFCAB9-731B-4AE3-8303-CCF65DC180F7}"/>
              </a:ext>
            </a:extLst>
          </p:cNvPr>
          <p:cNvSpPr txBox="1"/>
          <p:nvPr/>
        </p:nvSpPr>
        <p:spPr>
          <a:xfrm>
            <a:off x="4201887" y="2973608"/>
            <a:ext cx="827804" cy="338554"/>
          </a:xfrm>
          <a:prstGeom prst="rect">
            <a:avLst/>
          </a:prstGeom>
          <a:noFill/>
        </p:spPr>
        <p:txBody>
          <a:bodyPr wrap="square" rtlCol="0">
            <a:spAutoFit/>
          </a:bodyPr>
          <a:lstStyle/>
          <a:p>
            <a:r>
              <a:rPr lang="en-IE" sz="1600"/>
              <a:t>SubL 3</a:t>
            </a:r>
          </a:p>
        </p:txBody>
      </p:sp>
      <p:sp>
        <p:nvSpPr>
          <p:cNvPr id="24" name="Textfeld 23">
            <a:extLst>
              <a:ext uri="{FF2B5EF4-FFF2-40B4-BE49-F238E27FC236}">
                <a16:creationId xmlns:a16="http://schemas.microsoft.com/office/drawing/2014/main" id="{33A629DF-84E5-40AF-8CD1-3FFC8B33BE26}"/>
              </a:ext>
            </a:extLst>
          </p:cNvPr>
          <p:cNvSpPr txBox="1"/>
          <p:nvPr/>
        </p:nvSpPr>
        <p:spPr>
          <a:xfrm>
            <a:off x="4217437" y="4378760"/>
            <a:ext cx="827804" cy="338554"/>
          </a:xfrm>
          <a:prstGeom prst="rect">
            <a:avLst/>
          </a:prstGeom>
          <a:noFill/>
        </p:spPr>
        <p:txBody>
          <a:bodyPr wrap="square" rtlCol="0">
            <a:spAutoFit/>
          </a:bodyPr>
          <a:lstStyle/>
          <a:p>
            <a:r>
              <a:rPr lang="en-IE" sz="1600"/>
              <a:t>SubL 6</a:t>
            </a:r>
          </a:p>
        </p:txBody>
      </p:sp>
      <p:sp>
        <p:nvSpPr>
          <p:cNvPr id="25" name="Pfeil: nach links 24">
            <a:extLst>
              <a:ext uri="{FF2B5EF4-FFF2-40B4-BE49-F238E27FC236}">
                <a16:creationId xmlns:a16="http://schemas.microsoft.com/office/drawing/2014/main" id="{9F9DD431-5773-44E5-A5A4-878478F96C1E}"/>
              </a:ext>
            </a:extLst>
          </p:cNvPr>
          <p:cNvSpPr/>
          <p:nvPr/>
        </p:nvSpPr>
        <p:spPr>
          <a:xfrm>
            <a:off x="3586066" y="1803032"/>
            <a:ext cx="631371" cy="125451"/>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6" name="Pfeil: nach links 25">
            <a:extLst>
              <a:ext uri="{FF2B5EF4-FFF2-40B4-BE49-F238E27FC236}">
                <a16:creationId xmlns:a16="http://schemas.microsoft.com/office/drawing/2014/main" id="{4F4BD587-F3F8-430D-9FE7-7D27AC983510}"/>
              </a:ext>
            </a:extLst>
          </p:cNvPr>
          <p:cNvSpPr/>
          <p:nvPr/>
        </p:nvSpPr>
        <p:spPr>
          <a:xfrm>
            <a:off x="3586065" y="3064325"/>
            <a:ext cx="631371" cy="125451"/>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7" name="Pfeil: nach links 26">
            <a:extLst>
              <a:ext uri="{FF2B5EF4-FFF2-40B4-BE49-F238E27FC236}">
                <a16:creationId xmlns:a16="http://schemas.microsoft.com/office/drawing/2014/main" id="{DC664B76-8C49-408A-8339-258C71137AB0}"/>
              </a:ext>
            </a:extLst>
          </p:cNvPr>
          <p:cNvSpPr/>
          <p:nvPr/>
        </p:nvSpPr>
        <p:spPr>
          <a:xfrm rot="1677746">
            <a:off x="3645137" y="2390130"/>
            <a:ext cx="645613" cy="116740"/>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9" name="Pfeil: nach links 28">
            <a:extLst>
              <a:ext uri="{FF2B5EF4-FFF2-40B4-BE49-F238E27FC236}">
                <a16:creationId xmlns:a16="http://schemas.microsoft.com/office/drawing/2014/main" id="{8E4BCF0F-423A-47C4-9B72-3FFCC0B43B61}"/>
              </a:ext>
            </a:extLst>
          </p:cNvPr>
          <p:cNvSpPr/>
          <p:nvPr/>
        </p:nvSpPr>
        <p:spPr>
          <a:xfrm rot="20084403">
            <a:off x="3642049" y="2788870"/>
            <a:ext cx="631371" cy="125451"/>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0" name="Pfeil: nach links 29">
            <a:extLst>
              <a:ext uri="{FF2B5EF4-FFF2-40B4-BE49-F238E27FC236}">
                <a16:creationId xmlns:a16="http://schemas.microsoft.com/office/drawing/2014/main" id="{02CEE8F4-1DB1-44ED-8AF2-36448120014A}"/>
              </a:ext>
            </a:extLst>
          </p:cNvPr>
          <p:cNvSpPr/>
          <p:nvPr/>
        </p:nvSpPr>
        <p:spPr>
          <a:xfrm rot="1455261">
            <a:off x="3604505" y="3357233"/>
            <a:ext cx="631371" cy="125451"/>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1" name="Pfeil: nach links 30">
            <a:extLst>
              <a:ext uri="{FF2B5EF4-FFF2-40B4-BE49-F238E27FC236}">
                <a16:creationId xmlns:a16="http://schemas.microsoft.com/office/drawing/2014/main" id="{3AF059BF-FFDE-4F0E-8B9D-5A5DAC39AA7C}"/>
              </a:ext>
            </a:extLst>
          </p:cNvPr>
          <p:cNvSpPr/>
          <p:nvPr/>
        </p:nvSpPr>
        <p:spPr>
          <a:xfrm rot="20583518">
            <a:off x="3561118" y="3681550"/>
            <a:ext cx="631371" cy="125451"/>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2" name="Pfeil: nach links 31">
            <a:extLst>
              <a:ext uri="{FF2B5EF4-FFF2-40B4-BE49-F238E27FC236}">
                <a16:creationId xmlns:a16="http://schemas.microsoft.com/office/drawing/2014/main" id="{2388E434-5BFA-4077-95C6-A1C876BFF332}"/>
              </a:ext>
            </a:extLst>
          </p:cNvPr>
          <p:cNvSpPr/>
          <p:nvPr/>
        </p:nvSpPr>
        <p:spPr>
          <a:xfrm>
            <a:off x="3556539" y="4010979"/>
            <a:ext cx="631371" cy="125451"/>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3" name="Pfeil: nach links 32">
            <a:extLst>
              <a:ext uri="{FF2B5EF4-FFF2-40B4-BE49-F238E27FC236}">
                <a16:creationId xmlns:a16="http://schemas.microsoft.com/office/drawing/2014/main" id="{E59C6AE6-A968-4EE2-BE25-A7C26112A68D}"/>
              </a:ext>
            </a:extLst>
          </p:cNvPr>
          <p:cNvSpPr/>
          <p:nvPr/>
        </p:nvSpPr>
        <p:spPr>
          <a:xfrm rot="20328582">
            <a:off x="3554984" y="4548785"/>
            <a:ext cx="631371" cy="125451"/>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4" name="Pfeil: nach links 33">
            <a:extLst>
              <a:ext uri="{FF2B5EF4-FFF2-40B4-BE49-F238E27FC236}">
                <a16:creationId xmlns:a16="http://schemas.microsoft.com/office/drawing/2014/main" id="{B7A24F12-BFAC-454B-9C94-FD0A433D04ED}"/>
              </a:ext>
            </a:extLst>
          </p:cNvPr>
          <p:cNvSpPr/>
          <p:nvPr/>
        </p:nvSpPr>
        <p:spPr>
          <a:xfrm>
            <a:off x="3572316" y="4916881"/>
            <a:ext cx="631371" cy="125451"/>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extfeld 3">
            <a:extLst>
              <a:ext uri="{FF2B5EF4-FFF2-40B4-BE49-F238E27FC236}">
                <a16:creationId xmlns:a16="http://schemas.microsoft.com/office/drawing/2014/main" id="{434632D8-3627-4F75-B578-E3AB1366F0F3}"/>
              </a:ext>
            </a:extLst>
          </p:cNvPr>
          <p:cNvSpPr txBox="1"/>
          <p:nvPr/>
        </p:nvSpPr>
        <p:spPr>
          <a:xfrm>
            <a:off x="4233778" y="5322784"/>
            <a:ext cx="591246" cy="369332"/>
          </a:xfrm>
          <a:prstGeom prst="rect">
            <a:avLst/>
          </a:prstGeom>
          <a:noFill/>
        </p:spPr>
        <p:txBody>
          <a:bodyPr wrap="square" rtlCol="0">
            <a:spAutoFit/>
          </a:bodyPr>
          <a:lstStyle/>
          <a:p>
            <a:r>
              <a:rPr lang="en-IE"/>
              <a:t>etc.</a:t>
            </a:r>
          </a:p>
        </p:txBody>
      </p:sp>
    </p:spTree>
    <p:extLst>
      <p:ext uri="{BB962C8B-B14F-4D97-AF65-F5344CB8AC3E}">
        <p14:creationId xmlns:p14="http://schemas.microsoft.com/office/powerpoint/2010/main" val="1954760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2" y="1227221"/>
            <a:ext cx="5269832" cy="3493264"/>
          </a:xfrm>
          <a:prstGeom prst="rect">
            <a:avLst/>
          </a:prstGeom>
          <a:noFill/>
        </p:spPr>
        <p:txBody>
          <a:bodyPr wrap="square" rtlCol="0">
            <a:spAutoFit/>
          </a:bodyPr>
          <a:lstStyle/>
          <a:p>
            <a:pPr>
              <a:spcAft>
                <a:spcPts val="600"/>
              </a:spcAft>
            </a:pPr>
            <a:r>
              <a:rPr lang="en-IE"/>
              <a:t>Schrijver (2000, 2005 &amp; 2014):</a:t>
            </a:r>
          </a:p>
          <a:p>
            <a:r>
              <a:rPr lang="en-IE" i="1"/>
              <a:t>partán/portán/partlach </a:t>
            </a:r>
            <a:r>
              <a:rPr lang="en-IE"/>
              <a:t>‘crab’</a:t>
            </a:r>
          </a:p>
          <a:p>
            <a:r>
              <a:rPr lang="en-IE"/>
              <a:t>(</a:t>
            </a:r>
            <a:r>
              <a:rPr lang="en-IE" i="1"/>
              <a:t>pattu</a:t>
            </a:r>
            <a:r>
              <a:rPr lang="en-IE"/>
              <a:t> ‘hare’)</a:t>
            </a:r>
          </a:p>
          <a:p>
            <a:r>
              <a:rPr lang="en-IE" i="1"/>
              <a:t>petta</a:t>
            </a:r>
            <a:r>
              <a:rPr lang="en-IE"/>
              <a:t> ‘pet’</a:t>
            </a:r>
          </a:p>
          <a:p>
            <a:r>
              <a:rPr lang="en-IE" i="1"/>
              <a:t>pell</a:t>
            </a:r>
            <a:r>
              <a:rPr lang="en-IE"/>
              <a:t> ‘horse’</a:t>
            </a:r>
          </a:p>
          <a:p>
            <a:r>
              <a:rPr lang="en-IE"/>
              <a:t>(</a:t>
            </a:r>
            <a:r>
              <a:rPr lang="en-IE" i="1"/>
              <a:t>pít, fít </a:t>
            </a:r>
            <a:r>
              <a:rPr lang="en-IE"/>
              <a:t>‘portion of food’)</a:t>
            </a:r>
          </a:p>
          <a:p>
            <a:r>
              <a:rPr lang="en-IE" i="1"/>
              <a:t>pluc </a:t>
            </a:r>
            <a:r>
              <a:rPr lang="en-IE"/>
              <a:t>‘round mass’</a:t>
            </a:r>
          </a:p>
          <a:p>
            <a:r>
              <a:rPr lang="en-IE" i="1"/>
              <a:t>prapp </a:t>
            </a:r>
            <a:r>
              <a:rPr lang="en-IE"/>
              <a:t>‘rapid’</a:t>
            </a:r>
          </a:p>
          <a:p>
            <a:r>
              <a:rPr lang="en-IE" i="1"/>
              <a:t>pait</a:t>
            </a:r>
            <a:r>
              <a:rPr lang="en-IE"/>
              <a:t> ‘bottle made of skin’</a:t>
            </a:r>
          </a:p>
          <a:p>
            <a:endParaRPr lang="en-IE"/>
          </a:p>
          <a:p>
            <a:r>
              <a:rPr lang="en-IE"/>
              <a:t>add:</a:t>
            </a:r>
          </a:p>
          <a:p>
            <a:r>
              <a:rPr lang="en-IE" i="1"/>
              <a:t>parn </a:t>
            </a:r>
            <a:r>
              <a:rPr lang="en-IE"/>
              <a:t>‘whale’ (gl. </a:t>
            </a:r>
            <a:r>
              <a:rPr lang="en-IE" i="1"/>
              <a:t>bloach</a:t>
            </a:r>
            <a:r>
              <a:rPr lang="en-IE"/>
              <a:t>)</a:t>
            </a:r>
          </a:p>
        </p:txBody>
      </p:sp>
      <p:pic>
        <p:nvPicPr>
          <p:cNvPr id="1026" name="Picture 2" descr="Archipelago ‣">
            <a:extLst>
              <a:ext uri="{FF2B5EF4-FFF2-40B4-BE49-F238E27FC236}">
                <a16:creationId xmlns:a16="http://schemas.microsoft.com/office/drawing/2014/main" id="{F0918779-DF56-4531-87C3-534DD17C9F6F}"/>
              </a:ext>
            </a:extLst>
          </p:cNvPr>
          <p:cNvPicPr>
            <a:picLocks noChangeAspect="1" noChangeArrowheads="1"/>
          </p:cNvPicPr>
          <p:nvPr/>
        </p:nvPicPr>
        <p:blipFill rotWithShape="1">
          <a:blip r:embed="rId2">
            <a:alphaModFix amt="65000"/>
            <a:extLst>
              <a:ext uri="{28A0092B-C50C-407E-A947-70E740481C1C}">
                <a14:useLocalDpi xmlns:a14="http://schemas.microsoft.com/office/drawing/2010/main" val="0"/>
              </a:ext>
            </a:extLst>
          </a:blip>
          <a:srcRect l="28454" t="42474" r="30357" b="37118"/>
          <a:stretch/>
        </p:blipFill>
        <p:spPr bwMode="auto">
          <a:xfrm>
            <a:off x="7875038" y="4724905"/>
            <a:ext cx="3037196" cy="1128646"/>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descr="YBL 1049">
            <a:extLst>
              <a:ext uri="{FF2B5EF4-FFF2-40B4-BE49-F238E27FC236}">
                <a16:creationId xmlns:a16="http://schemas.microsoft.com/office/drawing/2014/main" id="{19D0931C-E80B-4A19-9D3B-24302603B2EF}"/>
              </a:ext>
            </a:extLst>
          </p:cNvPr>
          <p:cNvPicPr>
            <a:picLocks noChangeAspect="1"/>
          </p:cNvPicPr>
          <p:nvPr/>
        </p:nvPicPr>
        <p:blipFill rotWithShape="1">
          <a:blip r:embed="rId3"/>
          <a:srcRect t="5345" b="64051"/>
          <a:stretch/>
        </p:blipFill>
        <p:spPr>
          <a:xfrm>
            <a:off x="7724775" y="3899050"/>
            <a:ext cx="3781425" cy="635447"/>
          </a:xfrm>
          <a:prstGeom prst="rect">
            <a:avLst/>
          </a:prstGeom>
        </p:spPr>
      </p:pic>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a:t>	</a:t>
            </a:r>
            <a:r>
              <a:rPr lang="en-IE" sz="140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a:solidFill>
                  <a:schemeClr val="bg1">
                    <a:lumMod val="50000"/>
                  </a:schemeClr>
                </a:solidFill>
              </a:rPr>
              <a:t>0.   PIE</a:t>
            </a:r>
          </a:p>
          <a:p>
            <a:endParaRPr lang="en-IE">
              <a:solidFill>
                <a:schemeClr val="bg1">
                  <a:lumMod val="50000"/>
                </a:schemeClr>
              </a:solidFill>
            </a:endParaRPr>
          </a:p>
          <a:p>
            <a:pPr marL="342900" indent="-342900">
              <a:buAutoNum type="arabicPeriod"/>
            </a:pPr>
            <a:r>
              <a:rPr lang="en-IE">
                <a:solidFill>
                  <a:schemeClr val="bg1">
                    <a:lumMod val="50000"/>
                  </a:schemeClr>
                </a:solidFill>
              </a:rPr>
              <a:t>Western IE/</a:t>
            </a:r>
            <a:br>
              <a:rPr lang="en-IE">
                <a:solidFill>
                  <a:schemeClr val="bg1">
                    <a:lumMod val="50000"/>
                  </a:schemeClr>
                </a:solidFill>
              </a:rPr>
            </a:br>
            <a:r>
              <a:rPr lang="en-IE">
                <a:solidFill>
                  <a:schemeClr val="bg1">
                    <a:lumMod val="50000"/>
                  </a:schemeClr>
                </a:solidFill>
              </a:rPr>
              <a:t>Lusitano-Veneto-Italo-Celtic</a:t>
            </a:r>
            <a:br>
              <a:rPr lang="en-IE">
                <a:solidFill>
                  <a:schemeClr val="bg1">
                    <a:lumMod val="50000"/>
                  </a:schemeClr>
                </a:solidFill>
              </a:rPr>
            </a:br>
            <a:r>
              <a:rPr lang="en-IE">
                <a:solidFill>
                  <a:schemeClr val="bg1">
                    <a:lumMod val="50000"/>
                  </a:schemeClr>
                </a:solidFill>
              </a:rPr>
              <a:t>[Western Central Europe?]</a:t>
            </a:r>
          </a:p>
          <a:p>
            <a:pPr marL="342900" indent="-342900">
              <a:buAutoNum type="arabicPeriod"/>
            </a:pPr>
            <a:endParaRPr lang="en-IE">
              <a:solidFill>
                <a:schemeClr val="bg1">
                  <a:lumMod val="50000"/>
                </a:schemeClr>
              </a:solidFill>
            </a:endParaRPr>
          </a:p>
          <a:p>
            <a:pPr marL="342900" indent="-342900">
              <a:buAutoNum type="arabicPeriod"/>
            </a:pPr>
            <a:r>
              <a:rPr lang="en-IE">
                <a:solidFill>
                  <a:schemeClr val="bg1">
                    <a:lumMod val="50000"/>
                  </a:schemeClr>
                </a:solidFill>
              </a:rPr>
              <a:t>Proto-Celtic</a:t>
            </a:r>
            <a:br>
              <a:rPr lang="en-IE">
                <a:solidFill>
                  <a:schemeClr val="bg1">
                    <a:lumMod val="50000"/>
                  </a:schemeClr>
                </a:solidFill>
              </a:rPr>
            </a:br>
            <a:r>
              <a:rPr lang="en-IE">
                <a:solidFill>
                  <a:schemeClr val="bg1">
                    <a:lumMod val="50000"/>
                  </a:schemeClr>
                </a:solidFill>
              </a:rPr>
              <a:t>[Western Central Europe?]</a:t>
            </a:r>
          </a:p>
          <a:p>
            <a:pPr marL="342900" indent="-342900">
              <a:buAutoNum type="arabicPeriod"/>
            </a:pPr>
            <a:endParaRPr lang="en-IE">
              <a:solidFill>
                <a:schemeClr val="bg1">
                  <a:lumMod val="50000"/>
                </a:schemeClr>
              </a:solidFill>
            </a:endParaRPr>
          </a:p>
          <a:p>
            <a:pPr marL="342900" indent="-342900">
              <a:buAutoNum type="arabicPeriod"/>
            </a:pPr>
            <a:r>
              <a:rPr lang="en-IE">
                <a:solidFill>
                  <a:schemeClr val="bg1">
                    <a:lumMod val="50000"/>
                  </a:schemeClr>
                </a:solidFill>
              </a:rPr>
              <a:t>Insular Celtic</a:t>
            </a:r>
            <a:br>
              <a:rPr lang="en-IE">
                <a:solidFill>
                  <a:schemeClr val="bg1">
                    <a:lumMod val="50000"/>
                  </a:schemeClr>
                </a:solidFill>
              </a:rPr>
            </a:br>
            <a:r>
              <a:rPr lang="en-IE">
                <a:solidFill>
                  <a:schemeClr val="bg1">
                    <a:lumMod val="50000"/>
                  </a:schemeClr>
                </a:solidFill>
              </a:rPr>
              <a:t>[Britain?]</a:t>
            </a:r>
          </a:p>
          <a:p>
            <a:pPr marL="342900" indent="-342900">
              <a:buAutoNum type="arabicPeriod"/>
            </a:pPr>
            <a:endParaRPr lang="en-IE"/>
          </a:p>
          <a:p>
            <a:pPr marL="342900" indent="-342900">
              <a:buAutoNum type="arabicPeriod"/>
            </a:pPr>
            <a:r>
              <a:rPr lang="en-IE"/>
              <a:t>Goidelic</a:t>
            </a:r>
            <a:br>
              <a:rPr lang="en-IE"/>
            </a:br>
            <a:r>
              <a:rPr lang="en-IE"/>
              <a:t>[Ireland]</a:t>
            </a:r>
          </a:p>
          <a:p>
            <a:pPr marL="342900" indent="-342900">
              <a:buAutoNum type="arabicPeriod"/>
            </a:pPr>
            <a:endParaRPr lang="en-IE"/>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Ireland – the </a:t>
            </a:r>
            <a:r>
              <a:rPr lang="en-IE" sz="2400" i="1">
                <a:solidFill>
                  <a:schemeClr val="bg1"/>
                </a:solidFill>
              </a:rPr>
              <a:t>p</a:t>
            </a:r>
            <a:r>
              <a:rPr lang="en-IE" sz="2400">
                <a:solidFill>
                  <a:schemeClr val="bg1"/>
                </a:solidFill>
              </a:rPr>
              <a:t>-stratum (after </a:t>
            </a:r>
            <a:r>
              <a:rPr lang="en-IE" sz="2400" i="1">
                <a:solidFill>
                  <a:schemeClr val="bg1"/>
                </a:solidFill>
              </a:rPr>
              <a:t>c</a:t>
            </a:r>
            <a:r>
              <a:rPr lang="en-IE" sz="2400">
                <a:solidFill>
                  <a:schemeClr val="bg1"/>
                </a:solidFill>
              </a:rPr>
              <a:t>. 500 a.d.)</a:t>
            </a:r>
          </a:p>
        </p:txBody>
      </p:sp>
    </p:spTree>
    <p:extLst>
      <p:ext uri="{BB962C8B-B14F-4D97-AF65-F5344CB8AC3E}">
        <p14:creationId xmlns:p14="http://schemas.microsoft.com/office/powerpoint/2010/main" val="2883653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936FDAAB-7B6C-44DD-AF0C-3BB44D23320B}"/>
              </a:ext>
            </a:extLst>
          </p:cNvPr>
          <p:cNvSpPr txBox="1"/>
          <p:nvPr/>
        </p:nvSpPr>
        <p:spPr>
          <a:xfrm>
            <a:off x="5045241" y="1227221"/>
            <a:ext cx="6585285" cy="5309146"/>
          </a:xfrm>
          <a:prstGeom prst="rect">
            <a:avLst/>
          </a:prstGeom>
          <a:noFill/>
        </p:spPr>
        <p:txBody>
          <a:bodyPr wrap="square" rtlCol="0">
            <a:spAutoFit/>
          </a:bodyPr>
          <a:lstStyle/>
          <a:p>
            <a:pPr>
              <a:spcAft>
                <a:spcPts val="600"/>
              </a:spcAft>
            </a:pPr>
            <a:r>
              <a:rPr lang="en-IE"/>
              <a:t>Mac Eoin (2007: 120-122):</a:t>
            </a:r>
          </a:p>
          <a:p>
            <a:r>
              <a:rPr lang="en-IE" i="1"/>
              <a:t>bréife</a:t>
            </a:r>
            <a:r>
              <a:rPr lang="en-IE"/>
              <a:t> ‘ring’</a:t>
            </a:r>
          </a:p>
          <a:p>
            <a:r>
              <a:rPr lang="en-IE" i="1"/>
              <a:t>cufar</a:t>
            </a:r>
            <a:r>
              <a:rPr lang="en-IE"/>
              <a:t> ‘leg’</a:t>
            </a:r>
          </a:p>
          <a:p>
            <a:r>
              <a:rPr lang="en-IE" i="1"/>
              <a:t>cuifre</a:t>
            </a:r>
            <a:r>
              <a:rPr lang="en-IE"/>
              <a:t>/</a:t>
            </a:r>
            <a:r>
              <a:rPr lang="en-IE" i="1"/>
              <a:t>cuipre </a:t>
            </a:r>
            <a:r>
              <a:rPr lang="en-IE"/>
              <a:t>‘indulgence’</a:t>
            </a:r>
          </a:p>
          <a:p>
            <a:r>
              <a:rPr lang="en-IE" i="1"/>
              <a:t>fafall</a:t>
            </a:r>
            <a:r>
              <a:rPr lang="en-IE"/>
              <a:t>/</a:t>
            </a:r>
            <a:r>
              <a:rPr lang="en-IE" i="1"/>
              <a:t>fabhal ‘</a:t>
            </a:r>
            <a:r>
              <a:rPr lang="en-IE"/>
              <a:t>filth’</a:t>
            </a:r>
            <a:endParaRPr lang="en-IE" i="1"/>
          </a:p>
          <a:p>
            <a:r>
              <a:rPr lang="en-IE" i="1"/>
              <a:t>lufe </a:t>
            </a:r>
            <a:r>
              <a:rPr lang="en-IE"/>
              <a:t>‘female’</a:t>
            </a:r>
          </a:p>
          <a:p>
            <a:r>
              <a:rPr lang="en-IE" i="1"/>
              <a:t>slife</a:t>
            </a:r>
            <a:r>
              <a:rPr lang="en-IE"/>
              <a:t> ‘broadening’</a:t>
            </a:r>
          </a:p>
          <a:p>
            <a:r>
              <a:rPr lang="en-IE" i="1"/>
              <a:t>strophais </a:t>
            </a:r>
            <a:r>
              <a:rPr lang="en-IE"/>
              <a:t>‘a covering of straw’ (?)</a:t>
            </a:r>
            <a:endParaRPr lang="en-IE" i="1"/>
          </a:p>
          <a:p>
            <a:endParaRPr lang="en-IE"/>
          </a:p>
          <a:p>
            <a:pPr>
              <a:spcAft>
                <a:spcPts val="600"/>
              </a:spcAft>
            </a:pPr>
            <a:r>
              <a:rPr lang="en-IE"/>
              <a:t>placenames:</a:t>
            </a:r>
          </a:p>
          <a:p>
            <a:r>
              <a:rPr lang="en-IE" i="1"/>
              <a:t>Aífe, Bréifne, Crufait, Dún Gaifi, Faffand, Grafand/Rafann/Raphe, Grafrenn, Life, Máfat</a:t>
            </a:r>
          </a:p>
          <a:p>
            <a:endParaRPr lang="en-IE" i="1"/>
          </a:p>
          <a:p>
            <a:pPr>
              <a:spcAft>
                <a:spcPts val="600"/>
              </a:spcAft>
            </a:pPr>
            <a:r>
              <a:rPr lang="en-IE"/>
              <a:t>but note:</a:t>
            </a:r>
          </a:p>
          <a:p>
            <a:pPr marL="342900" indent="-342900">
              <a:buAutoNum type="arabicPeriod"/>
              <a:tabLst>
                <a:tab pos="720000" algn="l"/>
              </a:tabLst>
            </a:pPr>
            <a:r>
              <a:rPr lang="en-IE"/>
              <a:t>OIr. </a:t>
            </a:r>
            <a:r>
              <a:rPr lang="en-IE" i="1"/>
              <a:t>grafann </a:t>
            </a:r>
            <a:r>
              <a:rPr lang="en-IE"/>
              <a:t>‘horse-race’ &lt; PC *</a:t>
            </a:r>
            <a:r>
              <a:rPr lang="en-IE" i="1"/>
              <a:t>gregi/o-su̯anno/ā- </a:t>
            </a:r>
            <a:r>
              <a:rPr lang="en-IE"/>
              <a:t>(</a:t>
            </a:r>
            <a:r>
              <a:rPr lang="en-IE" i="1"/>
              <a:t>uel sim.</a:t>
            </a:r>
            <a:r>
              <a:rPr lang="en-IE"/>
              <a:t>), i.e. OIr. </a:t>
            </a:r>
            <a:r>
              <a:rPr lang="en-IE" i="1"/>
              <a:t>-f- </a:t>
            </a:r>
            <a:r>
              <a:rPr lang="en-IE"/>
              <a:t>&lt; complex cluster *-</a:t>
            </a:r>
            <a:r>
              <a:rPr lang="el-GR" i="1"/>
              <a:t>γ</a:t>
            </a:r>
            <a:r>
              <a:rPr lang="de-DE" i="1"/>
              <a:t>†hu̯-</a:t>
            </a:r>
            <a:r>
              <a:rPr lang="de-DE"/>
              <a:t> &lt; PC *</a:t>
            </a:r>
            <a:r>
              <a:rPr lang="de-DE" i="1"/>
              <a:t>-gVsu̯-</a:t>
            </a:r>
            <a:endParaRPr lang="de-DE"/>
          </a:p>
          <a:p>
            <a:pPr marL="342900" indent="-342900">
              <a:buAutoNum type="arabicPeriod"/>
              <a:tabLst>
                <a:tab pos="720000" algn="l"/>
              </a:tabLst>
            </a:pPr>
            <a:r>
              <a:rPr lang="en-IE"/>
              <a:t>PN </a:t>
            </a:r>
            <a:r>
              <a:rPr lang="en-IE" i="1"/>
              <a:t>Aífe </a:t>
            </a:r>
            <a:r>
              <a:rPr lang="en-IE"/>
              <a:t>(mod. </a:t>
            </a:r>
            <a:r>
              <a:rPr lang="en-IE" i="1"/>
              <a:t>Aoife</a:t>
            </a:r>
            <a:r>
              <a:rPr lang="en-IE"/>
              <a:t>) &lt; PC *</a:t>
            </a:r>
            <a:r>
              <a:rPr lang="en-IE" i="1"/>
              <a:t>ai̯su̯ii̯ā-</a:t>
            </a:r>
            <a:r>
              <a:rPr lang="en-IE"/>
              <a:t>, fem. of Gaul. TN </a:t>
            </a:r>
            <a:r>
              <a:rPr lang="en-IE" i="1"/>
              <a:t>Aesus</a:t>
            </a:r>
            <a:r>
              <a:rPr lang="en-IE"/>
              <a:t>/</a:t>
            </a:r>
            <a:r>
              <a:rPr lang="en-IE" i="1"/>
              <a:t>Esus </a:t>
            </a:r>
            <a:br>
              <a:rPr lang="en-IE" i="1"/>
            </a:br>
            <a:r>
              <a:rPr lang="en-IE"/>
              <a:t>&lt; *</a:t>
            </a:r>
            <a:r>
              <a:rPr lang="en-IE" i="1"/>
              <a:t>ai̯su- </a:t>
            </a:r>
            <a:r>
              <a:rPr lang="en-IE"/>
              <a:t>(PIE *</a:t>
            </a:r>
            <a:r>
              <a:rPr lang="en-IE" i="1"/>
              <a:t>h₂ei̯s- </a:t>
            </a:r>
            <a:r>
              <a:rPr lang="en-IE"/>
              <a:t>‘to venerate’?)</a:t>
            </a:r>
          </a:p>
        </p:txBody>
      </p:sp>
      <p:sp>
        <p:nvSpPr>
          <p:cNvPr id="7" name="Textfeld 6">
            <a:extLst>
              <a:ext uri="{FF2B5EF4-FFF2-40B4-BE49-F238E27FC236}">
                <a16:creationId xmlns:a16="http://schemas.microsoft.com/office/drawing/2014/main" id="{656922F1-F512-4E60-853C-47C9B8DCF371}"/>
              </a:ext>
            </a:extLst>
          </p:cNvPr>
          <p:cNvSpPr txBox="1"/>
          <p:nvPr/>
        </p:nvSpPr>
        <p:spPr>
          <a:xfrm>
            <a:off x="721567" y="6576853"/>
            <a:ext cx="10748865" cy="215444"/>
          </a:xfrm>
          <a:prstGeom prst="rect">
            <a:avLst/>
          </a:prstGeom>
          <a:solidFill>
            <a:schemeClr val="bg1">
              <a:lumMod val="50000"/>
            </a:schemeClr>
          </a:solidFill>
        </p:spPr>
        <p:txBody>
          <a:bodyPr wrap="square" tIns="0" bIns="0" rtlCol="0">
            <a:spAutoFit/>
          </a:bodyPr>
          <a:lstStyle/>
          <a:p>
            <a:r>
              <a:rPr lang="en-IE" sz="1400"/>
              <a:t>	</a:t>
            </a:r>
            <a:r>
              <a:rPr lang="en-IE" sz="1400">
                <a:solidFill>
                  <a:schemeClr val="bg1"/>
                </a:solidFill>
              </a:rPr>
              <a:t>David Stifter									30.8.2021</a:t>
            </a:r>
          </a:p>
        </p:txBody>
      </p:sp>
      <p:sp>
        <p:nvSpPr>
          <p:cNvPr id="9" name="Textfeld 8">
            <a:extLst>
              <a:ext uri="{FF2B5EF4-FFF2-40B4-BE49-F238E27FC236}">
                <a16:creationId xmlns:a16="http://schemas.microsoft.com/office/drawing/2014/main" id="{AD6513D4-6C6E-4966-9ADD-B7900505640C}"/>
              </a:ext>
            </a:extLst>
          </p:cNvPr>
          <p:cNvSpPr txBox="1"/>
          <p:nvPr/>
        </p:nvSpPr>
        <p:spPr>
          <a:xfrm>
            <a:off x="838201" y="1130968"/>
            <a:ext cx="3211286" cy="4247317"/>
          </a:xfrm>
          <a:prstGeom prst="rect">
            <a:avLst/>
          </a:prstGeom>
          <a:solidFill>
            <a:schemeClr val="bg1">
              <a:lumMod val="85000"/>
            </a:schemeClr>
          </a:solidFill>
        </p:spPr>
        <p:txBody>
          <a:bodyPr wrap="square" rtlCol="0">
            <a:spAutoFit/>
          </a:bodyPr>
          <a:lstStyle/>
          <a:p>
            <a:r>
              <a:rPr lang="en-IE">
                <a:solidFill>
                  <a:schemeClr val="bg1">
                    <a:lumMod val="50000"/>
                  </a:schemeClr>
                </a:solidFill>
              </a:rPr>
              <a:t>0.   PIE</a:t>
            </a:r>
          </a:p>
          <a:p>
            <a:endParaRPr lang="en-IE">
              <a:solidFill>
                <a:schemeClr val="bg1">
                  <a:lumMod val="50000"/>
                </a:schemeClr>
              </a:solidFill>
            </a:endParaRPr>
          </a:p>
          <a:p>
            <a:pPr marL="342900" indent="-342900">
              <a:buAutoNum type="arabicPeriod"/>
            </a:pPr>
            <a:r>
              <a:rPr lang="en-IE">
                <a:solidFill>
                  <a:schemeClr val="bg1">
                    <a:lumMod val="50000"/>
                  </a:schemeClr>
                </a:solidFill>
              </a:rPr>
              <a:t>Western IE/</a:t>
            </a:r>
            <a:br>
              <a:rPr lang="en-IE">
                <a:solidFill>
                  <a:schemeClr val="bg1">
                    <a:lumMod val="50000"/>
                  </a:schemeClr>
                </a:solidFill>
              </a:rPr>
            </a:br>
            <a:r>
              <a:rPr lang="en-IE">
                <a:solidFill>
                  <a:schemeClr val="bg1">
                    <a:lumMod val="50000"/>
                  </a:schemeClr>
                </a:solidFill>
              </a:rPr>
              <a:t>Lusitano-Veneto-Italo-Celtic</a:t>
            </a:r>
            <a:br>
              <a:rPr lang="en-IE">
                <a:solidFill>
                  <a:schemeClr val="bg1">
                    <a:lumMod val="50000"/>
                  </a:schemeClr>
                </a:solidFill>
              </a:rPr>
            </a:br>
            <a:r>
              <a:rPr lang="en-IE">
                <a:solidFill>
                  <a:schemeClr val="bg1">
                    <a:lumMod val="50000"/>
                  </a:schemeClr>
                </a:solidFill>
              </a:rPr>
              <a:t>[Western Central Europe?]</a:t>
            </a:r>
          </a:p>
          <a:p>
            <a:pPr marL="342900" indent="-342900">
              <a:buAutoNum type="arabicPeriod"/>
            </a:pPr>
            <a:endParaRPr lang="en-IE">
              <a:solidFill>
                <a:schemeClr val="bg1">
                  <a:lumMod val="50000"/>
                </a:schemeClr>
              </a:solidFill>
            </a:endParaRPr>
          </a:p>
          <a:p>
            <a:pPr marL="342900" indent="-342900">
              <a:buAutoNum type="arabicPeriod"/>
            </a:pPr>
            <a:r>
              <a:rPr lang="en-IE">
                <a:solidFill>
                  <a:schemeClr val="bg1">
                    <a:lumMod val="50000"/>
                  </a:schemeClr>
                </a:solidFill>
              </a:rPr>
              <a:t>Proto-Celtic</a:t>
            </a:r>
            <a:br>
              <a:rPr lang="en-IE">
                <a:solidFill>
                  <a:schemeClr val="bg1">
                    <a:lumMod val="50000"/>
                  </a:schemeClr>
                </a:solidFill>
              </a:rPr>
            </a:br>
            <a:r>
              <a:rPr lang="en-IE">
                <a:solidFill>
                  <a:schemeClr val="bg1">
                    <a:lumMod val="50000"/>
                  </a:schemeClr>
                </a:solidFill>
              </a:rPr>
              <a:t>[Western Central Europe?]</a:t>
            </a:r>
          </a:p>
          <a:p>
            <a:pPr marL="342900" indent="-342900">
              <a:buAutoNum type="arabicPeriod"/>
            </a:pPr>
            <a:endParaRPr lang="en-IE">
              <a:solidFill>
                <a:schemeClr val="bg1">
                  <a:lumMod val="50000"/>
                </a:schemeClr>
              </a:solidFill>
            </a:endParaRPr>
          </a:p>
          <a:p>
            <a:pPr marL="342900" indent="-342900">
              <a:buAutoNum type="arabicPeriod"/>
            </a:pPr>
            <a:r>
              <a:rPr lang="en-IE">
                <a:solidFill>
                  <a:schemeClr val="bg1">
                    <a:lumMod val="50000"/>
                  </a:schemeClr>
                </a:solidFill>
              </a:rPr>
              <a:t>Insular Celtic</a:t>
            </a:r>
            <a:br>
              <a:rPr lang="en-IE">
                <a:solidFill>
                  <a:schemeClr val="bg1">
                    <a:lumMod val="50000"/>
                  </a:schemeClr>
                </a:solidFill>
              </a:rPr>
            </a:br>
            <a:r>
              <a:rPr lang="en-IE">
                <a:solidFill>
                  <a:schemeClr val="bg1">
                    <a:lumMod val="50000"/>
                  </a:schemeClr>
                </a:solidFill>
              </a:rPr>
              <a:t>[Britain?]</a:t>
            </a:r>
          </a:p>
          <a:p>
            <a:pPr marL="342900" indent="-342900">
              <a:buAutoNum type="arabicPeriod"/>
            </a:pPr>
            <a:endParaRPr lang="en-IE"/>
          </a:p>
          <a:p>
            <a:pPr marL="342900" indent="-342900">
              <a:buAutoNum type="arabicPeriod"/>
            </a:pPr>
            <a:r>
              <a:rPr lang="en-IE"/>
              <a:t>Goidelic</a:t>
            </a:r>
            <a:br>
              <a:rPr lang="en-IE"/>
            </a:br>
            <a:r>
              <a:rPr lang="en-IE"/>
              <a:t>[Ireland]</a:t>
            </a:r>
          </a:p>
          <a:p>
            <a:pPr marL="342900" indent="-342900">
              <a:buAutoNum type="arabicPeriod"/>
            </a:pPr>
            <a:endParaRPr lang="en-IE"/>
          </a:p>
        </p:txBody>
      </p:sp>
      <p:sp>
        <p:nvSpPr>
          <p:cNvPr id="10" name="Titel 1">
            <a:extLst>
              <a:ext uri="{FF2B5EF4-FFF2-40B4-BE49-F238E27FC236}">
                <a16:creationId xmlns:a16="http://schemas.microsoft.com/office/drawing/2014/main" id="{26C615F1-FC49-41F3-8C78-90A5688D71B8}"/>
              </a:ext>
            </a:extLst>
          </p:cNvPr>
          <p:cNvSpPr txBox="1">
            <a:spLocks/>
          </p:cNvSpPr>
          <p:nvPr/>
        </p:nvSpPr>
        <p:spPr>
          <a:xfrm>
            <a:off x="990600" y="517526"/>
            <a:ext cx="10515600" cy="315912"/>
          </a:xfrm>
          <a:prstGeom prst="rect">
            <a:avLst/>
          </a:prstGeom>
          <a:solidFill>
            <a:schemeClr val="bg1">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E" sz="2400">
                <a:solidFill>
                  <a:schemeClr val="bg1"/>
                </a:solidFill>
              </a:rPr>
              <a:t>Ireland – the </a:t>
            </a:r>
            <a:r>
              <a:rPr lang="en-IE" sz="2400" i="1">
                <a:solidFill>
                  <a:schemeClr val="bg1"/>
                </a:solidFill>
              </a:rPr>
              <a:t>f</a:t>
            </a:r>
            <a:r>
              <a:rPr lang="en-IE" sz="2400">
                <a:solidFill>
                  <a:schemeClr val="bg1"/>
                </a:solidFill>
              </a:rPr>
              <a:t>-stratum (early 1</a:t>
            </a:r>
            <a:r>
              <a:rPr lang="en-IE" sz="2400" baseline="30000">
                <a:solidFill>
                  <a:schemeClr val="bg1"/>
                </a:solidFill>
              </a:rPr>
              <a:t>st</a:t>
            </a:r>
            <a:r>
              <a:rPr lang="en-IE" sz="2400">
                <a:solidFill>
                  <a:schemeClr val="bg1"/>
                </a:solidFill>
              </a:rPr>
              <a:t> mill. </a:t>
            </a:r>
            <a:r>
              <a:rPr lang="en-IE" sz="2400" cap="small">
                <a:solidFill>
                  <a:schemeClr val="bg1"/>
                </a:solidFill>
              </a:rPr>
              <a:t>a.d.?</a:t>
            </a:r>
            <a:r>
              <a:rPr lang="en-IE" sz="2400">
                <a:solidFill>
                  <a:schemeClr val="bg1"/>
                </a:solidFill>
              </a:rPr>
              <a:t>)</a:t>
            </a:r>
          </a:p>
        </p:txBody>
      </p:sp>
    </p:spTree>
    <p:extLst>
      <p:ext uri="{BB962C8B-B14F-4D97-AF65-F5344CB8AC3E}">
        <p14:creationId xmlns:p14="http://schemas.microsoft.com/office/powerpoint/2010/main" val="2429256142"/>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2784</Words>
  <Application>Microsoft Office PowerPoint</Application>
  <PresentationFormat>Breitbild</PresentationFormat>
  <Paragraphs>383</Paragraphs>
  <Slides>19</Slides>
  <Notes>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19</vt:i4>
      </vt:variant>
    </vt:vector>
  </HeadingPairs>
  <TitlesOfParts>
    <vt:vector size="25" baseType="lpstr">
      <vt:lpstr>Arial</vt:lpstr>
      <vt:lpstr>Calibri</vt:lpstr>
      <vt:lpstr>Calibri Light</vt:lpstr>
      <vt:lpstr>Wingdings</vt:lpstr>
      <vt:lpstr>Wingdings 3</vt:lpstr>
      <vt:lpstr>Office</vt:lpstr>
      <vt:lpstr>Prehistoric Layers  of Loanwords in Old Irish</vt:lpstr>
      <vt:lpstr>Outline</vt:lpstr>
      <vt:lpstr>Stage 1: Italo-Celtic?</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Ad·tlochur indithim dúib!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Prehistoric layers of loanwords in Old Irish</dc:title>
  <dc:creator>David Stifter</dc:creator>
  <cp:lastModifiedBy>David Stifter</cp:lastModifiedBy>
  <cp:revision>1</cp:revision>
  <dcterms:created xsi:type="dcterms:W3CDTF">2021-08-21T09:33:29Z</dcterms:created>
  <dcterms:modified xsi:type="dcterms:W3CDTF">2021-08-28T17:32:46Z</dcterms:modified>
</cp:coreProperties>
</file>