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6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16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6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034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293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23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181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098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291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71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84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63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48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0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6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7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5818A0-BEA2-4E89-8AA6-F8A402A857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7BDD5B-557D-4392-8AE2-B9A79D905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52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TM4 surface pressure “feature”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7777" y="3598327"/>
            <a:ext cx="5619509" cy="1377651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Nikos Daskalakis</a:t>
            </a:r>
            <a:r>
              <a:rPr lang="en-US" dirty="0" smtClean="0"/>
              <a:t>, Andreas Hilboll, Maria Kanakidou and Mihalis Vrekoussis.</a:t>
            </a:r>
          </a:p>
          <a:p>
            <a:endParaRPr lang="en-US" sz="1900" dirty="0" smtClean="0"/>
          </a:p>
          <a:p>
            <a:r>
              <a:rPr lang="en-US" sz="1900" dirty="0" err="1" smtClean="0"/>
              <a:t>iTM</a:t>
            </a:r>
            <a:r>
              <a:rPr lang="en-US" sz="1900" dirty="0" smtClean="0"/>
              <a:t> meeting</a:t>
            </a:r>
          </a:p>
          <a:p>
            <a:r>
              <a:rPr lang="en-US" sz="1900" dirty="0" smtClean="0"/>
              <a:t>IUP, University of Bremen, Bremen, Germany</a:t>
            </a:r>
          </a:p>
          <a:p>
            <a:r>
              <a:rPr lang="en-US" sz="1900" dirty="0" smtClean="0"/>
              <a:t>1 March 2019</a:t>
            </a:r>
            <a:endParaRPr lang="en-US" sz="1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2917" y1="41441" x2="22917" y2="41441"/>
                        <a14:foregroundMark x1="38333" y1="47748" x2="38333" y2="47748"/>
                        <a14:foregroundMark x1="9167" y1="10811" x2="9167" y2="10811"/>
                        <a14:foregroundMark x1="15000" y1="18919" x2="15000" y2="18919"/>
                        <a14:foregroundMark x1="25000" y1="8559" x2="25000" y2="8559"/>
                        <a14:foregroundMark x1="40833" y1="9459" x2="40833" y2="94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577" y="5717446"/>
            <a:ext cx="1163256" cy="1076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1" y="5745620"/>
            <a:ext cx="1200856" cy="1012627"/>
          </a:xfrm>
          <a:prstGeom prst="rect">
            <a:avLst/>
          </a:prstGeom>
        </p:spPr>
      </p:pic>
      <p:pic>
        <p:nvPicPr>
          <p:cNvPr id="6" name="Picture 5" descr="C:\Users\nick\Desktop\logo_ecpl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2688" y="5666887"/>
            <a:ext cx="1097201" cy="112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337" y="5666886"/>
            <a:ext cx="1137351" cy="113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this happening?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 </a:t>
            </a:r>
            <a:r>
              <a:rPr lang="en-US" dirty="0"/>
              <a:t>again in the </a:t>
            </a:r>
            <a:r>
              <a:rPr lang="en-US" dirty="0" smtClean="0"/>
              <a:t>advection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829" y="577729"/>
            <a:ext cx="5215311" cy="56983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95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mass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 mass is not calculated from the ECMWF meteorology.</a:t>
            </a:r>
          </a:p>
          <a:p>
            <a:r>
              <a:rPr lang="en-US" dirty="0" smtClean="0"/>
              <a:t>Instead a flux (kg/s) is calculated based on the </a:t>
            </a:r>
            <a:r>
              <a:rPr lang="en-US" dirty="0" err="1" smtClean="0"/>
              <a:t>meteo</a:t>
            </a:r>
            <a:r>
              <a:rPr lang="en-US" dirty="0" smtClean="0"/>
              <a:t> fields and applied to the old air mass</a:t>
            </a:r>
          </a:p>
          <a:p>
            <a:r>
              <a:rPr lang="en-US" dirty="0" smtClean="0"/>
              <a:t>This causes errors in the original air mass to propagate and never be corrected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used to be a calculation of air mass based on meteorology in the first time step of the model. This has been removed (before my time)</a:t>
            </a:r>
          </a:p>
          <a:p>
            <a:r>
              <a:rPr lang="en-US" dirty="0" smtClean="0"/>
              <a:t>Adding that calculation back breaks the model.</a:t>
            </a:r>
          </a:p>
          <a:p>
            <a:r>
              <a:rPr lang="en-US" dirty="0" smtClean="0"/>
              <a:t>Gradually changing the air mass to a more realistic value, and then adding the calculation is the basic idea now, but is this correct?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you…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</a:t>
            </a:r>
            <a:r>
              <a:rPr lang="en-US" smtClean="0"/>
              <a:t>suggestions are </a:t>
            </a:r>
            <a:r>
              <a:rPr lang="en-US" dirty="0" smtClean="0"/>
              <a:t>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Strange artifacts appeared while trying to calculate air-mass factors for retrieving satellite vertical columns in the Siberian region.</a:t>
            </a:r>
          </a:p>
          <a:p>
            <a:r>
              <a:rPr lang="en-US" dirty="0" smtClean="0"/>
              <a:t>Investigation showed that there is no problem in the simulated concentrations (by process)</a:t>
            </a:r>
          </a:p>
          <a:p>
            <a:r>
              <a:rPr lang="en-US" dirty="0" smtClean="0"/>
              <a:t>Further investigation revealed an issue with the surface pressure of the model.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TM4 surface pressure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313" y="2490788"/>
            <a:ext cx="5167312" cy="344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1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TM5 surface pressure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313" y="2490788"/>
            <a:ext cx="5167312" cy="344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this coming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Isn’t pressure read as input from ECMWF?</a:t>
            </a:r>
          </a:p>
          <a:p>
            <a:r>
              <a:rPr lang="en-US" dirty="0" smtClean="0"/>
              <a:t>What happens in the model so that pressure is changed so drastically?</a:t>
            </a:r>
          </a:p>
          <a:p>
            <a:endParaRPr lang="en-US" dirty="0"/>
          </a:p>
          <a:p>
            <a:r>
              <a:rPr lang="en-US" dirty="0" smtClean="0"/>
              <a:t>Air mass problem!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9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“Real” air mass according to TM4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313" y="2490788"/>
            <a:ext cx="5167312" cy="3444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“Real” air mass according to TM5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313" y="2485001"/>
            <a:ext cx="5167312" cy="344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checked up to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used in the model is the one calculated based on the air mass from the </a:t>
            </a:r>
            <a:r>
              <a:rPr lang="en-US" dirty="0" err="1" smtClean="0"/>
              <a:t>save.hdf</a:t>
            </a:r>
            <a:r>
              <a:rPr lang="en-US" dirty="0" smtClean="0"/>
              <a:t> file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890" y="-5242"/>
            <a:ext cx="6230219" cy="6868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is this happening?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of </a:t>
            </a:r>
            <a:r>
              <a:rPr lang="en-US" dirty="0"/>
              <a:t>the simulation!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466" y="2919479"/>
            <a:ext cx="5439534" cy="328658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42932" y="3397170"/>
            <a:ext cx="1695691" cy="40511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737"/>
            <a:ext cx="507869" cy="4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</TotalTime>
  <Words>301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Garamond</vt:lpstr>
      <vt:lpstr>Organic</vt:lpstr>
      <vt:lpstr>TM4 surface pressure “feature”</vt:lpstr>
      <vt:lpstr>The issue…</vt:lpstr>
      <vt:lpstr>TM4 surface pressure</vt:lpstr>
      <vt:lpstr>TM5 surface pressure</vt:lpstr>
      <vt:lpstr>Where is this coming from?</vt:lpstr>
      <vt:lpstr>“Real” air mass according to TM4</vt:lpstr>
      <vt:lpstr>“Real” air mass according to TM5</vt:lpstr>
      <vt:lpstr>What have we checked up to now</vt:lpstr>
      <vt:lpstr>When is this happening?</vt:lpstr>
      <vt:lpstr>When is this happening?</vt:lpstr>
      <vt:lpstr>Air mass calculations</vt:lpstr>
      <vt:lpstr>Solutions??</vt:lpstr>
      <vt:lpstr>Thank you…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TM4 surface pressure “feature”</dc:title>
  <dc:creator>Nikos Daskalakis</dc:creator>
  <cp:lastModifiedBy>Nikos Daskalakis</cp:lastModifiedBy>
  <cp:revision>12</cp:revision>
  <dcterms:created xsi:type="dcterms:W3CDTF">2019-02-27T13:28:58Z</dcterms:created>
  <dcterms:modified xsi:type="dcterms:W3CDTF">2019-02-27T14:57:19Z</dcterms:modified>
</cp:coreProperties>
</file>