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9" r:id="rId3"/>
    <p:sldId id="275" r:id="rId4"/>
    <p:sldId id="273" r:id="rId5"/>
    <p:sldId id="279" r:id="rId6"/>
    <p:sldId id="258" r:id="rId7"/>
    <p:sldId id="260" r:id="rId8"/>
    <p:sldId id="263" r:id="rId9"/>
    <p:sldId id="270" r:id="rId10"/>
    <p:sldId id="271" r:id="rId11"/>
    <p:sldId id="286" r:id="rId12"/>
    <p:sldId id="266" r:id="rId13"/>
    <p:sldId id="267" r:id="rId14"/>
    <p:sldId id="299" r:id="rId15"/>
    <p:sldId id="268" r:id="rId16"/>
    <p:sldId id="269" r:id="rId17"/>
    <p:sldId id="281" r:id="rId18"/>
    <p:sldId id="298" r:id="rId19"/>
    <p:sldId id="283" r:id="rId20"/>
    <p:sldId id="288" r:id="rId21"/>
    <p:sldId id="293" r:id="rId22"/>
    <p:sldId id="290" r:id="rId23"/>
    <p:sldId id="289" r:id="rId24"/>
    <p:sldId id="292" r:id="rId25"/>
    <p:sldId id="291" r:id="rId26"/>
    <p:sldId id="297" r:id="rId27"/>
    <p:sldId id="300" r:id="rId28"/>
    <p:sldId id="265" r:id="rId29"/>
    <p:sldId id="296" r:id="rId30"/>
    <p:sldId id="301" r:id="rId31"/>
    <p:sldId id="295" r:id="rId32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00FF"/>
    <a:srgbClr val="4119FF"/>
    <a:srgbClr val="00FF74"/>
    <a:srgbClr val="FFEA00"/>
    <a:srgbClr val="00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48"/>
    <p:restoredTop sz="96327"/>
  </p:normalViewPr>
  <p:slideViewPr>
    <p:cSldViewPr snapToGrid="0">
      <p:cViewPr varScale="1">
        <p:scale>
          <a:sx n="128" d="100"/>
          <a:sy n="128" d="100"/>
        </p:scale>
        <p:origin x="2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BC03A-D929-1AAA-E3FB-135A4277AD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B2EC53-7E44-3B6A-8E7D-7A412C5277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D5C91-714D-DB2E-B696-BC7385481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4B457-ECEA-8C4A-A895-FCC4E3963644}" type="datetimeFigureOut">
              <a:rPr lang="en-NL" smtClean="0"/>
              <a:t>30/01/2024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5BB54-A34E-E877-6C1C-485B5EF86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993EB-2783-46AB-CD59-5DDACAECF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D4687-A078-E447-BBA9-209C87AA5EE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50430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8A218-2940-50FE-9684-C2DDECBF3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F33464-9EA0-9A45-4471-F2E08B5422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7BF83-8201-CD3F-F2E9-F8F313C39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4B457-ECEA-8C4A-A895-FCC4E3963644}" type="datetimeFigureOut">
              <a:rPr lang="en-NL" smtClean="0"/>
              <a:t>30/01/2024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491CF-3794-DD25-4E0D-132316F78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D53E7-6EAB-8CBE-1586-33F5B4B25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D4687-A078-E447-BBA9-209C87AA5EE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20629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17300D-81F4-1BB1-3C84-54D1A4B0CB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8E7383-D7D3-A425-11AC-1696EF529F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59329-13CF-A0B3-01BB-2830A7B2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4B457-ECEA-8C4A-A895-FCC4E3963644}" type="datetimeFigureOut">
              <a:rPr lang="en-NL" smtClean="0"/>
              <a:t>30/01/2024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FD258-2EA7-AC88-1C77-E33B7B1D6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1F121-5B44-FBF0-501B-83F28F61D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D4687-A078-E447-BBA9-209C87AA5EE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11824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C2508-B31A-B430-0F32-0441BBD5F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5301B-4886-6373-5135-4EA785CCE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96B0D-E18C-7E5C-62A1-4693F1D35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4B457-ECEA-8C4A-A895-FCC4E3963644}" type="datetimeFigureOut">
              <a:rPr lang="en-NL" smtClean="0"/>
              <a:t>30/01/2024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3ACB2-4429-773A-362C-9D6F9DB88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4403-6730-9D18-F56D-20D586A51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D4687-A078-E447-BBA9-209C87AA5EE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86608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CAB3-E297-B2F6-FEFC-BCAD719EF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EE6742-46F7-6DAF-877D-97278EFFD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116D2-A95B-9F60-A304-3B65B4DC1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4B457-ECEA-8C4A-A895-FCC4E3963644}" type="datetimeFigureOut">
              <a:rPr lang="en-NL" smtClean="0"/>
              <a:t>30/01/2024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AED0F-68F9-E1E7-9A6D-4E3FABF2C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25109-80B9-0C1D-E5AB-59F38AA9F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D4687-A078-E447-BBA9-209C87AA5EE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65382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C3B8F-1CF4-F2AB-7517-9336109F6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4562E-4997-3C95-5E60-F4E5CFA2A3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FB37AA-B6C4-EBAB-778E-6D63C7D5E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E39A51-054B-3A63-D655-A05BBE7D2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4B457-ECEA-8C4A-A895-FCC4E3963644}" type="datetimeFigureOut">
              <a:rPr lang="en-NL" smtClean="0"/>
              <a:t>30/01/2024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E3FE69-9269-1D9D-1683-4A9D9B6D0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1B85A3-0C02-59FB-5334-B6D428C53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D4687-A078-E447-BBA9-209C87AA5EE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30785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A5F6-0E36-A851-F90A-5E7B50ACB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25428A-B39D-4236-06D4-65774A1BB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0546D-834B-7FE6-6260-399D164DD3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A85370-7724-2C07-6533-266F975D71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E59EC5-48F5-46CC-759F-E4A7C89296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B6D7C0-308B-84A7-182E-EDB31EBFB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4B457-ECEA-8C4A-A895-FCC4E3963644}" type="datetimeFigureOut">
              <a:rPr lang="en-NL" smtClean="0"/>
              <a:t>30/01/2024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DBE3E6-AA28-73F3-D6DD-B9813CDDE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D900FA-B318-E8D4-2596-CE8C3E032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D4687-A078-E447-BBA9-209C87AA5EE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75751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0501E-F989-2530-4811-DD4980FEF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DB7EF8-7D03-EF9D-2A55-30899AD40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4B457-ECEA-8C4A-A895-FCC4E3963644}" type="datetimeFigureOut">
              <a:rPr lang="en-NL" smtClean="0"/>
              <a:t>30/01/2024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BB8121-7F25-4DBD-2DBF-B5F5BC03D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6D936A-8FD1-DDD2-4862-604ED989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D4687-A078-E447-BBA9-209C87AA5EE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67021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141346-8735-BE39-54DA-99B30E11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4B457-ECEA-8C4A-A895-FCC4E3963644}" type="datetimeFigureOut">
              <a:rPr lang="en-NL" smtClean="0"/>
              <a:t>30/01/2024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E00469-84AE-79BD-ED17-80ADFAB69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9F2343-E616-F644-61CE-CC6A90598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D4687-A078-E447-BBA9-209C87AA5EE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36282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450FD-6D22-ECC4-A3E1-DC06542CF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48E9B-FF69-BD52-FA4B-CECCA4639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1B22A-34ED-5CE5-43A8-DD7C0B3DE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F60A33-8C6A-F4CF-7456-2EDEF079C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4B457-ECEA-8C4A-A895-FCC4E3963644}" type="datetimeFigureOut">
              <a:rPr lang="en-NL" smtClean="0"/>
              <a:t>30/01/2024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3D1A9A-FBD7-7E9E-D481-6729127D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D8B1D-A591-4D91-2703-531A21995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D4687-A078-E447-BBA9-209C87AA5EE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10469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01140-6ED0-74EF-F68B-A36ECE5A4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A267E7-43CF-3618-1FF2-0EEC276335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522585-9060-EC9D-5238-69E350C3C9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52C40F-6A66-AFE1-CCA9-DDF295161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4B457-ECEA-8C4A-A895-FCC4E3963644}" type="datetimeFigureOut">
              <a:rPr lang="en-NL" smtClean="0"/>
              <a:t>30/01/2024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DD27F-53FB-A724-4AF4-C1C80AA98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39107-E7DF-0799-7046-CED762FC9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D4687-A078-E447-BBA9-209C87AA5EE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15929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F21A09-5F82-210A-927C-A35143072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2BA4D-9412-9F9A-C13B-64BB8A3C0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799EC-8342-1CDA-BCC5-CDE6032AD2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4B457-ECEA-8C4A-A895-FCC4E3963644}" type="datetimeFigureOut">
              <a:rPr lang="en-NL" smtClean="0"/>
              <a:t>30/01/2024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D0E15-6260-95B3-4542-9F61BEC74D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A0DBC-190F-6870-473A-D4070992C9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D4687-A078-E447-BBA9-209C87AA5EE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3585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e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8853B-54B4-68BC-66C1-1CB363A25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>
            <a:extLst>
              <a:ext uri="{FF2B5EF4-FFF2-40B4-BE49-F238E27FC236}">
                <a16:creationId xmlns:a16="http://schemas.microsoft.com/office/drawing/2014/main" id="{1FE1C5D7-F5E8-09A4-C90F-4C1C5BF6B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2192000" cy="1323439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FAB556B-3F01-29BC-55FA-0A3ED533ECD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430482" y="180927"/>
            <a:ext cx="9331036" cy="9906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nl-NL" sz="4000" b="1" dirty="0">
                <a:solidFill>
                  <a:schemeClr val="bg1"/>
                </a:solidFill>
              </a:rPr>
              <a:t>Hypersnel met ultra-intense laser pulsen</a:t>
            </a:r>
            <a:br>
              <a:rPr lang="nl-NL" sz="4000" b="1" dirty="0">
                <a:solidFill>
                  <a:schemeClr val="bg1"/>
                </a:solidFill>
              </a:rPr>
            </a:br>
            <a:br>
              <a:rPr lang="nl-NL" sz="1100" b="1" dirty="0">
                <a:solidFill>
                  <a:schemeClr val="bg1"/>
                </a:solidFill>
              </a:rPr>
            </a:br>
            <a:r>
              <a:rPr lang="nl-NL" sz="2700" b="1" dirty="0">
                <a:solidFill>
                  <a:schemeClr val="bg1"/>
                </a:solidFill>
              </a:rPr>
              <a:t>Nobelprijs Natuurkunde 2023: Experimentele </a:t>
            </a:r>
            <a:r>
              <a:rPr lang="nl-NL" sz="2700" b="1" dirty="0" err="1">
                <a:solidFill>
                  <a:schemeClr val="bg1"/>
                </a:solidFill>
              </a:rPr>
              <a:t>Attoseconden</a:t>
            </a:r>
            <a:r>
              <a:rPr lang="nl-NL" sz="2700" b="1" dirty="0">
                <a:solidFill>
                  <a:schemeClr val="bg1"/>
                </a:solidFill>
              </a:rPr>
              <a:t>-fysica</a:t>
            </a: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5A719F3E-9886-B746-24D1-D9798A37A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535" y="2678709"/>
            <a:ext cx="529460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Vrije Universiteit Amsterdam</a:t>
            </a:r>
          </a:p>
          <a:p>
            <a:pPr eaLnBrk="1" hangingPunct="1"/>
            <a:endParaRPr lang="en-US" alt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Docent in de </a:t>
            </a:r>
            <a:r>
              <a:rPr lang="en-US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gezamelijke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UvA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-VU</a:t>
            </a:r>
            <a:b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Natuur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- </a:t>
            </a:r>
            <a:r>
              <a:rPr lang="en-US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en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&amp; </a:t>
            </a:r>
            <a:r>
              <a:rPr lang="en-US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Sterrenkunde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opleiding</a:t>
            </a:r>
            <a:endParaRPr lang="en-US" alt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4E1E38E7-193A-81D2-1EB5-B840DE57B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753" y="2319297"/>
            <a:ext cx="248510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 b="1" dirty="0">
                <a:latin typeface="Calibri" panose="020F0502020204030204" pitchFamily="34" charset="0"/>
              </a:rPr>
              <a:t>Prof. Kjeld Eikema</a:t>
            </a:r>
          </a:p>
          <a:p>
            <a:pPr algn="ctr" eaLnBrk="1" hangingPunct="1"/>
            <a:endParaRPr lang="en-US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F80E667E-08B0-05D3-D622-9EC1FD278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4305" y="6500528"/>
            <a:ext cx="26607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latin typeface="Myriad Pro" panose="020B0503030403020204" pitchFamily="34" charset="0"/>
              </a:rPr>
              <a:t>Viva </a:t>
            </a:r>
            <a:r>
              <a:rPr lang="en-US" altLang="en-US" dirty="0" err="1">
                <a:latin typeface="Myriad Pro" panose="020B0503030403020204" pitchFamily="34" charset="0"/>
              </a:rPr>
              <a:t>Fysica</a:t>
            </a:r>
            <a:r>
              <a:rPr lang="en-US" altLang="en-US" dirty="0">
                <a:latin typeface="Myriad Pro" panose="020B0503030403020204" pitchFamily="34" charset="0"/>
              </a:rPr>
              <a:t>, 26 </a:t>
            </a:r>
            <a:r>
              <a:rPr lang="en-US" altLang="en-US" dirty="0" err="1">
                <a:latin typeface="Myriad Pro" panose="020B0503030403020204" pitchFamily="34" charset="0"/>
              </a:rPr>
              <a:t>januari</a:t>
            </a:r>
            <a:r>
              <a:rPr lang="en-US" altLang="en-US" dirty="0">
                <a:latin typeface="Myriad Pro" panose="020B0503030403020204" pitchFamily="34" charset="0"/>
              </a:rPr>
              <a:t> 2024</a:t>
            </a:r>
          </a:p>
        </p:txBody>
      </p:sp>
      <p:pic>
        <p:nvPicPr>
          <p:cNvPr id="11" name="Picture 10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0ECAFD9-9725-12A4-7524-4D0F8BC21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116" y="4609754"/>
            <a:ext cx="4445000" cy="647700"/>
          </a:xfrm>
          <a:prstGeom prst="rect">
            <a:avLst/>
          </a:prstGeom>
        </p:spPr>
      </p:pic>
      <p:pic>
        <p:nvPicPr>
          <p:cNvPr id="12" name="Picture 11" descr="A blue and black logo with a lion and wings&#10;&#10;Description automatically generated">
            <a:extLst>
              <a:ext uri="{FF2B5EF4-FFF2-40B4-BE49-F238E27FC236}">
                <a16:creationId xmlns:a16="http://schemas.microsoft.com/office/drawing/2014/main" id="{D3AAF87D-994E-F3E6-DA2D-FFB63AC6D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534" y="4470353"/>
            <a:ext cx="2781301" cy="825500"/>
          </a:xfrm>
          <a:prstGeom prst="rect">
            <a:avLst/>
          </a:prstGeom>
        </p:spPr>
      </p:pic>
      <p:pic>
        <p:nvPicPr>
          <p:cNvPr id="8" name="Picture 7" descr="A white and red sign with black text&#10;&#10;Description automatically generated">
            <a:extLst>
              <a:ext uri="{FF2B5EF4-FFF2-40B4-BE49-F238E27FC236}">
                <a16:creationId xmlns:a16="http://schemas.microsoft.com/office/drawing/2014/main" id="{5E1BCE59-0CB8-5333-90B3-BE29DABCA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9973">
            <a:off x="7491911" y="3372100"/>
            <a:ext cx="3576683" cy="3576683"/>
          </a:xfrm>
          <a:prstGeom prst="rect">
            <a:avLst/>
          </a:prstGeom>
        </p:spPr>
      </p:pic>
      <p:pic>
        <p:nvPicPr>
          <p:cNvPr id="13" name="Picture 28" descr="Nobel_medal">
            <a:extLst>
              <a:ext uri="{FF2B5EF4-FFF2-40B4-BE49-F238E27FC236}">
                <a16:creationId xmlns:a16="http://schemas.microsoft.com/office/drawing/2014/main" id="{D86FD404-35CD-AE2E-31DE-122F1BC61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863" y="1811456"/>
            <a:ext cx="1734505" cy="1734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14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FB8FB-C3D7-7A52-C869-D287189E5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>
            <a:extLst>
              <a:ext uri="{FF2B5EF4-FFF2-40B4-BE49-F238E27FC236}">
                <a16:creationId xmlns:a16="http://schemas.microsoft.com/office/drawing/2014/main" id="{87DA5AC0-60E7-958E-E5A3-AEBF9C6B6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B4B8EC3-E0DA-539D-15A0-BC439DAA2ED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99392" y="142854"/>
            <a:ext cx="9331036" cy="682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nl-NL" sz="4000" b="1" dirty="0">
                <a:solidFill>
                  <a:schemeClr val="bg1"/>
                </a:solidFill>
              </a:rPr>
              <a:t>Licht – als golf</a:t>
            </a:r>
            <a:endParaRPr lang="nl-NL" sz="1900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361122-6D6C-BF66-E9E2-9412458FD16B}"/>
              </a:ext>
            </a:extLst>
          </p:cNvPr>
          <p:cNvSpPr txBox="1"/>
          <p:nvPr/>
        </p:nvSpPr>
        <p:spPr>
          <a:xfrm>
            <a:off x="565333" y="6049911"/>
            <a:ext cx="4010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/>
              <a:t>lichtsnelheid = 299792458 m/s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49DFC6-A1EE-61EE-960C-EEEF0CE3464F}"/>
              </a:ext>
            </a:extLst>
          </p:cNvPr>
          <p:cNvGrpSpPr/>
          <p:nvPr/>
        </p:nvGrpSpPr>
        <p:grpSpPr>
          <a:xfrm>
            <a:off x="527436" y="2828533"/>
            <a:ext cx="11137128" cy="1533461"/>
            <a:chOff x="692505" y="3898202"/>
            <a:chExt cx="11137128" cy="15334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E181EA8-14EC-520F-E6D1-86388DEADCC0}"/>
                </a:ext>
              </a:extLst>
            </p:cNvPr>
            <p:cNvGrpSpPr/>
            <p:nvPr/>
          </p:nvGrpSpPr>
          <p:grpSpPr>
            <a:xfrm>
              <a:off x="3110098" y="4138170"/>
              <a:ext cx="6928847" cy="1052446"/>
              <a:chOff x="13494779" y="1736554"/>
              <a:chExt cx="3007360" cy="914402"/>
            </a:xfrm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BE003BA-FCA0-21D7-AC23-48D8E272FCCB}"/>
                  </a:ext>
                </a:extLst>
              </p:cNvPr>
              <p:cNvSpPr/>
              <p:nvPr/>
            </p:nvSpPr>
            <p:spPr>
              <a:xfrm>
                <a:off x="13494779" y="1736555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AB772F49-6D3F-1032-9706-DD5FB5BE6A8D}"/>
                  </a:ext>
                </a:extLst>
              </p:cNvPr>
              <p:cNvSpPr/>
              <p:nvPr/>
            </p:nvSpPr>
            <p:spPr>
              <a:xfrm>
                <a:off x="14246619" y="1736555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8B1BFF60-06A8-40F0-FCAE-54C936ECF68C}"/>
                  </a:ext>
                </a:extLst>
              </p:cNvPr>
              <p:cNvSpPr/>
              <p:nvPr/>
            </p:nvSpPr>
            <p:spPr>
              <a:xfrm>
                <a:off x="14998459" y="1736554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21E87436-ACB6-050C-5F05-A6783564FCCA}"/>
                  </a:ext>
                </a:extLst>
              </p:cNvPr>
              <p:cNvSpPr/>
              <p:nvPr/>
            </p:nvSpPr>
            <p:spPr>
              <a:xfrm>
                <a:off x="15750299" y="1736554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0EE81B4-449B-10BE-701D-CF8904D79216}"/>
                </a:ext>
              </a:extLst>
            </p:cNvPr>
            <p:cNvSpPr txBox="1"/>
            <p:nvPr/>
          </p:nvSpPr>
          <p:spPr>
            <a:xfrm>
              <a:off x="692505" y="3956506"/>
              <a:ext cx="18076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000" dirty="0"/>
                <a:t>Electrische veld</a:t>
              </a:r>
            </a:p>
            <a:p>
              <a:r>
                <a:rPr lang="en-GB" sz="2000" dirty="0"/>
                <a:t>v</a:t>
              </a:r>
              <a:r>
                <a:rPr lang="en-NL" sz="2000" dirty="0"/>
                <a:t>an licht (V/m)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3DD4401-A6C0-C75E-415C-A5DE31BB56B8}"/>
                </a:ext>
              </a:extLst>
            </p:cNvPr>
            <p:cNvSpPr txBox="1"/>
            <p:nvPr/>
          </p:nvSpPr>
          <p:spPr>
            <a:xfrm>
              <a:off x="10445600" y="4723777"/>
              <a:ext cx="13840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T</a:t>
              </a:r>
              <a:r>
                <a:rPr lang="en-NL" sz="2000" dirty="0"/>
                <a:t>ijd</a:t>
              </a:r>
            </a:p>
            <a:p>
              <a:r>
                <a:rPr lang="en-GB" sz="2000" dirty="0"/>
                <a:t>(o</a:t>
              </a:r>
              <a:r>
                <a:rPr lang="en-NL" sz="2000" dirty="0"/>
                <a:t>f afstand)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819722C-F0AB-7666-5BB0-86972C7CFD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03443" y="3898202"/>
              <a:ext cx="0" cy="14577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DB19E7C-0F6F-5363-360B-D8C2B418D3E4}"/>
                </a:ext>
              </a:extLst>
            </p:cNvPr>
            <p:cNvCxnSpPr>
              <a:cxnSpLocks/>
            </p:cNvCxnSpPr>
            <p:nvPr/>
          </p:nvCxnSpPr>
          <p:spPr>
            <a:xfrm>
              <a:off x="2676939" y="4657049"/>
              <a:ext cx="8494507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131C1E8-D121-CA4A-148E-B5678C4CADDF}"/>
                </a:ext>
              </a:extLst>
            </p:cNvPr>
            <p:cNvCxnSpPr/>
            <p:nvPr/>
          </p:nvCxnSpPr>
          <p:spPr>
            <a:xfrm>
              <a:off x="4387478" y="5355942"/>
              <a:ext cx="1775792" cy="0"/>
            </a:xfrm>
            <a:prstGeom prst="straightConnector1">
              <a:avLst/>
            </a:prstGeom>
            <a:ln w="444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1" descr="A close-up of a person with a mustache&#10;&#10;Description automatically generated">
            <a:extLst>
              <a:ext uri="{FF2B5EF4-FFF2-40B4-BE49-F238E27FC236}">
                <a16:creationId xmlns:a16="http://schemas.microsoft.com/office/drawing/2014/main" id="{50B683AD-FFAF-1E4F-3CE8-A2EA496CD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313" y="5947437"/>
            <a:ext cx="1184888" cy="66661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3FF6344-663D-AE84-4C38-B5BBF0B8457F}"/>
              </a:ext>
            </a:extLst>
          </p:cNvPr>
          <p:cNvSpPr txBox="1"/>
          <p:nvPr/>
        </p:nvSpPr>
        <p:spPr>
          <a:xfrm>
            <a:off x="565333" y="1150027"/>
            <a:ext cx="6289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600 nm </a:t>
            </a:r>
            <a:r>
              <a:rPr lang="en-GB" sz="2800" dirty="0"/>
              <a:t>(rood) → 500 000 000 000 000 Hz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7E7FD77-9D57-DD8D-C96A-594F0AFCE868}"/>
              </a:ext>
            </a:extLst>
          </p:cNvPr>
          <p:cNvSpPr txBox="1"/>
          <p:nvPr/>
        </p:nvSpPr>
        <p:spPr>
          <a:xfrm>
            <a:off x="4485628" y="4361994"/>
            <a:ext cx="4322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Periode</a:t>
            </a:r>
            <a:r>
              <a:rPr lang="en-GB" sz="2800" dirty="0"/>
              <a:t> = </a:t>
            </a:r>
            <a:r>
              <a:rPr lang="en-GB" sz="2800" b="1" dirty="0"/>
              <a:t>2 </a:t>
            </a:r>
            <a:r>
              <a:rPr lang="en-GB" sz="2800" b="1" dirty="0" err="1"/>
              <a:t>femtoseconden</a:t>
            </a:r>
            <a:endParaRPr lang="en-NL" sz="28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AB222C9-7456-0BCF-6DA3-BE80F17A8C69}"/>
              </a:ext>
            </a:extLst>
          </p:cNvPr>
          <p:cNvSpPr txBox="1"/>
          <p:nvPr/>
        </p:nvSpPr>
        <p:spPr>
          <a:xfrm>
            <a:off x="565333" y="1666212"/>
            <a:ext cx="5262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/>
              <a:t>periode</a:t>
            </a:r>
            <a:r>
              <a:rPr lang="en-NL" sz="2800" dirty="0"/>
              <a:t> = golflengte / lichtsnelheid</a:t>
            </a:r>
          </a:p>
        </p:txBody>
      </p:sp>
    </p:spTree>
    <p:extLst>
      <p:ext uri="{BB962C8B-B14F-4D97-AF65-F5344CB8AC3E}">
        <p14:creationId xmlns:p14="http://schemas.microsoft.com/office/powerpoint/2010/main" val="188334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A886E-22F9-7D72-9D68-04F3F7F27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>
            <a:extLst>
              <a:ext uri="{FF2B5EF4-FFF2-40B4-BE49-F238E27FC236}">
                <a16:creationId xmlns:a16="http://schemas.microsoft.com/office/drawing/2014/main" id="{2DD98180-082D-7B78-2BB8-1D907D7B3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C1CDC78-2A41-A351-73B4-D1F264E4735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99392" y="142854"/>
            <a:ext cx="9331036" cy="682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nl-NL" sz="4000" b="1" dirty="0">
                <a:solidFill>
                  <a:schemeClr val="bg1"/>
                </a:solidFill>
              </a:rPr>
              <a:t>Licht – als golf</a:t>
            </a:r>
            <a:endParaRPr lang="nl-NL" sz="1900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C5C3E4-DF89-07E8-3199-3396B5809059}"/>
              </a:ext>
            </a:extLst>
          </p:cNvPr>
          <p:cNvSpPr txBox="1"/>
          <p:nvPr/>
        </p:nvSpPr>
        <p:spPr>
          <a:xfrm>
            <a:off x="565333" y="6049911"/>
            <a:ext cx="4010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/>
              <a:t>lichtsnelheid = 299792458 m/s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86DCE1F-1D05-097B-06D0-F2EBD777125B}"/>
              </a:ext>
            </a:extLst>
          </p:cNvPr>
          <p:cNvGrpSpPr/>
          <p:nvPr/>
        </p:nvGrpSpPr>
        <p:grpSpPr>
          <a:xfrm>
            <a:off x="527436" y="2828533"/>
            <a:ext cx="11137128" cy="1533461"/>
            <a:chOff x="692505" y="3898202"/>
            <a:chExt cx="11137128" cy="15334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74F386C-6473-0075-1904-47B28C7D1975}"/>
                </a:ext>
              </a:extLst>
            </p:cNvPr>
            <p:cNvGrpSpPr/>
            <p:nvPr/>
          </p:nvGrpSpPr>
          <p:grpSpPr>
            <a:xfrm>
              <a:off x="3110098" y="4138170"/>
              <a:ext cx="6928847" cy="1052446"/>
              <a:chOff x="13494779" y="1736554"/>
              <a:chExt cx="3007360" cy="914402"/>
            </a:xfrm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604C8DB8-C06E-BE92-178E-F0A11EA4A853}"/>
                  </a:ext>
                </a:extLst>
              </p:cNvPr>
              <p:cNvSpPr/>
              <p:nvPr/>
            </p:nvSpPr>
            <p:spPr>
              <a:xfrm>
                <a:off x="13494779" y="1736555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CD49AE73-B84F-22F6-4ECD-510505EB80DA}"/>
                  </a:ext>
                </a:extLst>
              </p:cNvPr>
              <p:cNvSpPr/>
              <p:nvPr/>
            </p:nvSpPr>
            <p:spPr>
              <a:xfrm>
                <a:off x="14246619" y="1736555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99AE8C8A-FCEF-100D-E414-C791BA67D0A1}"/>
                  </a:ext>
                </a:extLst>
              </p:cNvPr>
              <p:cNvSpPr/>
              <p:nvPr/>
            </p:nvSpPr>
            <p:spPr>
              <a:xfrm>
                <a:off x="14998459" y="1736554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C4804779-3F97-B2E6-0B4E-D4A9D384C8C4}"/>
                  </a:ext>
                </a:extLst>
              </p:cNvPr>
              <p:cNvSpPr/>
              <p:nvPr/>
            </p:nvSpPr>
            <p:spPr>
              <a:xfrm>
                <a:off x="15750299" y="1736554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E8B7F7F-DAE2-8DEA-2282-BDA0F8DDE4A3}"/>
                </a:ext>
              </a:extLst>
            </p:cNvPr>
            <p:cNvSpPr txBox="1"/>
            <p:nvPr/>
          </p:nvSpPr>
          <p:spPr>
            <a:xfrm>
              <a:off x="692505" y="3956506"/>
              <a:ext cx="18076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000" dirty="0"/>
                <a:t>Electrische veld</a:t>
              </a:r>
            </a:p>
            <a:p>
              <a:r>
                <a:rPr lang="en-GB" sz="2000" dirty="0"/>
                <a:t>v</a:t>
              </a:r>
              <a:r>
                <a:rPr lang="en-NL" sz="2000" dirty="0"/>
                <a:t>an licht (V/m)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251DAA3-4C1B-B1E3-4881-3EA2D6027E8D}"/>
                </a:ext>
              </a:extLst>
            </p:cNvPr>
            <p:cNvSpPr txBox="1"/>
            <p:nvPr/>
          </p:nvSpPr>
          <p:spPr>
            <a:xfrm>
              <a:off x="10445600" y="4723777"/>
              <a:ext cx="13840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T</a:t>
              </a:r>
              <a:r>
                <a:rPr lang="en-NL" sz="2000" dirty="0"/>
                <a:t>ijd</a:t>
              </a:r>
            </a:p>
            <a:p>
              <a:r>
                <a:rPr lang="en-GB" sz="2000" dirty="0"/>
                <a:t>(o</a:t>
              </a:r>
              <a:r>
                <a:rPr lang="en-NL" sz="2000" dirty="0"/>
                <a:t>f afstand)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98699F4-EFB9-C672-28F2-B18B71249A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03443" y="3898202"/>
              <a:ext cx="0" cy="14577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1D2D9D7-68EA-172C-5A78-607DC4D092D8}"/>
                </a:ext>
              </a:extLst>
            </p:cNvPr>
            <p:cNvCxnSpPr>
              <a:cxnSpLocks/>
            </p:cNvCxnSpPr>
            <p:nvPr/>
          </p:nvCxnSpPr>
          <p:spPr>
            <a:xfrm>
              <a:off x="2676939" y="4657049"/>
              <a:ext cx="8494507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E831152-BA8F-A2D8-BDEF-E6C9A3982796}"/>
                </a:ext>
              </a:extLst>
            </p:cNvPr>
            <p:cNvCxnSpPr/>
            <p:nvPr/>
          </p:nvCxnSpPr>
          <p:spPr>
            <a:xfrm>
              <a:off x="4387478" y="5355942"/>
              <a:ext cx="1775792" cy="0"/>
            </a:xfrm>
            <a:prstGeom prst="straightConnector1">
              <a:avLst/>
            </a:prstGeom>
            <a:ln w="444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1" descr="A close-up of a person with a mustache&#10;&#10;Description automatically generated">
            <a:extLst>
              <a:ext uri="{FF2B5EF4-FFF2-40B4-BE49-F238E27FC236}">
                <a16:creationId xmlns:a16="http://schemas.microsoft.com/office/drawing/2014/main" id="{7001F581-6387-F3DB-A410-2E17C33B5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313" y="5947437"/>
            <a:ext cx="1184888" cy="66661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5C786C2-2B45-16FA-DAF0-1C6E47967D5A}"/>
              </a:ext>
            </a:extLst>
          </p:cNvPr>
          <p:cNvSpPr txBox="1"/>
          <p:nvPr/>
        </p:nvSpPr>
        <p:spPr>
          <a:xfrm>
            <a:off x="565333" y="1150027"/>
            <a:ext cx="6289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600 nm </a:t>
            </a:r>
            <a:r>
              <a:rPr lang="en-GB" sz="2800" dirty="0"/>
              <a:t>(rood) → 500 000 000 000 000 Hz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152DB4D-1BE1-261A-DD1A-41BC426A8140}"/>
              </a:ext>
            </a:extLst>
          </p:cNvPr>
          <p:cNvSpPr txBox="1"/>
          <p:nvPr/>
        </p:nvSpPr>
        <p:spPr>
          <a:xfrm>
            <a:off x="4485628" y="4361994"/>
            <a:ext cx="4322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Periode</a:t>
            </a:r>
            <a:r>
              <a:rPr lang="en-GB" sz="2800" dirty="0"/>
              <a:t> = </a:t>
            </a:r>
            <a:r>
              <a:rPr lang="en-GB" sz="2800" b="1" dirty="0"/>
              <a:t>2 </a:t>
            </a:r>
            <a:r>
              <a:rPr lang="en-GB" sz="2800" b="1" dirty="0" err="1"/>
              <a:t>femtoseconden</a:t>
            </a:r>
            <a:endParaRPr lang="en-NL" sz="28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DC40BFB-CD87-58EF-4705-6DFB938FC94F}"/>
              </a:ext>
            </a:extLst>
          </p:cNvPr>
          <p:cNvSpPr txBox="1"/>
          <p:nvPr/>
        </p:nvSpPr>
        <p:spPr>
          <a:xfrm>
            <a:off x="565333" y="1666212"/>
            <a:ext cx="5262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/>
              <a:t>periode</a:t>
            </a:r>
            <a:r>
              <a:rPr lang="en-NL" sz="2800" dirty="0"/>
              <a:t> = golflengte / lichtsnelheid</a:t>
            </a:r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1F63CD85-B2A3-3E1F-0747-7A4284349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646" y="157992"/>
            <a:ext cx="4901085" cy="4156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336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FDEC6-4B82-0EBD-922E-201EDF08B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>
            <a:extLst>
              <a:ext uri="{FF2B5EF4-FFF2-40B4-BE49-F238E27FC236}">
                <a16:creationId xmlns:a16="http://schemas.microsoft.com/office/drawing/2014/main" id="{0093AD5F-75D9-7D0C-6D91-6F3A40A67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D7B4B01-BD4B-0C9B-F9E4-43B544CD92F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99392" y="142854"/>
            <a:ext cx="9331036" cy="682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nl-NL" sz="4000" b="1" dirty="0">
                <a:solidFill>
                  <a:schemeClr val="bg1"/>
                </a:solidFill>
              </a:rPr>
              <a:t>Superkorte pulsen?</a:t>
            </a:r>
            <a:endParaRPr lang="nl-NL" sz="1900" b="1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6A1D32-F9C9-44A9-7F68-BB0A7AE77263}"/>
              </a:ext>
            </a:extLst>
          </p:cNvPr>
          <p:cNvSpPr/>
          <p:nvPr/>
        </p:nvSpPr>
        <p:spPr>
          <a:xfrm>
            <a:off x="1054249" y="1169320"/>
            <a:ext cx="66675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F8DB724-760C-1BBB-5788-2FDE95F85D38}"/>
              </a:ext>
            </a:extLst>
          </p:cNvPr>
          <p:cNvGrpSpPr/>
          <p:nvPr/>
        </p:nvGrpSpPr>
        <p:grpSpPr>
          <a:xfrm>
            <a:off x="778092" y="3524475"/>
            <a:ext cx="6935346" cy="362098"/>
            <a:chOff x="237763" y="4092523"/>
            <a:chExt cx="6935346" cy="362098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05ACBEA-D858-E414-D29A-81E57C30746D}"/>
                </a:ext>
              </a:extLst>
            </p:cNvPr>
            <p:cNvGrpSpPr/>
            <p:nvPr/>
          </p:nvGrpSpPr>
          <p:grpSpPr>
            <a:xfrm>
              <a:off x="505609" y="4092523"/>
              <a:ext cx="6667500" cy="362098"/>
              <a:chOff x="-789262" y="1736554"/>
              <a:chExt cx="18795081" cy="915204"/>
            </a:xfrm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729759DC-EC52-8B11-ADB9-A82D9FF0A8D6}"/>
                  </a:ext>
                </a:extLst>
              </p:cNvPr>
              <p:cNvSpPr/>
              <p:nvPr/>
            </p:nvSpPr>
            <p:spPr>
              <a:xfrm>
                <a:off x="1464988" y="1737357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4119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53078A9A-93E0-1CF5-6D64-E1FADF5839F1}"/>
                  </a:ext>
                </a:extLst>
              </p:cNvPr>
              <p:cNvSpPr/>
              <p:nvPr/>
            </p:nvSpPr>
            <p:spPr>
              <a:xfrm>
                <a:off x="2216828" y="1737357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4119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86C6158D-ADC3-2419-B0FB-6BB9F1F25BC2}"/>
                  </a:ext>
                </a:extLst>
              </p:cNvPr>
              <p:cNvSpPr/>
              <p:nvPr/>
            </p:nvSpPr>
            <p:spPr>
              <a:xfrm>
                <a:off x="2968668" y="1737357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4119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3AB5EA5D-CE84-335D-5A3E-E359D633F265}"/>
                  </a:ext>
                </a:extLst>
              </p:cNvPr>
              <p:cNvSpPr/>
              <p:nvPr/>
            </p:nvSpPr>
            <p:spPr>
              <a:xfrm>
                <a:off x="3720508" y="1737357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4119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3B7FB89F-C308-7877-CC99-C726965C32C4}"/>
                  </a:ext>
                </a:extLst>
              </p:cNvPr>
              <p:cNvSpPr/>
              <p:nvPr/>
            </p:nvSpPr>
            <p:spPr>
              <a:xfrm>
                <a:off x="4472348" y="1737357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4119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57C41203-1082-C8CD-0519-18E626682824}"/>
                  </a:ext>
                </a:extLst>
              </p:cNvPr>
              <p:cNvSpPr/>
              <p:nvPr/>
            </p:nvSpPr>
            <p:spPr>
              <a:xfrm>
                <a:off x="5224188" y="1737356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4119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1D126669-C20D-A990-D824-E14474362CD9}"/>
                  </a:ext>
                </a:extLst>
              </p:cNvPr>
              <p:cNvSpPr/>
              <p:nvPr/>
            </p:nvSpPr>
            <p:spPr>
              <a:xfrm>
                <a:off x="5976028" y="1737356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4119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791CFC18-0FF2-3EC8-50B7-4C39F1D782CE}"/>
                  </a:ext>
                </a:extLst>
              </p:cNvPr>
              <p:cNvSpPr/>
              <p:nvPr/>
            </p:nvSpPr>
            <p:spPr>
              <a:xfrm>
                <a:off x="6727868" y="1737355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4119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278943C0-FD0B-30BD-3B5F-095F5EC2FC1F}"/>
                  </a:ext>
                </a:extLst>
              </p:cNvPr>
              <p:cNvSpPr/>
              <p:nvPr/>
            </p:nvSpPr>
            <p:spPr>
              <a:xfrm>
                <a:off x="7479708" y="1737355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4119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F1B81558-693B-32B4-DA21-5749BC0966C3}"/>
                  </a:ext>
                </a:extLst>
              </p:cNvPr>
              <p:cNvSpPr/>
              <p:nvPr/>
            </p:nvSpPr>
            <p:spPr>
              <a:xfrm>
                <a:off x="8231548" y="1737355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4119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A423B2E2-280F-7F60-ED4A-5EDFB59E269C}"/>
                  </a:ext>
                </a:extLst>
              </p:cNvPr>
              <p:cNvSpPr/>
              <p:nvPr/>
            </p:nvSpPr>
            <p:spPr>
              <a:xfrm>
                <a:off x="8983388" y="1737355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4119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5868BA6C-FA7F-2E41-69CB-27ABED7C14F6}"/>
                  </a:ext>
                </a:extLst>
              </p:cNvPr>
              <p:cNvSpPr/>
              <p:nvPr/>
            </p:nvSpPr>
            <p:spPr>
              <a:xfrm>
                <a:off x="9735579" y="1736556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4119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DC24088C-2DC7-D3EA-05B7-F6505F2D2A3F}"/>
                  </a:ext>
                </a:extLst>
              </p:cNvPr>
              <p:cNvSpPr/>
              <p:nvPr/>
            </p:nvSpPr>
            <p:spPr>
              <a:xfrm>
                <a:off x="10487419" y="1736556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4119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ADD62E08-0F2B-A9F2-6041-CF731A902672}"/>
                  </a:ext>
                </a:extLst>
              </p:cNvPr>
              <p:cNvSpPr/>
              <p:nvPr/>
            </p:nvSpPr>
            <p:spPr>
              <a:xfrm>
                <a:off x="11239259" y="1736556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4119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65F230E3-C83D-72CA-4A8C-7800F74CD92A}"/>
                  </a:ext>
                </a:extLst>
              </p:cNvPr>
              <p:cNvSpPr/>
              <p:nvPr/>
            </p:nvSpPr>
            <p:spPr>
              <a:xfrm>
                <a:off x="11991099" y="1736556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4119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ADA27803-091C-D35F-8397-EE47F8A3668C}"/>
                  </a:ext>
                </a:extLst>
              </p:cNvPr>
              <p:cNvSpPr/>
              <p:nvPr/>
            </p:nvSpPr>
            <p:spPr>
              <a:xfrm>
                <a:off x="12742939" y="1736556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4119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68637971-49C3-F471-3ED1-8EB0A9CF35DC}"/>
                  </a:ext>
                </a:extLst>
              </p:cNvPr>
              <p:cNvSpPr/>
              <p:nvPr/>
            </p:nvSpPr>
            <p:spPr>
              <a:xfrm>
                <a:off x="13494779" y="1736555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4119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3462BE93-E756-9A41-A1FD-4DFC3566A33F}"/>
                  </a:ext>
                </a:extLst>
              </p:cNvPr>
              <p:cNvSpPr/>
              <p:nvPr/>
            </p:nvSpPr>
            <p:spPr>
              <a:xfrm>
                <a:off x="14246619" y="1736555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4119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85EC2F94-356C-649C-5623-1DB817D2A80C}"/>
                  </a:ext>
                </a:extLst>
              </p:cNvPr>
              <p:cNvSpPr/>
              <p:nvPr/>
            </p:nvSpPr>
            <p:spPr>
              <a:xfrm>
                <a:off x="14998459" y="1736554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4119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77D8D2DA-ED71-EE0C-A9BE-B537CA2F36CF}"/>
                  </a:ext>
                </a:extLst>
              </p:cNvPr>
              <p:cNvSpPr/>
              <p:nvPr/>
            </p:nvSpPr>
            <p:spPr>
              <a:xfrm>
                <a:off x="15750299" y="1736554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4119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50FF3B04-791B-733C-EC45-054947254E28}"/>
                  </a:ext>
                </a:extLst>
              </p:cNvPr>
              <p:cNvSpPr/>
              <p:nvPr/>
            </p:nvSpPr>
            <p:spPr>
              <a:xfrm>
                <a:off x="16502139" y="1736554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4119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B8D74C40-1F3A-ECDC-4748-E0D26C50680F}"/>
                  </a:ext>
                </a:extLst>
              </p:cNvPr>
              <p:cNvSpPr/>
              <p:nvPr/>
            </p:nvSpPr>
            <p:spPr>
              <a:xfrm>
                <a:off x="17253979" y="1736554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4119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FC6C8930-3552-3194-372A-283A03E49578}"/>
                  </a:ext>
                </a:extLst>
              </p:cNvPr>
              <p:cNvSpPr/>
              <p:nvPr/>
            </p:nvSpPr>
            <p:spPr>
              <a:xfrm>
                <a:off x="-789262" y="1737357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4119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D5FAA083-3553-D535-A14E-FC4D52E4C9D1}"/>
                  </a:ext>
                </a:extLst>
              </p:cNvPr>
              <p:cNvSpPr/>
              <p:nvPr/>
            </p:nvSpPr>
            <p:spPr>
              <a:xfrm>
                <a:off x="-37422" y="1737357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4119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655F69C3-B48C-FB72-1A2B-0801FB75A651}"/>
                  </a:ext>
                </a:extLst>
              </p:cNvPr>
              <p:cNvSpPr/>
              <p:nvPr/>
            </p:nvSpPr>
            <p:spPr>
              <a:xfrm>
                <a:off x="714418" y="1737357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4119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F0C1C41F-6071-6E24-4B52-F4A9C7317851}"/>
                </a:ext>
              </a:extLst>
            </p:cNvPr>
            <p:cNvSpPr/>
            <p:nvPr/>
          </p:nvSpPr>
          <p:spPr>
            <a:xfrm>
              <a:off x="237763" y="4092523"/>
              <a:ext cx="266713" cy="361780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4119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EF7894B-53BE-0C4A-7157-32E6716DF30C}"/>
              </a:ext>
            </a:extLst>
          </p:cNvPr>
          <p:cNvGrpSpPr/>
          <p:nvPr/>
        </p:nvGrpSpPr>
        <p:grpSpPr>
          <a:xfrm>
            <a:off x="-991819" y="3319893"/>
            <a:ext cx="8892378" cy="362098"/>
            <a:chOff x="237763" y="4092523"/>
            <a:chExt cx="6935346" cy="362098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8311105F-D169-0D1B-38D9-D12AEF22FCF5}"/>
                </a:ext>
              </a:extLst>
            </p:cNvPr>
            <p:cNvGrpSpPr/>
            <p:nvPr/>
          </p:nvGrpSpPr>
          <p:grpSpPr>
            <a:xfrm>
              <a:off x="505609" y="4092523"/>
              <a:ext cx="6667500" cy="362098"/>
              <a:chOff x="-789262" y="1736554"/>
              <a:chExt cx="18795081" cy="915204"/>
            </a:xfrm>
          </p:grpSpPr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F6713B02-071D-93BA-3208-3E3CCD94AFE5}"/>
                  </a:ext>
                </a:extLst>
              </p:cNvPr>
              <p:cNvSpPr/>
              <p:nvPr/>
            </p:nvSpPr>
            <p:spPr>
              <a:xfrm>
                <a:off x="1464988" y="1737357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00F5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583CDD7C-0497-6A4F-B1AF-3ED3CDD5ED13}"/>
                  </a:ext>
                </a:extLst>
              </p:cNvPr>
              <p:cNvSpPr/>
              <p:nvPr/>
            </p:nvSpPr>
            <p:spPr>
              <a:xfrm>
                <a:off x="2216828" y="1737357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00F5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7CA9CE26-7712-B7F5-E144-28365C7367B1}"/>
                  </a:ext>
                </a:extLst>
              </p:cNvPr>
              <p:cNvSpPr/>
              <p:nvPr/>
            </p:nvSpPr>
            <p:spPr>
              <a:xfrm>
                <a:off x="2968668" y="1737357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00F5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33B37FA6-5D14-CCEC-A963-0EFB1B274D5C}"/>
                  </a:ext>
                </a:extLst>
              </p:cNvPr>
              <p:cNvSpPr/>
              <p:nvPr/>
            </p:nvSpPr>
            <p:spPr>
              <a:xfrm>
                <a:off x="3720508" y="1737357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00F5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80BA5E23-078A-5191-03E0-EC9168174206}"/>
                  </a:ext>
                </a:extLst>
              </p:cNvPr>
              <p:cNvSpPr/>
              <p:nvPr/>
            </p:nvSpPr>
            <p:spPr>
              <a:xfrm>
                <a:off x="4472348" y="1737357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00F5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36D44194-CF7E-E508-8DFF-AB298EC125A5}"/>
                  </a:ext>
                </a:extLst>
              </p:cNvPr>
              <p:cNvSpPr/>
              <p:nvPr/>
            </p:nvSpPr>
            <p:spPr>
              <a:xfrm>
                <a:off x="5224188" y="1737356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00F5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BC0C44D4-9FF9-99B9-B99E-7DB601E3F581}"/>
                  </a:ext>
                </a:extLst>
              </p:cNvPr>
              <p:cNvSpPr/>
              <p:nvPr/>
            </p:nvSpPr>
            <p:spPr>
              <a:xfrm>
                <a:off x="5976028" y="1737356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00F5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B4A7C969-2745-6A2C-4D8F-0A1D378443CB}"/>
                  </a:ext>
                </a:extLst>
              </p:cNvPr>
              <p:cNvSpPr/>
              <p:nvPr/>
            </p:nvSpPr>
            <p:spPr>
              <a:xfrm>
                <a:off x="6727868" y="1737355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00F5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EE42DFC8-D026-B7CD-5C1C-3029FE38CC98}"/>
                  </a:ext>
                </a:extLst>
              </p:cNvPr>
              <p:cNvSpPr/>
              <p:nvPr/>
            </p:nvSpPr>
            <p:spPr>
              <a:xfrm>
                <a:off x="7479708" y="1737355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00F5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CD13C0A2-5BED-DF91-BBF5-D6029F39DC1A}"/>
                  </a:ext>
                </a:extLst>
              </p:cNvPr>
              <p:cNvSpPr/>
              <p:nvPr/>
            </p:nvSpPr>
            <p:spPr>
              <a:xfrm>
                <a:off x="8231548" y="1737355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00F5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5342DCCF-818D-7496-4285-FA85C7D82C23}"/>
                  </a:ext>
                </a:extLst>
              </p:cNvPr>
              <p:cNvSpPr/>
              <p:nvPr/>
            </p:nvSpPr>
            <p:spPr>
              <a:xfrm>
                <a:off x="8983388" y="1737355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00F5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D46AA1E3-42D5-20A5-C955-45561303AF1E}"/>
                  </a:ext>
                </a:extLst>
              </p:cNvPr>
              <p:cNvSpPr/>
              <p:nvPr/>
            </p:nvSpPr>
            <p:spPr>
              <a:xfrm>
                <a:off x="9735579" y="1736556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00F5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F6F7C56B-55F8-0A32-49DC-D4F75F048C4F}"/>
                  </a:ext>
                </a:extLst>
              </p:cNvPr>
              <p:cNvSpPr/>
              <p:nvPr/>
            </p:nvSpPr>
            <p:spPr>
              <a:xfrm>
                <a:off x="10487419" y="1736556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00F5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A11B771C-9E60-B928-C85F-0090284905AB}"/>
                  </a:ext>
                </a:extLst>
              </p:cNvPr>
              <p:cNvSpPr/>
              <p:nvPr/>
            </p:nvSpPr>
            <p:spPr>
              <a:xfrm>
                <a:off x="11239259" y="1736556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00F5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16ECC4E3-24E8-25DF-0CA2-29605A569A61}"/>
                  </a:ext>
                </a:extLst>
              </p:cNvPr>
              <p:cNvSpPr/>
              <p:nvPr/>
            </p:nvSpPr>
            <p:spPr>
              <a:xfrm>
                <a:off x="11991099" y="1736556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00F5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6C5615DA-4371-9724-6CF8-FFC2627EC4F1}"/>
                  </a:ext>
                </a:extLst>
              </p:cNvPr>
              <p:cNvSpPr/>
              <p:nvPr/>
            </p:nvSpPr>
            <p:spPr>
              <a:xfrm>
                <a:off x="12742939" y="1736556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00F5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47F954E9-B917-FDE6-C5AB-57DAE28B9DB4}"/>
                  </a:ext>
                </a:extLst>
              </p:cNvPr>
              <p:cNvSpPr/>
              <p:nvPr/>
            </p:nvSpPr>
            <p:spPr>
              <a:xfrm>
                <a:off x="13494779" y="1736555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00F5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771EC4AE-47FA-5111-1D6C-D2A637A1D43E}"/>
                  </a:ext>
                </a:extLst>
              </p:cNvPr>
              <p:cNvSpPr/>
              <p:nvPr/>
            </p:nvSpPr>
            <p:spPr>
              <a:xfrm>
                <a:off x="14246619" y="1736555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00F5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BBC74400-2235-E587-60DD-D080BABA5600}"/>
                  </a:ext>
                </a:extLst>
              </p:cNvPr>
              <p:cNvSpPr/>
              <p:nvPr/>
            </p:nvSpPr>
            <p:spPr>
              <a:xfrm>
                <a:off x="14998459" y="1736554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00F5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960413A2-23A4-2342-8E92-7C14666BF8D6}"/>
                  </a:ext>
                </a:extLst>
              </p:cNvPr>
              <p:cNvSpPr/>
              <p:nvPr/>
            </p:nvSpPr>
            <p:spPr>
              <a:xfrm>
                <a:off x="15750299" y="1736554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00F5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EE4BCD8C-68DA-7B64-F8DE-ED8F6890D0BE}"/>
                  </a:ext>
                </a:extLst>
              </p:cNvPr>
              <p:cNvSpPr/>
              <p:nvPr/>
            </p:nvSpPr>
            <p:spPr>
              <a:xfrm>
                <a:off x="16502139" y="1736554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00F5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9D48AFC5-4619-E668-8208-ADC44976BC51}"/>
                  </a:ext>
                </a:extLst>
              </p:cNvPr>
              <p:cNvSpPr/>
              <p:nvPr/>
            </p:nvSpPr>
            <p:spPr>
              <a:xfrm>
                <a:off x="17253979" y="1736554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00F5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F9FEC953-165F-9395-9D93-6C076416DFAA}"/>
                  </a:ext>
                </a:extLst>
              </p:cNvPr>
              <p:cNvSpPr/>
              <p:nvPr/>
            </p:nvSpPr>
            <p:spPr>
              <a:xfrm>
                <a:off x="-789262" y="1737357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00F5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10378453-6AFC-BF9A-40D9-3AC94644186D}"/>
                  </a:ext>
                </a:extLst>
              </p:cNvPr>
              <p:cNvSpPr/>
              <p:nvPr/>
            </p:nvSpPr>
            <p:spPr>
              <a:xfrm>
                <a:off x="-37422" y="1737357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00F5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69CD1476-93D5-A2D4-AB2E-2B090382D2EB}"/>
                  </a:ext>
                </a:extLst>
              </p:cNvPr>
              <p:cNvSpPr/>
              <p:nvPr/>
            </p:nvSpPr>
            <p:spPr>
              <a:xfrm>
                <a:off x="714418" y="1737357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00F5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3798B2F7-E61A-2DDA-5DFC-1CFD55823A17}"/>
                </a:ext>
              </a:extLst>
            </p:cNvPr>
            <p:cNvSpPr/>
            <p:nvPr/>
          </p:nvSpPr>
          <p:spPr>
            <a:xfrm>
              <a:off x="237763" y="4092523"/>
              <a:ext cx="266713" cy="361780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00F5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7E658E2-418F-AFEC-0E9A-829CF0FED3AA}"/>
              </a:ext>
            </a:extLst>
          </p:cNvPr>
          <p:cNvGrpSpPr/>
          <p:nvPr/>
        </p:nvGrpSpPr>
        <p:grpSpPr>
          <a:xfrm>
            <a:off x="-1053237" y="3003935"/>
            <a:ext cx="9604460" cy="362098"/>
            <a:chOff x="714418" y="1736554"/>
            <a:chExt cx="17291401" cy="915204"/>
          </a:xfrm>
        </p:grpSpPr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5985B157-32DE-14DB-4C2C-495F3F1E7B72}"/>
                </a:ext>
              </a:extLst>
            </p:cNvPr>
            <p:cNvSpPr/>
            <p:nvPr/>
          </p:nvSpPr>
          <p:spPr>
            <a:xfrm>
              <a:off x="1464988" y="1737357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00FF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927ABD33-189A-1EB8-B9FB-A5DB498C791B}"/>
                </a:ext>
              </a:extLst>
            </p:cNvPr>
            <p:cNvSpPr/>
            <p:nvPr/>
          </p:nvSpPr>
          <p:spPr>
            <a:xfrm>
              <a:off x="2216828" y="1737357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00FF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DB096068-495D-A2A8-507C-BFEA0F97F874}"/>
                </a:ext>
              </a:extLst>
            </p:cNvPr>
            <p:cNvSpPr/>
            <p:nvPr/>
          </p:nvSpPr>
          <p:spPr>
            <a:xfrm>
              <a:off x="2968668" y="1737357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00FF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A5576C97-E9C1-4DD7-410E-6A299235D257}"/>
                </a:ext>
              </a:extLst>
            </p:cNvPr>
            <p:cNvSpPr/>
            <p:nvPr/>
          </p:nvSpPr>
          <p:spPr>
            <a:xfrm>
              <a:off x="3720508" y="1737357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00FF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67C7F56-6F5D-85EB-BF51-186ED522C802}"/>
                </a:ext>
              </a:extLst>
            </p:cNvPr>
            <p:cNvSpPr/>
            <p:nvPr/>
          </p:nvSpPr>
          <p:spPr>
            <a:xfrm>
              <a:off x="4472348" y="1737357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00FF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FEA4516E-1132-F17A-E48E-CC67247EC2DD}"/>
                </a:ext>
              </a:extLst>
            </p:cNvPr>
            <p:cNvSpPr/>
            <p:nvPr/>
          </p:nvSpPr>
          <p:spPr>
            <a:xfrm>
              <a:off x="5224188" y="1737356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00FF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2855C327-65C9-FB0A-110A-EDCA31D50573}"/>
                </a:ext>
              </a:extLst>
            </p:cNvPr>
            <p:cNvSpPr/>
            <p:nvPr/>
          </p:nvSpPr>
          <p:spPr>
            <a:xfrm>
              <a:off x="5976028" y="1737356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00FF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D112FC2C-31E7-D1B2-AFA2-ECBC2F6317BB}"/>
                </a:ext>
              </a:extLst>
            </p:cNvPr>
            <p:cNvSpPr/>
            <p:nvPr/>
          </p:nvSpPr>
          <p:spPr>
            <a:xfrm>
              <a:off x="6727868" y="1737355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00FF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DAF73A7F-09EE-B839-D250-0E87EAB185D2}"/>
                </a:ext>
              </a:extLst>
            </p:cNvPr>
            <p:cNvSpPr/>
            <p:nvPr/>
          </p:nvSpPr>
          <p:spPr>
            <a:xfrm>
              <a:off x="7479708" y="1737355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00FF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F8E533F-2784-34A0-E04C-ED8574C9BB4C}"/>
                </a:ext>
              </a:extLst>
            </p:cNvPr>
            <p:cNvSpPr/>
            <p:nvPr/>
          </p:nvSpPr>
          <p:spPr>
            <a:xfrm>
              <a:off x="8231548" y="1737355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00FF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3671674B-01ED-7D84-E23A-02D5D4D74E52}"/>
                </a:ext>
              </a:extLst>
            </p:cNvPr>
            <p:cNvSpPr/>
            <p:nvPr/>
          </p:nvSpPr>
          <p:spPr>
            <a:xfrm>
              <a:off x="8983388" y="1737355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00FF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EBD109A7-6763-A73F-5CC7-CAB624468BDC}"/>
                </a:ext>
              </a:extLst>
            </p:cNvPr>
            <p:cNvSpPr/>
            <p:nvPr/>
          </p:nvSpPr>
          <p:spPr>
            <a:xfrm>
              <a:off x="9735579" y="1736556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00FF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EE0F3AA3-0169-0759-F2D5-E033F9204530}"/>
                </a:ext>
              </a:extLst>
            </p:cNvPr>
            <p:cNvSpPr/>
            <p:nvPr/>
          </p:nvSpPr>
          <p:spPr>
            <a:xfrm>
              <a:off x="10487419" y="1736556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00FF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11D5F7D7-EAE0-A7AA-EB57-75D7C4145A2F}"/>
                </a:ext>
              </a:extLst>
            </p:cNvPr>
            <p:cNvSpPr/>
            <p:nvPr/>
          </p:nvSpPr>
          <p:spPr>
            <a:xfrm>
              <a:off x="11239259" y="1736556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00FF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245797CC-D719-C937-09CE-BE0DAFF21115}"/>
                </a:ext>
              </a:extLst>
            </p:cNvPr>
            <p:cNvSpPr/>
            <p:nvPr/>
          </p:nvSpPr>
          <p:spPr>
            <a:xfrm>
              <a:off x="11991099" y="1736556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00FF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23535CBE-E583-72EC-E8BC-A527A3F2C9E3}"/>
                </a:ext>
              </a:extLst>
            </p:cNvPr>
            <p:cNvSpPr/>
            <p:nvPr/>
          </p:nvSpPr>
          <p:spPr>
            <a:xfrm>
              <a:off x="12742939" y="1736556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00FF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3CA4E28A-9097-2C3E-A739-B4CE5BDDD067}"/>
                </a:ext>
              </a:extLst>
            </p:cNvPr>
            <p:cNvSpPr/>
            <p:nvPr/>
          </p:nvSpPr>
          <p:spPr>
            <a:xfrm>
              <a:off x="13494779" y="1736555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00FF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8EBBC8D3-56AD-BA43-CAC3-F23C9CC0A84D}"/>
                </a:ext>
              </a:extLst>
            </p:cNvPr>
            <p:cNvSpPr/>
            <p:nvPr/>
          </p:nvSpPr>
          <p:spPr>
            <a:xfrm>
              <a:off x="14246619" y="1736555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00FF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932E6A-91B6-A3CB-9C03-EADEE7133CFA}"/>
                </a:ext>
              </a:extLst>
            </p:cNvPr>
            <p:cNvSpPr/>
            <p:nvPr/>
          </p:nvSpPr>
          <p:spPr>
            <a:xfrm>
              <a:off x="14998459" y="1736554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00FF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78AAF9D5-B6A6-D623-C0E4-67C8689FEEEC}"/>
                </a:ext>
              </a:extLst>
            </p:cNvPr>
            <p:cNvSpPr/>
            <p:nvPr/>
          </p:nvSpPr>
          <p:spPr>
            <a:xfrm>
              <a:off x="15750299" y="1736554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00FF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885578B8-6D87-5962-9427-E483DFE50D7D}"/>
                </a:ext>
              </a:extLst>
            </p:cNvPr>
            <p:cNvSpPr/>
            <p:nvPr/>
          </p:nvSpPr>
          <p:spPr>
            <a:xfrm>
              <a:off x="16502139" y="1736554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00FF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14B0ECCD-F81D-A402-B266-38CBA80AC7E6}"/>
                </a:ext>
              </a:extLst>
            </p:cNvPr>
            <p:cNvSpPr/>
            <p:nvPr/>
          </p:nvSpPr>
          <p:spPr>
            <a:xfrm>
              <a:off x="17253979" y="1736554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00FF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7F3B602E-78E0-DD56-FC88-9011AC1582A8}"/>
                </a:ext>
              </a:extLst>
            </p:cNvPr>
            <p:cNvSpPr/>
            <p:nvPr/>
          </p:nvSpPr>
          <p:spPr>
            <a:xfrm>
              <a:off x="714418" y="1737357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00FF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6E48A871-4B63-D5B2-5614-8D8286EF801F}"/>
              </a:ext>
            </a:extLst>
          </p:cNvPr>
          <p:cNvGrpSpPr/>
          <p:nvPr/>
        </p:nvGrpSpPr>
        <p:grpSpPr>
          <a:xfrm>
            <a:off x="-2140294" y="2724345"/>
            <a:ext cx="10423644" cy="362098"/>
            <a:chOff x="3720508" y="1736554"/>
            <a:chExt cx="14285311" cy="915204"/>
          </a:xfrm>
        </p:grpSpPr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261344CD-0A49-48C6-EA0C-96B58C604619}"/>
                </a:ext>
              </a:extLst>
            </p:cNvPr>
            <p:cNvSpPr/>
            <p:nvPr/>
          </p:nvSpPr>
          <p:spPr>
            <a:xfrm>
              <a:off x="3720508" y="1737357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9337E351-E10B-5A0D-0FA1-83E667EA6954}"/>
                </a:ext>
              </a:extLst>
            </p:cNvPr>
            <p:cNvSpPr/>
            <p:nvPr/>
          </p:nvSpPr>
          <p:spPr>
            <a:xfrm>
              <a:off x="4472348" y="1737357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6E20F2F7-0191-52F0-61A8-F1E5BCC67958}"/>
                </a:ext>
              </a:extLst>
            </p:cNvPr>
            <p:cNvSpPr/>
            <p:nvPr/>
          </p:nvSpPr>
          <p:spPr>
            <a:xfrm>
              <a:off x="5224188" y="1737356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7B781BFF-C29E-BEF1-E84D-C8EFF4B90562}"/>
                </a:ext>
              </a:extLst>
            </p:cNvPr>
            <p:cNvSpPr/>
            <p:nvPr/>
          </p:nvSpPr>
          <p:spPr>
            <a:xfrm>
              <a:off x="5976028" y="1737356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A85369BC-E18B-EEF8-75A4-214D7FB02425}"/>
                </a:ext>
              </a:extLst>
            </p:cNvPr>
            <p:cNvSpPr/>
            <p:nvPr/>
          </p:nvSpPr>
          <p:spPr>
            <a:xfrm>
              <a:off x="6727868" y="1737355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D7F0A515-68E8-BB8F-7562-C0BF39EBB1D9}"/>
                </a:ext>
              </a:extLst>
            </p:cNvPr>
            <p:cNvSpPr/>
            <p:nvPr/>
          </p:nvSpPr>
          <p:spPr>
            <a:xfrm>
              <a:off x="7479708" y="1737355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0C261DFA-47B5-9FDC-D86F-F861A752A36E}"/>
                </a:ext>
              </a:extLst>
            </p:cNvPr>
            <p:cNvSpPr/>
            <p:nvPr/>
          </p:nvSpPr>
          <p:spPr>
            <a:xfrm>
              <a:off x="8231548" y="1737355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BAEB926D-B7B3-ADBC-F5EE-12CDA8B07A72}"/>
                </a:ext>
              </a:extLst>
            </p:cNvPr>
            <p:cNvSpPr/>
            <p:nvPr/>
          </p:nvSpPr>
          <p:spPr>
            <a:xfrm>
              <a:off x="8983388" y="1737355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61E39076-0BBB-F874-16D6-EA8BBC0BD8F7}"/>
                </a:ext>
              </a:extLst>
            </p:cNvPr>
            <p:cNvSpPr/>
            <p:nvPr/>
          </p:nvSpPr>
          <p:spPr>
            <a:xfrm>
              <a:off x="9735579" y="1736556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CC6747FA-73DA-65CE-4A74-8355D6216584}"/>
                </a:ext>
              </a:extLst>
            </p:cNvPr>
            <p:cNvSpPr/>
            <p:nvPr/>
          </p:nvSpPr>
          <p:spPr>
            <a:xfrm>
              <a:off x="10487419" y="1736556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C0A0F58A-26D3-2680-6070-A918DCB5F5BD}"/>
                </a:ext>
              </a:extLst>
            </p:cNvPr>
            <p:cNvSpPr/>
            <p:nvPr/>
          </p:nvSpPr>
          <p:spPr>
            <a:xfrm>
              <a:off x="11239259" y="1736556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03D9C15C-E5F3-E96E-B5AE-2BF99CF2E7FC}"/>
                </a:ext>
              </a:extLst>
            </p:cNvPr>
            <p:cNvSpPr/>
            <p:nvPr/>
          </p:nvSpPr>
          <p:spPr>
            <a:xfrm>
              <a:off x="11991099" y="1736556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7F156C3F-99C9-D47D-A581-1D98CA515C57}"/>
                </a:ext>
              </a:extLst>
            </p:cNvPr>
            <p:cNvSpPr/>
            <p:nvPr/>
          </p:nvSpPr>
          <p:spPr>
            <a:xfrm>
              <a:off x="12742939" y="1736556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9F707AF8-D25D-C4BC-8B77-3D72024BCFFD}"/>
                </a:ext>
              </a:extLst>
            </p:cNvPr>
            <p:cNvSpPr/>
            <p:nvPr/>
          </p:nvSpPr>
          <p:spPr>
            <a:xfrm>
              <a:off x="13494779" y="1736555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66217232-1C37-CF6B-86A2-DEBEF7CAEF76}"/>
                </a:ext>
              </a:extLst>
            </p:cNvPr>
            <p:cNvSpPr/>
            <p:nvPr/>
          </p:nvSpPr>
          <p:spPr>
            <a:xfrm>
              <a:off x="14246619" y="1736555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8EE3FFC8-445B-5737-83DC-F6F3ADB11696}"/>
                </a:ext>
              </a:extLst>
            </p:cNvPr>
            <p:cNvSpPr/>
            <p:nvPr/>
          </p:nvSpPr>
          <p:spPr>
            <a:xfrm>
              <a:off x="14998459" y="1736554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A23B46C5-DCE8-0C28-5E1F-7D75B8598DEB}"/>
                </a:ext>
              </a:extLst>
            </p:cNvPr>
            <p:cNvSpPr/>
            <p:nvPr/>
          </p:nvSpPr>
          <p:spPr>
            <a:xfrm>
              <a:off x="15750299" y="1736554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EF881DA2-1AB6-0E3A-88D4-3DB396253421}"/>
                </a:ext>
              </a:extLst>
            </p:cNvPr>
            <p:cNvSpPr/>
            <p:nvPr/>
          </p:nvSpPr>
          <p:spPr>
            <a:xfrm>
              <a:off x="16502139" y="1736554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511E9113-B20E-04EB-FB83-76BD715F35E6}"/>
                </a:ext>
              </a:extLst>
            </p:cNvPr>
            <p:cNvSpPr/>
            <p:nvPr/>
          </p:nvSpPr>
          <p:spPr>
            <a:xfrm>
              <a:off x="17253979" y="1736554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DC57C5C2-E7DB-BB2B-198D-5292FDABCCAA}"/>
              </a:ext>
            </a:extLst>
          </p:cNvPr>
          <p:cNvGrpSpPr/>
          <p:nvPr/>
        </p:nvGrpSpPr>
        <p:grpSpPr>
          <a:xfrm>
            <a:off x="-1667770" y="2373700"/>
            <a:ext cx="10027449" cy="362098"/>
            <a:chOff x="7479708" y="1736554"/>
            <a:chExt cx="10526111" cy="915202"/>
          </a:xfrm>
        </p:grpSpPr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88C1C956-A26E-8405-1CCE-AEB48AFBBFC5}"/>
                </a:ext>
              </a:extLst>
            </p:cNvPr>
            <p:cNvSpPr/>
            <p:nvPr/>
          </p:nvSpPr>
          <p:spPr>
            <a:xfrm>
              <a:off x="7479708" y="1737355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4FD84718-0FDE-5B75-11F4-AE8DB48C905D}"/>
                </a:ext>
              </a:extLst>
            </p:cNvPr>
            <p:cNvSpPr/>
            <p:nvPr/>
          </p:nvSpPr>
          <p:spPr>
            <a:xfrm>
              <a:off x="8231548" y="1737355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168E96B3-5D3F-CE1C-4858-EEC5B82BA99B}"/>
                </a:ext>
              </a:extLst>
            </p:cNvPr>
            <p:cNvSpPr/>
            <p:nvPr/>
          </p:nvSpPr>
          <p:spPr>
            <a:xfrm>
              <a:off x="8983388" y="1737355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FEE217BE-9060-050D-A727-185F29BB7E84}"/>
                </a:ext>
              </a:extLst>
            </p:cNvPr>
            <p:cNvSpPr/>
            <p:nvPr/>
          </p:nvSpPr>
          <p:spPr>
            <a:xfrm>
              <a:off x="9735579" y="1736556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20892BA7-7250-1264-CD9F-772B72CD54ED}"/>
                </a:ext>
              </a:extLst>
            </p:cNvPr>
            <p:cNvSpPr/>
            <p:nvPr/>
          </p:nvSpPr>
          <p:spPr>
            <a:xfrm>
              <a:off x="10487419" y="1736556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9060C11F-D92D-A315-2B86-9EEF12B567B9}"/>
                </a:ext>
              </a:extLst>
            </p:cNvPr>
            <p:cNvSpPr/>
            <p:nvPr/>
          </p:nvSpPr>
          <p:spPr>
            <a:xfrm>
              <a:off x="11239259" y="1736556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6F5F6BE4-9CDD-596D-95D0-341B97F6C6B2}"/>
                </a:ext>
              </a:extLst>
            </p:cNvPr>
            <p:cNvSpPr/>
            <p:nvPr/>
          </p:nvSpPr>
          <p:spPr>
            <a:xfrm>
              <a:off x="11991099" y="1736556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74219828-DDC3-0FE1-3918-72ABF7D4FFDA}"/>
                </a:ext>
              </a:extLst>
            </p:cNvPr>
            <p:cNvSpPr/>
            <p:nvPr/>
          </p:nvSpPr>
          <p:spPr>
            <a:xfrm>
              <a:off x="12742939" y="1736556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27A1AE59-60B4-5EE3-58C2-143595F52A9B}"/>
                </a:ext>
              </a:extLst>
            </p:cNvPr>
            <p:cNvSpPr/>
            <p:nvPr/>
          </p:nvSpPr>
          <p:spPr>
            <a:xfrm>
              <a:off x="13494779" y="1736555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C9443CA5-D2F2-2832-2EB1-EF51B65A5134}"/>
                </a:ext>
              </a:extLst>
            </p:cNvPr>
            <p:cNvSpPr/>
            <p:nvPr/>
          </p:nvSpPr>
          <p:spPr>
            <a:xfrm>
              <a:off x="14246619" y="1736555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A3D98FC0-0330-BB18-836C-6BCD5AC70911}"/>
                </a:ext>
              </a:extLst>
            </p:cNvPr>
            <p:cNvSpPr/>
            <p:nvPr/>
          </p:nvSpPr>
          <p:spPr>
            <a:xfrm>
              <a:off x="14998459" y="1736554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9DACBB22-7787-ED52-7026-30E21942FE2B}"/>
                </a:ext>
              </a:extLst>
            </p:cNvPr>
            <p:cNvSpPr/>
            <p:nvPr/>
          </p:nvSpPr>
          <p:spPr>
            <a:xfrm>
              <a:off x="15750299" y="1736554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4E5F9624-9F85-257E-BDC8-2CBA34332A22}"/>
                </a:ext>
              </a:extLst>
            </p:cNvPr>
            <p:cNvSpPr/>
            <p:nvPr/>
          </p:nvSpPr>
          <p:spPr>
            <a:xfrm>
              <a:off x="16502139" y="1736554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32D60234-B235-E1B9-AF0E-44A062D81BD2}"/>
                </a:ext>
              </a:extLst>
            </p:cNvPr>
            <p:cNvSpPr/>
            <p:nvPr/>
          </p:nvSpPr>
          <p:spPr>
            <a:xfrm>
              <a:off x="17253979" y="1736554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88B4F685-EF48-27AB-A7C3-62B19E09F467}"/>
              </a:ext>
            </a:extLst>
          </p:cNvPr>
          <p:cNvGrpSpPr/>
          <p:nvPr/>
        </p:nvGrpSpPr>
        <p:grpSpPr>
          <a:xfrm>
            <a:off x="-1953491" y="1982063"/>
            <a:ext cx="10313171" cy="361782"/>
            <a:chOff x="10487419" y="1736554"/>
            <a:chExt cx="7518400" cy="914403"/>
          </a:xfrm>
        </p:grpSpPr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DB3BC0FF-CE0A-7311-EEE3-C75C4724BB04}"/>
                </a:ext>
              </a:extLst>
            </p:cNvPr>
            <p:cNvSpPr/>
            <p:nvPr/>
          </p:nvSpPr>
          <p:spPr>
            <a:xfrm>
              <a:off x="10487419" y="1736556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A5989F03-2F45-00DF-0499-972E25A90DCA}"/>
                </a:ext>
              </a:extLst>
            </p:cNvPr>
            <p:cNvSpPr/>
            <p:nvPr/>
          </p:nvSpPr>
          <p:spPr>
            <a:xfrm>
              <a:off x="11239259" y="1736556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03EF1604-735D-B036-3337-7F7281980E35}"/>
                </a:ext>
              </a:extLst>
            </p:cNvPr>
            <p:cNvSpPr/>
            <p:nvPr/>
          </p:nvSpPr>
          <p:spPr>
            <a:xfrm>
              <a:off x="11991099" y="1736556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ACF5EE7C-FAF5-7C0B-32C1-3C67CFE36CC2}"/>
                </a:ext>
              </a:extLst>
            </p:cNvPr>
            <p:cNvSpPr/>
            <p:nvPr/>
          </p:nvSpPr>
          <p:spPr>
            <a:xfrm>
              <a:off x="12742939" y="1736556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26148910-628E-219C-019B-09298612192B}"/>
                </a:ext>
              </a:extLst>
            </p:cNvPr>
            <p:cNvSpPr/>
            <p:nvPr/>
          </p:nvSpPr>
          <p:spPr>
            <a:xfrm>
              <a:off x="13494779" y="1736555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DC58B1F2-9470-0BF4-2E4C-50C9A67ACD4F}"/>
                </a:ext>
              </a:extLst>
            </p:cNvPr>
            <p:cNvSpPr/>
            <p:nvPr/>
          </p:nvSpPr>
          <p:spPr>
            <a:xfrm>
              <a:off x="14246619" y="1736555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D7E281A9-E9F1-813F-7969-63FAEBDBCB8E}"/>
                </a:ext>
              </a:extLst>
            </p:cNvPr>
            <p:cNvSpPr/>
            <p:nvPr/>
          </p:nvSpPr>
          <p:spPr>
            <a:xfrm>
              <a:off x="14998459" y="1736554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A550AEE4-5E81-F6F0-10D2-4F4A98FD990A}"/>
                </a:ext>
              </a:extLst>
            </p:cNvPr>
            <p:cNvSpPr/>
            <p:nvPr/>
          </p:nvSpPr>
          <p:spPr>
            <a:xfrm>
              <a:off x="15750299" y="1736554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3CC65A12-089A-C711-A5A4-DE57AFC4F8C2}"/>
                </a:ext>
              </a:extLst>
            </p:cNvPr>
            <p:cNvSpPr/>
            <p:nvPr/>
          </p:nvSpPr>
          <p:spPr>
            <a:xfrm>
              <a:off x="16502139" y="1736554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id="{02B5508E-CEEA-9FB6-4B8F-392F4278C676}"/>
                </a:ext>
              </a:extLst>
            </p:cNvPr>
            <p:cNvSpPr/>
            <p:nvPr/>
          </p:nvSpPr>
          <p:spPr>
            <a:xfrm>
              <a:off x="17253979" y="1736554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DDDCEFDD-349A-1385-EAE9-665905317A09}"/>
              </a:ext>
            </a:extLst>
          </p:cNvPr>
          <p:cNvGrpSpPr/>
          <p:nvPr/>
        </p:nvGrpSpPr>
        <p:grpSpPr>
          <a:xfrm>
            <a:off x="-2140294" y="1642457"/>
            <a:ext cx="10393271" cy="361782"/>
            <a:chOff x="13494779" y="1736554"/>
            <a:chExt cx="4511040" cy="914402"/>
          </a:xfrm>
        </p:grpSpPr>
        <p:sp>
          <p:nvSpPr>
            <p:cNvPr id="191" name="Freeform 190">
              <a:extLst>
                <a:ext uri="{FF2B5EF4-FFF2-40B4-BE49-F238E27FC236}">
                  <a16:creationId xmlns:a16="http://schemas.microsoft.com/office/drawing/2014/main" id="{09A6C2E5-A011-58A7-8B68-2B93F1227C2C}"/>
                </a:ext>
              </a:extLst>
            </p:cNvPr>
            <p:cNvSpPr/>
            <p:nvPr/>
          </p:nvSpPr>
          <p:spPr>
            <a:xfrm>
              <a:off x="13494779" y="1736555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id="{1B94D857-0632-4DA8-525F-9C9816F1CE5D}"/>
                </a:ext>
              </a:extLst>
            </p:cNvPr>
            <p:cNvSpPr/>
            <p:nvPr/>
          </p:nvSpPr>
          <p:spPr>
            <a:xfrm>
              <a:off x="14246619" y="1736555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93" name="Freeform 192">
              <a:extLst>
                <a:ext uri="{FF2B5EF4-FFF2-40B4-BE49-F238E27FC236}">
                  <a16:creationId xmlns:a16="http://schemas.microsoft.com/office/drawing/2014/main" id="{02D698CA-4FEE-E2DE-658D-85950BF5A1F5}"/>
                </a:ext>
              </a:extLst>
            </p:cNvPr>
            <p:cNvSpPr/>
            <p:nvPr/>
          </p:nvSpPr>
          <p:spPr>
            <a:xfrm>
              <a:off x="14998459" y="1736554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94" name="Freeform 193">
              <a:extLst>
                <a:ext uri="{FF2B5EF4-FFF2-40B4-BE49-F238E27FC236}">
                  <a16:creationId xmlns:a16="http://schemas.microsoft.com/office/drawing/2014/main" id="{F652A5F1-5BCC-F287-96B2-1D6E5657EC3A}"/>
                </a:ext>
              </a:extLst>
            </p:cNvPr>
            <p:cNvSpPr/>
            <p:nvPr/>
          </p:nvSpPr>
          <p:spPr>
            <a:xfrm>
              <a:off x="15750299" y="1736554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95" name="Freeform 194">
              <a:extLst>
                <a:ext uri="{FF2B5EF4-FFF2-40B4-BE49-F238E27FC236}">
                  <a16:creationId xmlns:a16="http://schemas.microsoft.com/office/drawing/2014/main" id="{FAF41A80-4A52-830B-455A-95D70AEFF1E7}"/>
                </a:ext>
              </a:extLst>
            </p:cNvPr>
            <p:cNvSpPr/>
            <p:nvPr/>
          </p:nvSpPr>
          <p:spPr>
            <a:xfrm>
              <a:off x="16502139" y="1736554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96" name="Freeform 195">
              <a:extLst>
                <a:ext uri="{FF2B5EF4-FFF2-40B4-BE49-F238E27FC236}">
                  <a16:creationId xmlns:a16="http://schemas.microsoft.com/office/drawing/2014/main" id="{5DEFC890-D698-DC6B-5D9F-7E291436120C}"/>
                </a:ext>
              </a:extLst>
            </p:cNvPr>
            <p:cNvSpPr/>
            <p:nvPr/>
          </p:nvSpPr>
          <p:spPr>
            <a:xfrm>
              <a:off x="17253979" y="1736554"/>
              <a:ext cx="751840" cy="914401"/>
            </a:xfrm>
            <a:custGeom>
              <a:avLst/>
              <a:gdLst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50"/>
                <a:gd name="connsiteX1" fmla="*/ 1798320 w 7152640"/>
                <a:gd name="connsiteY1" fmla="*/ 9 h 3596650"/>
                <a:gd name="connsiteX2" fmla="*/ 3576320 w 7152640"/>
                <a:gd name="connsiteY2" fmla="*/ 1808489 h 3596650"/>
                <a:gd name="connsiteX3" fmla="*/ 5364480 w 7152640"/>
                <a:gd name="connsiteY3" fmla="*/ 3596649 h 3596650"/>
                <a:gd name="connsiteX4" fmla="*/ 7152640 w 7152640"/>
                <a:gd name="connsiteY4" fmla="*/ 1798329 h 3596650"/>
                <a:gd name="connsiteX0" fmla="*/ 0 w 7152640"/>
                <a:gd name="connsiteY0" fmla="*/ 1788169 h 3596649"/>
                <a:gd name="connsiteX1" fmla="*/ 1798320 w 7152640"/>
                <a:gd name="connsiteY1" fmla="*/ 9 h 3596649"/>
                <a:gd name="connsiteX2" fmla="*/ 3576320 w 7152640"/>
                <a:gd name="connsiteY2" fmla="*/ 1808489 h 3596649"/>
                <a:gd name="connsiteX3" fmla="*/ 5364480 w 7152640"/>
                <a:gd name="connsiteY3" fmla="*/ 3596649 h 3596649"/>
                <a:gd name="connsiteX4" fmla="*/ 7152640 w 7152640"/>
                <a:gd name="connsiteY4" fmla="*/ 1798329 h 3596649"/>
                <a:gd name="connsiteX0" fmla="*/ 0 w 7152640"/>
                <a:gd name="connsiteY0" fmla="*/ 1788178 h 3596658"/>
                <a:gd name="connsiteX1" fmla="*/ 1798320 w 7152640"/>
                <a:gd name="connsiteY1" fmla="*/ 18 h 3596658"/>
                <a:gd name="connsiteX2" fmla="*/ 3576320 w 7152640"/>
                <a:gd name="connsiteY2" fmla="*/ 1808498 h 3596658"/>
                <a:gd name="connsiteX3" fmla="*/ 5364480 w 7152640"/>
                <a:gd name="connsiteY3" fmla="*/ 3596658 h 3596658"/>
                <a:gd name="connsiteX4" fmla="*/ 7152640 w 7152640"/>
                <a:gd name="connsiteY4" fmla="*/ 1798338 h 3596658"/>
                <a:gd name="connsiteX0" fmla="*/ 0 w 7152640"/>
                <a:gd name="connsiteY0" fmla="*/ 1788170 h 3596650"/>
                <a:gd name="connsiteX1" fmla="*/ 1798320 w 7152640"/>
                <a:gd name="connsiteY1" fmla="*/ 10 h 3596650"/>
                <a:gd name="connsiteX2" fmla="*/ 3576320 w 7152640"/>
                <a:gd name="connsiteY2" fmla="*/ 1808490 h 3596650"/>
                <a:gd name="connsiteX3" fmla="*/ 5364480 w 7152640"/>
                <a:gd name="connsiteY3" fmla="*/ 3596650 h 3596650"/>
                <a:gd name="connsiteX4" fmla="*/ 7152640 w 7152640"/>
                <a:gd name="connsiteY4" fmla="*/ 1798330 h 359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2640" h="3596650">
                  <a:moveTo>
                    <a:pt x="0" y="1788170"/>
                  </a:moveTo>
                  <a:cubicBezTo>
                    <a:pt x="601133" y="892396"/>
                    <a:pt x="1161627" y="-3377"/>
                    <a:pt x="1798320" y="10"/>
                  </a:cubicBezTo>
                  <a:cubicBezTo>
                    <a:pt x="2435013" y="3397"/>
                    <a:pt x="3576320" y="1808490"/>
                    <a:pt x="3576320" y="1808490"/>
                  </a:cubicBezTo>
                  <a:cubicBezTo>
                    <a:pt x="3662680" y="1920250"/>
                    <a:pt x="4656667" y="3578023"/>
                    <a:pt x="5364480" y="3596650"/>
                  </a:cubicBezTo>
                  <a:cubicBezTo>
                    <a:pt x="5960533" y="3594957"/>
                    <a:pt x="6556586" y="2696643"/>
                    <a:pt x="7152640" y="1798330"/>
                  </a:cubicBezTo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203" name="Rectangle 202">
            <a:extLst>
              <a:ext uri="{FF2B5EF4-FFF2-40B4-BE49-F238E27FC236}">
                <a16:creationId xmlns:a16="http://schemas.microsoft.com/office/drawing/2014/main" id="{0815F2D3-8897-1687-0207-4C05913186DA}"/>
              </a:ext>
            </a:extLst>
          </p:cNvPr>
          <p:cNvSpPr/>
          <p:nvPr/>
        </p:nvSpPr>
        <p:spPr>
          <a:xfrm>
            <a:off x="-2299855" y="1169320"/>
            <a:ext cx="3367510" cy="5965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1F3353F4-ECDA-2285-BC4A-28448AF6D1CA}"/>
              </a:ext>
            </a:extLst>
          </p:cNvPr>
          <p:cNvSpPr/>
          <p:nvPr/>
        </p:nvSpPr>
        <p:spPr>
          <a:xfrm>
            <a:off x="7744389" y="1057254"/>
            <a:ext cx="3367510" cy="5965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21521203-7778-3B27-526A-A94FCA62668D}"/>
              </a:ext>
            </a:extLst>
          </p:cNvPr>
          <p:cNvGrpSpPr/>
          <p:nvPr/>
        </p:nvGrpSpPr>
        <p:grpSpPr>
          <a:xfrm>
            <a:off x="2883357" y="3625868"/>
            <a:ext cx="1180699" cy="1713301"/>
            <a:chOff x="3922448" y="3986086"/>
            <a:chExt cx="1180699" cy="1713301"/>
          </a:xfrm>
        </p:grpSpPr>
        <p:sp>
          <p:nvSpPr>
            <p:cNvPr id="206" name="Down Arrow 205">
              <a:extLst>
                <a:ext uri="{FF2B5EF4-FFF2-40B4-BE49-F238E27FC236}">
                  <a16:creationId xmlns:a16="http://schemas.microsoft.com/office/drawing/2014/main" id="{591FDAB5-6287-7BB4-FC99-13258BD3E27B}"/>
                </a:ext>
              </a:extLst>
            </p:cNvPr>
            <p:cNvSpPr/>
            <p:nvPr/>
          </p:nvSpPr>
          <p:spPr>
            <a:xfrm>
              <a:off x="3922448" y="4740755"/>
              <a:ext cx="1180699" cy="958632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19B38185-D2F7-097B-053E-7A9DFBF6BE57}"/>
                </a:ext>
              </a:extLst>
            </p:cNvPr>
            <p:cNvSpPr txBox="1"/>
            <p:nvPr/>
          </p:nvSpPr>
          <p:spPr>
            <a:xfrm>
              <a:off x="4241146" y="3986086"/>
              <a:ext cx="56778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6000" dirty="0">
                  <a:solidFill>
                    <a:schemeClr val="bg1"/>
                  </a:solidFill>
                </a:rPr>
                <a:t>+</a:t>
              </a:r>
            </a:p>
          </p:txBody>
        </p:sp>
      </p:grpSp>
      <p:sp>
        <p:nvSpPr>
          <p:cNvPr id="208" name="TextBox 207">
            <a:extLst>
              <a:ext uri="{FF2B5EF4-FFF2-40B4-BE49-F238E27FC236}">
                <a16:creationId xmlns:a16="http://schemas.microsoft.com/office/drawing/2014/main" id="{79BC0E9C-8680-CF64-B5A4-410F54C60961}"/>
              </a:ext>
            </a:extLst>
          </p:cNvPr>
          <p:cNvSpPr txBox="1"/>
          <p:nvPr/>
        </p:nvSpPr>
        <p:spPr>
          <a:xfrm>
            <a:off x="8000864" y="1452589"/>
            <a:ext cx="31774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800" dirty="0"/>
              <a:t>Willekeurige kleuren</a:t>
            </a:r>
            <a:br>
              <a:rPr lang="en-NL" sz="2800" dirty="0"/>
            </a:br>
            <a:r>
              <a:rPr lang="en-NL" sz="2800" dirty="0"/>
              <a:t>en ‘fase’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A5278EC0-64F5-F3FB-9873-F9AADCB6C2B7}"/>
              </a:ext>
            </a:extLst>
          </p:cNvPr>
          <p:cNvSpPr txBox="1"/>
          <p:nvPr/>
        </p:nvSpPr>
        <p:spPr>
          <a:xfrm>
            <a:off x="7951551" y="5708003"/>
            <a:ext cx="1540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800" dirty="0"/>
              <a:t>= zooitje!</a:t>
            </a:r>
          </a:p>
        </p:txBody>
      </p:sp>
      <p:sp>
        <p:nvSpPr>
          <p:cNvPr id="210" name="Freeform 209">
            <a:extLst>
              <a:ext uri="{FF2B5EF4-FFF2-40B4-BE49-F238E27FC236}">
                <a16:creationId xmlns:a16="http://schemas.microsoft.com/office/drawing/2014/main" id="{38CCF368-2C5B-4F9F-2314-9FC00783767F}"/>
              </a:ext>
            </a:extLst>
          </p:cNvPr>
          <p:cNvSpPr/>
          <p:nvPr/>
        </p:nvSpPr>
        <p:spPr>
          <a:xfrm>
            <a:off x="1088020" y="5747290"/>
            <a:ext cx="6662718" cy="499714"/>
          </a:xfrm>
          <a:custGeom>
            <a:avLst/>
            <a:gdLst>
              <a:gd name="connsiteX0" fmla="*/ 0 w 6662718"/>
              <a:gd name="connsiteY0" fmla="*/ 268087 h 484682"/>
              <a:gd name="connsiteX1" fmla="*/ 138896 w 6662718"/>
              <a:gd name="connsiteY1" fmla="*/ 106041 h 484682"/>
              <a:gd name="connsiteX2" fmla="*/ 231494 w 6662718"/>
              <a:gd name="connsiteY2" fmla="*/ 302811 h 484682"/>
              <a:gd name="connsiteX3" fmla="*/ 324091 w 6662718"/>
              <a:gd name="connsiteY3" fmla="*/ 187064 h 484682"/>
              <a:gd name="connsiteX4" fmla="*/ 439838 w 6662718"/>
              <a:gd name="connsiteY4" fmla="*/ 25019 h 484682"/>
              <a:gd name="connsiteX5" fmla="*/ 544010 w 6662718"/>
              <a:gd name="connsiteY5" fmla="*/ 221788 h 484682"/>
              <a:gd name="connsiteX6" fmla="*/ 659757 w 6662718"/>
              <a:gd name="connsiteY6" fmla="*/ 349110 h 484682"/>
              <a:gd name="connsiteX7" fmla="*/ 740780 w 6662718"/>
              <a:gd name="connsiteY7" fmla="*/ 82892 h 484682"/>
              <a:gd name="connsiteX8" fmla="*/ 810228 w 6662718"/>
              <a:gd name="connsiteY8" fmla="*/ 94467 h 484682"/>
              <a:gd name="connsiteX9" fmla="*/ 879676 w 6662718"/>
              <a:gd name="connsiteY9" fmla="*/ 302811 h 484682"/>
              <a:gd name="connsiteX10" fmla="*/ 960699 w 6662718"/>
              <a:gd name="connsiteY10" fmla="*/ 476431 h 484682"/>
              <a:gd name="connsiteX11" fmla="*/ 1157469 w 6662718"/>
              <a:gd name="connsiteY11" fmla="*/ 430132 h 484682"/>
              <a:gd name="connsiteX12" fmla="*/ 1261641 w 6662718"/>
              <a:gd name="connsiteY12" fmla="*/ 198639 h 484682"/>
              <a:gd name="connsiteX13" fmla="*/ 1319514 w 6662718"/>
              <a:gd name="connsiteY13" fmla="*/ 82892 h 484682"/>
              <a:gd name="connsiteX14" fmla="*/ 1412112 w 6662718"/>
              <a:gd name="connsiteY14" fmla="*/ 244938 h 484682"/>
              <a:gd name="connsiteX15" fmla="*/ 1469985 w 6662718"/>
              <a:gd name="connsiteY15" fmla="*/ 360684 h 484682"/>
              <a:gd name="connsiteX16" fmla="*/ 1585732 w 6662718"/>
              <a:gd name="connsiteY16" fmla="*/ 117616 h 484682"/>
              <a:gd name="connsiteX17" fmla="*/ 1689904 w 6662718"/>
              <a:gd name="connsiteY17" fmla="*/ 13444 h 484682"/>
              <a:gd name="connsiteX18" fmla="*/ 1782502 w 6662718"/>
              <a:gd name="connsiteY18" fmla="*/ 187064 h 484682"/>
              <a:gd name="connsiteX19" fmla="*/ 1840375 w 6662718"/>
              <a:gd name="connsiteY19" fmla="*/ 349110 h 484682"/>
              <a:gd name="connsiteX20" fmla="*/ 1967696 w 6662718"/>
              <a:gd name="connsiteY20" fmla="*/ 395408 h 484682"/>
              <a:gd name="connsiteX21" fmla="*/ 2071869 w 6662718"/>
              <a:gd name="connsiteY21" fmla="*/ 233363 h 484682"/>
              <a:gd name="connsiteX22" fmla="*/ 2095018 w 6662718"/>
              <a:gd name="connsiteY22" fmla="*/ 117616 h 484682"/>
              <a:gd name="connsiteX23" fmla="*/ 2176041 w 6662718"/>
              <a:gd name="connsiteY23" fmla="*/ 82892 h 484682"/>
              <a:gd name="connsiteX24" fmla="*/ 2257064 w 6662718"/>
              <a:gd name="connsiteY24" fmla="*/ 268087 h 484682"/>
              <a:gd name="connsiteX25" fmla="*/ 2372810 w 6662718"/>
              <a:gd name="connsiteY25" fmla="*/ 187064 h 484682"/>
              <a:gd name="connsiteX26" fmla="*/ 2453833 w 6662718"/>
              <a:gd name="connsiteY26" fmla="*/ 82892 h 484682"/>
              <a:gd name="connsiteX27" fmla="*/ 2581155 w 6662718"/>
              <a:gd name="connsiteY27" fmla="*/ 233363 h 484682"/>
              <a:gd name="connsiteX28" fmla="*/ 2639028 w 6662718"/>
              <a:gd name="connsiteY28" fmla="*/ 256512 h 484682"/>
              <a:gd name="connsiteX29" fmla="*/ 2696902 w 6662718"/>
              <a:gd name="connsiteY29" fmla="*/ 198639 h 484682"/>
              <a:gd name="connsiteX30" fmla="*/ 2801074 w 6662718"/>
              <a:gd name="connsiteY30" fmla="*/ 48168 h 484682"/>
              <a:gd name="connsiteX31" fmla="*/ 2916821 w 6662718"/>
              <a:gd name="connsiteY31" fmla="*/ 140765 h 484682"/>
              <a:gd name="connsiteX32" fmla="*/ 2974694 w 6662718"/>
              <a:gd name="connsiteY32" fmla="*/ 291236 h 484682"/>
              <a:gd name="connsiteX33" fmla="*/ 3125165 w 6662718"/>
              <a:gd name="connsiteY33" fmla="*/ 383834 h 484682"/>
              <a:gd name="connsiteX34" fmla="*/ 3287210 w 6662718"/>
              <a:gd name="connsiteY34" fmla="*/ 221788 h 484682"/>
              <a:gd name="connsiteX35" fmla="*/ 3379808 w 6662718"/>
              <a:gd name="connsiteY35" fmla="*/ 82892 h 484682"/>
              <a:gd name="connsiteX36" fmla="*/ 3507129 w 6662718"/>
              <a:gd name="connsiteY36" fmla="*/ 129191 h 484682"/>
              <a:gd name="connsiteX37" fmla="*/ 3599727 w 6662718"/>
              <a:gd name="connsiteY37" fmla="*/ 256512 h 484682"/>
              <a:gd name="connsiteX38" fmla="*/ 3634451 w 6662718"/>
              <a:gd name="connsiteY38" fmla="*/ 337535 h 484682"/>
              <a:gd name="connsiteX39" fmla="*/ 3703899 w 6662718"/>
              <a:gd name="connsiteY39" fmla="*/ 244938 h 484682"/>
              <a:gd name="connsiteX40" fmla="*/ 3715474 w 6662718"/>
              <a:gd name="connsiteY40" fmla="*/ 106041 h 484682"/>
              <a:gd name="connsiteX41" fmla="*/ 3808071 w 6662718"/>
              <a:gd name="connsiteY41" fmla="*/ 48168 h 484682"/>
              <a:gd name="connsiteX42" fmla="*/ 3877519 w 6662718"/>
              <a:gd name="connsiteY42" fmla="*/ 233363 h 484682"/>
              <a:gd name="connsiteX43" fmla="*/ 3993266 w 6662718"/>
              <a:gd name="connsiteY43" fmla="*/ 279662 h 484682"/>
              <a:gd name="connsiteX44" fmla="*/ 4062714 w 6662718"/>
              <a:gd name="connsiteY44" fmla="*/ 175489 h 484682"/>
              <a:gd name="connsiteX45" fmla="*/ 4155312 w 6662718"/>
              <a:gd name="connsiteY45" fmla="*/ 71317 h 484682"/>
              <a:gd name="connsiteX46" fmla="*/ 4213185 w 6662718"/>
              <a:gd name="connsiteY46" fmla="*/ 210214 h 484682"/>
              <a:gd name="connsiteX47" fmla="*/ 4282633 w 6662718"/>
              <a:gd name="connsiteY47" fmla="*/ 302811 h 484682"/>
              <a:gd name="connsiteX48" fmla="*/ 4328932 w 6662718"/>
              <a:gd name="connsiteY48" fmla="*/ 152340 h 484682"/>
              <a:gd name="connsiteX49" fmla="*/ 4386805 w 6662718"/>
              <a:gd name="connsiteY49" fmla="*/ 71317 h 484682"/>
              <a:gd name="connsiteX50" fmla="*/ 4502552 w 6662718"/>
              <a:gd name="connsiteY50" fmla="*/ 163915 h 484682"/>
              <a:gd name="connsiteX51" fmla="*/ 4537276 w 6662718"/>
              <a:gd name="connsiteY51" fmla="*/ 302811 h 484682"/>
              <a:gd name="connsiteX52" fmla="*/ 4583575 w 6662718"/>
              <a:gd name="connsiteY52" fmla="*/ 383834 h 484682"/>
              <a:gd name="connsiteX53" fmla="*/ 4676172 w 6662718"/>
              <a:gd name="connsiteY53" fmla="*/ 152340 h 484682"/>
              <a:gd name="connsiteX54" fmla="*/ 4757195 w 6662718"/>
              <a:gd name="connsiteY54" fmla="*/ 13444 h 484682"/>
              <a:gd name="connsiteX55" fmla="*/ 4849793 w 6662718"/>
              <a:gd name="connsiteY55" fmla="*/ 175489 h 484682"/>
              <a:gd name="connsiteX56" fmla="*/ 4919241 w 6662718"/>
              <a:gd name="connsiteY56" fmla="*/ 337535 h 484682"/>
              <a:gd name="connsiteX57" fmla="*/ 5000264 w 6662718"/>
              <a:gd name="connsiteY57" fmla="*/ 349110 h 484682"/>
              <a:gd name="connsiteX58" fmla="*/ 5069712 w 6662718"/>
              <a:gd name="connsiteY58" fmla="*/ 233363 h 484682"/>
              <a:gd name="connsiteX59" fmla="*/ 5104436 w 6662718"/>
              <a:gd name="connsiteY59" fmla="*/ 82892 h 484682"/>
              <a:gd name="connsiteX60" fmla="*/ 5197033 w 6662718"/>
              <a:gd name="connsiteY60" fmla="*/ 210214 h 484682"/>
              <a:gd name="connsiteX61" fmla="*/ 5243332 w 6662718"/>
              <a:gd name="connsiteY61" fmla="*/ 314386 h 484682"/>
              <a:gd name="connsiteX62" fmla="*/ 5347504 w 6662718"/>
              <a:gd name="connsiteY62" fmla="*/ 175489 h 484682"/>
              <a:gd name="connsiteX63" fmla="*/ 5428527 w 6662718"/>
              <a:gd name="connsiteY63" fmla="*/ 94467 h 484682"/>
              <a:gd name="connsiteX64" fmla="*/ 5532699 w 6662718"/>
              <a:gd name="connsiteY64" fmla="*/ 314386 h 484682"/>
              <a:gd name="connsiteX65" fmla="*/ 5602147 w 6662718"/>
              <a:gd name="connsiteY65" fmla="*/ 71317 h 484682"/>
              <a:gd name="connsiteX66" fmla="*/ 5671595 w 6662718"/>
              <a:gd name="connsiteY66" fmla="*/ 314386 h 484682"/>
              <a:gd name="connsiteX67" fmla="*/ 5764193 w 6662718"/>
              <a:gd name="connsiteY67" fmla="*/ 129191 h 484682"/>
              <a:gd name="connsiteX68" fmla="*/ 5868365 w 6662718"/>
              <a:gd name="connsiteY68" fmla="*/ 337535 h 484682"/>
              <a:gd name="connsiteX69" fmla="*/ 5937813 w 6662718"/>
              <a:gd name="connsiteY69" fmla="*/ 430132 h 484682"/>
              <a:gd name="connsiteX70" fmla="*/ 6007261 w 6662718"/>
              <a:gd name="connsiteY70" fmla="*/ 256512 h 484682"/>
              <a:gd name="connsiteX71" fmla="*/ 6076709 w 6662718"/>
              <a:gd name="connsiteY71" fmla="*/ 25019 h 484682"/>
              <a:gd name="connsiteX72" fmla="*/ 6180881 w 6662718"/>
              <a:gd name="connsiteY72" fmla="*/ 221788 h 484682"/>
              <a:gd name="connsiteX73" fmla="*/ 6238755 w 6662718"/>
              <a:gd name="connsiteY73" fmla="*/ 325960 h 484682"/>
              <a:gd name="connsiteX74" fmla="*/ 6296628 w 6662718"/>
              <a:gd name="connsiteY74" fmla="*/ 117616 h 484682"/>
              <a:gd name="connsiteX75" fmla="*/ 6319777 w 6662718"/>
              <a:gd name="connsiteY75" fmla="*/ 13444 h 484682"/>
              <a:gd name="connsiteX76" fmla="*/ 6400800 w 6662718"/>
              <a:gd name="connsiteY76" fmla="*/ 244938 h 484682"/>
              <a:gd name="connsiteX77" fmla="*/ 6493398 w 6662718"/>
              <a:gd name="connsiteY77" fmla="*/ 1869 h 484682"/>
              <a:gd name="connsiteX78" fmla="*/ 6643869 w 6662718"/>
              <a:gd name="connsiteY78" fmla="*/ 140765 h 484682"/>
              <a:gd name="connsiteX79" fmla="*/ 6655443 w 6662718"/>
              <a:gd name="connsiteY79" fmla="*/ 291236 h 484682"/>
              <a:gd name="connsiteX0" fmla="*/ 0 w 6662718"/>
              <a:gd name="connsiteY0" fmla="*/ 268087 h 484682"/>
              <a:gd name="connsiteX1" fmla="*/ 138896 w 6662718"/>
              <a:gd name="connsiteY1" fmla="*/ 106041 h 484682"/>
              <a:gd name="connsiteX2" fmla="*/ 231494 w 6662718"/>
              <a:gd name="connsiteY2" fmla="*/ 302811 h 484682"/>
              <a:gd name="connsiteX3" fmla="*/ 324091 w 6662718"/>
              <a:gd name="connsiteY3" fmla="*/ 187064 h 484682"/>
              <a:gd name="connsiteX4" fmla="*/ 439838 w 6662718"/>
              <a:gd name="connsiteY4" fmla="*/ 25019 h 484682"/>
              <a:gd name="connsiteX5" fmla="*/ 544010 w 6662718"/>
              <a:gd name="connsiteY5" fmla="*/ 221788 h 484682"/>
              <a:gd name="connsiteX6" fmla="*/ 659757 w 6662718"/>
              <a:gd name="connsiteY6" fmla="*/ 349110 h 484682"/>
              <a:gd name="connsiteX7" fmla="*/ 740780 w 6662718"/>
              <a:gd name="connsiteY7" fmla="*/ 82892 h 484682"/>
              <a:gd name="connsiteX8" fmla="*/ 810228 w 6662718"/>
              <a:gd name="connsiteY8" fmla="*/ 94467 h 484682"/>
              <a:gd name="connsiteX9" fmla="*/ 879676 w 6662718"/>
              <a:gd name="connsiteY9" fmla="*/ 302811 h 484682"/>
              <a:gd name="connsiteX10" fmla="*/ 960699 w 6662718"/>
              <a:gd name="connsiteY10" fmla="*/ 476431 h 484682"/>
              <a:gd name="connsiteX11" fmla="*/ 1157469 w 6662718"/>
              <a:gd name="connsiteY11" fmla="*/ 430132 h 484682"/>
              <a:gd name="connsiteX12" fmla="*/ 1261641 w 6662718"/>
              <a:gd name="connsiteY12" fmla="*/ 198639 h 484682"/>
              <a:gd name="connsiteX13" fmla="*/ 1319514 w 6662718"/>
              <a:gd name="connsiteY13" fmla="*/ 82892 h 484682"/>
              <a:gd name="connsiteX14" fmla="*/ 1412112 w 6662718"/>
              <a:gd name="connsiteY14" fmla="*/ 244938 h 484682"/>
              <a:gd name="connsiteX15" fmla="*/ 1469985 w 6662718"/>
              <a:gd name="connsiteY15" fmla="*/ 360684 h 484682"/>
              <a:gd name="connsiteX16" fmla="*/ 1585732 w 6662718"/>
              <a:gd name="connsiteY16" fmla="*/ 117616 h 484682"/>
              <a:gd name="connsiteX17" fmla="*/ 1689904 w 6662718"/>
              <a:gd name="connsiteY17" fmla="*/ 13444 h 484682"/>
              <a:gd name="connsiteX18" fmla="*/ 1782502 w 6662718"/>
              <a:gd name="connsiteY18" fmla="*/ 187064 h 484682"/>
              <a:gd name="connsiteX19" fmla="*/ 1840375 w 6662718"/>
              <a:gd name="connsiteY19" fmla="*/ 349110 h 484682"/>
              <a:gd name="connsiteX20" fmla="*/ 1967696 w 6662718"/>
              <a:gd name="connsiteY20" fmla="*/ 395408 h 484682"/>
              <a:gd name="connsiteX21" fmla="*/ 2071869 w 6662718"/>
              <a:gd name="connsiteY21" fmla="*/ 233363 h 484682"/>
              <a:gd name="connsiteX22" fmla="*/ 2095018 w 6662718"/>
              <a:gd name="connsiteY22" fmla="*/ 117616 h 484682"/>
              <a:gd name="connsiteX23" fmla="*/ 2176041 w 6662718"/>
              <a:gd name="connsiteY23" fmla="*/ 82892 h 484682"/>
              <a:gd name="connsiteX24" fmla="*/ 2257064 w 6662718"/>
              <a:gd name="connsiteY24" fmla="*/ 268087 h 484682"/>
              <a:gd name="connsiteX25" fmla="*/ 2372810 w 6662718"/>
              <a:gd name="connsiteY25" fmla="*/ 187064 h 484682"/>
              <a:gd name="connsiteX26" fmla="*/ 2453833 w 6662718"/>
              <a:gd name="connsiteY26" fmla="*/ 82892 h 484682"/>
              <a:gd name="connsiteX27" fmla="*/ 2581155 w 6662718"/>
              <a:gd name="connsiteY27" fmla="*/ 233363 h 484682"/>
              <a:gd name="connsiteX28" fmla="*/ 2639028 w 6662718"/>
              <a:gd name="connsiteY28" fmla="*/ 256512 h 484682"/>
              <a:gd name="connsiteX29" fmla="*/ 2696902 w 6662718"/>
              <a:gd name="connsiteY29" fmla="*/ 198639 h 484682"/>
              <a:gd name="connsiteX30" fmla="*/ 2801074 w 6662718"/>
              <a:gd name="connsiteY30" fmla="*/ 48168 h 484682"/>
              <a:gd name="connsiteX31" fmla="*/ 2916821 w 6662718"/>
              <a:gd name="connsiteY31" fmla="*/ 140765 h 484682"/>
              <a:gd name="connsiteX32" fmla="*/ 2974694 w 6662718"/>
              <a:gd name="connsiteY32" fmla="*/ 291236 h 484682"/>
              <a:gd name="connsiteX33" fmla="*/ 3125165 w 6662718"/>
              <a:gd name="connsiteY33" fmla="*/ 383834 h 484682"/>
              <a:gd name="connsiteX34" fmla="*/ 3287210 w 6662718"/>
              <a:gd name="connsiteY34" fmla="*/ 221788 h 484682"/>
              <a:gd name="connsiteX35" fmla="*/ 3379808 w 6662718"/>
              <a:gd name="connsiteY35" fmla="*/ 82892 h 484682"/>
              <a:gd name="connsiteX36" fmla="*/ 3507129 w 6662718"/>
              <a:gd name="connsiteY36" fmla="*/ 129191 h 484682"/>
              <a:gd name="connsiteX37" fmla="*/ 3599727 w 6662718"/>
              <a:gd name="connsiteY37" fmla="*/ 256512 h 484682"/>
              <a:gd name="connsiteX38" fmla="*/ 3634451 w 6662718"/>
              <a:gd name="connsiteY38" fmla="*/ 337535 h 484682"/>
              <a:gd name="connsiteX39" fmla="*/ 3703899 w 6662718"/>
              <a:gd name="connsiteY39" fmla="*/ 244938 h 484682"/>
              <a:gd name="connsiteX40" fmla="*/ 3715474 w 6662718"/>
              <a:gd name="connsiteY40" fmla="*/ 106041 h 484682"/>
              <a:gd name="connsiteX41" fmla="*/ 3808071 w 6662718"/>
              <a:gd name="connsiteY41" fmla="*/ 48168 h 484682"/>
              <a:gd name="connsiteX42" fmla="*/ 3877519 w 6662718"/>
              <a:gd name="connsiteY42" fmla="*/ 233363 h 484682"/>
              <a:gd name="connsiteX43" fmla="*/ 3993266 w 6662718"/>
              <a:gd name="connsiteY43" fmla="*/ 279662 h 484682"/>
              <a:gd name="connsiteX44" fmla="*/ 4062714 w 6662718"/>
              <a:gd name="connsiteY44" fmla="*/ 175489 h 484682"/>
              <a:gd name="connsiteX45" fmla="*/ 4155312 w 6662718"/>
              <a:gd name="connsiteY45" fmla="*/ 71317 h 484682"/>
              <a:gd name="connsiteX46" fmla="*/ 4213185 w 6662718"/>
              <a:gd name="connsiteY46" fmla="*/ 210214 h 484682"/>
              <a:gd name="connsiteX47" fmla="*/ 4282633 w 6662718"/>
              <a:gd name="connsiteY47" fmla="*/ 302811 h 484682"/>
              <a:gd name="connsiteX48" fmla="*/ 4328932 w 6662718"/>
              <a:gd name="connsiteY48" fmla="*/ 152340 h 484682"/>
              <a:gd name="connsiteX49" fmla="*/ 4386805 w 6662718"/>
              <a:gd name="connsiteY49" fmla="*/ 71317 h 484682"/>
              <a:gd name="connsiteX50" fmla="*/ 4502552 w 6662718"/>
              <a:gd name="connsiteY50" fmla="*/ 163915 h 484682"/>
              <a:gd name="connsiteX51" fmla="*/ 4537276 w 6662718"/>
              <a:gd name="connsiteY51" fmla="*/ 302811 h 484682"/>
              <a:gd name="connsiteX52" fmla="*/ 4583575 w 6662718"/>
              <a:gd name="connsiteY52" fmla="*/ 383834 h 484682"/>
              <a:gd name="connsiteX53" fmla="*/ 4676172 w 6662718"/>
              <a:gd name="connsiteY53" fmla="*/ 152340 h 484682"/>
              <a:gd name="connsiteX54" fmla="*/ 4757195 w 6662718"/>
              <a:gd name="connsiteY54" fmla="*/ 13444 h 484682"/>
              <a:gd name="connsiteX55" fmla="*/ 4849793 w 6662718"/>
              <a:gd name="connsiteY55" fmla="*/ 175489 h 484682"/>
              <a:gd name="connsiteX56" fmla="*/ 4919241 w 6662718"/>
              <a:gd name="connsiteY56" fmla="*/ 337535 h 484682"/>
              <a:gd name="connsiteX57" fmla="*/ 5000264 w 6662718"/>
              <a:gd name="connsiteY57" fmla="*/ 349110 h 484682"/>
              <a:gd name="connsiteX58" fmla="*/ 5069712 w 6662718"/>
              <a:gd name="connsiteY58" fmla="*/ 233363 h 484682"/>
              <a:gd name="connsiteX59" fmla="*/ 5104436 w 6662718"/>
              <a:gd name="connsiteY59" fmla="*/ 82892 h 484682"/>
              <a:gd name="connsiteX60" fmla="*/ 5197033 w 6662718"/>
              <a:gd name="connsiteY60" fmla="*/ 210214 h 484682"/>
              <a:gd name="connsiteX61" fmla="*/ 5243332 w 6662718"/>
              <a:gd name="connsiteY61" fmla="*/ 314386 h 484682"/>
              <a:gd name="connsiteX62" fmla="*/ 5347504 w 6662718"/>
              <a:gd name="connsiteY62" fmla="*/ 175489 h 484682"/>
              <a:gd name="connsiteX63" fmla="*/ 5428527 w 6662718"/>
              <a:gd name="connsiteY63" fmla="*/ 94467 h 484682"/>
              <a:gd name="connsiteX64" fmla="*/ 5532699 w 6662718"/>
              <a:gd name="connsiteY64" fmla="*/ 314386 h 484682"/>
              <a:gd name="connsiteX65" fmla="*/ 5602147 w 6662718"/>
              <a:gd name="connsiteY65" fmla="*/ 71317 h 484682"/>
              <a:gd name="connsiteX66" fmla="*/ 5734855 w 6662718"/>
              <a:gd name="connsiteY66" fmla="*/ 320137 h 484682"/>
              <a:gd name="connsiteX67" fmla="*/ 5764193 w 6662718"/>
              <a:gd name="connsiteY67" fmla="*/ 129191 h 484682"/>
              <a:gd name="connsiteX68" fmla="*/ 5868365 w 6662718"/>
              <a:gd name="connsiteY68" fmla="*/ 337535 h 484682"/>
              <a:gd name="connsiteX69" fmla="*/ 5937813 w 6662718"/>
              <a:gd name="connsiteY69" fmla="*/ 430132 h 484682"/>
              <a:gd name="connsiteX70" fmla="*/ 6007261 w 6662718"/>
              <a:gd name="connsiteY70" fmla="*/ 256512 h 484682"/>
              <a:gd name="connsiteX71" fmla="*/ 6076709 w 6662718"/>
              <a:gd name="connsiteY71" fmla="*/ 25019 h 484682"/>
              <a:gd name="connsiteX72" fmla="*/ 6180881 w 6662718"/>
              <a:gd name="connsiteY72" fmla="*/ 221788 h 484682"/>
              <a:gd name="connsiteX73" fmla="*/ 6238755 w 6662718"/>
              <a:gd name="connsiteY73" fmla="*/ 325960 h 484682"/>
              <a:gd name="connsiteX74" fmla="*/ 6296628 w 6662718"/>
              <a:gd name="connsiteY74" fmla="*/ 117616 h 484682"/>
              <a:gd name="connsiteX75" fmla="*/ 6319777 w 6662718"/>
              <a:gd name="connsiteY75" fmla="*/ 13444 h 484682"/>
              <a:gd name="connsiteX76" fmla="*/ 6400800 w 6662718"/>
              <a:gd name="connsiteY76" fmla="*/ 244938 h 484682"/>
              <a:gd name="connsiteX77" fmla="*/ 6493398 w 6662718"/>
              <a:gd name="connsiteY77" fmla="*/ 1869 h 484682"/>
              <a:gd name="connsiteX78" fmla="*/ 6643869 w 6662718"/>
              <a:gd name="connsiteY78" fmla="*/ 140765 h 484682"/>
              <a:gd name="connsiteX79" fmla="*/ 6655443 w 6662718"/>
              <a:gd name="connsiteY79" fmla="*/ 291236 h 484682"/>
              <a:gd name="connsiteX0" fmla="*/ 0 w 6662718"/>
              <a:gd name="connsiteY0" fmla="*/ 268087 h 484682"/>
              <a:gd name="connsiteX1" fmla="*/ 138896 w 6662718"/>
              <a:gd name="connsiteY1" fmla="*/ 106041 h 484682"/>
              <a:gd name="connsiteX2" fmla="*/ 231494 w 6662718"/>
              <a:gd name="connsiteY2" fmla="*/ 302811 h 484682"/>
              <a:gd name="connsiteX3" fmla="*/ 324091 w 6662718"/>
              <a:gd name="connsiteY3" fmla="*/ 187064 h 484682"/>
              <a:gd name="connsiteX4" fmla="*/ 439838 w 6662718"/>
              <a:gd name="connsiteY4" fmla="*/ 25019 h 484682"/>
              <a:gd name="connsiteX5" fmla="*/ 544010 w 6662718"/>
              <a:gd name="connsiteY5" fmla="*/ 221788 h 484682"/>
              <a:gd name="connsiteX6" fmla="*/ 659757 w 6662718"/>
              <a:gd name="connsiteY6" fmla="*/ 349110 h 484682"/>
              <a:gd name="connsiteX7" fmla="*/ 740780 w 6662718"/>
              <a:gd name="connsiteY7" fmla="*/ 82892 h 484682"/>
              <a:gd name="connsiteX8" fmla="*/ 810228 w 6662718"/>
              <a:gd name="connsiteY8" fmla="*/ 94467 h 484682"/>
              <a:gd name="connsiteX9" fmla="*/ 879676 w 6662718"/>
              <a:gd name="connsiteY9" fmla="*/ 302811 h 484682"/>
              <a:gd name="connsiteX10" fmla="*/ 960699 w 6662718"/>
              <a:gd name="connsiteY10" fmla="*/ 476431 h 484682"/>
              <a:gd name="connsiteX11" fmla="*/ 1157469 w 6662718"/>
              <a:gd name="connsiteY11" fmla="*/ 430132 h 484682"/>
              <a:gd name="connsiteX12" fmla="*/ 1261641 w 6662718"/>
              <a:gd name="connsiteY12" fmla="*/ 198639 h 484682"/>
              <a:gd name="connsiteX13" fmla="*/ 1319514 w 6662718"/>
              <a:gd name="connsiteY13" fmla="*/ 82892 h 484682"/>
              <a:gd name="connsiteX14" fmla="*/ 1412112 w 6662718"/>
              <a:gd name="connsiteY14" fmla="*/ 244938 h 484682"/>
              <a:gd name="connsiteX15" fmla="*/ 1469985 w 6662718"/>
              <a:gd name="connsiteY15" fmla="*/ 360684 h 484682"/>
              <a:gd name="connsiteX16" fmla="*/ 1585732 w 6662718"/>
              <a:gd name="connsiteY16" fmla="*/ 117616 h 484682"/>
              <a:gd name="connsiteX17" fmla="*/ 1689904 w 6662718"/>
              <a:gd name="connsiteY17" fmla="*/ 13444 h 484682"/>
              <a:gd name="connsiteX18" fmla="*/ 1782502 w 6662718"/>
              <a:gd name="connsiteY18" fmla="*/ 187064 h 484682"/>
              <a:gd name="connsiteX19" fmla="*/ 1840375 w 6662718"/>
              <a:gd name="connsiteY19" fmla="*/ 349110 h 484682"/>
              <a:gd name="connsiteX20" fmla="*/ 1967696 w 6662718"/>
              <a:gd name="connsiteY20" fmla="*/ 395408 h 484682"/>
              <a:gd name="connsiteX21" fmla="*/ 2071869 w 6662718"/>
              <a:gd name="connsiteY21" fmla="*/ 233363 h 484682"/>
              <a:gd name="connsiteX22" fmla="*/ 2095018 w 6662718"/>
              <a:gd name="connsiteY22" fmla="*/ 117616 h 484682"/>
              <a:gd name="connsiteX23" fmla="*/ 2176041 w 6662718"/>
              <a:gd name="connsiteY23" fmla="*/ 82892 h 484682"/>
              <a:gd name="connsiteX24" fmla="*/ 2257064 w 6662718"/>
              <a:gd name="connsiteY24" fmla="*/ 268087 h 484682"/>
              <a:gd name="connsiteX25" fmla="*/ 2372810 w 6662718"/>
              <a:gd name="connsiteY25" fmla="*/ 187064 h 484682"/>
              <a:gd name="connsiteX26" fmla="*/ 2453833 w 6662718"/>
              <a:gd name="connsiteY26" fmla="*/ 82892 h 484682"/>
              <a:gd name="connsiteX27" fmla="*/ 2581155 w 6662718"/>
              <a:gd name="connsiteY27" fmla="*/ 233363 h 484682"/>
              <a:gd name="connsiteX28" fmla="*/ 2639028 w 6662718"/>
              <a:gd name="connsiteY28" fmla="*/ 256512 h 484682"/>
              <a:gd name="connsiteX29" fmla="*/ 2696902 w 6662718"/>
              <a:gd name="connsiteY29" fmla="*/ 198639 h 484682"/>
              <a:gd name="connsiteX30" fmla="*/ 2801074 w 6662718"/>
              <a:gd name="connsiteY30" fmla="*/ 48168 h 484682"/>
              <a:gd name="connsiteX31" fmla="*/ 2916821 w 6662718"/>
              <a:gd name="connsiteY31" fmla="*/ 140765 h 484682"/>
              <a:gd name="connsiteX32" fmla="*/ 2974694 w 6662718"/>
              <a:gd name="connsiteY32" fmla="*/ 291236 h 484682"/>
              <a:gd name="connsiteX33" fmla="*/ 3125165 w 6662718"/>
              <a:gd name="connsiteY33" fmla="*/ 383834 h 484682"/>
              <a:gd name="connsiteX34" fmla="*/ 3287210 w 6662718"/>
              <a:gd name="connsiteY34" fmla="*/ 221788 h 484682"/>
              <a:gd name="connsiteX35" fmla="*/ 3379808 w 6662718"/>
              <a:gd name="connsiteY35" fmla="*/ 82892 h 484682"/>
              <a:gd name="connsiteX36" fmla="*/ 3507129 w 6662718"/>
              <a:gd name="connsiteY36" fmla="*/ 129191 h 484682"/>
              <a:gd name="connsiteX37" fmla="*/ 3599727 w 6662718"/>
              <a:gd name="connsiteY37" fmla="*/ 256512 h 484682"/>
              <a:gd name="connsiteX38" fmla="*/ 3634451 w 6662718"/>
              <a:gd name="connsiteY38" fmla="*/ 337535 h 484682"/>
              <a:gd name="connsiteX39" fmla="*/ 3703899 w 6662718"/>
              <a:gd name="connsiteY39" fmla="*/ 244938 h 484682"/>
              <a:gd name="connsiteX40" fmla="*/ 3715474 w 6662718"/>
              <a:gd name="connsiteY40" fmla="*/ 106041 h 484682"/>
              <a:gd name="connsiteX41" fmla="*/ 3808071 w 6662718"/>
              <a:gd name="connsiteY41" fmla="*/ 48168 h 484682"/>
              <a:gd name="connsiteX42" fmla="*/ 3877519 w 6662718"/>
              <a:gd name="connsiteY42" fmla="*/ 233363 h 484682"/>
              <a:gd name="connsiteX43" fmla="*/ 3993266 w 6662718"/>
              <a:gd name="connsiteY43" fmla="*/ 279662 h 484682"/>
              <a:gd name="connsiteX44" fmla="*/ 4062714 w 6662718"/>
              <a:gd name="connsiteY44" fmla="*/ 175489 h 484682"/>
              <a:gd name="connsiteX45" fmla="*/ 4155312 w 6662718"/>
              <a:gd name="connsiteY45" fmla="*/ 71317 h 484682"/>
              <a:gd name="connsiteX46" fmla="*/ 4213185 w 6662718"/>
              <a:gd name="connsiteY46" fmla="*/ 210214 h 484682"/>
              <a:gd name="connsiteX47" fmla="*/ 4282633 w 6662718"/>
              <a:gd name="connsiteY47" fmla="*/ 302811 h 484682"/>
              <a:gd name="connsiteX48" fmla="*/ 4328932 w 6662718"/>
              <a:gd name="connsiteY48" fmla="*/ 152340 h 484682"/>
              <a:gd name="connsiteX49" fmla="*/ 4386805 w 6662718"/>
              <a:gd name="connsiteY49" fmla="*/ 71317 h 484682"/>
              <a:gd name="connsiteX50" fmla="*/ 4502552 w 6662718"/>
              <a:gd name="connsiteY50" fmla="*/ 163915 h 484682"/>
              <a:gd name="connsiteX51" fmla="*/ 4537276 w 6662718"/>
              <a:gd name="connsiteY51" fmla="*/ 302811 h 484682"/>
              <a:gd name="connsiteX52" fmla="*/ 4583575 w 6662718"/>
              <a:gd name="connsiteY52" fmla="*/ 383834 h 484682"/>
              <a:gd name="connsiteX53" fmla="*/ 4676172 w 6662718"/>
              <a:gd name="connsiteY53" fmla="*/ 152340 h 484682"/>
              <a:gd name="connsiteX54" fmla="*/ 4757195 w 6662718"/>
              <a:gd name="connsiteY54" fmla="*/ 13444 h 484682"/>
              <a:gd name="connsiteX55" fmla="*/ 4849793 w 6662718"/>
              <a:gd name="connsiteY55" fmla="*/ 175489 h 484682"/>
              <a:gd name="connsiteX56" fmla="*/ 4919241 w 6662718"/>
              <a:gd name="connsiteY56" fmla="*/ 337535 h 484682"/>
              <a:gd name="connsiteX57" fmla="*/ 5000264 w 6662718"/>
              <a:gd name="connsiteY57" fmla="*/ 349110 h 484682"/>
              <a:gd name="connsiteX58" fmla="*/ 5069712 w 6662718"/>
              <a:gd name="connsiteY58" fmla="*/ 233363 h 484682"/>
              <a:gd name="connsiteX59" fmla="*/ 5104436 w 6662718"/>
              <a:gd name="connsiteY59" fmla="*/ 82892 h 484682"/>
              <a:gd name="connsiteX60" fmla="*/ 5197033 w 6662718"/>
              <a:gd name="connsiteY60" fmla="*/ 210214 h 484682"/>
              <a:gd name="connsiteX61" fmla="*/ 5243332 w 6662718"/>
              <a:gd name="connsiteY61" fmla="*/ 314386 h 484682"/>
              <a:gd name="connsiteX62" fmla="*/ 5347504 w 6662718"/>
              <a:gd name="connsiteY62" fmla="*/ 175489 h 484682"/>
              <a:gd name="connsiteX63" fmla="*/ 5428527 w 6662718"/>
              <a:gd name="connsiteY63" fmla="*/ 94467 h 484682"/>
              <a:gd name="connsiteX64" fmla="*/ 5532699 w 6662718"/>
              <a:gd name="connsiteY64" fmla="*/ 314386 h 484682"/>
              <a:gd name="connsiteX65" fmla="*/ 5602147 w 6662718"/>
              <a:gd name="connsiteY65" fmla="*/ 71317 h 484682"/>
              <a:gd name="connsiteX66" fmla="*/ 5734855 w 6662718"/>
              <a:gd name="connsiteY66" fmla="*/ 320137 h 484682"/>
              <a:gd name="connsiteX67" fmla="*/ 5810200 w 6662718"/>
              <a:gd name="connsiteY67" fmla="*/ 111938 h 484682"/>
              <a:gd name="connsiteX68" fmla="*/ 5868365 w 6662718"/>
              <a:gd name="connsiteY68" fmla="*/ 337535 h 484682"/>
              <a:gd name="connsiteX69" fmla="*/ 5937813 w 6662718"/>
              <a:gd name="connsiteY69" fmla="*/ 430132 h 484682"/>
              <a:gd name="connsiteX70" fmla="*/ 6007261 w 6662718"/>
              <a:gd name="connsiteY70" fmla="*/ 256512 h 484682"/>
              <a:gd name="connsiteX71" fmla="*/ 6076709 w 6662718"/>
              <a:gd name="connsiteY71" fmla="*/ 25019 h 484682"/>
              <a:gd name="connsiteX72" fmla="*/ 6180881 w 6662718"/>
              <a:gd name="connsiteY72" fmla="*/ 221788 h 484682"/>
              <a:gd name="connsiteX73" fmla="*/ 6238755 w 6662718"/>
              <a:gd name="connsiteY73" fmla="*/ 325960 h 484682"/>
              <a:gd name="connsiteX74" fmla="*/ 6296628 w 6662718"/>
              <a:gd name="connsiteY74" fmla="*/ 117616 h 484682"/>
              <a:gd name="connsiteX75" fmla="*/ 6319777 w 6662718"/>
              <a:gd name="connsiteY75" fmla="*/ 13444 h 484682"/>
              <a:gd name="connsiteX76" fmla="*/ 6400800 w 6662718"/>
              <a:gd name="connsiteY76" fmla="*/ 244938 h 484682"/>
              <a:gd name="connsiteX77" fmla="*/ 6493398 w 6662718"/>
              <a:gd name="connsiteY77" fmla="*/ 1869 h 484682"/>
              <a:gd name="connsiteX78" fmla="*/ 6643869 w 6662718"/>
              <a:gd name="connsiteY78" fmla="*/ 140765 h 484682"/>
              <a:gd name="connsiteX79" fmla="*/ 6655443 w 6662718"/>
              <a:gd name="connsiteY79" fmla="*/ 291236 h 484682"/>
              <a:gd name="connsiteX0" fmla="*/ 0 w 6662718"/>
              <a:gd name="connsiteY0" fmla="*/ 268087 h 484682"/>
              <a:gd name="connsiteX1" fmla="*/ 138896 w 6662718"/>
              <a:gd name="connsiteY1" fmla="*/ 106041 h 484682"/>
              <a:gd name="connsiteX2" fmla="*/ 231494 w 6662718"/>
              <a:gd name="connsiteY2" fmla="*/ 302811 h 484682"/>
              <a:gd name="connsiteX3" fmla="*/ 324091 w 6662718"/>
              <a:gd name="connsiteY3" fmla="*/ 187064 h 484682"/>
              <a:gd name="connsiteX4" fmla="*/ 439838 w 6662718"/>
              <a:gd name="connsiteY4" fmla="*/ 25019 h 484682"/>
              <a:gd name="connsiteX5" fmla="*/ 544010 w 6662718"/>
              <a:gd name="connsiteY5" fmla="*/ 221788 h 484682"/>
              <a:gd name="connsiteX6" fmla="*/ 659757 w 6662718"/>
              <a:gd name="connsiteY6" fmla="*/ 349110 h 484682"/>
              <a:gd name="connsiteX7" fmla="*/ 740780 w 6662718"/>
              <a:gd name="connsiteY7" fmla="*/ 82892 h 484682"/>
              <a:gd name="connsiteX8" fmla="*/ 810228 w 6662718"/>
              <a:gd name="connsiteY8" fmla="*/ 94467 h 484682"/>
              <a:gd name="connsiteX9" fmla="*/ 879676 w 6662718"/>
              <a:gd name="connsiteY9" fmla="*/ 302811 h 484682"/>
              <a:gd name="connsiteX10" fmla="*/ 960699 w 6662718"/>
              <a:gd name="connsiteY10" fmla="*/ 476431 h 484682"/>
              <a:gd name="connsiteX11" fmla="*/ 1157469 w 6662718"/>
              <a:gd name="connsiteY11" fmla="*/ 430132 h 484682"/>
              <a:gd name="connsiteX12" fmla="*/ 1261641 w 6662718"/>
              <a:gd name="connsiteY12" fmla="*/ 198639 h 484682"/>
              <a:gd name="connsiteX13" fmla="*/ 1319514 w 6662718"/>
              <a:gd name="connsiteY13" fmla="*/ 82892 h 484682"/>
              <a:gd name="connsiteX14" fmla="*/ 1412112 w 6662718"/>
              <a:gd name="connsiteY14" fmla="*/ 244938 h 484682"/>
              <a:gd name="connsiteX15" fmla="*/ 1469985 w 6662718"/>
              <a:gd name="connsiteY15" fmla="*/ 360684 h 484682"/>
              <a:gd name="connsiteX16" fmla="*/ 1585732 w 6662718"/>
              <a:gd name="connsiteY16" fmla="*/ 117616 h 484682"/>
              <a:gd name="connsiteX17" fmla="*/ 1689904 w 6662718"/>
              <a:gd name="connsiteY17" fmla="*/ 13444 h 484682"/>
              <a:gd name="connsiteX18" fmla="*/ 1782502 w 6662718"/>
              <a:gd name="connsiteY18" fmla="*/ 187064 h 484682"/>
              <a:gd name="connsiteX19" fmla="*/ 1840375 w 6662718"/>
              <a:gd name="connsiteY19" fmla="*/ 349110 h 484682"/>
              <a:gd name="connsiteX20" fmla="*/ 1967696 w 6662718"/>
              <a:gd name="connsiteY20" fmla="*/ 395408 h 484682"/>
              <a:gd name="connsiteX21" fmla="*/ 2071869 w 6662718"/>
              <a:gd name="connsiteY21" fmla="*/ 233363 h 484682"/>
              <a:gd name="connsiteX22" fmla="*/ 2095018 w 6662718"/>
              <a:gd name="connsiteY22" fmla="*/ 117616 h 484682"/>
              <a:gd name="connsiteX23" fmla="*/ 2176041 w 6662718"/>
              <a:gd name="connsiteY23" fmla="*/ 82892 h 484682"/>
              <a:gd name="connsiteX24" fmla="*/ 2257064 w 6662718"/>
              <a:gd name="connsiteY24" fmla="*/ 268087 h 484682"/>
              <a:gd name="connsiteX25" fmla="*/ 2372810 w 6662718"/>
              <a:gd name="connsiteY25" fmla="*/ 187064 h 484682"/>
              <a:gd name="connsiteX26" fmla="*/ 2453833 w 6662718"/>
              <a:gd name="connsiteY26" fmla="*/ 82892 h 484682"/>
              <a:gd name="connsiteX27" fmla="*/ 2581155 w 6662718"/>
              <a:gd name="connsiteY27" fmla="*/ 233363 h 484682"/>
              <a:gd name="connsiteX28" fmla="*/ 2639028 w 6662718"/>
              <a:gd name="connsiteY28" fmla="*/ 256512 h 484682"/>
              <a:gd name="connsiteX29" fmla="*/ 2696902 w 6662718"/>
              <a:gd name="connsiteY29" fmla="*/ 198639 h 484682"/>
              <a:gd name="connsiteX30" fmla="*/ 2801074 w 6662718"/>
              <a:gd name="connsiteY30" fmla="*/ 48168 h 484682"/>
              <a:gd name="connsiteX31" fmla="*/ 2916821 w 6662718"/>
              <a:gd name="connsiteY31" fmla="*/ 140765 h 484682"/>
              <a:gd name="connsiteX32" fmla="*/ 2974694 w 6662718"/>
              <a:gd name="connsiteY32" fmla="*/ 291236 h 484682"/>
              <a:gd name="connsiteX33" fmla="*/ 3125165 w 6662718"/>
              <a:gd name="connsiteY33" fmla="*/ 383834 h 484682"/>
              <a:gd name="connsiteX34" fmla="*/ 3287210 w 6662718"/>
              <a:gd name="connsiteY34" fmla="*/ 221788 h 484682"/>
              <a:gd name="connsiteX35" fmla="*/ 3379808 w 6662718"/>
              <a:gd name="connsiteY35" fmla="*/ 82892 h 484682"/>
              <a:gd name="connsiteX36" fmla="*/ 3507129 w 6662718"/>
              <a:gd name="connsiteY36" fmla="*/ 129191 h 484682"/>
              <a:gd name="connsiteX37" fmla="*/ 3599727 w 6662718"/>
              <a:gd name="connsiteY37" fmla="*/ 256512 h 484682"/>
              <a:gd name="connsiteX38" fmla="*/ 3634451 w 6662718"/>
              <a:gd name="connsiteY38" fmla="*/ 337535 h 484682"/>
              <a:gd name="connsiteX39" fmla="*/ 3703899 w 6662718"/>
              <a:gd name="connsiteY39" fmla="*/ 244938 h 484682"/>
              <a:gd name="connsiteX40" fmla="*/ 3715474 w 6662718"/>
              <a:gd name="connsiteY40" fmla="*/ 106041 h 484682"/>
              <a:gd name="connsiteX41" fmla="*/ 3808071 w 6662718"/>
              <a:gd name="connsiteY41" fmla="*/ 48168 h 484682"/>
              <a:gd name="connsiteX42" fmla="*/ 3877519 w 6662718"/>
              <a:gd name="connsiteY42" fmla="*/ 233363 h 484682"/>
              <a:gd name="connsiteX43" fmla="*/ 3993266 w 6662718"/>
              <a:gd name="connsiteY43" fmla="*/ 279662 h 484682"/>
              <a:gd name="connsiteX44" fmla="*/ 4062714 w 6662718"/>
              <a:gd name="connsiteY44" fmla="*/ 175489 h 484682"/>
              <a:gd name="connsiteX45" fmla="*/ 4155312 w 6662718"/>
              <a:gd name="connsiteY45" fmla="*/ 71317 h 484682"/>
              <a:gd name="connsiteX46" fmla="*/ 4213185 w 6662718"/>
              <a:gd name="connsiteY46" fmla="*/ 210214 h 484682"/>
              <a:gd name="connsiteX47" fmla="*/ 4282633 w 6662718"/>
              <a:gd name="connsiteY47" fmla="*/ 302811 h 484682"/>
              <a:gd name="connsiteX48" fmla="*/ 4328932 w 6662718"/>
              <a:gd name="connsiteY48" fmla="*/ 152340 h 484682"/>
              <a:gd name="connsiteX49" fmla="*/ 4386805 w 6662718"/>
              <a:gd name="connsiteY49" fmla="*/ 71317 h 484682"/>
              <a:gd name="connsiteX50" fmla="*/ 4502552 w 6662718"/>
              <a:gd name="connsiteY50" fmla="*/ 163915 h 484682"/>
              <a:gd name="connsiteX51" fmla="*/ 4537276 w 6662718"/>
              <a:gd name="connsiteY51" fmla="*/ 302811 h 484682"/>
              <a:gd name="connsiteX52" fmla="*/ 4583575 w 6662718"/>
              <a:gd name="connsiteY52" fmla="*/ 383834 h 484682"/>
              <a:gd name="connsiteX53" fmla="*/ 4676172 w 6662718"/>
              <a:gd name="connsiteY53" fmla="*/ 152340 h 484682"/>
              <a:gd name="connsiteX54" fmla="*/ 4757195 w 6662718"/>
              <a:gd name="connsiteY54" fmla="*/ 13444 h 484682"/>
              <a:gd name="connsiteX55" fmla="*/ 4849793 w 6662718"/>
              <a:gd name="connsiteY55" fmla="*/ 175489 h 484682"/>
              <a:gd name="connsiteX56" fmla="*/ 4919241 w 6662718"/>
              <a:gd name="connsiteY56" fmla="*/ 337535 h 484682"/>
              <a:gd name="connsiteX57" fmla="*/ 5000264 w 6662718"/>
              <a:gd name="connsiteY57" fmla="*/ 349110 h 484682"/>
              <a:gd name="connsiteX58" fmla="*/ 5069712 w 6662718"/>
              <a:gd name="connsiteY58" fmla="*/ 233363 h 484682"/>
              <a:gd name="connsiteX59" fmla="*/ 5104436 w 6662718"/>
              <a:gd name="connsiteY59" fmla="*/ 82892 h 484682"/>
              <a:gd name="connsiteX60" fmla="*/ 5197033 w 6662718"/>
              <a:gd name="connsiteY60" fmla="*/ 210214 h 484682"/>
              <a:gd name="connsiteX61" fmla="*/ 5243332 w 6662718"/>
              <a:gd name="connsiteY61" fmla="*/ 314386 h 484682"/>
              <a:gd name="connsiteX62" fmla="*/ 5347504 w 6662718"/>
              <a:gd name="connsiteY62" fmla="*/ 175489 h 484682"/>
              <a:gd name="connsiteX63" fmla="*/ 5428527 w 6662718"/>
              <a:gd name="connsiteY63" fmla="*/ 94467 h 484682"/>
              <a:gd name="connsiteX64" fmla="*/ 5532699 w 6662718"/>
              <a:gd name="connsiteY64" fmla="*/ 314386 h 484682"/>
              <a:gd name="connsiteX65" fmla="*/ 5602147 w 6662718"/>
              <a:gd name="connsiteY65" fmla="*/ 71317 h 484682"/>
              <a:gd name="connsiteX66" fmla="*/ 5734855 w 6662718"/>
              <a:gd name="connsiteY66" fmla="*/ 320137 h 484682"/>
              <a:gd name="connsiteX67" fmla="*/ 5810200 w 6662718"/>
              <a:gd name="connsiteY67" fmla="*/ 111938 h 484682"/>
              <a:gd name="connsiteX68" fmla="*/ 5868365 w 6662718"/>
              <a:gd name="connsiteY68" fmla="*/ 337535 h 484682"/>
              <a:gd name="connsiteX69" fmla="*/ 6001073 w 6662718"/>
              <a:gd name="connsiteY69" fmla="*/ 401377 h 484682"/>
              <a:gd name="connsiteX70" fmla="*/ 6007261 w 6662718"/>
              <a:gd name="connsiteY70" fmla="*/ 256512 h 484682"/>
              <a:gd name="connsiteX71" fmla="*/ 6076709 w 6662718"/>
              <a:gd name="connsiteY71" fmla="*/ 25019 h 484682"/>
              <a:gd name="connsiteX72" fmla="*/ 6180881 w 6662718"/>
              <a:gd name="connsiteY72" fmla="*/ 221788 h 484682"/>
              <a:gd name="connsiteX73" fmla="*/ 6238755 w 6662718"/>
              <a:gd name="connsiteY73" fmla="*/ 325960 h 484682"/>
              <a:gd name="connsiteX74" fmla="*/ 6296628 w 6662718"/>
              <a:gd name="connsiteY74" fmla="*/ 117616 h 484682"/>
              <a:gd name="connsiteX75" fmla="*/ 6319777 w 6662718"/>
              <a:gd name="connsiteY75" fmla="*/ 13444 h 484682"/>
              <a:gd name="connsiteX76" fmla="*/ 6400800 w 6662718"/>
              <a:gd name="connsiteY76" fmla="*/ 244938 h 484682"/>
              <a:gd name="connsiteX77" fmla="*/ 6493398 w 6662718"/>
              <a:gd name="connsiteY77" fmla="*/ 1869 h 484682"/>
              <a:gd name="connsiteX78" fmla="*/ 6643869 w 6662718"/>
              <a:gd name="connsiteY78" fmla="*/ 140765 h 484682"/>
              <a:gd name="connsiteX79" fmla="*/ 6655443 w 6662718"/>
              <a:gd name="connsiteY79" fmla="*/ 291236 h 484682"/>
              <a:gd name="connsiteX0" fmla="*/ 0 w 6662718"/>
              <a:gd name="connsiteY0" fmla="*/ 268087 h 484682"/>
              <a:gd name="connsiteX1" fmla="*/ 138896 w 6662718"/>
              <a:gd name="connsiteY1" fmla="*/ 106041 h 484682"/>
              <a:gd name="connsiteX2" fmla="*/ 231494 w 6662718"/>
              <a:gd name="connsiteY2" fmla="*/ 302811 h 484682"/>
              <a:gd name="connsiteX3" fmla="*/ 324091 w 6662718"/>
              <a:gd name="connsiteY3" fmla="*/ 187064 h 484682"/>
              <a:gd name="connsiteX4" fmla="*/ 439838 w 6662718"/>
              <a:gd name="connsiteY4" fmla="*/ 25019 h 484682"/>
              <a:gd name="connsiteX5" fmla="*/ 544010 w 6662718"/>
              <a:gd name="connsiteY5" fmla="*/ 221788 h 484682"/>
              <a:gd name="connsiteX6" fmla="*/ 659757 w 6662718"/>
              <a:gd name="connsiteY6" fmla="*/ 349110 h 484682"/>
              <a:gd name="connsiteX7" fmla="*/ 740780 w 6662718"/>
              <a:gd name="connsiteY7" fmla="*/ 82892 h 484682"/>
              <a:gd name="connsiteX8" fmla="*/ 810228 w 6662718"/>
              <a:gd name="connsiteY8" fmla="*/ 94467 h 484682"/>
              <a:gd name="connsiteX9" fmla="*/ 879676 w 6662718"/>
              <a:gd name="connsiteY9" fmla="*/ 302811 h 484682"/>
              <a:gd name="connsiteX10" fmla="*/ 960699 w 6662718"/>
              <a:gd name="connsiteY10" fmla="*/ 476431 h 484682"/>
              <a:gd name="connsiteX11" fmla="*/ 1157469 w 6662718"/>
              <a:gd name="connsiteY11" fmla="*/ 430132 h 484682"/>
              <a:gd name="connsiteX12" fmla="*/ 1261641 w 6662718"/>
              <a:gd name="connsiteY12" fmla="*/ 198639 h 484682"/>
              <a:gd name="connsiteX13" fmla="*/ 1319514 w 6662718"/>
              <a:gd name="connsiteY13" fmla="*/ 82892 h 484682"/>
              <a:gd name="connsiteX14" fmla="*/ 1412112 w 6662718"/>
              <a:gd name="connsiteY14" fmla="*/ 244938 h 484682"/>
              <a:gd name="connsiteX15" fmla="*/ 1469985 w 6662718"/>
              <a:gd name="connsiteY15" fmla="*/ 360684 h 484682"/>
              <a:gd name="connsiteX16" fmla="*/ 1585732 w 6662718"/>
              <a:gd name="connsiteY16" fmla="*/ 117616 h 484682"/>
              <a:gd name="connsiteX17" fmla="*/ 1689904 w 6662718"/>
              <a:gd name="connsiteY17" fmla="*/ 13444 h 484682"/>
              <a:gd name="connsiteX18" fmla="*/ 1782502 w 6662718"/>
              <a:gd name="connsiteY18" fmla="*/ 187064 h 484682"/>
              <a:gd name="connsiteX19" fmla="*/ 1840375 w 6662718"/>
              <a:gd name="connsiteY19" fmla="*/ 349110 h 484682"/>
              <a:gd name="connsiteX20" fmla="*/ 1967696 w 6662718"/>
              <a:gd name="connsiteY20" fmla="*/ 395408 h 484682"/>
              <a:gd name="connsiteX21" fmla="*/ 2071869 w 6662718"/>
              <a:gd name="connsiteY21" fmla="*/ 233363 h 484682"/>
              <a:gd name="connsiteX22" fmla="*/ 2095018 w 6662718"/>
              <a:gd name="connsiteY22" fmla="*/ 117616 h 484682"/>
              <a:gd name="connsiteX23" fmla="*/ 2176041 w 6662718"/>
              <a:gd name="connsiteY23" fmla="*/ 82892 h 484682"/>
              <a:gd name="connsiteX24" fmla="*/ 2257064 w 6662718"/>
              <a:gd name="connsiteY24" fmla="*/ 268087 h 484682"/>
              <a:gd name="connsiteX25" fmla="*/ 2372810 w 6662718"/>
              <a:gd name="connsiteY25" fmla="*/ 187064 h 484682"/>
              <a:gd name="connsiteX26" fmla="*/ 2453833 w 6662718"/>
              <a:gd name="connsiteY26" fmla="*/ 82892 h 484682"/>
              <a:gd name="connsiteX27" fmla="*/ 2581155 w 6662718"/>
              <a:gd name="connsiteY27" fmla="*/ 233363 h 484682"/>
              <a:gd name="connsiteX28" fmla="*/ 2639028 w 6662718"/>
              <a:gd name="connsiteY28" fmla="*/ 256512 h 484682"/>
              <a:gd name="connsiteX29" fmla="*/ 2696902 w 6662718"/>
              <a:gd name="connsiteY29" fmla="*/ 198639 h 484682"/>
              <a:gd name="connsiteX30" fmla="*/ 2801074 w 6662718"/>
              <a:gd name="connsiteY30" fmla="*/ 48168 h 484682"/>
              <a:gd name="connsiteX31" fmla="*/ 2916821 w 6662718"/>
              <a:gd name="connsiteY31" fmla="*/ 140765 h 484682"/>
              <a:gd name="connsiteX32" fmla="*/ 2974694 w 6662718"/>
              <a:gd name="connsiteY32" fmla="*/ 291236 h 484682"/>
              <a:gd name="connsiteX33" fmla="*/ 3125165 w 6662718"/>
              <a:gd name="connsiteY33" fmla="*/ 383834 h 484682"/>
              <a:gd name="connsiteX34" fmla="*/ 3287210 w 6662718"/>
              <a:gd name="connsiteY34" fmla="*/ 221788 h 484682"/>
              <a:gd name="connsiteX35" fmla="*/ 3379808 w 6662718"/>
              <a:gd name="connsiteY35" fmla="*/ 82892 h 484682"/>
              <a:gd name="connsiteX36" fmla="*/ 3507129 w 6662718"/>
              <a:gd name="connsiteY36" fmla="*/ 129191 h 484682"/>
              <a:gd name="connsiteX37" fmla="*/ 3599727 w 6662718"/>
              <a:gd name="connsiteY37" fmla="*/ 256512 h 484682"/>
              <a:gd name="connsiteX38" fmla="*/ 3634451 w 6662718"/>
              <a:gd name="connsiteY38" fmla="*/ 337535 h 484682"/>
              <a:gd name="connsiteX39" fmla="*/ 3703899 w 6662718"/>
              <a:gd name="connsiteY39" fmla="*/ 244938 h 484682"/>
              <a:gd name="connsiteX40" fmla="*/ 3715474 w 6662718"/>
              <a:gd name="connsiteY40" fmla="*/ 106041 h 484682"/>
              <a:gd name="connsiteX41" fmla="*/ 3808071 w 6662718"/>
              <a:gd name="connsiteY41" fmla="*/ 48168 h 484682"/>
              <a:gd name="connsiteX42" fmla="*/ 3877519 w 6662718"/>
              <a:gd name="connsiteY42" fmla="*/ 233363 h 484682"/>
              <a:gd name="connsiteX43" fmla="*/ 3993266 w 6662718"/>
              <a:gd name="connsiteY43" fmla="*/ 279662 h 484682"/>
              <a:gd name="connsiteX44" fmla="*/ 4062714 w 6662718"/>
              <a:gd name="connsiteY44" fmla="*/ 175489 h 484682"/>
              <a:gd name="connsiteX45" fmla="*/ 4155312 w 6662718"/>
              <a:gd name="connsiteY45" fmla="*/ 71317 h 484682"/>
              <a:gd name="connsiteX46" fmla="*/ 4213185 w 6662718"/>
              <a:gd name="connsiteY46" fmla="*/ 210214 h 484682"/>
              <a:gd name="connsiteX47" fmla="*/ 4282633 w 6662718"/>
              <a:gd name="connsiteY47" fmla="*/ 302811 h 484682"/>
              <a:gd name="connsiteX48" fmla="*/ 4328932 w 6662718"/>
              <a:gd name="connsiteY48" fmla="*/ 152340 h 484682"/>
              <a:gd name="connsiteX49" fmla="*/ 4386805 w 6662718"/>
              <a:gd name="connsiteY49" fmla="*/ 71317 h 484682"/>
              <a:gd name="connsiteX50" fmla="*/ 4502552 w 6662718"/>
              <a:gd name="connsiteY50" fmla="*/ 163915 h 484682"/>
              <a:gd name="connsiteX51" fmla="*/ 4537276 w 6662718"/>
              <a:gd name="connsiteY51" fmla="*/ 302811 h 484682"/>
              <a:gd name="connsiteX52" fmla="*/ 4583575 w 6662718"/>
              <a:gd name="connsiteY52" fmla="*/ 383834 h 484682"/>
              <a:gd name="connsiteX53" fmla="*/ 4676172 w 6662718"/>
              <a:gd name="connsiteY53" fmla="*/ 152340 h 484682"/>
              <a:gd name="connsiteX54" fmla="*/ 4757195 w 6662718"/>
              <a:gd name="connsiteY54" fmla="*/ 13444 h 484682"/>
              <a:gd name="connsiteX55" fmla="*/ 4849793 w 6662718"/>
              <a:gd name="connsiteY55" fmla="*/ 175489 h 484682"/>
              <a:gd name="connsiteX56" fmla="*/ 4919241 w 6662718"/>
              <a:gd name="connsiteY56" fmla="*/ 337535 h 484682"/>
              <a:gd name="connsiteX57" fmla="*/ 5000264 w 6662718"/>
              <a:gd name="connsiteY57" fmla="*/ 349110 h 484682"/>
              <a:gd name="connsiteX58" fmla="*/ 5069712 w 6662718"/>
              <a:gd name="connsiteY58" fmla="*/ 233363 h 484682"/>
              <a:gd name="connsiteX59" fmla="*/ 5104436 w 6662718"/>
              <a:gd name="connsiteY59" fmla="*/ 82892 h 484682"/>
              <a:gd name="connsiteX60" fmla="*/ 5197033 w 6662718"/>
              <a:gd name="connsiteY60" fmla="*/ 210214 h 484682"/>
              <a:gd name="connsiteX61" fmla="*/ 5243332 w 6662718"/>
              <a:gd name="connsiteY61" fmla="*/ 314386 h 484682"/>
              <a:gd name="connsiteX62" fmla="*/ 5347504 w 6662718"/>
              <a:gd name="connsiteY62" fmla="*/ 175489 h 484682"/>
              <a:gd name="connsiteX63" fmla="*/ 5428527 w 6662718"/>
              <a:gd name="connsiteY63" fmla="*/ 94467 h 484682"/>
              <a:gd name="connsiteX64" fmla="*/ 5532699 w 6662718"/>
              <a:gd name="connsiteY64" fmla="*/ 314386 h 484682"/>
              <a:gd name="connsiteX65" fmla="*/ 5602147 w 6662718"/>
              <a:gd name="connsiteY65" fmla="*/ 71317 h 484682"/>
              <a:gd name="connsiteX66" fmla="*/ 5734855 w 6662718"/>
              <a:gd name="connsiteY66" fmla="*/ 320137 h 484682"/>
              <a:gd name="connsiteX67" fmla="*/ 5810200 w 6662718"/>
              <a:gd name="connsiteY67" fmla="*/ 111938 h 484682"/>
              <a:gd name="connsiteX68" fmla="*/ 5868365 w 6662718"/>
              <a:gd name="connsiteY68" fmla="*/ 337535 h 484682"/>
              <a:gd name="connsiteX69" fmla="*/ 6001073 w 6662718"/>
              <a:gd name="connsiteY69" fmla="*/ 401377 h 484682"/>
              <a:gd name="connsiteX70" fmla="*/ 6053269 w 6662718"/>
              <a:gd name="connsiteY70" fmla="*/ 250761 h 484682"/>
              <a:gd name="connsiteX71" fmla="*/ 6076709 w 6662718"/>
              <a:gd name="connsiteY71" fmla="*/ 25019 h 484682"/>
              <a:gd name="connsiteX72" fmla="*/ 6180881 w 6662718"/>
              <a:gd name="connsiteY72" fmla="*/ 221788 h 484682"/>
              <a:gd name="connsiteX73" fmla="*/ 6238755 w 6662718"/>
              <a:gd name="connsiteY73" fmla="*/ 325960 h 484682"/>
              <a:gd name="connsiteX74" fmla="*/ 6296628 w 6662718"/>
              <a:gd name="connsiteY74" fmla="*/ 117616 h 484682"/>
              <a:gd name="connsiteX75" fmla="*/ 6319777 w 6662718"/>
              <a:gd name="connsiteY75" fmla="*/ 13444 h 484682"/>
              <a:gd name="connsiteX76" fmla="*/ 6400800 w 6662718"/>
              <a:gd name="connsiteY76" fmla="*/ 244938 h 484682"/>
              <a:gd name="connsiteX77" fmla="*/ 6493398 w 6662718"/>
              <a:gd name="connsiteY77" fmla="*/ 1869 h 484682"/>
              <a:gd name="connsiteX78" fmla="*/ 6643869 w 6662718"/>
              <a:gd name="connsiteY78" fmla="*/ 140765 h 484682"/>
              <a:gd name="connsiteX79" fmla="*/ 6655443 w 6662718"/>
              <a:gd name="connsiteY79" fmla="*/ 291236 h 484682"/>
              <a:gd name="connsiteX0" fmla="*/ 0 w 6662718"/>
              <a:gd name="connsiteY0" fmla="*/ 268087 h 484682"/>
              <a:gd name="connsiteX1" fmla="*/ 138896 w 6662718"/>
              <a:gd name="connsiteY1" fmla="*/ 106041 h 484682"/>
              <a:gd name="connsiteX2" fmla="*/ 231494 w 6662718"/>
              <a:gd name="connsiteY2" fmla="*/ 302811 h 484682"/>
              <a:gd name="connsiteX3" fmla="*/ 324091 w 6662718"/>
              <a:gd name="connsiteY3" fmla="*/ 187064 h 484682"/>
              <a:gd name="connsiteX4" fmla="*/ 439838 w 6662718"/>
              <a:gd name="connsiteY4" fmla="*/ 25019 h 484682"/>
              <a:gd name="connsiteX5" fmla="*/ 544010 w 6662718"/>
              <a:gd name="connsiteY5" fmla="*/ 221788 h 484682"/>
              <a:gd name="connsiteX6" fmla="*/ 659757 w 6662718"/>
              <a:gd name="connsiteY6" fmla="*/ 349110 h 484682"/>
              <a:gd name="connsiteX7" fmla="*/ 740780 w 6662718"/>
              <a:gd name="connsiteY7" fmla="*/ 82892 h 484682"/>
              <a:gd name="connsiteX8" fmla="*/ 810228 w 6662718"/>
              <a:gd name="connsiteY8" fmla="*/ 94467 h 484682"/>
              <a:gd name="connsiteX9" fmla="*/ 879676 w 6662718"/>
              <a:gd name="connsiteY9" fmla="*/ 302811 h 484682"/>
              <a:gd name="connsiteX10" fmla="*/ 960699 w 6662718"/>
              <a:gd name="connsiteY10" fmla="*/ 476431 h 484682"/>
              <a:gd name="connsiteX11" fmla="*/ 1157469 w 6662718"/>
              <a:gd name="connsiteY11" fmla="*/ 430132 h 484682"/>
              <a:gd name="connsiteX12" fmla="*/ 1261641 w 6662718"/>
              <a:gd name="connsiteY12" fmla="*/ 198639 h 484682"/>
              <a:gd name="connsiteX13" fmla="*/ 1319514 w 6662718"/>
              <a:gd name="connsiteY13" fmla="*/ 82892 h 484682"/>
              <a:gd name="connsiteX14" fmla="*/ 1412112 w 6662718"/>
              <a:gd name="connsiteY14" fmla="*/ 244938 h 484682"/>
              <a:gd name="connsiteX15" fmla="*/ 1469985 w 6662718"/>
              <a:gd name="connsiteY15" fmla="*/ 360684 h 484682"/>
              <a:gd name="connsiteX16" fmla="*/ 1585732 w 6662718"/>
              <a:gd name="connsiteY16" fmla="*/ 117616 h 484682"/>
              <a:gd name="connsiteX17" fmla="*/ 1689904 w 6662718"/>
              <a:gd name="connsiteY17" fmla="*/ 13444 h 484682"/>
              <a:gd name="connsiteX18" fmla="*/ 1782502 w 6662718"/>
              <a:gd name="connsiteY18" fmla="*/ 187064 h 484682"/>
              <a:gd name="connsiteX19" fmla="*/ 1840375 w 6662718"/>
              <a:gd name="connsiteY19" fmla="*/ 349110 h 484682"/>
              <a:gd name="connsiteX20" fmla="*/ 1967696 w 6662718"/>
              <a:gd name="connsiteY20" fmla="*/ 395408 h 484682"/>
              <a:gd name="connsiteX21" fmla="*/ 2071869 w 6662718"/>
              <a:gd name="connsiteY21" fmla="*/ 233363 h 484682"/>
              <a:gd name="connsiteX22" fmla="*/ 2095018 w 6662718"/>
              <a:gd name="connsiteY22" fmla="*/ 117616 h 484682"/>
              <a:gd name="connsiteX23" fmla="*/ 2176041 w 6662718"/>
              <a:gd name="connsiteY23" fmla="*/ 82892 h 484682"/>
              <a:gd name="connsiteX24" fmla="*/ 2257064 w 6662718"/>
              <a:gd name="connsiteY24" fmla="*/ 268087 h 484682"/>
              <a:gd name="connsiteX25" fmla="*/ 2372810 w 6662718"/>
              <a:gd name="connsiteY25" fmla="*/ 187064 h 484682"/>
              <a:gd name="connsiteX26" fmla="*/ 2453833 w 6662718"/>
              <a:gd name="connsiteY26" fmla="*/ 82892 h 484682"/>
              <a:gd name="connsiteX27" fmla="*/ 2581155 w 6662718"/>
              <a:gd name="connsiteY27" fmla="*/ 233363 h 484682"/>
              <a:gd name="connsiteX28" fmla="*/ 2639028 w 6662718"/>
              <a:gd name="connsiteY28" fmla="*/ 256512 h 484682"/>
              <a:gd name="connsiteX29" fmla="*/ 2696902 w 6662718"/>
              <a:gd name="connsiteY29" fmla="*/ 198639 h 484682"/>
              <a:gd name="connsiteX30" fmla="*/ 2801074 w 6662718"/>
              <a:gd name="connsiteY30" fmla="*/ 48168 h 484682"/>
              <a:gd name="connsiteX31" fmla="*/ 2916821 w 6662718"/>
              <a:gd name="connsiteY31" fmla="*/ 140765 h 484682"/>
              <a:gd name="connsiteX32" fmla="*/ 2974694 w 6662718"/>
              <a:gd name="connsiteY32" fmla="*/ 291236 h 484682"/>
              <a:gd name="connsiteX33" fmla="*/ 3125165 w 6662718"/>
              <a:gd name="connsiteY33" fmla="*/ 383834 h 484682"/>
              <a:gd name="connsiteX34" fmla="*/ 3287210 w 6662718"/>
              <a:gd name="connsiteY34" fmla="*/ 221788 h 484682"/>
              <a:gd name="connsiteX35" fmla="*/ 3379808 w 6662718"/>
              <a:gd name="connsiteY35" fmla="*/ 82892 h 484682"/>
              <a:gd name="connsiteX36" fmla="*/ 3507129 w 6662718"/>
              <a:gd name="connsiteY36" fmla="*/ 129191 h 484682"/>
              <a:gd name="connsiteX37" fmla="*/ 3599727 w 6662718"/>
              <a:gd name="connsiteY37" fmla="*/ 256512 h 484682"/>
              <a:gd name="connsiteX38" fmla="*/ 3634451 w 6662718"/>
              <a:gd name="connsiteY38" fmla="*/ 337535 h 484682"/>
              <a:gd name="connsiteX39" fmla="*/ 3703899 w 6662718"/>
              <a:gd name="connsiteY39" fmla="*/ 244938 h 484682"/>
              <a:gd name="connsiteX40" fmla="*/ 3715474 w 6662718"/>
              <a:gd name="connsiteY40" fmla="*/ 106041 h 484682"/>
              <a:gd name="connsiteX41" fmla="*/ 3808071 w 6662718"/>
              <a:gd name="connsiteY41" fmla="*/ 48168 h 484682"/>
              <a:gd name="connsiteX42" fmla="*/ 3877519 w 6662718"/>
              <a:gd name="connsiteY42" fmla="*/ 233363 h 484682"/>
              <a:gd name="connsiteX43" fmla="*/ 3993266 w 6662718"/>
              <a:gd name="connsiteY43" fmla="*/ 279662 h 484682"/>
              <a:gd name="connsiteX44" fmla="*/ 4062714 w 6662718"/>
              <a:gd name="connsiteY44" fmla="*/ 175489 h 484682"/>
              <a:gd name="connsiteX45" fmla="*/ 4155312 w 6662718"/>
              <a:gd name="connsiteY45" fmla="*/ 71317 h 484682"/>
              <a:gd name="connsiteX46" fmla="*/ 4213185 w 6662718"/>
              <a:gd name="connsiteY46" fmla="*/ 210214 h 484682"/>
              <a:gd name="connsiteX47" fmla="*/ 4282633 w 6662718"/>
              <a:gd name="connsiteY47" fmla="*/ 302811 h 484682"/>
              <a:gd name="connsiteX48" fmla="*/ 4328932 w 6662718"/>
              <a:gd name="connsiteY48" fmla="*/ 152340 h 484682"/>
              <a:gd name="connsiteX49" fmla="*/ 4386805 w 6662718"/>
              <a:gd name="connsiteY49" fmla="*/ 71317 h 484682"/>
              <a:gd name="connsiteX50" fmla="*/ 4502552 w 6662718"/>
              <a:gd name="connsiteY50" fmla="*/ 163915 h 484682"/>
              <a:gd name="connsiteX51" fmla="*/ 4537276 w 6662718"/>
              <a:gd name="connsiteY51" fmla="*/ 302811 h 484682"/>
              <a:gd name="connsiteX52" fmla="*/ 4583575 w 6662718"/>
              <a:gd name="connsiteY52" fmla="*/ 383834 h 484682"/>
              <a:gd name="connsiteX53" fmla="*/ 4676172 w 6662718"/>
              <a:gd name="connsiteY53" fmla="*/ 152340 h 484682"/>
              <a:gd name="connsiteX54" fmla="*/ 4757195 w 6662718"/>
              <a:gd name="connsiteY54" fmla="*/ 13444 h 484682"/>
              <a:gd name="connsiteX55" fmla="*/ 4849793 w 6662718"/>
              <a:gd name="connsiteY55" fmla="*/ 175489 h 484682"/>
              <a:gd name="connsiteX56" fmla="*/ 4919241 w 6662718"/>
              <a:gd name="connsiteY56" fmla="*/ 337535 h 484682"/>
              <a:gd name="connsiteX57" fmla="*/ 5000264 w 6662718"/>
              <a:gd name="connsiteY57" fmla="*/ 349110 h 484682"/>
              <a:gd name="connsiteX58" fmla="*/ 5069712 w 6662718"/>
              <a:gd name="connsiteY58" fmla="*/ 233363 h 484682"/>
              <a:gd name="connsiteX59" fmla="*/ 5104436 w 6662718"/>
              <a:gd name="connsiteY59" fmla="*/ 82892 h 484682"/>
              <a:gd name="connsiteX60" fmla="*/ 5197033 w 6662718"/>
              <a:gd name="connsiteY60" fmla="*/ 210214 h 484682"/>
              <a:gd name="connsiteX61" fmla="*/ 5243332 w 6662718"/>
              <a:gd name="connsiteY61" fmla="*/ 314386 h 484682"/>
              <a:gd name="connsiteX62" fmla="*/ 5347504 w 6662718"/>
              <a:gd name="connsiteY62" fmla="*/ 175489 h 484682"/>
              <a:gd name="connsiteX63" fmla="*/ 5428527 w 6662718"/>
              <a:gd name="connsiteY63" fmla="*/ 94467 h 484682"/>
              <a:gd name="connsiteX64" fmla="*/ 5532699 w 6662718"/>
              <a:gd name="connsiteY64" fmla="*/ 314386 h 484682"/>
              <a:gd name="connsiteX65" fmla="*/ 5602147 w 6662718"/>
              <a:gd name="connsiteY65" fmla="*/ 71317 h 484682"/>
              <a:gd name="connsiteX66" fmla="*/ 5734855 w 6662718"/>
              <a:gd name="connsiteY66" fmla="*/ 320137 h 484682"/>
              <a:gd name="connsiteX67" fmla="*/ 5810200 w 6662718"/>
              <a:gd name="connsiteY67" fmla="*/ 111938 h 484682"/>
              <a:gd name="connsiteX68" fmla="*/ 5868365 w 6662718"/>
              <a:gd name="connsiteY68" fmla="*/ 337535 h 484682"/>
              <a:gd name="connsiteX69" fmla="*/ 6001073 w 6662718"/>
              <a:gd name="connsiteY69" fmla="*/ 401377 h 484682"/>
              <a:gd name="connsiteX70" fmla="*/ 6053269 w 6662718"/>
              <a:gd name="connsiteY70" fmla="*/ 250761 h 484682"/>
              <a:gd name="connsiteX71" fmla="*/ 6116966 w 6662718"/>
              <a:gd name="connsiteY71" fmla="*/ 122785 h 484682"/>
              <a:gd name="connsiteX72" fmla="*/ 6180881 w 6662718"/>
              <a:gd name="connsiteY72" fmla="*/ 221788 h 484682"/>
              <a:gd name="connsiteX73" fmla="*/ 6238755 w 6662718"/>
              <a:gd name="connsiteY73" fmla="*/ 325960 h 484682"/>
              <a:gd name="connsiteX74" fmla="*/ 6296628 w 6662718"/>
              <a:gd name="connsiteY74" fmla="*/ 117616 h 484682"/>
              <a:gd name="connsiteX75" fmla="*/ 6319777 w 6662718"/>
              <a:gd name="connsiteY75" fmla="*/ 13444 h 484682"/>
              <a:gd name="connsiteX76" fmla="*/ 6400800 w 6662718"/>
              <a:gd name="connsiteY76" fmla="*/ 244938 h 484682"/>
              <a:gd name="connsiteX77" fmla="*/ 6493398 w 6662718"/>
              <a:gd name="connsiteY77" fmla="*/ 1869 h 484682"/>
              <a:gd name="connsiteX78" fmla="*/ 6643869 w 6662718"/>
              <a:gd name="connsiteY78" fmla="*/ 140765 h 484682"/>
              <a:gd name="connsiteX79" fmla="*/ 6655443 w 6662718"/>
              <a:gd name="connsiteY79" fmla="*/ 291236 h 484682"/>
              <a:gd name="connsiteX0" fmla="*/ 0 w 6662718"/>
              <a:gd name="connsiteY0" fmla="*/ 268087 h 484682"/>
              <a:gd name="connsiteX1" fmla="*/ 138896 w 6662718"/>
              <a:gd name="connsiteY1" fmla="*/ 106041 h 484682"/>
              <a:gd name="connsiteX2" fmla="*/ 231494 w 6662718"/>
              <a:gd name="connsiteY2" fmla="*/ 302811 h 484682"/>
              <a:gd name="connsiteX3" fmla="*/ 324091 w 6662718"/>
              <a:gd name="connsiteY3" fmla="*/ 187064 h 484682"/>
              <a:gd name="connsiteX4" fmla="*/ 439838 w 6662718"/>
              <a:gd name="connsiteY4" fmla="*/ 25019 h 484682"/>
              <a:gd name="connsiteX5" fmla="*/ 544010 w 6662718"/>
              <a:gd name="connsiteY5" fmla="*/ 221788 h 484682"/>
              <a:gd name="connsiteX6" fmla="*/ 659757 w 6662718"/>
              <a:gd name="connsiteY6" fmla="*/ 349110 h 484682"/>
              <a:gd name="connsiteX7" fmla="*/ 740780 w 6662718"/>
              <a:gd name="connsiteY7" fmla="*/ 82892 h 484682"/>
              <a:gd name="connsiteX8" fmla="*/ 810228 w 6662718"/>
              <a:gd name="connsiteY8" fmla="*/ 94467 h 484682"/>
              <a:gd name="connsiteX9" fmla="*/ 879676 w 6662718"/>
              <a:gd name="connsiteY9" fmla="*/ 302811 h 484682"/>
              <a:gd name="connsiteX10" fmla="*/ 960699 w 6662718"/>
              <a:gd name="connsiteY10" fmla="*/ 476431 h 484682"/>
              <a:gd name="connsiteX11" fmla="*/ 1157469 w 6662718"/>
              <a:gd name="connsiteY11" fmla="*/ 430132 h 484682"/>
              <a:gd name="connsiteX12" fmla="*/ 1261641 w 6662718"/>
              <a:gd name="connsiteY12" fmla="*/ 198639 h 484682"/>
              <a:gd name="connsiteX13" fmla="*/ 1319514 w 6662718"/>
              <a:gd name="connsiteY13" fmla="*/ 82892 h 484682"/>
              <a:gd name="connsiteX14" fmla="*/ 1412112 w 6662718"/>
              <a:gd name="connsiteY14" fmla="*/ 244938 h 484682"/>
              <a:gd name="connsiteX15" fmla="*/ 1469985 w 6662718"/>
              <a:gd name="connsiteY15" fmla="*/ 360684 h 484682"/>
              <a:gd name="connsiteX16" fmla="*/ 1585732 w 6662718"/>
              <a:gd name="connsiteY16" fmla="*/ 117616 h 484682"/>
              <a:gd name="connsiteX17" fmla="*/ 1689904 w 6662718"/>
              <a:gd name="connsiteY17" fmla="*/ 13444 h 484682"/>
              <a:gd name="connsiteX18" fmla="*/ 1782502 w 6662718"/>
              <a:gd name="connsiteY18" fmla="*/ 187064 h 484682"/>
              <a:gd name="connsiteX19" fmla="*/ 1840375 w 6662718"/>
              <a:gd name="connsiteY19" fmla="*/ 349110 h 484682"/>
              <a:gd name="connsiteX20" fmla="*/ 1967696 w 6662718"/>
              <a:gd name="connsiteY20" fmla="*/ 395408 h 484682"/>
              <a:gd name="connsiteX21" fmla="*/ 2071869 w 6662718"/>
              <a:gd name="connsiteY21" fmla="*/ 233363 h 484682"/>
              <a:gd name="connsiteX22" fmla="*/ 2095018 w 6662718"/>
              <a:gd name="connsiteY22" fmla="*/ 117616 h 484682"/>
              <a:gd name="connsiteX23" fmla="*/ 2176041 w 6662718"/>
              <a:gd name="connsiteY23" fmla="*/ 82892 h 484682"/>
              <a:gd name="connsiteX24" fmla="*/ 2257064 w 6662718"/>
              <a:gd name="connsiteY24" fmla="*/ 268087 h 484682"/>
              <a:gd name="connsiteX25" fmla="*/ 2372810 w 6662718"/>
              <a:gd name="connsiteY25" fmla="*/ 187064 h 484682"/>
              <a:gd name="connsiteX26" fmla="*/ 2453833 w 6662718"/>
              <a:gd name="connsiteY26" fmla="*/ 82892 h 484682"/>
              <a:gd name="connsiteX27" fmla="*/ 2581155 w 6662718"/>
              <a:gd name="connsiteY27" fmla="*/ 233363 h 484682"/>
              <a:gd name="connsiteX28" fmla="*/ 2639028 w 6662718"/>
              <a:gd name="connsiteY28" fmla="*/ 256512 h 484682"/>
              <a:gd name="connsiteX29" fmla="*/ 2696902 w 6662718"/>
              <a:gd name="connsiteY29" fmla="*/ 198639 h 484682"/>
              <a:gd name="connsiteX30" fmla="*/ 2801074 w 6662718"/>
              <a:gd name="connsiteY30" fmla="*/ 48168 h 484682"/>
              <a:gd name="connsiteX31" fmla="*/ 2916821 w 6662718"/>
              <a:gd name="connsiteY31" fmla="*/ 140765 h 484682"/>
              <a:gd name="connsiteX32" fmla="*/ 2974694 w 6662718"/>
              <a:gd name="connsiteY32" fmla="*/ 291236 h 484682"/>
              <a:gd name="connsiteX33" fmla="*/ 3125165 w 6662718"/>
              <a:gd name="connsiteY33" fmla="*/ 383834 h 484682"/>
              <a:gd name="connsiteX34" fmla="*/ 3287210 w 6662718"/>
              <a:gd name="connsiteY34" fmla="*/ 221788 h 484682"/>
              <a:gd name="connsiteX35" fmla="*/ 3379808 w 6662718"/>
              <a:gd name="connsiteY35" fmla="*/ 82892 h 484682"/>
              <a:gd name="connsiteX36" fmla="*/ 3507129 w 6662718"/>
              <a:gd name="connsiteY36" fmla="*/ 129191 h 484682"/>
              <a:gd name="connsiteX37" fmla="*/ 3599727 w 6662718"/>
              <a:gd name="connsiteY37" fmla="*/ 256512 h 484682"/>
              <a:gd name="connsiteX38" fmla="*/ 3634451 w 6662718"/>
              <a:gd name="connsiteY38" fmla="*/ 337535 h 484682"/>
              <a:gd name="connsiteX39" fmla="*/ 3703899 w 6662718"/>
              <a:gd name="connsiteY39" fmla="*/ 244938 h 484682"/>
              <a:gd name="connsiteX40" fmla="*/ 3715474 w 6662718"/>
              <a:gd name="connsiteY40" fmla="*/ 106041 h 484682"/>
              <a:gd name="connsiteX41" fmla="*/ 3808071 w 6662718"/>
              <a:gd name="connsiteY41" fmla="*/ 48168 h 484682"/>
              <a:gd name="connsiteX42" fmla="*/ 3877519 w 6662718"/>
              <a:gd name="connsiteY42" fmla="*/ 233363 h 484682"/>
              <a:gd name="connsiteX43" fmla="*/ 3993266 w 6662718"/>
              <a:gd name="connsiteY43" fmla="*/ 279662 h 484682"/>
              <a:gd name="connsiteX44" fmla="*/ 4062714 w 6662718"/>
              <a:gd name="connsiteY44" fmla="*/ 175489 h 484682"/>
              <a:gd name="connsiteX45" fmla="*/ 4155312 w 6662718"/>
              <a:gd name="connsiteY45" fmla="*/ 71317 h 484682"/>
              <a:gd name="connsiteX46" fmla="*/ 4213185 w 6662718"/>
              <a:gd name="connsiteY46" fmla="*/ 210214 h 484682"/>
              <a:gd name="connsiteX47" fmla="*/ 4282633 w 6662718"/>
              <a:gd name="connsiteY47" fmla="*/ 302811 h 484682"/>
              <a:gd name="connsiteX48" fmla="*/ 4328932 w 6662718"/>
              <a:gd name="connsiteY48" fmla="*/ 152340 h 484682"/>
              <a:gd name="connsiteX49" fmla="*/ 4386805 w 6662718"/>
              <a:gd name="connsiteY49" fmla="*/ 71317 h 484682"/>
              <a:gd name="connsiteX50" fmla="*/ 4502552 w 6662718"/>
              <a:gd name="connsiteY50" fmla="*/ 163915 h 484682"/>
              <a:gd name="connsiteX51" fmla="*/ 4537276 w 6662718"/>
              <a:gd name="connsiteY51" fmla="*/ 302811 h 484682"/>
              <a:gd name="connsiteX52" fmla="*/ 4583575 w 6662718"/>
              <a:gd name="connsiteY52" fmla="*/ 383834 h 484682"/>
              <a:gd name="connsiteX53" fmla="*/ 4676172 w 6662718"/>
              <a:gd name="connsiteY53" fmla="*/ 152340 h 484682"/>
              <a:gd name="connsiteX54" fmla="*/ 4757195 w 6662718"/>
              <a:gd name="connsiteY54" fmla="*/ 13444 h 484682"/>
              <a:gd name="connsiteX55" fmla="*/ 4849793 w 6662718"/>
              <a:gd name="connsiteY55" fmla="*/ 175489 h 484682"/>
              <a:gd name="connsiteX56" fmla="*/ 4919241 w 6662718"/>
              <a:gd name="connsiteY56" fmla="*/ 337535 h 484682"/>
              <a:gd name="connsiteX57" fmla="*/ 5000264 w 6662718"/>
              <a:gd name="connsiteY57" fmla="*/ 349110 h 484682"/>
              <a:gd name="connsiteX58" fmla="*/ 5069712 w 6662718"/>
              <a:gd name="connsiteY58" fmla="*/ 233363 h 484682"/>
              <a:gd name="connsiteX59" fmla="*/ 5104436 w 6662718"/>
              <a:gd name="connsiteY59" fmla="*/ 82892 h 484682"/>
              <a:gd name="connsiteX60" fmla="*/ 5197033 w 6662718"/>
              <a:gd name="connsiteY60" fmla="*/ 210214 h 484682"/>
              <a:gd name="connsiteX61" fmla="*/ 5243332 w 6662718"/>
              <a:gd name="connsiteY61" fmla="*/ 314386 h 484682"/>
              <a:gd name="connsiteX62" fmla="*/ 5347504 w 6662718"/>
              <a:gd name="connsiteY62" fmla="*/ 175489 h 484682"/>
              <a:gd name="connsiteX63" fmla="*/ 5428527 w 6662718"/>
              <a:gd name="connsiteY63" fmla="*/ 94467 h 484682"/>
              <a:gd name="connsiteX64" fmla="*/ 5532699 w 6662718"/>
              <a:gd name="connsiteY64" fmla="*/ 314386 h 484682"/>
              <a:gd name="connsiteX65" fmla="*/ 5602147 w 6662718"/>
              <a:gd name="connsiteY65" fmla="*/ 71317 h 484682"/>
              <a:gd name="connsiteX66" fmla="*/ 5734855 w 6662718"/>
              <a:gd name="connsiteY66" fmla="*/ 320137 h 484682"/>
              <a:gd name="connsiteX67" fmla="*/ 5810200 w 6662718"/>
              <a:gd name="connsiteY67" fmla="*/ 111938 h 484682"/>
              <a:gd name="connsiteX68" fmla="*/ 5914372 w 6662718"/>
              <a:gd name="connsiteY68" fmla="*/ 291528 h 484682"/>
              <a:gd name="connsiteX69" fmla="*/ 6001073 w 6662718"/>
              <a:gd name="connsiteY69" fmla="*/ 401377 h 484682"/>
              <a:gd name="connsiteX70" fmla="*/ 6053269 w 6662718"/>
              <a:gd name="connsiteY70" fmla="*/ 250761 h 484682"/>
              <a:gd name="connsiteX71" fmla="*/ 6116966 w 6662718"/>
              <a:gd name="connsiteY71" fmla="*/ 122785 h 484682"/>
              <a:gd name="connsiteX72" fmla="*/ 6180881 w 6662718"/>
              <a:gd name="connsiteY72" fmla="*/ 221788 h 484682"/>
              <a:gd name="connsiteX73" fmla="*/ 6238755 w 6662718"/>
              <a:gd name="connsiteY73" fmla="*/ 325960 h 484682"/>
              <a:gd name="connsiteX74" fmla="*/ 6296628 w 6662718"/>
              <a:gd name="connsiteY74" fmla="*/ 117616 h 484682"/>
              <a:gd name="connsiteX75" fmla="*/ 6319777 w 6662718"/>
              <a:gd name="connsiteY75" fmla="*/ 13444 h 484682"/>
              <a:gd name="connsiteX76" fmla="*/ 6400800 w 6662718"/>
              <a:gd name="connsiteY76" fmla="*/ 244938 h 484682"/>
              <a:gd name="connsiteX77" fmla="*/ 6493398 w 6662718"/>
              <a:gd name="connsiteY77" fmla="*/ 1869 h 484682"/>
              <a:gd name="connsiteX78" fmla="*/ 6643869 w 6662718"/>
              <a:gd name="connsiteY78" fmla="*/ 140765 h 484682"/>
              <a:gd name="connsiteX79" fmla="*/ 6655443 w 6662718"/>
              <a:gd name="connsiteY79" fmla="*/ 291236 h 484682"/>
              <a:gd name="connsiteX0" fmla="*/ 0 w 6662718"/>
              <a:gd name="connsiteY0" fmla="*/ 268087 h 484682"/>
              <a:gd name="connsiteX1" fmla="*/ 138896 w 6662718"/>
              <a:gd name="connsiteY1" fmla="*/ 106041 h 484682"/>
              <a:gd name="connsiteX2" fmla="*/ 231494 w 6662718"/>
              <a:gd name="connsiteY2" fmla="*/ 302811 h 484682"/>
              <a:gd name="connsiteX3" fmla="*/ 324091 w 6662718"/>
              <a:gd name="connsiteY3" fmla="*/ 187064 h 484682"/>
              <a:gd name="connsiteX4" fmla="*/ 439838 w 6662718"/>
              <a:gd name="connsiteY4" fmla="*/ 25019 h 484682"/>
              <a:gd name="connsiteX5" fmla="*/ 544010 w 6662718"/>
              <a:gd name="connsiteY5" fmla="*/ 221788 h 484682"/>
              <a:gd name="connsiteX6" fmla="*/ 659757 w 6662718"/>
              <a:gd name="connsiteY6" fmla="*/ 349110 h 484682"/>
              <a:gd name="connsiteX7" fmla="*/ 740780 w 6662718"/>
              <a:gd name="connsiteY7" fmla="*/ 82892 h 484682"/>
              <a:gd name="connsiteX8" fmla="*/ 810228 w 6662718"/>
              <a:gd name="connsiteY8" fmla="*/ 94467 h 484682"/>
              <a:gd name="connsiteX9" fmla="*/ 879676 w 6662718"/>
              <a:gd name="connsiteY9" fmla="*/ 302811 h 484682"/>
              <a:gd name="connsiteX10" fmla="*/ 960699 w 6662718"/>
              <a:gd name="connsiteY10" fmla="*/ 476431 h 484682"/>
              <a:gd name="connsiteX11" fmla="*/ 1157469 w 6662718"/>
              <a:gd name="connsiteY11" fmla="*/ 430132 h 484682"/>
              <a:gd name="connsiteX12" fmla="*/ 1261641 w 6662718"/>
              <a:gd name="connsiteY12" fmla="*/ 198639 h 484682"/>
              <a:gd name="connsiteX13" fmla="*/ 1319514 w 6662718"/>
              <a:gd name="connsiteY13" fmla="*/ 82892 h 484682"/>
              <a:gd name="connsiteX14" fmla="*/ 1412112 w 6662718"/>
              <a:gd name="connsiteY14" fmla="*/ 244938 h 484682"/>
              <a:gd name="connsiteX15" fmla="*/ 1469985 w 6662718"/>
              <a:gd name="connsiteY15" fmla="*/ 360684 h 484682"/>
              <a:gd name="connsiteX16" fmla="*/ 1585732 w 6662718"/>
              <a:gd name="connsiteY16" fmla="*/ 117616 h 484682"/>
              <a:gd name="connsiteX17" fmla="*/ 1689904 w 6662718"/>
              <a:gd name="connsiteY17" fmla="*/ 13444 h 484682"/>
              <a:gd name="connsiteX18" fmla="*/ 1782502 w 6662718"/>
              <a:gd name="connsiteY18" fmla="*/ 187064 h 484682"/>
              <a:gd name="connsiteX19" fmla="*/ 1840375 w 6662718"/>
              <a:gd name="connsiteY19" fmla="*/ 349110 h 484682"/>
              <a:gd name="connsiteX20" fmla="*/ 1967696 w 6662718"/>
              <a:gd name="connsiteY20" fmla="*/ 395408 h 484682"/>
              <a:gd name="connsiteX21" fmla="*/ 2071869 w 6662718"/>
              <a:gd name="connsiteY21" fmla="*/ 233363 h 484682"/>
              <a:gd name="connsiteX22" fmla="*/ 2095018 w 6662718"/>
              <a:gd name="connsiteY22" fmla="*/ 117616 h 484682"/>
              <a:gd name="connsiteX23" fmla="*/ 2176041 w 6662718"/>
              <a:gd name="connsiteY23" fmla="*/ 82892 h 484682"/>
              <a:gd name="connsiteX24" fmla="*/ 2257064 w 6662718"/>
              <a:gd name="connsiteY24" fmla="*/ 268087 h 484682"/>
              <a:gd name="connsiteX25" fmla="*/ 2372810 w 6662718"/>
              <a:gd name="connsiteY25" fmla="*/ 187064 h 484682"/>
              <a:gd name="connsiteX26" fmla="*/ 2453833 w 6662718"/>
              <a:gd name="connsiteY26" fmla="*/ 82892 h 484682"/>
              <a:gd name="connsiteX27" fmla="*/ 2581155 w 6662718"/>
              <a:gd name="connsiteY27" fmla="*/ 233363 h 484682"/>
              <a:gd name="connsiteX28" fmla="*/ 2639028 w 6662718"/>
              <a:gd name="connsiteY28" fmla="*/ 256512 h 484682"/>
              <a:gd name="connsiteX29" fmla="*/ 2696902 w 6662718"/>
              <a:gd name="connsiteY29" fmla="*/ 198639 h 484682"/>
              <a:gd name="connsiteX30" fmla="*/ 2801074 w 6662718"/>
              <a:gd name="connsiteY30" fmla="*/ 48168 h 484682"/>
              <a:gd name="connsiteX31" fmla="*/ 2916821 w 6662718"/>
              <a:gd name="connsiteY31" fmla="*/ 140765 h 484682"/>
              <a:gd name="connsiteX32" fmla="*/ 2974694 w 6662718"/>
              <a:gd name="connsiteY32" fmla="*/ 291236 h 484682"/>
              <a:gd name="connsiteX33" fmla="*/ 3125165 w 6662718"/>
              <a:gd name="connsiteY33" fmla="*/ 383834 h 484682"/>
              <a:gd name="connsiteX34" fmla="*/ 3287210 w 6662718"/>
              <a:gd name="connsiteY34" fmla="*/ 221788 h 484682"/>
              <a:gd name="connsiteX35" fmla="*/ 3379808 w 6662718"/>
              <a:gd name="connsiteY35" fmla="*/ 82892 h 484682"/>
              <a:gd name="connsiteX36" fmla="*/ 3507129 w 6662718"/>
              <a:gd name="connsiteY36" fmla="*/ 129191 h 484682"/>
              <a:gd name="connsiteX37" fmla="*/ 3599727 w 6662718"/>
              <a:gd name="connsiteY37" fmla="*/ 256512 h 484682"/>
              <a:gd name="connsiteX38" fmla="*/ 3634451 w 6662718"/>
              <a:gd name="connsiteY38" fmla="*/ 337535 h 484682"/>
              <a:gd name="connsiteX39" fmla="*/ 3703899 w 6662718"/>
              <a:gd name="connsiteY39" fmla="*/ 244938 h 484682"/>
              <a:gd name="connsiteX40" fmla="*/ 3715474 w 6662718"/>
              <a:gd name="connsiteY40" fmla="*/ 106041 h 484682"/>
              <a:gd name="connsiteX41" fmla="*/ 3808071 w 6662718"/>
              <a:gd name="connsiteY41" fmla="*/ 48168 h 484682"/>
              <a:gd name="connsiteX42" fmla="*/ 3877519 w 6662718"/>
              <a:gd name="connsiteY42" fmla="*/ 233363 h 484682"/>
              <a:gd name="connsiteX43" fmla="*/ 3993266 w 6662718"/>
              <a:gd name="connsiteY43" fmla="*/ 279662 h 484682"/>
              <a:gd name="connsiteX44" fmla="*/ 4062714 w 6662718"/>
              <a:gd name="connsiteY44" fmla="*/ 175489 h 484682"/>
              <a:gd name="connsiteX45" fmla="*/ 4155312 w 6662718"/>
              <a:gd name="connsiteY45" fmla="*/ 71317 h 484682"/>
              <a:gd name="connsiteX46" fmla="*/ 4213185 w 6662718"/>
              <a:gd name="connsiteY46" fmla="*/ 210214 h 484682"/>
              <a:gd name="connsiteX47" fmla="*/ 4282633 w 6662718"/>
              <a:gd name="connsiteY47" fmla="*/ 302811 h 484682"/>
              <a:gd name="connsiteX48" fmla="*/ 4328932 w 6662718"/>
              <a:gd name="connsiteY48" fmla="*/ 152340 h 484682"/>
              <a:gd name="connsiteX49" fmla="*/ 4386805 w 6662718"/>
              <a:gd name="connsiteY49" fmla="*/ 71317 h 484682"/>
              <a:gd name="connsiteX50" fmla="*/ 4502552 w 6662718"/>
              <a:gd name="connsiteY50" fmla="*/ 163915 h 484682"/>
              <a:gd name="connsiteX51" fmla="*/ 4537276 w 6662718"/>
              <a:gd name="connsiteY51" fmla="*/ 302811 h 484682"/>
              <a:gd name="connsiteX52" fmla="*/ 4583575 w 6662718"/>
              <a:gd name="connsiteY52" fmla="*/ 383834 h 484682"/>
              <a:gd name="connsiteX53" fmla="*/ 4676172 w 6662718"/>
              <a:gd name="connsiteY53" fmla="*/ 152340 h 484682"/>
              <a:gd name="connsiteX54" fmla="*/ 4757195 w 6662718"/>
              <a:gd name="connsiteY54" fmla="*/ 13444 h 484682"/>
              <a:gd name="connsiteX55" fmla="*/ 4849793 w 6662718"/>
              <a:gd name="connsiteY55" fmla="*/ 175489 h 484682"/>
              <a:gd name="connsiteX56" fmla="*/ 4919241 w 6662718"/>
              <a:gd name="connsiteY56" fmla="*/ 337535 h 484682"/>
              <a:gd name="connsiteX57" fmla="*/ 5000264 w 6662718"/>
              <a:gd name="connsiteY57" fmla="*/ 349110 h 484682"/>
              <a:gd name="connsiteX58" fmla="*/ 5069712 w 6662718"/>
              <a:gd name="connsiteY58" fmla="*/ 233363 h 484682"/>
              <a:gd name="connsiteX59" fmla="*/ 5104436 w 6662718"/>
              <a:gd name="connsiteY59" fmla="*/ 82892 h 484682"/>
              <a:gd name="connsiteX60" fmla="*/ 5197033 w 6662718"/>
              <a:gd name="connsiteY60" fmla="*/ 210214 h 484682"/>
              <a:gd name="connsiteX61" fmla="*/ 5243332 w 6662718"/>
              <a:gd name="connsiteY61" fmla="*/ 314386 h 484682"/>
              <a:gd name="connsiteX62" fmla="*/ 5347504 w 6662718"/>
              <a:gd name="connsiteY62" fmla="*/ 175489 h 484682"/>
              <a:gd name="connsiteX63" fmla="*/ 5428527 w 6662718"/>
              <a:gd name="connsiteY63" fmla="*/ 94467 h 484682"/>
              <a:gd name="connsiteX64" fmla="*/ 5492442 w 6662718"/>
              <a:gd name="connsiteY64" fmla="*/ 314386 h 484682"/>
              <a:gd name="connsiteX65" fmla="*/ 5602147 w 6662718"/>
              <a:gd name="connsiteY65" fmla="*/ 71317 h 484682"/>
              <a:gd name="connsiteX66" fmla="*/ 5734855 w 6662718"/>
              <a:gd name="connsiteY66" fmla="*/ 320137 h 484682"/>
              <a:gd name="connsiteX67" fmla="*/ 5810200 w 6662718"/>
              <a:gd name="connsiteY67" fmla="*/ 111938 h 484682"/>
              <a:gd name="connsiteX68" fmla="*/ 5914372 w 6662718"/>
              <a:gd name="connsiteY68" fmla="*/ 291528 h 484682"/>
              <a:gd name="connsiteX69" fmla="*/ 6001073 w 6662718"/>
              <a:gd name="connsiteY69" fmla="*/ 401377 h 484682"/>
              <a:gd name="connsiteX70" fmla="*/ 6053269 w 6662718"/>
              <a:gd name="connsiteY70" fmla="*/ 250761 h 484682"/>
              <a:gd name="connsiteX71" fmla="*/ 6116966 w 6662718"/>
              <a:gd name="connsiteY71" fmla="*/ 122785 h 484682"/>
              <a:gd name="connsiteX72" fmla="*/ 6180881 w 6662718"/>
              <a:gd name="connsiteY72" fmla="*/ 221788 h 484682"/>
              <a:gd name="connsiteX73" fmla="*/ 6238755 w 6662718"/>
              <a:gd name="connsiteY73" fmla="*/ 325960 h 484682"/>
              <a:gd name="connsiteX74" fmla="*/ 6296628 w 6662718"/>
              <a:gd name="connsiteY74" fmla="*/ 117616 h 484682"/>
              <a:gd name="connsiteX75" fmla="*/ 6319777 w 6662718"/>
              <a:gd name="connsiteY75" fmla="*/ 13444 h 484682"/>
              <a:gd name="connsiteX76" fmla="*/ 6400800 w 6662718"/>
              <a:gd name="connsiteY76" fmla="*/ 244938 h 484682"/>
              <a:gd name="connsiteX77" fmla="*/ 6493398 w 6662718"/>
              <a:gd name="connsiteY77" fmla="*/ 1869 h 484682"/>
              <a:gd name="connsiteX78" fmla="*/ 6643869 w 6662718"/>
              <a:gd name="connsiteY78" fmla="*/ 140765 h 484682"/>
              <a:gd name="connsiteX79" fmla="*/ 6655443 w 6662718"/>
              <a:gd name="connsiteY79" fmla="*/ 291236 h 484682"/>
              <a:gd name="connsiteX0" fmla="*/ 0 w 6662718"/>
              <a:gd name="connsiteY0" fmla="*/ 268087 h 484682"/>
              <a:gd name="connsiteX1" fmla="*/ 138896 w 6662718"/>
              <a:gd name="connsiteY1" fmla="*/ 106041 h 484682"/>
              <a:gd name="connsiteX2" fmla="*/ 231494 w 6662718"/>
              <a:gd name="connsiteY2" fmla="*/ 302811 h 484682"/>
              <a:gd name="connsiteX3" fmla="*/ 324091 w 6662718"/>
              <a:gd name="connsiteY3" fmla="*/ 187064 h 484682"/>
              <a:gd name="connsiteX4" fmla="*/ 439838 w 6662718"/>
              <a:gd name="connsiteY4" fmla="*/ 25019 h 484682"/>
              <a:gd name="connsiteX5" fmla="*/ 544010 w 6662718"/>
              <a:gd name="connsiteY5" fmla="*/ 221788 h 484682"/>
              <a:gd name="connsiteX6" fmla="*/ 659757 w 6662718"/>
              <a:gd name="connsiteY6" fmla="*/ 349110 h 484682"/>
              <a:gd name="connsiteX7" fmla="*/ 740780 w 6662718"/>
              <a:gd name="connsiteY7" fmla="*/ 82892 h 484682"/>
              <a:gd name="connsiteX8" fmla="*/ 810228 w 6662718"/>
              <a:gd name="connsiteY8" fmla="*/ 94467 h 484682"/>
              <a:gd name="connsiteX9" fmla="*/ 879676 w 6662718"/>
              <a:gd name="connsiteY9" fmla="*/ 302811 h 484682"/>
              <a:gd name="connsiteX10" fmla="*/ 960699 w 6662718"/>
              <a:gd name="connsiteY10" fmla="*/ 476431 h 484682"/>
              <a:gd name="connsiteX11" fmla="*/ 1157469 w 6662718"/>
              <a:gd name="connsiteY11" fmla="*/ 430132 h 484682"/>
              <a:gd name="connsiteX12" fmla="*/ 1261641 w 6662718"/>
              <a:gd name="connsiteY12" fmla="*/ 198639 h 484682"/>
              <a:gd name="connsiteX13" fmla="*/ 1319514 w 6662718"/>
              <a:gd name="connsiteY13" fmla="*/ 82892 h 484682"/>
              <a:gd name="connsiteX14" fmla="*/ 1412112 w 6662718"/>
              <a:gd name="connsiteY14" fmla="*/ 244938 h 484682"/>
              <a:gd name="connsiteX15" fmla="*/ 1469985 w 6662718"/>
              <a:gd name="connsiteY15" fmla="*/ 360684 h 484682"/>
              <a:gd name="connsiteX16" fmla="*/ 1585732 w 6662718"/>
              <a:gd name="connsiteY16" fmla="*/ 117616 h 484682"/>
              <a:gd name="connsiteX17" fmla="*/ 1689904 w 6662718"/>
              <a:gd name="connsiteY17" fmla="*/ 13444 h 484682"/>
              <a:gd name="connsiteX18" fmla="*/ 1782502 w 6662718"/>
              <a:gd name="connsiteY18" fmla="*/ 187064 h 484682"/>
              <a:gd name="connsiteX19" fmla="*/ 1840375 w 6662718"/>
              <a:gd name="connsiteY19" fmla="*/ 349110 h 484682"/>
              <a:gd name="connsiteX20" fmla="*/ 1967696 w 6662718"/>
              <a:gd name="connsiteY20" fmla="*/ 395408 h 484682"/>
              <a:gd name="connsiteX21" fmla="*/ 2071869 w 6662718"/>
              <a:gd name="connsiteY21" fmla="*/ 233363 h 484682"/>
              <a:gd name="connsiteX22" fmla="*/ 2095018 w 6662718"/>
              <a:gd name="connsiteY22" fmla="*/ 117616 h 484682"/>
              <a:gd name="connsiteX23" fmla="*/ 2176041 w 6662718"/>
              <a:gd name="connsiteY23" fmla="*/ 82892 h 484682"/>
              <a:gd name="connsiteX24" fmla="*/ 2257064 w 6662718"/>
              <a:gd name="connsiteY24" fmla="*/ 268087 h 484682"/>
              <a:gd name="connsiteX25" fmla="*/ 2372810 w 6662718"/>
              <a:gd name="connsiteY25" fmla="*/ 187064 h 484682"/>
              <a:gd name="connsiteX26" fmla="*/ 2453833 w 6662718"/>
              <a:gd name="connsiteY26" fmla="*/ 82892 h 484682"/>
              <a:gd name="connsiteX27" fmla="*/ 2581155 w 6662718"/>
              <a:gd name="connsiteY27" fmla="*/ 233363 h 484682"/>
              <a:gd name="connsiteX28" fmla="*/ 2639028 w 6662718"/>
              <a:gd name="connsiteY28" fmla="*/ 256512 h 484682"/>
              <a:gd name="connsiteX29" fmla="*/ 2696902 w 6662718"/>
              <a:gd name="connsiteY29" fmla="*/ 198639 h 484682"/>
              <a:gd name="connsiteX30" fmla="*/ 2801074 w 6662718"/>
              <a:gd name="connsiteY30" fmla="*/ 48168 h 484682"/>
              <a:gd name="connsiteX31" fmla="*/ 2916821 w 6662718"/>
              <a:gd name="connsiteY31" fmla="*/ 140765 h 484682"/>
              <a:gd name="connsiteX32" fmla="*/ 2974694 w 6662718"/>
              <a:gd name="connsiteY32" fmla="*/ 291236 h 484682"/>
              <a:gd name="connsiteX33" fmla="*/ 3125165 w 6662718"/>
              <a:gd name="connsiteY33" fmla="*/ 383834 h 484682"/>
              <a:gd name="connsiteX34" fmla="*/ 3287210 w 6662718"/>
              <a:gd name="connsiteY34" fmla="*/ 221788 h 484682"/>
              <a:gd name="connsiteX35" fmla="*/ 3379808 w 6662718"/>
              <a:gd name="connsiteY35" fmla="*/ 82892 h 484682"/>
              <a:gd name="connsiteX36" fmla="*/ 3507129 w 6662718"/>
              <a:gd name="connsiteY36" fmla="*/ 129191 h 484682"/>
              <a:gd name="connsiteX37" fmla="*/ 3599727 w 6662718"/>
              <a:gd name="connsiteY37" fmla="*/ 256512 h 484682"/>
              <a:gd name="connsiteX38" fmla="*/ 3634451 w 6662718"/>
              <a:gd name="connsiteY38" fmla="*/ 337535 h 484682"/>
              <a:gd name="connsiteX39" fmla="*/ 3703899 w 6662718"/>
              <a:gd name="connsiteY39" fmla="*/ 244938 h 484682"/>
              <a:gd name="connsiteX40" fmla="*/ 3715474 w 6662718"/>
              <a:gd name="connsiteY40" fmla="*/ 106041 h 484682"/>
              <a:gd name="connsiteX41" fmla="*/ 3808071 w 6662718"/>
              <a:gd name="connsiteY41" fmla="*/ 48168 h 484682"/>
              <a:gd name="connsiteX42" fmla="*/ 3877519 w 6662718"/>
              <a:gd name="connsiteY42" fmla="*/ 233363 h 484682"/>
              <a:gd name="connsiteX43" fmla="*/ 3993266 w 6662718"/>
              <a:gd name="connsiteY43" fmla="*/ 279662 h 484682"/>
              <a:gd name="connsiteX44" fmla="*/ 4062714 w 6662718"/>
              <a:gd name="connsiteY44" fmla="*/ 175489 h 484682"/>
              <a:gd name="connsiteX45" fmla="*/ 4155312 w 6662718"/>
              <a:gd name="connsiteY45" fmla="*/ 71317 h 484682"/>
              <a:gd name="connsiteX46" fmla="*/ 4213185 w 6662718"/>
              <a:gd name="connsiteY46" fmla="*/ 210214 h 484682"/>
              <a:gd name="connsiteX47" fmla="*/ 4282633 w 6662718"/>
              <a:gd name="connsiteY47" fmla="*/ 302811 h 484682"/>
              <a:gd name="connsiteX48" fmla="*/ 4328932 w 6662718"/>
              <a:gd name="connsiteY48" fmla="*/ 152340 h 484682"/>
              <a:gd name="connsiteX49" fmla="*/ 4386805 w 6662718"/>
              <a:gd name="connsiteY49" fmla="*/ 71317 h 484682"/>
              <a:gd name="connsiteX50" fmla="*/ 4502552 w 6662718"/>
              <a:gd name="connsiteY50" fmla="*/ 163915 h 484682"/>
              <a:gd name="connsiteX51" fmla="*/ 4537276 w 6662718"/>
              <a:gd name="connsiteY51" fmla="*/ 302811 h 484682"/>
              <a:gd name="connsiteX52" fmla="*/ 4583575 w 6662718"/>
              <a:gd name="connsiteY52" fmla="*/ 383834 h 484682"/>
              <a:gd name="connsiteX53" fmla="*/ 4676172 w 6662718"/>
              <a:gd name="connsiteY53" fmla="*/ 152340 h 484682"/>
              <a:gd name="connsiteX54" fmla="*/ 4757195 w 6662718"/>
              <a:gd name="connsiteY54" fmla="*/ 13444 h 484682"/>
              <a:gd name="connsiteX55" fmla="*/ 4849793 w 6662718"/>
              <a:gd name="connsiteY55" fmla="*/ 175489 h 484682"/>
              <a:gd name="connsiteX56" fmla="*/ 4919241 w 6662718"/>
              <a:gd name="connsiteY56" fmla="*/ 337535 h 484682"/>
              <a:gd name="connsiteX57" fmla="*/ 5000264 w 6662718"/>
              <a:gd name="connsiteY57" fmla="*/ 349110 h 484682"/>
              <a:gd name="connsiteX58" fmla="*/ 5069712 w 6662718"/>
              <a:gd name="connsiteY58" fmla="*/ 233363 h 484682"/>
              <a:gd name="connsiteX59" fmla="*/ 5104436 w 6662718"/>
              <a:gd name="connsiteY59" fmla="*/ 82892 h 484682"/>
              <a:gd name="connsiteX60" fmla="*/ 5197033 w 6662718"/>
              <a:gd name="connsiteY60" fmla="*/ 210214 h 484682"/>
              <a:gd name="connsiteX61" fmla="*/ 5243332 w 6662718"/>
              <a:gd name="connsiteY61" fmla="*/ 314386 h 484682"/>
              <a:gd name="connsiteX62" fmla="*/ 5347504 w 6662718"/>
              <a:gd name="connsiteY62" fmla="*/ 175489 h 484682"/>
              <a:gd name="connsiteX63" fmla="*/ 5376768 w 6662718"/>
              <a:gd name="connsiteY63" fmla="*/ 82965 h 484682"/>
              <a:gd name="connsiteX64" fmla="*/ 5492442 w 6662718"/>
              <a:gd name="connsiteY64" fmla="*/ 314386 h 484682"/>
              <a:gd name="connsiteX65" fmla="*/ 5602147 w 6662718"/>
              <a:gd name="connsiteY65" fmla="*/ 71317 h 484682"/>
              <a:gd name="connsiteX66" fmla="*/ 5734855 w 6662718"/>
              <a:gd name="connsiteY66" fmla="*/ 320137 h 484682"/>
              <a:gd name="connsiteX67" fmla="*/ 5810200 w 6662718"/>
              <a:gd name="connsiteY67" fmla="*/ 111938 h 484682"/>
              <a:gd name="connsiteX68" fmla="*/ 5914372 w 6662718"/>
              <a:gd name="connsiteY68" fmla="*/ 291528 h 484682"/>
              <a:gd name="connsiteX69" fmla="*/ 6001073 w 6662718"/>
              <a:gd name="connsiteY69" fmla="*/ 401377 h 484682"/>
              <a:gd name="connsiteX70" fmla="*/ 6053269 w 6662718"/>
              <a:gd name="connsiteY70" fmla="*/ 250761 h 484682"/>
              <a:gd name="connsiteX71" fmla="*/ 6116966 w 6662718"/>
              <a:gd name="connsiteY71" fmla="*/ 122785 h 484682"/>
              <a:gd name="connsiteX72" fmla="*/ 6180881 w 6662718"/>
              <a:gd name="connsiteY72" fmla="*/ 221788 h 484682"/>
              <a:gd name="connsiteX73" fmla="*/ 6238755 w 6662718"/>
              <a:gd name="connsiteY73" fmla="*/ 325960 h 484682"/>
              <a:gd name="connsiteX74" fmla="*/ 6296628 w 6662718"/>
              <a:gd name="connsiteY74" fmla="*/ 117616 h 484682"/>
              <a:gd name="connsiteX75" fmla="*/ 6319777 w 6662718"/>
              <a:gd name="connsiteY75" fmla="*/ 13444 h 484682"/>
              <a:gd name="connsiteX76" fmla="*/ 6400800 w 6662718"/>
              <a:gd name="connsiteY76" fmla="*/ 244938 h 484682"/>
              <a:gd name="connsiteX77" fmla="*/ 6493398 w 6662718"/>
              <a:gd name="connsiteY77" fmla="*/ 1869 h 484682"/>
              <a:gd name="connsiteX78" fmla="*/ 6643869 w 6662718"/>
              <a:gd name="connsiteY78" fmla="*/ 140765 h 484682"/>
              <a:gd name="connsiteX79" fmla="*/ 6655443 w 6662718"/>
              <a:gd name="connsiteY79" fmla="*/ 291236 h 484682"/>
              <a:gd name="connsiteX0" fmla="*/ 0 w 6662718"/>
              <a:gd name="connsiteY0" fmla="*/ 268087 h 484682"/>
              <a:gd name="connsiteX1" fmla="*/ 138896 w 6662718"/>
              <a:gd name="connsiteY1" fmla="*/ 106041 h 484682"/>
              <a:gd name="connsiteX2" fmla="*/ 231494 w 6662718"/>
              <a:gd name="connsiteY2" fmla="*/ 302811 h 484682"/>
              <a:gd name="connsiteX3" fmla="*/ 324091 w 6662718"/>
              <a:gd name="connsiteY3" fmla="*/ 187064 h 484682"/>
              <a:gd name="connsiteX4" fmla="*/ 439838 w 6662718"/>
              <a:gd name="connsiteY4" fmla="*/ 25019 h 484682"/>
              <a:gd name="connsiteX5" fmla="*/ 544010 w 6662718"/>
              <a:gd name="connsiteY5" fmla="*/ 221788 h 484682"/>
              <a:gd name="connsiteX6" fmla="*/ 659757 w 6662718"/>
              <a:gd name="connsiteY6" fmla="*/ 349110 h 484682"/>
              <a:gd name="connsiteX7" fmla="*/ 740780 w 6662718"/>
              <a:gd name="connsiteY7" fmla="*/ 82892 h 484682"/>
              <a:gd name="connsiteX8" fmla="*/ 810228 w 6662718"/>
              <a:gd name="connsiteY8" fmla="*/ 94467 h 484682"/>
              <a:gd name="connsiteX9" fmla="*/ 879676 w 6662718"/>
              <a:gd name="connsiteY9" fmla="*/ 302811 h 484682"/>
              <a:gd name="connsiteX10" fmla="*/ 960699 w 6662718"/>
              <a:gd name="connsiteY10" fmla="*/ 476431 h 484682"/>
              <a:gd name="connsiteX11" fmla="*/ 1157469 w 6662718"/>
              <a:gd name="connsiteY11" fmla="*/ 430132 h 484682"/>
              <a:gd name="connsiteX12" fmla="*/ 1261641 w 6662718"/>
              <a:gd name="connsiteY12" fmla="*/ 198639 h 484682"/>
              <a:gd name="connsiteX13" fmla="*/ 1319514 w 6662718"/>
              <a:gd name="connsiteY13" fmla="*/ 82892 h 484682"/>
              <a:gd name="connsiteX14" fmla="*/ 1412112 w 6662718"/>
              <a:gd name="connsiteY14" fmla="*/ 244938 h 484682"/>
              <a:gd name="connsiteX15" fmla="*/ 1469985 w 6662718"/>
              <a:gd name="connsiteY15" fmla="*/ 360684 h 484682"/>
              <a:gd name="connsiteX16" fmla="*/ 1585732 w 6662718"/>
              <a:gd name="connsiteY16" fmla="*/ 117616 h 484682"/>
              <a:gd name="connsiteX17" fmla="*/ 1689904 w 6662718"/>
              <a:gd name="connsiteY17" fmla="*/ 13444 h 484682"/>
              <a:gd name="connsiteX18" fmla="*/ 1782502 w 6662718"/>
              <a:gd name="connsiteY18" fmla="*/ 187064 h 484682"/>
              <a:gd name="connsiteX19" fmla="*/ 1840375 w 6662718"/>
              <a:gd name="connsiteY19" fmla="*/ 349110 h 484682"/>
              <a:gd name="connsiteX20" fmla="*/ 1967696 w 6662718"/>
              <a:gd name="connsiteY20" fmla="*/ 395408 h 484682"/>
              <a:gd name="connsiteX21" fmla="*/ 2071869 w 6662718"/>
              <a:gd name="connsiteY21" fmla="*/ 233363 h 484682"/>
              <a:gd name="connsiteX22" fmla="*/ 2095018 w 6662718"/>
              <a:gd name="connsiteY22" fmla="*/ 117616 h 484682"/>
              <a:gd name="connsiteX23" fmla="*/ 2176041 w 6662718"/>
              <a:gd name="connsiteY23" fmla="*/ 82892 h 484682"/>
              <a:gd name="connsiteX24" fmla="*/ 2257064 w 6662718"/>
              <a:gd name="connsiteY24" fmla="*/ 268087 h 484682"/>
              <a:gd name="connsiteX25" fmla="*/ 2372810 w 6662718"/>
              <a:gd name="connsiteY25" fmla="*/ 187064 h 484682"/>
              <a:gd name="connsiteX26" fmla="*/ 2453833 w 6662718"/>
              <a:gd name="connsiteY26" fmla="*/ 82892 h 484682"/>
              <a:gd name="connsiteX27" fmla="*/ 2581155 w 6662718"/>
              <a:gd name="connsiteY27" fmla="*/ 233363 h 484682"/>
              <a:gd name="connsiteX28" fmla="*/ 2639028 w 6662718"/>
              <a:gd name="connsiteY28" fmla="*/ 256512 h 484682"/>
              <a:gd name="connsiteX29" fmla="*/ 2696902 w 6662718"/>
              <a:gd name="connsiteY29" fmla="*/ 198639 h 484682"/>
              <a:gd name="connsiteX30" fmla="*/ 2801074 w 6662718"/>
              <a:gd name="connsiteY30" fmla="*/ 48168 h 484682"/>
              <a:gd name="connsiteX31" fmla="*/ 2916821 w 6662718"/>
              <a:gd name="connsiteY31" fmla="*/ 140765 h 484682"/>
              <a:gd name="connsiteX32" fmla="*/ 2974694 w 6662718"/>
              <a:gd name="connsiteY32" fmla="*/ 291236 h 484682"/>
              <a:gd name="connsiteX33" fmla="*/ 3125165 w 6662718"/>
              <a:gd name="connsiteY33" fmla="*/ 383834 h 484682"/>
              <a:gd name="connsiteX34" fmla="*/ 3287210 w 6662718"/>
              <a:gd name="connsiteY34" fmla="*/ 221788 h 484682"/>
              <a:gd name="connsiteX35" fmla="*/ 3379808 w 6662718"/>
              <a:gd name="connsiteY35" fmla="*/ 82892 h 484682"/>
              <a:gd name="connsiteX36" fmla="*/ 3507129 w 6662718"/>
              <a:gd name="connsiteY36" fmla="*/ 129191 h 484682"/>
              <a:gd name="connsiteX37" fmla="*/ 3599727 w 6662718"/>
              <a:gd name="connsiteY37" fmla="*/ 256512 h 484682"/>
              <a:gd name="connsiteX38" fmla="*/ 3634451 w 6662718"/>
              <a:gd name="connsiteY38" fmla="*/ 337535 h 484682"/>
              <a:gd name="connsiteX39" fmla="*/ 3703899 w 6662718"/>
              <a:gd name="connsiteY39" fmla="*/ 244938 h 484682"/>
              <a:gd name="connsiteX40" fmla="*/ 3715474 w 6662718"/>
              <a:gd name="connsiteY40" fmla="*/ 106041 h 484682"/>
              <a:gd name="connsiteX41" fmla="*/ 3808071 w 6662718"/>
              <a:gd name="connsiteY41" fmla="*/ 48168 h 484682"/>
              <a:gd name="connsiteX42" fmla="*/ 3877519 w 6662718"/>
              <a:gd name="connsiteY42" fmla="*/ 233363 h 484682"/>
              <a:gd name="connsiteX43" fmla="*/ 3993266 w 6662718"/>
              <a:gd name="connsiteY43" fmla="*/ 279662 h 484682"/>
              <a:gd name="connsiteX44" fmla="*/ 4062714 w 6662718"/>
              <a:gd name="connsiteY44" fmla="*/ 175489 h 484682"/>
              <a:gd name="connsiteX45" fmla="*/ 4155312 w 6662718"/>
              <a:gd name="connsiteY45" fmla="*/ 71317 h 484682"/>
              <a:gd name="connsiteX46" fmla="*/ 4213185 w 6662718"/>
              <a:gd name="connsiteY46" fmla="*/ 210214 h 484682"/>
              <a:gd name="connsiteX47" fmla="*/ 4282633 w 6662718"/>
              <a:gd name="connsiteY47" fmla="*/ 302811 h 484682"/>
              <a:gd name="connsiteX48" fmla="*/ 4328932 w 6662718"/>
              <a:gd name="connsiteY48" fmla="*/ 152340 h 484682"/>
              <a:gd name="connsiteX49" fmla="*/ 4386805 w 6662718"/>
              <a:gd name="connsiteY49" fmla="*/ 71317 h 484682"/>
              <a:gd name="connsiteX50" fmla="*/ 4502552 w 6662718"/>
              <a:gd name="connsiteY50" fmla="*/ 163915 h 484682"/>
              <a:gd name="connsiteX51" fmla="*/ 4537276 w 6662718"/>
              <a:gd name="connsiteY51" fmla="*/ 302811 h 484682"/>
              <a:gd name="connsiteX52" fmla="*/ 4583575 w 6662718"/>
              <a:gd name="connsiteY52" fmla="*/ 383834 h 484682"/>
              <a:gd name="connsiteX53" fmla="*/ 4676172 w 6662718"/>
              <a:gd name="connsiteY53" fmla="*/ 152340 h 484682"/>
              <a:gd name="connsiteX54" fmla="*/ 4757195 w 6662718"/>
              <a:gd name="connsiteY54" fmla="*/ 13444 h 484682"/>
              <a:gd name="connsiteX55" fmla="*/ 4849793 w 6662718"/>
              <a:gd name="connsiteY55" fmla="*/ 175489 h 484682"/>
              <a:gd name="connsiteX56" fmla="*/ 4919241 w 6662718"/>
              <a:gd name="connsiteY56" fmla="*/ 337535 h 484682"/>
              <a:gd name="connsiteX57" fmla="*/ 5000264 w 6662718"/>
              <a:gd name="connsiteY57" fmla="*/ 349110 h 484682"/>
              <a:gd name="connsiteX58" fmla="*/ 5069712 w 6662718"/>
              <a:gd name="connsiteY58" fmla="*/ 233363 h 484682"/>
              <a:gd name="connsiteX59" fmla="*/ 5104436 w 6662718"/>
              <a:gd name="connsiteY59" fmla="*/ 82892 h 484682"/>
              <a:gd name="connsiteX60" fmla="*/ 5197033 w 6662718"/>
              <a:gd name="connsiteY60" fmla="*/ 210214 h 484682"/>
              <a:gd name="connsiteX61" fmla="*/ 5243332 w 6662718"/>
              <a:gd name="connsiteY61" fmla="*/ 314386 h 484682"/>
              <a:gd name="connsiteX62" fmla="*/ 5324501 w 6662718"/>
              <a:gd name="connsiteY62" fmla="*/ 181240 h 484682"/>
              <a:gd name="connsiteX63" fmla="*/ 5376768 w 6662718"/>
              <a:gd name="connsiteY63" fmla="*/ 82965 h 484682"/>
              <a:gd name="connsiteX64" fmla="*/ 5492442 w 6662718"/>
              <a:gd name="connsiteY64" fmla="*/ 314386 h 484682"/>
              <a:gd name="connsiteX65" fmla="*/ 5602147 w 6662718"/>
              <a:gd name="connsiteY65" fmla="*/ 71317 h 484682"/>
              <a:gd name="connsiteX66" fmla="*/ 5734855 w 6662718"/>
              <a:gd name="connsiteY66" fmla="*/ 320137 h 484682"/>
              <a:gd name="connsiteX67" fmla="*/ 5810200 w 6662718"/>
              <a:gd name="connsiteY67" fmla="*/ 111938 h 484682"/>
              <a:gd name="connsiteX68" fmla="*/ 5914372 w 6662718"/>
              <a:gd name="connsiteY68" fmla="*/ 291528 h 484682"/>
              <a:gd name="connsiteX69" fmla="*/ 6001073 w 6662718"/>
              <a:gd name="connsiteY69" fmla="*/ 401377 h 484682"/>
              <a:gd name="connsiteX70" fmla="*/ 6053269 w 6662718"/>
              <a:gd name="connsiteY70" fmla="*/ 250761 h 484682"/>
              <a:gd name="connsiteX71" fmla="*/ 6116966 w 6662718"/>
              <a:gd name="connsiteY71" fmla="*/ 122785 h 484682"/>
              <a:gd name="connsiteX72" fmla="*/ 6180881 w 6662718"/>
              <a:gd name="connsiteY72" fmla="*/ 221788 h 484682"/>
              <a:gd name="connsiteX73" fmla="*/ 6238755 w 6662718"/>
              <a:gd name="connsiteY73" fmla="*/ 325960 h 484682"/>
              <a:gd name="connsiteX74" fmla="*/ 6296628 w 6662718"/>
              <a:gd name="connsiteY74" fmla="*/ 117616 h 484682"/>
              <a:gd name="connsiteX75" fmla="*/ 6319777 w 6662718"/>
              <a:gd name="connsiteY75" fmla="*/ 13444 h 484682"/>
              <a:gd name="connsiteX76" fmla="*/ 6400800 w 6662718"/>
              <a:gd name="connsiteY76" fmla="*/ 244938 h 484682"/>
              <a:gd name="connsiteX77" fmla="*/ 6493398 w 6662718"/>
              <a:gd name="connsiteY77" fmla="*/ 1869 h 484682"/>
              <a:gd name="connsiteX78" fmla="*/ 6643869 w 6662718"/>
              <a:gd name="connsiteY78" fmla="*/ 140765 h 484682"/>
              <a:gd name="connsiteX79" fmla="*/ 6655443 w 6662718"/>
              <a:gd name="connsiteY79" fmla="*/ 291236 h 484682"/>
              <a:gd name="connsiteX0" fmla="*/ 0 w 6662718"/>
              <a:gd name="connsiteY0" fmla="*/ 268087 h 484682"/>
              <a:gd name="connsiteX1" fmla="*/ 138896 w 6662718"/>
              <a:gd name="connsiteY1" fmla="*/ 106041 h 484682"/>
              <a:gd name="connsiteX2" fmla="*/ 231494 w 6662718"/>
              <a:gd name="connsiteY2" fmla="*/ 302811 h 484682"/>
              <a:gd name="connsiteX3" fmla="*/ 324091 w 6662718"/>
              <a:gd name="connsiteY3" fmla="*/ 187064 h 484682"/>
              <a:gd name="connsiteX4" fmla="*/ 439838 w 6662718"/>
              <a:gd name="connsiteY4" fmla="*/ 25019 h 484682"/>
              <a:gd name="connsiteX5" fmla="*/ 544010 w 6662718"/>
              <a:gd name="connsiteY5" fmla="*/ 221788 h 484682"/>
              <a:gd name="connsiteX6" fmla="*/ 659757 w 6662718"/>
              <a:gd name="connsiteY6" fmla="*/ 349110 h 484682"/>
              <a:gd name="connsiteX7" fmla="*/ 740780 w 6662718"/>
              <a:gd name="connsiteY7" fmla="*/ 82892 h 484682"/>
              <a:gd name="connsiteX8" fmla="*/ 810228 w 6662718"/>
              <a:gd name="connsiteY8" fmla="*/ 94467 h 484682"/>
              <a:gd name="connsiteX9" fmla="*/ 879676 w 6662718"/>
              <a:gd name="connsiteY9" fmla="*/ 302811 h 484682"/>
              <a:gd name="connsiteX10" fmla="*/ 960699 w 6662718"/>
              <a:gd name="connsiteY10" fmla="*/ 476431 h 484682"/>
              <a:gd name="connsiteX11" fmla="*/ 1157469 w 6662718"/>
              <a:gd name="connsiteY11" fmla="*/ 430132 h 484682"/>
              <a:gd name="connsiteX12" fmla="*/ 1261641 w 6662718"/>
              <a:gd name="connsiteY12" fmla="*/ 198639 h 484682"/>
              <a:gd name="connsiteX13" fmla="*/ 1319514 w 6662718"/>
              <a:gd name="connsiteY13" fmla="*/ 82892 h 484682"/>
              <a:gd name="connsiteX14" fmla="*/ 1412112 w 6662718"/>
              <a:gd name="connsiteY14" fmla="*/ 244938 h 484682"/>
              <a:gd name="connsiteX15" fmla="*/ 1469985 w 6662718"/>
              <a:gd name="connsiteY15" fmla="*/ 360684 h 484682"/>
              <a:gd name="connsiteX16" fmla="*/ 1585732 w 6662718"/>
              <a:gd name="connsiteY16" fmla="*/ 117616 h 484682"/>
              <a:gd name="connsiteX17" fmla="*/ 1689904 w 6662718"/>
              <a:gd name="connsiteY17" fmla="*/ 13444 h 484682"/>
              <a:gd name="connsiteX18" fmla="*/ 1782502 w 6662718"/>
              <a:gd name="connsiteY18" fmla="*/ 187064 h 484682"/>
              <a:gd name="connsiteX19" fmla="*/ 1840375 w 6662718"/>
              <a:gd name="connsiteY19" fmla="*/ 349110 h 484682"/>
              <a:gd name="connsiteX20" fmla="*/ 1967696 w 6662718"/>
              <a:gd name="connsiteY20" fmla="*/ 395408 h 484682"/>
              <a:gd name="connsiteX21" fmla="*/ 2071869 w 6662718"/>
              <a:gd name="connsiteY21" fmla="*/ 233363 h 484682"/>
              <a:gd name="connsiteX22" fmla="*/ 2095018 w 6662718"/>
              <a:gd name="connsiteY22" fmla="*/ 117616 h 484682"/>
              <a:gd name="connsiteX23" fmla="*/ 2176041 w 6662718"/>
              <a:gd name="connsiteY23" fmla="*/ 82892 h 484682"/>
              <a:gd name="connsiteX24" fmla="*/ 2257064 w 6662718"/>
              <a:gd name="connsiteY24" fmla="*/ 268087 h 484682"/>
              <a:gd name="connsiteX25" fmla="*/ 2372810 w 6662718"/>
              <a:gd name="connsiteY25" fmla="*/ 187064 h 484682"/>
              <a:gd name="connsiteX26" fmla="*/ 2453833 w 6662718"/>
              <a:gd name="connsiteY26" fmla="*/ 82892 h 484682"/>
              <a:gd name="connsiteX27" fmla="*/ 2581155 w 6662718"/>
              <a:gd name="connsiteY27" fmla="*/ 233363 h 484682"/>
              <a:gd name="connsiteX28" fmla="*/ 2639028 w 6662718"/>
              <a:gd name="connsiteY28" fmla="*/ 256512 h 484682"/>
              <a:gd name="connsiteX29" fmla="*/ 2696902 w 6662718"/>
              <a:gd name="connsiteY29" fmla="*/ 198639 h 484682"/>
              <a:gd name="connsiteX30" fmla="*/ 2801074 w 6662718"/>
              <a:gd name="connsiteY30" fmla="*/ 48168 h 484682"/>
              <a:gd name="connsiteX31" fmla="*/ 2916821 w 6662718"/>
              <a:gd name="connsiteY31" fmla="*/ 140765 h 484682"/>
              <a:gd name="connsiteX32" fmla="*/ 2974694 w 6662718"/>
              <a:gd name="connsiteY32" fmla="*/ 291236 h 484682"/>
              <a:gd name="connsiteX33" fmla="*/ 3125165 w 6662718"/>
              <a:gd name="connsiteY33" fmla="*/ 383834 h 484682"/>
              <a:gd name="connsiteX34" fmla="*/ 3287210 w 6662718"/>
              <a:gd name="connsiteY34" fmla="*/ 221788 h 484682"/>
              <a:gd name="connsiteX35" fmla="*/ 3379808 w 6662718"/>
              <a:gd name="connsiteY35" fmla="*/ 82892 h 484682"/>
              <a:gd name="connsiteX36" fmla="*/ 3507129 w 6662718"/>
              <a:gd name="connsiteY36" fmla="*/ 129191 h 484682"/>
              <a:gd name="connsiteX37" fmla="*/ 3599727 w 6662718"/>
              <a:gd name="connsiteY37" fmla="*/ 256512 h 484682"/>
              <a:gd name="connsiteX38" fmla="*/ 3634451 w 6662718"/>
              <a:gd name="connsiteY38" fmla="*/ 337535 h 484682"/>
              <a:gd name="connsiteX39" fmla="*/ 3703899 w 6662718"/>
              <a:gd name="connsiteY39" fmla="*/ 244938 h 484682"/>
              <a:gd name="connsiteX40" fmla="*/ 3715474 w 6662718"/>
              <a:gd name="connsiteY40" fmla="*/ 106041 h 484682"/>
              <a:gd name="connsiteX41" fmla="*/ 3808071 w 6662718"/>
              <a:gd name="connsiteY41" fmla="*/ 48168 h 484682"/>
              <a:gd name="connsiteX42" fmla="*/ 3877519 w 6662718"/>
              <a:gd name="connsiteY42" fmla="*/ 233363 h 484682"/>
              <a:gd name="connsiteX43" fmla="*/ 3993266 w 6662718"/>
              <a:gd name="connsiteY43" fmla="*/ 279662 h 484682"/>
              <a:gd name="connsiteX44" fmla="*/ 4062714 w 6662718"/>
              <a:gd name="connsiteY44" fmla="*/ 175489 h 484682"/>
              <a:gd name="connsiteX45" fmla="*/ 4155312 w 6662718"/>
              <a:gd name="connsiteY45" fmla="*/ 71317 h 484682"/>
              <a:gd name="connsiteX46" fmla="*/ 4213185 w 6662718"/>
              <a:gd name="connsiteY46" fmla="*/ 210214 h 484682"/>
              <a:gd name="connsiteX47" fmla="*/ 4282633 w 6662718"/>
              <a:gd name="connsiteY47" fmla="*/ 302811 h 484682"/>
              <a:gd name="connsiteX48" fmla="*/ 4328932 w 6662718"/>
              <a:gd name="connsiteY48" fmla="*/ 152340 h 484682"/>
              <a:gd name="connsiteX49" fmla="*/ 4386805 w 6662718"/>
              <a:gd name="connsiteY49" fmla="*/ 71317 h 484682"/>
              <a:gd name="connsiteX50" fmla="*/ 4502552 w 6662718"/>
              <a:gd name="connsiteY50" fmla="*/ 163915 h 484682"/>
              <a:gd name="connsiteX51" fmla="*/ 4537276 w 6662718"/>
              <a:gd name="connsiteY51" fmla="*/ 302811 h 484682"/>
              <a:gd name="connsiteX52" fmla="*/ 4583575 w 6662718"/>
              <a:gd name="connsiteY52" fmla="*/ 383834 h 484682"/>
              <a:gd name="connsiteX53" fmla="*/ 4676172 w 6662718"/>
              <a:gd name="connsiteY53" fmla="*/ 152340 h 484682"/>
              <a:gd name="connsiteX54" fmla="*/ 4757195 w 6662718"/>
              <a:gd name="connsiteY54" fmla="*/ 13444 h 484682"/>
              <a:gd name="connsiteX55" fmla="*/ 4849793 w 6662718"/>
              <a:gd name="connsiteY55" fmla="*/ 175489 h 484682"/>
              <a:gd name="connsiteX56" fmla="*/ 4919241 w 6662718"/>
              <a:gd name="connsiteY56" fmla="*/ 337535 h 484682"/>
              <a:gd name="connsiteX57" fmla="*/ 5000264 w 6662718"/>
              <a:gd name="connsiteY57" fmla="*/ 349110 h 484682"/>
              <a:gd name="connsiteX58" fmla="*/ 5069712 w 6662718"/>
              <a:gd name="connsiteY58" fmla="*/ 233363 h 484682"/>
              <a:gd name="connsiteX59" fmla="*/ 5104436 w 6662718"/>
              <a:gd name="connsiteY59" fmla="*/ 82892 h 484682"/>
              <a:gd name="connsiteX60" fmla="*/ 5197033 w 6662718"/>
              <a:gd name="connsiteY60" fmla="*/ 210214 h 484682"/>
              <a:gd name="connsiteX61" fmla="*/ 5243332 w 6662718"/>
              <a:gd name="connsiteY61" fmla="*/ 314386 h 484682"/>
              <a:gd name="connsiteX62" fmla="*/ 5272742 w 6662718"/>
              <a:gd name="connsiteY62" fmla="*/ 175489 h 484682"/>
              <a:gd name="connsiteX63" fmla="*/ 5376768 w 6662718"/>
              <a:gd name="connsiteY63" fmla="*/ 82965 h 484682"/>
              <a:gd name="connsiteX64" fmla="*/ 5492442 w 6662718"/>
              <a:gd name="connsiteY64" fmla="*/ 314386 h 484682"/>
              <a:gd name="connsiteX65" fmla="*/ 5602147 w 6662718"/>
              <a:gd name="connsiteY65" fmla="*/ 71317 h 484682"/>
              <a:gd name="connsiteX66" fmla="*/ 5734855 w 6662718"/>
              <a:gd name="connsiteY66" fmla="*/ 320137 h 484682"/>
              <a:gd name="connsiteX67" fmla="*/ 5810200 w 6662718"/>
              <a:gd name="connsiteY67" fmla="*/ 111938 h 484682"/>
              <a:gd name="connsiteX68" fmla="*/ 5914372 w 6662718"/>
              <a:gd name="connsiteY68" fmla="*/ 291528 h 484682"/>
              <a:gd name="connsiteX69" fmla="*/ 6001073 w 6662718"/>
              <a:gd name="connsiteY69" fmla="*/ 401377 h 484682"/>
              <a:gd name="connsiteX70" fmla="*/ 6053269 w 6662718"/>
              <a:gd name="connsiteY70" fmla="*/ 250761 h 484682"/>
              <a:gd name="connsiteX71" fmla="*/ 6116966 w 6662718"/>
              <a:gd name="connsiteY71" fmla="*/ 122785 h 484682"/>
              <a:gd name="connsiteX72" fmla="*/ 6180881 w 6662718"/>
              <a:gd name="connsiteY72" fmla="*/ 221788 h 484682"/>
              <a:gd name="connsiteX73" fmla="*/ 6238755 w 6662718"/>
              <a:gd name="connsiteY73" fmla="*/ 325960 h 484682"/>
              <a:gd name="connsiteX74" fmla="*/ 6296628 w 6662718"/>
              <a:gd name="connsiteY74" fmla="*/ 117616 h 484682"/>
              <a:gd name="connsiteX75" fmla="*/ 6319777 w 6662718"/>
              <a:gd name="connsiteY75" fmla="*/ 13444 h 484682"/>
              <a:gd name="connsiteX76" fmla="*/ 6400800 w 6662718"/>
              <a:gd name="connsiteY76" fmla="*/ 244938 h 484682"/>
              <a:gd name="connsiteX77" fmla="*/ 6493398 w 6662718"/>
              <a:gd name="connsiteY77" fmla="*/ 1869 h 484682"/>
              <a:gd name="connsiteX78" fmla="*/ 6643869 w 6662718"/>
              <a:gd name="connsiteY78" fmla="*/ 140765 h 484682"/>
              <a:gd name="connsiteX79" fmla="*/ 6655443 w 6662718"/>
              <a:gd name="connsiteY79" fmla="*/ 291236 h 484682"/>
              <a:gd name="connsiteX0" fmla="*/ 0 w 6662718"/>
              <a:gd name="connsiteY0" fmla="*/ 268087 h 484682"/>
              <a:gd name="connsiteX1" fmla="*/ 138896 w 6662718"/>
              <a:gd name="connsiteY1" fmla="*/ 106041 h 484682"/>
              <a:gd name="connsiteX2" fmla="*/ 231494 w 6662718"/>
              <a:gd name="connsiteY2" fmla="*/ 302811 h 484682"/>
              <a:gd name="connsiteX3" fmla="*/ 324091 w 6662718"/>
              <a:gd name="connsiteY3" fmla="*/ 187064 h 484682"/>
              <a:gd name="connsiteX4" fmla="*/ 439838 w 6662718"/>
              <a:gd name="connsiteY4" fmla="*/ 25019 h 484682"/>
              <a:gd name="connsiteX5" fmla="*/ 544010 w 6662718"/>
              <a:gd name="connsiteY5" fmla="*/ 221788 h 484682"/>
              <a:gd name="connsiteX6" fmla="*/ 659757 w 6662718"/>
              <a:gd name="connsiteY6" fmla="*/ 349110 h 484682"/>
              <a:gd name="connsiteX7" fmla="*/ 740780 w 6662718"/>
              <a:gd name="connsiteY7" fmla="*/ 82892 h 484682"/>
              <a:gd name="connsiteX8" fmla="*/ 810228 w 6662718"/>
              <a:gd name="connsiteY8" fmla="*/ 94467 h 484682"/>
              <a:gd name="connsiteX9" fmla="*/ 879676 w 6662718"/>
              <a:gd name="connsiteY9" fmla="*/ 302811 h 484682"/>
              <a:gd name="connsiteX10" fmla="*/ 960699 w 6662718"/>
              <a:gd name="connsiteY10" fmla="*/ 476431 h 484682"/>
              <a:gd name="connsiteX11" fmla="*/ 1157469 w 6662718"/>
              <a:gd name="connsiteY11" fmla="*/ 430132 h 484682"/>
              <a:gd name="connsiteX12" fmla="*/ 1261641 w 6662718"/>
              <a:gd name="connsiteY12" fmla="*/ 198639 h 484682"/>
              <a:gd name="connsiteX13" fmla="*/ 1319514 w 6662718"/>
              <a:gd name="connsiteY13" fmla="*/ 82892 h 484682"/>
              <a:gd name="connsiteX14" fmla="*/ 1412112 w 6662718"/>
              <a:gd name="connsiteY14" fmla="*/ 244938 h 484682"/>
              <a:gd name="connsiteX15" fmla="*/ 1469985 w 6662718"/>
              <a:gd name="connsiteY15" fmla="*/ 360684 h 484682"/>
              <a:gd name="connsiteX16" fmla="*/ 1585732 w 6662718"/>
              <a:gd name="connsiteY16" fmla="*/ 117616 h 484682"/>
              <a:gd name="connsiteX17" fmla="*/ 1689904 w 6662718"/>
              <a:gd name="connsiteY17" fmla="*/ 13444 h 484682"/>
              <a:gd name="connsiteX18" fmla="*/ 1782502 w 6662718"/>
              <a:gd name="connsiteY18" fmla="*/ 187064 h 484682"/>
              <a:gd name="connsiteX19" fmla="*/ 1840375 w 6662718"/>
              <a:gd name="connsiteY19" fmla="*/ 349110 h 484682"/>
              <a:gd name="connsiteX20" fmla="*/ 1967696 w 6662718"/>
              <a:gd name="connsiteY20" fmla="*/ 395408 h 484682"/>
              <a:gd name="connsiteX21" fmla="*/ 2071869 w 6662718"/>
              <a:gd name="connsiteY21" fmla="*/ 233363 h 484682"/>
              <a:gd name="connsiteX22" fmla="*/ 2095018 w 6662718"/>
              <a:gd name="connsiteY22" fmla="*/ 117616 h 484682"/>
              <a:gd name="connsiteX23" fmla="*/ 2176041 w 6662718"/>
              <a:gd name="connsiteY23" fmla="*/ 82892 h 484682"/>
              <a:gd name="connsiteX24" fmla="*/ 2257064 w 6662718"/>
              <a:gd name="connsiteY24" fmla="*/ 268087 h 484682"/>
              <a:gd name="connsiteX25" fmla="*/ 2372810 w 6662718"/>
              <a:gd name="connsiteY25" fmla="*/ 187064 h 484682"/>
              <a:gd name="connsiteX26" fmla="*/ 2453833 w 6662718"/>
              <a:gd name="connsiteY26" fmla="*/ 82892 h 484682"/>
              <a:gd name="connsiteX27" fmla="*/ 2581155 w 6662718"/>
              <a:gd name="connsiteY27" fmla="*/ 233363 h 484682"/>
              <a:gd name="connsiteX28" fmla="*/ 2639028 w 6662718"/>
              <a:gd name="connsiteY28" fmla="*/ 256512 h 484682"/>
              <a:gd name="connsiteX29" fmla="*/ 2696902 w 6662718"/>
              <a:gd name="connsiteY29" fmla="*/ 198639 h 484682"/>
              <a:gd name="connsiteX30" fmla="*/ 2801074 w 6662718"/>
              <a:gd name="connsiteY30" fmla="*/ 48168 h 484682"/>
              <a:gd name="connsiteX31" fmla="*/ 2916821 w 6662718"/>
              <a:gd name="connsiteY31" fmla="*/ 140765 h 484682"/>
              <a:gd name="connsiteX32" fmla="*/ 2974694 w 6662718"/>
              <a:gd name="connsiteY32" fmla="*/ 291236 h 484682"/>
              <a:gd name="connsiteX33" fmla="*/ 3125165 w 6662718"/>
              <a:gd name="connsiteY33" fmla="*/ 383834 h 484682"/>
              <a:gd name="connsiteX34" fmla="*/ 3287210 w 6662718"/>
              <a:gd name="connsiteY34" fmla="*/ 221788 h 484682"/>
              <a:gd name="connsiteX35" fmla="*/ 3379808 w 6662718"/>
              <a:gd name="connsiteY35" fmla="*/ 82892 h 484682"/>
              <a:gd name="connsiteX36" fmla="*/ 3507129 w 6662718"/>
              <a:gd name="connsiteY36" fmla="*/ 129191 h 484682"/>
              <a:gd name="connsiteX37" fmla="*/ 3599727 w 6662718"/>
              <a:gd name="connsiteY37" fmla="*/ 256512 h 484682"/>
              <a:gd name="connsiteX38" fmla="*/ 3634451 w 6662718"/>
              <a:gd name="connsiteY38" fmla="*/ 337535 h 484682"/>
              <a:gd name="connsiteX39" fmla="*/ 3703899 w 6662718"/>
              <a:gd name="connsiteY39" fmla="*/ 244938 h 484682"/>
              <a:gd name="connsiteX40" fmla="*/ 3715474 w 6662718"/>
              <a:gd name="connsiteY40" fmla="*/ 106041 h 484682"/>
              <a:gd name="connsiteX41" fmla="*/ 3808071 w 6662718"/>
              <a:gd name="connsiteY41" fmla="*/ 48168 h 484682"/>
              <a:gd name="connsiteX42" fmla="*/ 3877519 w 6662718"/>
              <a:gd name="connsiteY42" fmla="*/ 233363 h 484682"/>
              <a:gd name="connsiteX43" fmla="*/ 3993266 w 6662718"/>
              <a:gd name="connsiteY43" fmla="*/ 279662 h 484682"/>
              <a:gd name="connsiteX44" fmla="*/ 4062714 w 6662718"/>
              <a:gd name="connsiteY44" fmla="*/ 175489 h 484682"/>
              <a:gd name="connsiteX45" fmla="*/ 4155312 w 6662718"/>
              <a:gd name="connsiteY45" fmla="*/ 71317 h 484682"/>
              <a:gd name="connsiteX46" fmla="*/ 4213185 w 6662718"/>
              <a:gd name="connsiteY46" fmla="*/ 210214 h 484682"/>
              <a:gd name="connsiteX47" fmla="*/ 4282633 w 6662718"/>
              <a:gd name="connsiteY47" fmla="*/ 302811 h 484682"/>
              <a:gd name="connsiteX48" fmla="*/ 4328932 w 6662718"/>
              <a:gd name="connsiteY48" fmla="*/ 152340 h 484682"/>
              <a:gd name="connsiteX49" fmla="*/ 4386805 w 6662718"/>
              <a:gd name="connsiteY49" fmla="*/ 71317 h 484682"/>
              <a:gd name="connsiteX50" fmla="*/ 4502552 w 6662718"/>
              <a:gd name="connsiteY50" fmla="*/ 163915 h 484682"/>
              <a:gd name="connsiteX51" fmla="*/ 4537276 w 6662718"/>
              <a:gd name="connsiteY51" fmla="*/ 302811 h 484682"/>
              <a:gd name="connsiteX52" fmla="*/ 4583575 w 6662718"/>
              <a:gd name="connsiteY52" fmla="*/ 383834 h 484682"/>
              <a:gd name="connsiteX53" fmla="*/ 4676172 w 6662718"/>
              <a:gd name="connsiteY53" fmla="*/ 152340 h 484682"/>
              <a:gd name="connsiteX54" fmla="*/ 4757195 w 6662718"/>
              <a:gd name="connsiteY54" fmla="*/ 13444 h 484682"/>
              <a:gd name="connsiteX55" fmla="*/ 4849793 w 6662718"/>
              <a:gd name="connsiteY55" fmla="*/ 175489 h 484682"/>
              <a:gd name="connsiteX56" fmla="*/ 4919241 w 6662718"/>
              <a:gd name="connsiteY56" fmla="*/ 337535 h 484682"/>
              <a:gd name="connsiteX57" fmla="*/ 5000264 w 6662718"/>
              <a:gd name="connsiteY57" fmla="*/ 349110 h 484682"/>
              <a:gd name="connsiteX58" fmla="*/ 5069712 w 6662718"/>
              <a:gd name="connsiteY58" fmla="*/ 233363 h 484682"/>
              <a:gd name="connsiteX59" fmla="*/ 5104436 w 6662718"/>
              <a:gd name="connsiteY59" fmla="*/ 82892 h 484682"/>
              <a:gd name="connsiteX60" fmla="*/ 5197033 w 6662718"/>
              <a:gd name="connsiteY60" fmla="*/ 210214 h 484682"/>
              <a:gd name="connsiteX61" fmla="*/ 5272742 w 6662718"/>
              <a:gd name="connsiteY61" fmla="*/ 175489 h 484682"/>
              <a:gd name="connsiteX62" fmla="*/ 5376768 w 6662718"/>
              <a:gd name="connsiteY62" fmla="*/ 82965 h 484682"/>
              <a:gd name="connsiteX63" fmla="*/ 5492442 w 6662718"/>
              <a:gd name="connsiteY63" fmla="*/ 314386 h 484682"/>
              <a:gd name="connsiteX64" fmla="*/ 5602147 w 6662718"/>
              <a:gd name="connsiteY64" fmla="*/ 71317 h 484682"/>
              <a:gd name="connsiteX65" fmla="*/ 5734855 w 6662718"/>
              <a:gd name="connsiteY65" fmla="*/ 320137 h 484682"/>
              <a:gd name="connsiteX66" fmla="*/ 5810200 w 6662718"/>
              <a:gd name="connsiteY66" fmla="*/ 111938 h 484682"/>
              <a:gd name="connsiteX67" fmla="*/ 5914372 w 6662718"/>
              <a:gd name="connsiteY67" fmla="*/ 291528 h 484682"/>
              <a:gd name="connsiteX68" fmla="*/ 6001073 w 6662718"/>
              <a:gd name="connsiteY68" fmla="*/ 401377 h 484682"/>
              <a:gd name="connsiteX69" fmla="*/ 6053269 w 6662718"/>
              <a:gd name="connsiteY69" fmla="*/ 250761 h 484682"/>
              <a:gd name="connsiteX70" fmla="*/ 6116966 w 6662718"/>
              <a:gd name="connsiteY70" fmla="*/ 122785 h 484682"/>
              <a:gd name="connsiteX71" fmla="*/ 6180881 w 6662718"/>
              <a:gd name="connsiteY71" fmla="*/ 221788 h 484682"/>
              <a:gd name="connsiteX72" fmla="*/ 6238755 w 6662718"/>
              <a:gd name="connsiteY72" fmla="*/ 325960 h 484682"/>
              <a:gd name="connsiteX73" fmla="*/ 6296628 w 6662718"/>
              <a:gd name="connsiteY73" fmla="*/ 117616 h 484682"/>
              <a:gd name="connsiteX74" fmla="*/ 6319777 w 6662718"/>
              <a:gd name="connsiteY74" fmla="*/ 13444 h 484682"/>
              <a:gd name="connsiteX75" fmla="*/ 6400800 w 6662718"/>
              <a:gd name="connsiteY75" fmla="*/ 244938 h 484682"/>
              <a:gd name="connsiteX76" fmla="*/ 6493398 w 6662718"/>
              <a:gd name="connsiteY76" fmla="*/ 1869 h 484682"/>
              <a:gd name="connsiteX77" fmla="*/ 6643869 w 6662718"/>
              <a:gd name="connsiteY77" fmla="*/ 140765 h 484682"/>
              <a:gd name="connsiteX78" fmla="*/ 6655443 w 6662718"/>
              <a:gd name="connsiteY78" fmla="*/ 291236 h 484682"/>
              <a:gd name="connsiteX0" fmla="*/ 0 w 6662718"/>
              <a:gd name="connsiteY0" fmla="*/ 268087 h 484682"/>
              <a:gd name="connsiteX1" fmla="*/ 138896 w 6662718"/>
              <a:gd name="connsiteY1" fmla="*/ 106041 h 484682"/>
              <a:gd name="connsiteX2" fmla="*/ 231494 w 6662718"/>
              <a:gd name="connsiteY2" fmla="*/ 302811 h 484682"/>
              <a:gd name="connsiteX3" fmla="*/ 324091 w 6662718"/>
              <a:gd name="connsiteY3" fmla="*/ 187064 h 484682"/>
              <a:gd name="connsiteX4" fmla="*/ 439838 w 6662718"/>
              <a:gd name="connsiteY4" fmla="*/ 25019 h 484682"/>
              <a:gd name="connsiteX5" fmla="*/ 544010 w 6662718"/>
              <a:gd name="connsiteY5" fmla="*/ 221788 h 484682"/>
              <a:gd name="connsiteX6" fmla="*/ 659757 w 6662718"/>
              <a:gd name="connsiteY6" fmla="*/ 349110 h 484682"/>
              <a:gd name="connsiteX7" fmla="*/ 740780 w 6662718"/>
              <a:gd name="connsiteY7" fmla="*/ 82892 h 484682"/>
              <a:gd name="connsiteX8" fmla="*/ 810228 w 6662718"/>
              <a:gd name="connsiteY8" fmla="*/ 94467 h 484682"/>
              <a:gd name="connsiteX9" fmla="*/ 879676 w 6662718"/>
              <a:gd name="connsiteY9" fmla="*/ 302811 h 484682"/>
              <a:gd name="connsiteX10" fmla="*/ 960699 w 6662718"/>
              <a:gd name="connsiteY10" fmla="*/ 476431 h 484682"/>
              <a:gd name="connsiteX11" fmla="*/ 1157469 w 6662718"/>
              <a:gd name="connsiteY11" fmla="*/ 430132 h 484682"/>
              <a:gd name="connsiteX12" fmla="*/ 1261641 w 6662718"/>
              <a:gd name="connsiteY12" fmla="*/ 198639 h 484682"/>
              <a:gd name="connsiteX13" fmla="*/ 1319514 w 6662718"/>
              <a:gd name="connsiteY13" fmla="*/ 82892 h 484682"/>
              <a:gd name="connsiteX14" fmla="*/ 1412112 w 6662718"/>
              <a:gd name="connsiteY14" fmla="*/ 244938 h 484682"/>
              <a:gd name="connsiteX15" fmla="*/ 1469985 w 6662718"/>
              <a:gd name="connsiteY15" fmla="*/ 360684 h 484682"/>
              <a:gd name="connsiteX16" fmla="*/ 1585732 w 6662718"/>
              <a:gd name="connsiteY16" fmla="*/ 117616 h 484682"/>
              <a:gd name="connsiteX17" fmla="*/ 1689904 w 6662718"/>
              <a:gd name="connsiteY17" fmla="*/ 13444 h 484682"/>
              <a:gd name="connsiteX18" fmla="*/ 1782502 w 6662718"/>
              <a:gd name="connsiteY18" fmla="*/ 187064 h 484682"/>
              <a:gd name="connsiteX19" fmla="*/ 1840375 w 6662718"/>
              <a:gd name="connsiteY19" fmla="*/ 349110 h 484682"/>
              <a:gd name="connsiteX20" fmla="*/ 1967696 w 6662718"/>
              <a:gd name="connsiteY20" fmla="*/ 395408 h 484682"/>
              <a:gd name="connsiteX21" fmla="*/ 2071869 w 6662718"/>
              <a:gd name="connsiteY21" fmla="*/ 233363 h 484682"/>
              <a:gd name="connsiteX22" fmla="*/ 2095018 w 6662718"/>
              <a:gd name="connsiteY22" fmla="*/ 117616 h 484682"/>
              <a:gd name="connsiteX23" fmla="*/ 2176041 w 6662718"/>
              <a:gd name="connsiteY23" fmla="*/ 82892 h 484682"/>
              <a:gd name="connsiteX24" fmla="*/ 2257064 w 6662718"/>
              <a:gd name="connsiteY24" fmla="*/ 268087 h 484682"/>
              <a:gd name="connsiteX25" fmla="*/ 2372810 w 6662718"/>
              <a:gd name="connsiteY25" fmla="*/ 187064 h 484682"/>
              <a:gd name="connsiteX26" fmla="*/ 2453833 w 6662718"/>
              <a:gd name="connsiteY26" fmla="*/ 82892 h 484682"/>
              <a:gd name="connsiteX27" fmla="*/ 2581155 w 6662718"/>
              <a:gd name="connsiteY27" fmla="*/ 233363 h 484682"/>
              <a:gd name="connsiteX28" fmla="*/ 2639028 w 6662718"/>
              <a:gd name="connsiteY28" fmla="*/ 256512 h 484682"/>
              <a:gd name="connsiteX29" fmla="*/ 2696902 w 6662718"/>
              <a:gd name="connsiteY29" fmla="*/ 198639 h 484682"/>
              <a:gd name="connsiteX30" fmla="*/ 2801074 w 6662718"/>
              <a:gd name="connsiteY30" fmla="*/ 48168 h 484682"/>
              <a:gd name="connsiteX31" fmla="*/ 2916821 w 6662718"/>
              <a:gd name="connsiteY31" fmla="*/ 140765 h 484682"/>
              <a:gd name="connsiteX32" fmla="*/ 2974694 w 6662718"/>
              <a:gd name="connsiteY32" fmla="*/ 291236 h 484682"/>
              <a:gd name="connsiteX33" fmla="*/ 3125165 w 6662718"/>
              <a:gd name="connsiteY33" fmla="*/ 383834 h 484682"/>
              <a:gd name="connsiteX34" fmla="*/ 3287210 w 6662718"/>
              <a:gd name="connsiteY34" fmla="*/ 221788 h 484682"/>
              <a:gd name="connsiteX35" fmla="*/ 3379808 w 6662718"/>
              <a:gd name="connsiteY35" fmla="*/ 82892 h 484682"/>
              <a:gd name="connsiteX36" fmla="*/ 3507129 w 6662718"/>
              <a:gd name="connsiteY36" fmla="*/ 129191 h 484682"/>
              <a:gd name="connsiteX37" fmla="*/ 3599727 w 6662718"/>
              <a:gd name="connsiteY37" fmla="*/ 256512 h 484682"/>
              <a:gd name="connsiteX38" fmla="*/ 3634451 w 6662718"/>
              <a:gd name="connsiteY38" fmla="*/ 337535 h 484682"/>
              <a:gd name="connsiteX39" fmla="*/ 3703899 w 6662718"/>
              <a:gd name="connsiteY39" fmla="*/ 244938 h 484682"/>
              <a:gd name="connsiteX40" fmla="*/ 3715474 w 6662718"/>
              <a:gd name="connsiteY40" fmla="*/ 106041 h 484682"/>
              <a:gd name="connsiteX41" fmla="*/ 3808071 w 6662718"/>
              <a:gd name="connsiteY41" fmla="*/ 48168 h 484682"/>
              <a:gd name="connsiteX42" fmla="*/ 3906274 w 6662718"/>
              <a:gd name="connsiteY42" fmla="*/ 227612 h 484682"/>
              <a:gd name="connsiteX43" fmla="*/ 3993266 w 6662718"/>
              <a:gd name="connsiteY43" fmla="*/ 279662 h 484682"/>
              <a:gd name="connsiteX44" fmla="*/ 4062714 w 6662718"/>
              <a:gd name="connsiteY44" fmla="*/ 175489 h 484682"/>
              <a:gd name="connsiteX45" fmla="*/ 4155312 w 6662718"/>
              <a:gd name="connsiteY45" fmla="*/ 71317 h 484682"/>
              <a:gd name="connsiteX46" fmla="*/ 4213185 w 6662718"/>
              <a:gd name="connsiteY46" fmla="*/ 210214 h 484682"/>
              <a:gd name="connsiteX47" fmla="*/ 4282633 w 6662718"/>
              <a:gd name="connsiteY47" fmla="*/ 302811 h 484682"/>
              <a:gd name="connsiteX48" fmla="*/ 4328932 w 6662718"/>
              <a:gd name="connsiteY48" fmla="*/ 152340 h 484682"/>
              <a:gd name="connsiteX49" fmla="*/ 4386805 w 6662718"/>
              <a:gd name="connsiteY49" fmla="*/ 71317 h 484682"/>
              <a:gd name="connsiteX50" fmla="*/ 4502552 w 6662718"/>
              <a:gd name="connsiteY50" fmla="*/ 163915 h 484682"/>
              <a:gd name="connsiteX51" fmla="*/ 4537276 w 6662718"/>
              <a:gd name="connsiteY51" fmla="*/ 302811 h 484682"/>
              <a:gd name="connsiteX52" fmla="*/ 4583575 w 6662718"/>
              <a:gd name="connsiteY52" fmla="*/ 383834 h 484682"/>
              <a:gd name="connsiteX53" fmla="*/ 4676172 w 6662718"/>
              <a:gd name="connsiteY53" fmla="*/ 152340 h 484682"/>
              <a:gd name="connsiteX54" fmla="*/ 4757195 w 6662718"/>
              <a:gd name="connsiteY54" fmla="*/ 13444 h 484682"/>
              <a:gd name="connsiteX55" fmla="*/ 4849793 w 6662718"/>
              <a:gd name="connsiteY55" fmla="*/ 175489 h 484682"/>
              <a:gd name="connsiteX56" fmla="*/ 4919241 w 6662718"/>
              <a:gd name="connsiteY56" fmla="*/ 337535 h 484682"/>
              <a:gd name="connsiteX57" fmla="*/ 5000264 w 6662718"/>
              <a:gd name="connsiteY57" fmla="*/ 349110 h 484682"/>
              <a:gd name="connsiteX58" fmla="*/ 5069712 w 6662718"/>
              <a:gd name="connsiteY58" fmla="*/ 233363 h 484682"/>
              <a:gd name="connsiteX59" fmla="*/ 5104436 w 6662718"/>
              <a:gd name="connsiteY59" fmla="*/ 82892 h 484682"/>
              <a:gd name="connsiteX60" fmla="*/ 5197033 w 6662718"/>
              <a:gd name="connsiteY60" fmla="*/ 210214 h 484682"/>
              <a:gd name="connsiteX61" fmla="*/ 5272742 w 6662718"/>
              <a:gd name="connsiteY61" fmla="*/ 175489 h 484682"/>
              <a:gd name="connsiteX62" fmla="*/ 5376768 w 6662718"/>
              <a:gd name="connsiteY62" fmla="*/ 82965 h 484682"/>
              <a:gd name="connsiteX63" fmla="*/ 5492442 w 6662718"/>
              <a:gd name="connsiteY63" fmla="*/ 314386 h 484682"/>
              <a:gd name="connsiteX64" fmla="*/ 5602147 w 6662718"/>
              <a:gd name="connsiteY64" fmla="*/ 71317 h 484682"/>
              <a:gd name="connsiteX65" fmla="*/ 5734855 w 6662718"/>
              <a:gd name="connsiteY65" fmla="*/ 320137 h 484682"/>
              <a:gd name="connsiteX66" fmla="*/ 5810200 w 6662718"/>
              <a:gd name="connsiteY66" fmla="*/ 111938 h 484682"/>
              <a:gd name="connsiteX67" fmla="*/ 5914372 w 6662718"/>
              <a:gd name="connsiteY67" fmla="*/ 291528 h 484682"/>
              <a:gd name="connsiteX68" fmla="*/ 6001073 w 6662718"/>
              <a:gd name="connsiteY68" fmla="*/ 401377 h 484682"/>
              <a:gd name="connsiteX69" fmla="*/ 6053269 w 6662718"/>
              <a:gd name="connsiteY69" fmla="*/ 250761 h 484682"/>
              <a:gd name="connsiteX70" fmla="*/ 6116966 w 6662718"/>
              <a:gd name="connsiteY70" fmla="*/ 122785 h 484682"/>
              <a:gd name="connsiteX71" fmla="*/ 6180881 w 6662718"/>
              <a:gd name="connsiteY71" fmla="*/ 221788 h 484682"/>
              <a:gd name="connsiteX72" fmla="*/ 6238755 w 6662718"/>
              <a:gd name="connsiteY72" fmla="*/ 325960 h 484682"/>
              <a:gd name="connsiteX73" fmla="*/ 6296628 w 6662718"/>
              <a:gd name="connsiteY73" fmla="*/ 117616 h 484682"/>
              <a:gd name="connsiteX74" fmla="*/ 6319777 w 6662718"/>
              <a:gd name="connsiteY74" fmla="*/ 13444 h 484682"/>
              <a:gd name="connsiteX75" fmla="*/ 6400800 w 6662718"/>
              <a:gd name="connsiteY75" fmla="*/ 244938 h 484682"/>
              <a:gd name="connsiteX76" fmla="*/ 6493398 w 6662718"/>
              <a:gd name="connsiteY76" fmla="*/ 1869 h 484682"/>
              <a:gd name="connsiteX77" fmla="*/ 6643869 w 6662718"/>
              <a:gd name="connsiteY77" fmla="*/ 140765 h 484682"/>
              <a:gd name="connsiteX78" fmla="*/ 6655443 w 6662718"/>
              <a:gd name="connsiteY78" fmla="*/ 291236 h 484682"/>
              <a:gd name="connsiteX0" fmla="*/ 0 w 6662718"/>
              <a:gd name="connsiteY0" fmla="*/ 268087 h 484682"/>
              <a:gd name="connsiteX1" fmla="*/ 138896 w 6662718"/>
              <a:gd name="connsiteY1" fmla="*/ 106041 h 484682"/>
              <a:gd name="connsiteX2" fmla="*/ 231494 w 6662718"/>
              <a:gd name="connsiteY2" fmla="*/ 302811 h 484682"/>
              <a:gd name="connsiteX3" fmla="*/ 324091 w 6662718"/>
              <a:gd name="connsiteY3" fmla="*/ 187064 h 484682"/>
              <a:gd name="connsiteX4" fmla="*/ 439838 w 6662718"/>
              <a:gd name="connsiteY4" fmla="*/ 25019 h 484682"/>
              <a:gd name="connsiteX5" fmla="*/ 544010 w 6662718"/>
              <a:gd name="connsiteY5" fmla="*/ 221788 h 484682"/>
              <a:gd name="connsiteX6" fmla="*/ 659757 w 6662718"/>
              <a:gd name="connsiteY6" fmla="*/ 349110 h 484682"/>
              <a:gd name="connsiteX7" fmla="*/ 740780 w 6662718"/>
              <a:gd name="connsiteY7" fmla="*/ 82892 h 484682"/>
              <a:gd name="connsiteX8" fmla="*/ 810228 w 6662718"/>
              <a:gd name="connsiteY8" fmla="*/ 94467 h 484682"/>
              <a:gd name="connsiteX9" fmla="*/ 879676 w 6662718"/>
              <a:gd name="connsiteY9" fmla="*/ 302811 h 484682"/>
              <a:gd name="connsiteX10" fmla="*/ 960699 w 6662718"/>
              <a:gd name="connsiteY10" fmla="*/ 476431 h 484682"/>
              <a:gd name="connsiteX11" fmla="*/ 1157469 w 6662718"/>
              <a:gd name="connsiteY11" fmla="*/ 430132 h 484682"/>
              <a:gd name="connsiteX12" fmla="*/ 1261641 w 6662718"/>
              <a:gd name="connsiteY12" fmla="*/ 198639 h 484682"/>
              <a:gd name="connsiteX13" fmla="*/ 1319514 w 6662718"/>
              <a:gd name="connsiteY13" fmla="*/ 82892 h 484682"/>
              <a:gd name="connsiteX14" fmla="*/ 1412112 w 6662718"/>
              <a:gd name="connsiteY14" fmla="*/ 244938 h 484682"/>
              <a:gd name="connsiteX15" fmla="*/ 1469985 w 6662718"/>
              <a:gd name="connsiteY15" fmla="*/ 360684 h 484682"/>
              <a:gd name="connsiteX16" fmla="*/ 1585732 w 6662718"/>
              <a:gd name="connsiteY16" fmla="*/ 117616 h 484682"/>
              <a:gd name="connsiteX17" fmla="*/ 1689904 w 6662718"/>
              <a:gd name="connsiteY17" fmla="*/ 13444 h 484682"/>
              <a:gd name="connsiteX18" fmla="*/ 1782502 w 6662718"/>
              <a:gd name="connsiteY18" fmla="*/ 187064 h 484682"/>
              <a:gd name="connsiteX19" fmla="*/ 1840375 w 6662718"/>
              <a:gd name="connsiteY19" fmla="*/ 349110 h 484682"/>
              <a:gd name="connsiteX20" fmla="*/ 1967696 w 6662718"/>
              <a:gd name="connsiteY20" fmla="*/ 395408 h 484682"/>
              <a:gd name="connsiteX21" fmla="*/ 2071869 w 6662718"/>
              <a:gd name="connsiteY21" fmla="*/ 233363 h 484682"/>
              <a:gd name="connsiteX22" fmla="*/ 2095018 w 6662718"/>
              <a:gd name="connsiteY22" fmla="*/ 117616 h 484682"/>
              <a:gd name="connsiteX23" fmla="*/ 2176041 w 6662718"/>
              <a:gd name="connsiteY23" fmla="*/ 82892 h 484682"/>
              <a:gd name="connsiteX24" fmla="*/ 2257064 w 6662718"/>
              <a:gd name="connsiteY24" fmla="*/ 268087 h 484682"/>
              <a:gd name="connsiteX25" fmla="*/ 2372810 w 6662718"/>
              <a:gd name="connsiteY25" fmla="*/ 187064 h 484682"/>
              <a:gd name="connsiteX26" fmla="*/ 2453833 w 6662718"/>
              <a:gd name="connsiteY26" fmla="*/ 82892 h 484682"/>
              <a:gd name="connsiteX27" fmla="*/ 2581155 w 6662718"/>
              <a:gd name="connsiteY27" fmla="*/ 233363 h 484682"/>
              <a:gd name="connsiteX28" fmla="*/ 2639028 w 6662718"/>
              <a:gd name="connsiteY28" fmla="*/ 256512 h 484682"/>
              <a:gd name="connsiteX29" fmla="*/ 2696902 w 6662718"/>
              <a:gd name="connsiteY29" fmla="*/ 198639 h 484682"/>
              <a:gd name="connsiteX30" fmla="*/ 2801074 w 6662718"/>
              <a:gd name="connsiteY30" fmla="*/ 48168 h 484682"/>
              <a:gd name="connsiteX31" fmla="*/ 2916821 w 6662718"/>
              <a:gd name="connsiteY31" fmla="*/ 140765 h 484682"/>
              <a:gd name="connsiteX32" fmla="*/ 2974694 w 6662718"/>
              <a:gd name="connsiteY32" fmla="*/ 291236 h 484682"/>
              <a:gd name="connsiteX33" fmla="*/ 3125165 w 6662718"/>
              <a:gd name="connsiteY33" fmla="*/ 383834 h 484682"/>
              <a:gd name="connsiteX34" fmla="*/ 3287210 w 6662718"/>
              <a:gd name="connsiteY34" fmla="*/ 221788 h 484682"/>
              <a:gd name="connsiteX35" fmla="*/ 3379808 w 6662718"/>
              <a:gd name="connsiteY35" fmla="*/ 82892 h 484682"/>
              <a:gd name="connsiteX36" fmla="*/ 3507129 w 6662718"/>
              <a:gd name="connsiteY36" fmla="*/ 129191 h 484682"/>
              <a:gd name="connsiteX37" fmla="*/ 3599727 w 6662718"/>
              <a:gd name="connsiteY37" fmla="*/ 256512 h 484682"/>
              <a:gd name="connsiteX38" fmla="*/ 3634451 w 6662718"/>
              <a:gd name="connsiteY38" fmla="*/ 337535 h 484682"/>
              <a:gd name="connsiteX39" fmla="*/ 3703899 w 6662718"/>
              <a:gd name="connsiteY39" fmla="*/ 244938 h 484682"/>
              <a:gd name="connsiteX40" fmla="*/ 3715474 w 6662718"/>
              <a:gd name="connsiteY40" fmla="*/ 106041 h 484682"/>
              <a:gd name="connsiteX41" fmla="*/ 3808071 w 6662718"/>
              <a:gd name="connsiteY41" fmla="*/ 48168 h 484682"/>
              <a:gd name="connsiteX42" fmla="*/ 3906274 w 6662718"/>
              <a:gd name="connsiteY42" fmla="*/ 227612 h 484682"/>
              <a:gd name="connsiteX43" fmla="*/ 3993266 w 6662718"/>
              <a:gd name="connsiteY43" fmla="*/ 279662 h 484682"/>
              <a:gd name="connsiteX44" fmla="*/ 4062714 w 6662718"/>
              <a:gd name="connsiteY44" fmla="*/ 175489 h 484682"/>
              <a:gd name="connsiteX45" fmla="*/ 4155312 w 6662718"/>
              <a:gd name="connsiteY45" fmla="*/ 71317 h 484682"/>
              <a:gd name="connsiteX46" fmla="*/ 4213185 w 6662718"/>
              <a:gd name="connsiteY46" fmla="*/ 210214 h 484682"/>
              <a:gd name="connsiteX47" fmla="*/ 4282633 w 6662718"/>
              <a:gd name="connsiteY47" fmla="*/ 302811 h 484682"/>
              <a:gd name="connsiteX48" fmla="*/ 4328932 w 6662718"/>
              <a:gd name="connsiteY48" fmla="*/ 152340 h 484682"/>
              <a:gd name="connsiteX49" fmla="*/ 4386805 w 6662718"/>
              <a:gd name="connsiteY49" fmla="*/ 71317 h 484682"/>
              <a:gd name="connsiteX50" fmla="*/ 4502552 w 6662718"/>
              <a:gd name="connsiteY50" fmla="*/ 163915 h 484682"/>
              <a:gd name="connsiteX51" fmla="*/ 4537276 w 6662718"/>
              <a:gd name="connsiteY51" fmla="*/ 302811 h 484682"/>
              <a:gd name="connsiteX52" fmla="*/ 4583575 w 6662718"/>
              <a:gd name="connsiteY52" fmla="*/ 383834 h 484682"/>
              <a:gd name="connsiteX53" fmla="*/ 4676172 w 6662718"/>
              <a:gd name="connsiteY53" fmla="*/ 152340 h 484682"/>
              <a:gd name="connsiteX54" fmla="*/ 4757195 w 6662718"/>
              <a:gd name="connsiteY54" fmla="*/ 13444 h 484682"/>
              <a:gd name="connsiteX55" fmla="*/ 4849793 w 6662718"/>
              <a:gd name="connsiteY55" fmla="*/ 175489 h 484682"/>
              <a:gd name="connsiteX56" fmla="*/ 4919241 w 6662718"/>
              <a:gd name="connsiteY56" fmla="*/ 337535 h 484682"/>
              <a:gd name="connsiteX57" fmla="*/ 5000264 w 6662718"/>
              <a:gd name="connsiteY57" fmla="*/ 349110 h 484682"/>
              <a:gd name="connsiteX58" fmla="*/ 5069712 w 6662718"/>
              <a:gd name="connsiteY58" fmla="*/ 175854 h 484682"/>
              <a:gd name="connsiteX59" fmla="*/ 5104436 w 6662718"/>
              <a:gd name="connsiteY59" fmla="*/ 82892 h 484682"/>
              <a:gd name="connsiteX60" fmla="*/ 5197033 w 6662718"/>
              <a:gd name="connsiteY60" fmla="*/ 210214 h 484682"/>
              <a:gd name="connsiteX61" fmla="*/ 5272742 w 6662718"/>
              <a:gd name="connsiteY61" fmla="*/ 175489 h 484682"/>
              <a:gd name="connsiteX62" fmla="*/ 5376768 w 6662718"/>
              <a:gd name="connsiteY62" fmla="*/ 82965 h 484682"/>
              <a:gd name="connsiteX63" fmla="*/ 5492442 w 6662718"/>
              <a:gd name="connsiteY63" fmla="*/ 314386 h 484682"/>
              <a:gd name="connsiteX64" fmla="*/ 5602147 w 6662718"/>
              <a:gd name="connsiteY64" fmla="*/ 71317 h 484682"/>
              <a:gd name="connsiteX65" fmla="*/ 5734855 w 6662718"/>
              <a:gd name="connsiteY65" fmla="*/ 320137 h 484682"/>
              <a:gd name="connsiteX66" fmla="*/ 5810200 w 6662718"/>
              <a:gd name="connsiteY66" fmla="*/ 111938 h 484682"/>
              <a:gd name="connsiteX67" fmla="*/ 5914372 w 6662718"/>
              <a:gd name="connsiteY67" fmla="*/ 291528 h 484682"/>
              <a:gd name="connsiteX68" fmla="*/ 6001073 w 6662718"/>
              <a:gd name="connsiteY68" fmla="*/ 401377 h 484682"/>
              <a:gd name="connsiteX69" fmla="*/ 6053269 w 6662718"/>
              <a:gd name="connsiteY69" fmla="*/ 250761 h 484682"/>
              <a:gd name="connsiteX70" fmla="*/ 6116966 w 6662718"/>
              <a:gd name="connsiteY70" fmla="*/ 122785 h 484682"/>
              <a:gd name="connsiteX71" fmla="*/ 6180881 w 6662718"/>
              <a:gd name="connsiteY71" fmla="*/ 221788 h 484682"/>
              <a:gd name="connsiteX72" fmla="*/ 6238755 w 6662718"/>
              <a:gd name="connsiteY72" fmla="*/ 325960 h 484682"/>
              <a:gd name="connsiteX73" fmla="*/ 6296628 w 6662718"/>
              <a:gd name="connsiteY73" fmla="*/ 117616 h 484682"/>
              <a:gd name="connsiteX74" fmla="*/ 6319777 w 6662718"/>
              <a:gd name="connsiteY74" fmla="*/ 13444 h 484682"/>
              <a:gd name="connsiteX75" fmla="*/ 6400800 w 6662718"/>
              <a:gd name="connsiteY75" fmla="*/ 244938 h 484682"/>
              <a:gd name="connsiteX76" fmla="*/ 6493398 w 6662718"/>
              <a:gd name="connsiteY76" fmla="*/ 1869 h 484682"/>
              <a:gd name="connsiteX77" fmla="*/ 6643869 w 6662718"/>
              <a:gd name="connsiteY77" fmla="*/ 140765 h 484682"/>
              <a:gd name="connsiteX78" fmla="*/ 6655443 w 6662718"/>
              <a:gd name="connsiteY78" fmla="*/ 291236 h 484682"/>
              <a:gd name="connsiteX0" fmla="*/ 0 w 6662718"/>
              <a:gd name="connsiteY0" fmla="*/ 283136 h 499731"/>
              <a:gd name="connsiteX1" fmla="*/ 138896 w 6662718"/>
              <a:gd name="connsiteY1" fmla="*/ 121090 h 499731"/>
              <a:gd name="connsiteX2" fmla="*/ 231494 w 6662718"/>
              <a:gd name="connsiteY2" fmla="*/ 317860 h 499731"/>
              <a:gd name="connsiteX3" fmla="*/ 324091 w 6662718"/>
              <a:gd name="connsiteY3" fmla="*/ 202113 h 499731"/>
              <a:gd name="connsiteX4" fmla="*/ 439838 w 6662718"/>
              <a:gd name="connsiteY4" fmla="*/ 40068 h 499731"/>
              <a:gd name="connsiteX5" fmla="*/ 544010 w 6662718"/>
              <a:gd name="connsiteY5" fmla="*/ 236837 h 499731"/>
              <a:gd name="connsiteX6" fmla="*/ 659757 w 6662718"/>
              <a:gd name="connsiteY6" fmla="*/ 364159 h 499731"/>
              <a:gd name="connsiteX7" fmla="*/ 740780 w 6662718"/>
              <a:gd name="connsiteY7" fmla="*/ 97941 h 499731"/>
              <a:gd name="connsiteX8" fmla="*/ 810228 w 6662718"/>
              <a:gd name="connsiteY8" fmla="*/ 109516 h 499731"/>
              <a:gd name="connsiteX9" fmla="*/ 879676 w 6662718"/>
              <a:gd name="connsiteY9" fmla="*/ 317860 h 499731"/>
              <a:gd name="connsiteX10" fmla="*/ 960699 w 6662718"/>
              <a:gd name="connsiteY10" fmla="*/ 491480 h 499731"/>
              <a:gd name="connsiteX11" fmla="*/ 1157469 w 6662718"/>
              <a:gd name="connsiteY11" fmla="*/ 445181 h 499731"/>
              <a:gd name="connsiteX12" fmla="*/ 1261641 w 6662718"/>
              <a:gd name="connsiteY12" fmla="*/ 213688 h 499731"/>
              <a:gd name="connsiteX13" fmla="*/ 1319514 w 6662718"/>
              <a:gd name="connsiteY13" fmla="*/ 97941 h 499731"/>
              <a:gd name="connsiteX14" fmla="*/ 1412112 w 6662718"/>
              <a:gd name="connsiteY14" fmla="*/ 259987 h 499731"/>
              <a:gd name="connsiteX15" fmla="*/ 1469985 w 6662718"/>
              <a:gd name="connsiteY15" fmla="*/ 375733 h 499731"/>
              <a:gd name="connsiteX16" fmla="*/ 1585732 w 6662718"/>
              <a:gd name="connsiteY16" fmla="*/ 132665 h 499731"/>
              <a:gd name="connsiteX17" fmla="*/ 1689904 w 6662718"/>
              <a:gd name="connsiteY17" fmla="*/ 28493 h 499731"/>
              <a:gd name="connsiteX18" fmla="*/ 1782502 w 6662718"/>
              <a:gd name="connsiteY18" fmla="*/ 202113 h 499731"/>
              <a:gd name="connsiteX19" fmla="*/ 1840375 w 6662718"/>
              <a:gd name="connsiteY19" fmla="*/ 364159 h 499731"/>
              <a:gd name="connsiteX20" fmla="*/ 1967696 w 6662718"/>
              <a:gd name="connsiteY20" fmla="*/ 410457 h 499731"/>
              <a:gd name="connsiteX21" fmla="*/ 2071869 w 6662718"/>
              <a:gd name="connsiteY21" fmla="*/ 248412 h 499731"/>
              <a:gd name="connsiteX22" fmla="*/ 2095018 w 6662718"/>
              <a:gd name="connsiteY22" fmla="*/ 132665 h 499731"/>
              <a:gd name="connsiteX23" fmla="*/ 2176041 w 6662718"/>
              <a:gd name="connsiteY23" fmla="*/ 97941 h 499731"/>
              <a:gd name="connsiteX24" fmla="*/ 2257064 w 6662718"/>
              <a:gd name="connsiteY24" fmla="*/ 283136 h 499731"/>
              <a:gd name="connsiteX25" fmla="*/ 2372810 w 6662718"/>
              <a:gd name="connsiteY25" fmla="*/ 202113 h 499731"/>
              <a:gd name="connsiteX26" fmla="*/ 2453833 w 6662718"/>
              <a:gd name="connsiteY26" fmla="*/ 97941 h 499731"/>
              <a:gd name="connsiteX27" fmla="*/ 2581155 w 6662718"/>
              <a:gd name="connsiteY27" fmla="*/ 248412 h 499731"/>
              <a:gd name="connsiteX28" fmla="*/ 2639028 w 6662718"/>
              <a:gd name="connsiteY28" fmla="*/ 271561 h 499731"/>
              <a:gd name="connsiteX29" fmla="*/ 2696902 w 6662718"/>
              <a:gd name="connsiteY29" fmla="*/ 213688 h 499731"/>
              <a:gd name="connsiteX30" fmla="*/ 2801074 w 6662718"/>
              <a:gd name="connsiteY30" fmla="*/ 63217 h 499731"/>
              <a:gd name="connsiteX31" fmla="*/ 2916821 w 6662718"/>
              <a:gd name="connsiteY31" fmla="*/ 155814 h 499731"/>
              <a:gd name="connsiteX32" fmla="*/ 2974694 w 6662718"/>
              <a:gd name="connsiteY32" fmla="*/ 306285 h 499731"/>
              <a:gd name="connsiteX33" fmla="*/ 3125165 w 6662718"/>
              <a:gd name="connsiteY33" fmla="*/ 398883 h 499731"/>
              <a:gd name="connsiteX34" fmla="*/ 3287210 w 6662718"/>
              <a:gd name="connsiteY34" fmla="*/ 236837 h 499731"/>
              <a:gd name="connsiteX35" fmla="*/ 3379808 w 6662718"/>
              <a:gd name="connsiteY35" fmla="*/ 97941 h 499731"/>
              <a:gd name="connsiteX36" fmla="*/ 3507129 w 6662718"/>
              <a:gd name="connsiteY36" fmla="*/ 144240 h 499731"/>
              <a:gd name="connsiteX37" fmla="*/ 3599727 w 6662718"/>
              <a:gd name="connsiteY37" fmla="*/ 271561 h 499731"/>
              <a:gd name="connsiteX38" fmla="*/ 3634451 w 6662718"/>
              <a:gd name="connsiteY38" fmla="*/ 352584 h 499731"/>
              <a:gd name="connsiteX39" fmla="*/ 3703899 w 6662718"/>
              <a:gd name="connsiteY39" fmla="*/ 259987 h 499731"/>
              <a:gd name="connsiteX40" fmla="*/ 3715474 w 6662718"/>
              <a:gd name="connsiteY40" fmla="*/ 121090 h 499731"/>
              <a:gd name="connsiteX41" fmla="*/ 3808071 w 6662718"/>
              <a:gd name="connsiteY41" fmla="*/ 63217 h 499731"/>
              <a:gd name="connsiteX42" fmla="*/ 3906274 w 6662718"/>
              <a:gd name="connsiteY42" fmla="*/ 242661 h 499731"/>
              <a:gd name="connsiteX43" fmla="*/ 3993266 w 6662718"/>
              <a:gd name="connsiteY43" fmla="*/ 294711 h 499731"/>
              <a:gd name="connsiteX44" fmla="*/ 4062714 w 6662718"/>
              <a:gd name="connsiteY44" fmla="*/ 190538 h 499731"/>
              <a:gd name="connsiteX45" fmla="*/ 4155312 w 6662718"/>
              <a:gd name="connsiteY45" fmla="*/ 86366 h 499731"/>
              <a:gd name="connsiteX46" fmla="*/ 4213185 w 6662718"/>
              <a:gd name="connsiteY46" fmla="*/ 225263 h 499731"/>
              <a:gd name="connsiteX47" fmla="*/ 4282633 w 6662718"/>
              <a:gd name="connsiteY47" fmla="*/ 317860 h 499731"/>
              <a:gd name="connsiteX48" fmla="*/ 4328932 w 6662718"/>
              <a:gd name="connsiteY48" fmla="*/ 167389 h 499731"/>
              <a:gd name="connsiteX49" fmla="*/ 4386805 w 6662718"/>
              <a:gd name="connsiteY49" fmla="*/ 86366 h 499731"/>
              <a:gd name="connsiteX50" fmla="*/ 4502552 w 6662718"/>
              <a:gd name="connsiteY50" fmla="*/ 178964 h 499731"/>
              <a:gd name="connsiteX51" fmla="*/ 4537276 w 6662718"/>
              <a:gd name="connsiteY51" fmla="*/ 317860 h 499731"/>
              <a:gd name="connsiteX52" fmla="*/ 4583575 w 6662718"/>
              <a:gd name="connsiteY52" fmla="*/ 398883 h 499731"/>
              <a:gd name="connsiteX53" fmla="*/ 4676172 w 6662718"/>
              <a:gd name="connsiteY53" fmla="*/ 167389 h 499731"/>
              <a:gd name="connsiteX54" fmla="*/ 4757195 w 6662718"/>
              <a:gd name="connsiteY54" fmla="*/ 28493 h 499731"/>
              <a:gd name="connsiteX55" fmla="*/ 4849793 w 6662718"/>
              <a:gd name="connsiteY55" fmla="*/ 190538 h 499731"/>
              <a:gd name="connsiteX56" fmla="*/ 4919241 w 6662718"/>
              <a:gd name="connsiteY56" fmla="*/ 352584 h 499731"/>
              <a:gd name="connsiteX57" fmla="*/ 5000264 w 6662718"/>
              <a:gd name="connsiteY57" fmla="*/ 364159 h 499731"/>
              <a:gd name="connsiteX58" fmla="*/ 5069712 w 6662718"/>
              <a:gd name="connsiteY58" fmla="*/ 190903 h 499731"/>
              <a:gd name="connsiteX59" fmla="*/ 5115938 w 6662718"/>
              <a:gd name="connsiteY59" fmla="*/ 175 h 499731"/>
              <a:gd name="connsiteX60" fmla="*/ 5197033 w 6662718"/>
              <a:gd name="connsiteY60" fmla="*/ 225263 h 499731"/>
              <a:gd name="connsiteX61" fmla="*/ 5272742 w 6662718"/>
              <a:gd name="connsiteY61" fmla="*/ 190538 h 499731"/>
              <a:gd name="connsiteX62" fmla="*/ 5376768 w 6662718"/>
              <a:gd name="connsiteY62" fmla="*/ 98014 h 499731"/>
              <a:gd name="connsiteX63" fmla="*/ 5492442 w 6662718"/>
              <a:gd name="connsiteY63" fmla="*/ 329435 h 499731"/>
              <a:gd name="connsiteX64" fmla="*/ 5602147 w 6662718"/>
              <a:gd name="connsiteY64" fmla="*/ 86366 h 499731"/>
              <a:gd name="connsiteX65" fmla="*/ 5734855 w 6662718"/>
              <a:gd name="connsiteY65" fmla="*/ 335186 h 499731"/>
              <a:gd name="connsiteX66" fmla="*/ 5810200 w 6662718"/>
              <a:gd name="connsiteY66" fmla="*/ 126987 h 499731"/>
              <a:gd name="connsiteX67" fmla="*/ 5914372 w 6662718"/>
              <a:gd name="connsiteY67" fmla="*/ 306577 h 499731"/>
              <a:gd name="connsiteX68" fmla="*/ 6001073 w 6662718"/>
              <a:gd name="connsiteY68" fmla="*/ 416426 h 499731"/>
              <a:gd name="connsiteX69" fmla="*/ 6053269 w 6662718"/>
              <a:gd name="connsiteY69" fmla="*/ 265810 h 499731"/>
              <a:gd name="connsiteX70" fmla="*/ 6116966 w 6662718"/>
              <a:gd name="connsiteY70" fmla="*/ 137834 h 499731"/>
              <a:gd name="connsiteX71" fmla="*/ 6180881 w 6662718"/>
              <a:gd name="connsiteY71" fmla="*/ 236837 h 499731"/>
              <a:gd name="connsiteX72" fmla="*/ 6238755 w 6662718"/>
              <a:gd name="connsiteY72" fmla="*/ 341009 h 499731"/>
              <a:gd name="connsiteX73" fmla="*/ 6296628 w 6662718"/>
              <a:gd name="connsiteY73" fmla="*/ 132665 h 499731"/>
              <a:gd name="connsiteX74" fmla="*/ 6319777 w 6662718"/>
              <a:gd name="connsiteY74" fmla="*/ 28493 h 499731"/>
              <a:gd name="connsiteX75" fmla="*/ 6400800 w 6662718"/>
              <a:gd name="connsiteY75" fmla="*/ 259987 h 499731"/>
              <a:gd name="connsiteX76" fmla="*/ 6493398 w 6662718"/>
              <a:gd name="connsiteY76" fmla="*/ 16918 h 499731"/>
              <a:gd name="connsiteX77" fmla="*/ 6643869 w 6662718"/>
              <a:gd name="connsiteY77" fmla="*/ 155814 h 499731"/>
              <a:gd name="connsiteX78" fmla="*/ 6655443 w 6662718"/>
              <a:gd name="connsiteY78" fmla="*/ 306285 h 499731"/>
              <a:gd name="connsiteX0" fmla="*/ 0 w 6662718"/>
              <a:gd name="connsiteY0" fmla="*/ 284958 h 501553"/>
              <a:gd name="connsiteX1" fmla="*/ 138896 w 6662718"/>
              <a:gd name="connsiteY1" fmla="*/ 122912 h 501553"/>
              <a:gd name="connsiteX2" fmla="*/ 231494 w 6662718"/>
              <a:gd name="connsiteY2" fmla="*/ 319682 h 501553"/>
              <a:gd name="connsiteX3" fmla="*/ 324091 w 6662718"/>
              <a:gd name="connsiteY3" fmla="*/ 203935 h 501553"/>
              <a:gd name="connsiteX4" fmla="*/ 439838 w 6662718"/>
              <a:gd name="connsiteY4" fmla="*/ 41890 h 501553"/>
              <a:gd name="connsiteX5" fmla="*/ 544010 w 6662718"/>
              <a:gd name="connsiteY5" fmla="*/ 238659 h 501553"/>
              <a:gd name="connsiteX6" fmla="*/ 659757 w 6662718"/>
              <a:gd name="connsiteY6" fmla="*/ 365981 h 501553"/>
              <a:gd name="connsiteX7" fmla="*/ 740780 w 6662718"/>
              <a:gd name="connsiteY7" fmla="*/ 99763 h 501553"/>
              <a:gd name="connsiteX8" fmla="*/ 810228 w 6662718"/>
              <a:gd name="connsiteY8" fmla="*/ 111338 h 501553"/>
              <a:gd name="connsiteX9" fmla="*/ 879676 w 6662718"/>
              <a:gd name="connsiteY9" fmla="*/ 319682 h 501553"/>
              <a:gd name="connsiteX10" fmla="*/ 960699 w 6662718"/>
              <a:gd name="connsiteY10" fmla="*/ 493302 h 501553"/>
              <a:gd name="connsiteX11" fmla="*/ 1157469 w 6662718"/>
              <a:gd name="connsiteY11" fmla="*/ 447003 h 501553"/>
              <a:gd name="connsiteX12" fmla="*/ 1261641 w 6662718"/>
              <a:gd name="connsiteY12" fmla="*/ 215510 h 501553"/>
              <a:gd name="connsiteX13" fmla="*/ 1319514 w 6662718"/>
              <a:gd name="connsiteY13" fmla="*/ 99763 h 501553"/>
              <a:gd name="connsiteX14" fmla="*/ 1412112 w 6662718"/>
              <a:gd name="connsiteY14" fmla="*/ 261809 h 501553"/>
              <a:gd name="connsiteX15" fmla="*/ 1469985 w 6662718"/>
              <a:gd name="connsiteY15" fmla="*/ 377555 h 501553"/>
              <a:gd name="connsiteX16" fmla="*/ 1585732 w 6662718"/>
              <a:gd name="connsiteY16" fmla="*/ 134487 h 501553"/>
              <a:gd name="connsiteX17" fmla="*/ 1689904 w 6662718"/>
              <a:gd name="connsiteY17" fmla="*/ 30315 h 501553"/>
              <a:gd name="connsiteX18" fmla="*/ 1782502 w 6662718"/>
              <a:gd name="connsiteY18" fmla="*/ 203935 h 501553"/>
              <a:gd name="connsiteX19" fmla="*/ 1840375 w 6662718"/>
              <a:gd name="connsiteY19" fmla="*/ 365981 h 501553"/>
              <a:gd name="connsiteX20" fmla="*/ 1967696 w 6662718"/>
              <a:gd name="connsiteY20" fmla="*/ 412279 h 501553"/>
              <a:gd name="connsiteX21" fmla="*/ 2071869 w 6662718"/>
              <a:gd name="connsiteY21" fmla="*/ 250234 h 501553"/>
              <a:gd name="connsiteX22" fmla="*/ 2095018 w 6662718"/>
              <a:gd name="connsiteY22" fmla="*/ 134487 h 501553"/>
              <a:gd name="connsiteX23" fmla="*/ 2176041 w 6662718"/>
              <a:gd name="connsiteY23" fmla="*/ 99763 h 501553"/>
              <a:gd name="connsiteX24" fmla="*/ 2257064 w 6662718"/>
              <a:gd name="connsiteY24" fmla="*/ 284958 h 501553"/>
              <a:gd name="connsiteX25" fmla="*/ 2372810 w 6662718"/>
              <a:gd name="connsiteY25" fmla="*/ 203935 h 501553"/>
              <a:gd name="connsiteX26" fmla="*/ 2453833 w 6662718"/>
              <a:gd name="connsiteY26" fmla="*/ 99763 h 501553"/>
              <a:gd name="connsiteX27" fmla="*/ 2581155 w 6662718"/>
              <a:gd name="connsiteY27" fmla="*/ 250234 h 501553"/>
              <a:gd name="connsiteX28" fmla="*/ 2639028 w 6662718"/>
              <a:gd name="connsiteY28" fmla="*/ 273383 h 501553"/>
              <a:gd name="connsiteX29" fmla="*/ 2696902 w 6662718"/>
              <a:gd name="connsiteY29" fmla="*/ 215510 h 501553"/>
              <a:gd name="connsiteX30" fmla="*/ 2801074 w 6662718"/>
              <a:gd name="connsiteY30" fmla="*/ 65039 h 501553"/>
              <a:gd name="connsiteX31" fmla="*/ 2916821 w 6662718"/>
              <a:gd name="connsiteY31" fmla="*/ 157636 h 501553"/>
              <a:gd name="connsiteX32" fmla="*/ 2974694 w 6662718"/>
              <a:gd name="connsiteY32" fmla="*/ 308107 h 501553"/>
              <a:gd name="connsiteX33" fmla="*/ 3125165 w 6662718"/>
              <a:gd name="connsiteY33" fmla="*/ 400705 h 501553"/>
              <a:gd name="connsiteX34" fmla="*/ 3287210 w 6662718"/>
              <a:gd name="connsiteY34" fmla="*/ 238659 h 501553"/>
              <a:gd name="connsiteX35" fmla="*/ 3379808 w 6662718"/>
              <a:gd name="connsiteY35" fmla="*/ 99763 h 501553"/>
              <a:gd name="connsiteX36" fmla="*/ 3507129 w 6662718"/>
              <a:gd name="connsiteY36" fmla="*/ 146062 h 501553"/>
              <a:gd name="connsiteX37" fmla="*/ 3599727 w 6662718"/>
              <a:gd name="connsiteY37" fmla="*/ 273383 h 501553"/>
              <a:gd name="connsiteX38" fmla="*/ 3634451 w 6662718"/>
              <a:gd name="connsiteY38" fmla="*/ 354406 h 501553"/>
              <a:gd name="connsiteX39" fmla="*/ 3703899 w 6662718"/>
              <a:gd name="connsiteY39" fmla="*/ 261809 h 501553"/>
              <a:gd name="connsiteX40" fmla="*/ 3715474 w 6662718"/>
              <a:gd name="connsiteY40" fmla="*/ 122912 h 501553"/>
              <a:gd name="connsiteX41" fmla="*/ 3808071 w 6662718"/>
              <a:gd name="connsiteY41" fmla="*/ 65039 h 501553"/>
              <a:gd name="connsiteX42" fmla="*/ 3906274 w 6662718"/>
              <a:gd name="connsiteY42" fmla="*/ 244483 h 501553"/>
              <a:gd name="connsiteX43" fmla="*/ 3993266 w 6662718"/>
              <a:gd name="connsiteY43" fmla="*/ 296533 h 501553"/>
              <a:gd name="connsiteX44" fmla="*/ 4062714 w 6662718"/>
              <a:gd name="connsiteY44" fmla="*/ 192360 h 501553"/>
              <a:gd name="connsiteX45" fmla="*/ 4155312 w 6662718"/>
              <a:gd name="connsiteY45" fmla="*/ 88188 h 501553"/>
              <a:gd name="connsiteX46" fmla="*/ 4213185 w 6662718"/>
              <a:gd name="connsiteY46" fmla="*/ 227085 h 501553"/>
              <a:gd name="connsiteX47" fmla="*/ 4282633 w 6662718"/>
              <a:gd name="connsiteY47" fmla="*/ 319682 h 501553"/>
              <a:gd name="connsiteX48" fmla="*/ 4328932 w 6662718"/>
              <a:gd name="connsiteY48" fmla="*/ 169211 h 501553"/>
              <a:gd name="connsiteX49" fmla="*/ 4386805 w 6662718"/>
              <a:gd name="connsiteY49" fmla="*/ 88188 h 501553"/>
              <a:gd name="connsiteX50" fmla="*/ 4502552 w 6662718"/>
              <a:gd name="connsiteY50" fmla="*/ 180786 h 501553"/>
              <a:gd name="connsiteX51" fmla="*/ 4537276 w 6662718"/>
              <a:gd name="connsiteY51" fmla="*/ 319682 h 501553"/>
              <a:gd name="connsiteX52" fmla="*/ 4583575 w 6662718"/>
              <a:gd name="connsiteY52" fmla="*/ 400705 h 501553"/>
              <a:gd name="connsiteX53" fmla="*/ 4676172 w 6662718"/>
              <a:gd name="connsiteY53" fmla="*/ 169211 h 501553"/>
              <a:gd name="connsiteX54" fmla="*/ 4757195 w 6662718"/>
              <a:gd name="connsiteY54" fmla="*/ 30315 h 501553"/>
              <a:gd name="connsiteX55" fmla="*/ 4849793 w 6662718"/>
              <a:gd name="connsiteY55" fmla="*/ 192360 h 501553"/>
              <a:gd name="connsiteX56" fmla="*/ 4919241 w 6662718"/>
              <a:gd name="connsiteY56" fmla="*/ 354406 h 501553"/>
              <a:gd name="connsiteX57" fmla="*/ 5000264 w 6662718"/>
              <a:gd name="connsiteY57" fmla="*/ 365981 h 501553"/>
              <a:gd name="connsiteX58" fmla="*/ 5069712 w 6662718"/>
              <a:gd name="connsiteY58" fmla="*/ 192725 h 501553"/>
              <a:gd name="connsiteX59" fmla="*/ 5115938 w 6662718"/>
              <a:gd name="connsiteY59" fmla="*/ 1997 h 501553"/>
              <a:gd name="connsiteX60" fmla="*/ 5202784 w 6662718"/>
              <a:gd name="connsiteY60" fmla="*/ 319100 h 501553"/>
              <a:gd name="connsiteX61" fmla="*/ 5272742 w 6662718"/>
              <a:gd name="connsiteY61" fmla="*/ 192360 h 501553"/>
              <a:gd name="connsiteX62" fmla="*/ 5376768 w 6662718"/>
              <a:gd name="connsiteY62" fmla="*/ 99836 h 501553"/>
              <a:gd name="connsiteX63" fmla="*/ 5492442 w 6662718"/>
              <a:gd name="connsiteY63" fmla="*/ 331257 h 501553"/>
              <a:gd name="connsiteX64" fmla="*/ 5602147 w 6662718"/>
              <a:gd name="connsiteY64" fmla="*/ 88188 h 501553"/>
              <a:gd name="connsiteX65" fmla="*/ 5734855 w 6662718"/>
              <a:gd name="connsiteY65" fmla="*/ 337008 h 501553"/>
              <a:gd name="connsiteX66" fmla="*/ 5810200 w 6662718"/>
              <a:gd name="connsiteY66" fmla="*/ 128809 h 501553"/>
              <a:gd name="connsiteX67" fmla="*/ 5914372 w 6662718"/>
              <a:gd name="connsiteY67" fmla="*/ 308399 h 501553"/>
              <a:gd name="connsiteX68" fmla="*/ 6001073 w 6662718"/>
              <a:gd name="connsiteY68" fmla="*/ 418248 h 501553"/>
              <a:gd name="connsiteX69" fmla="*/ 6053269 w 6662718"/>
              <a:gd name="connsiteY69" fmla="*/ 267632 h 501553"/>
              <a:gd name="connsiteX70" fmla="*/ 6116966 w 6662718"/>
              <a:gd name="connsiteY70" fmla="*/ 139656 h 501553"/>
              <a:gd name="connsiteX71" fmla="*/ 6180881 w 6662718"/>
              <a:gd name="connsiteY71" fmla="*/ 238659 h 501553"/>
              <a:gd name="connsiteX72" fmla="*/ 6238755 w 6662718"/>
              <a:gd name="connsiteY72" fmla="*/ 342831 h 501553"/>
              <a:gd name="connsiteX73" fmla="*/ 6296628 w 6662718"/>
              <a:gd name="connsiteY73" fmla="*/ 134487 h 501553"/>
              <a:gd name="connsiteX74" fmla="*/ 6319777 w 6662718"/>
              <a:gd name="connsiteY74" fmla="*/ 30315 h 501553"/>
              <a:gd name="connsiteX75" fmla="*/ 6400800 w 6662718"/>
              <a:gd name="connsiteY75" fmla="*/ 261809 h 501553"/>
              <a:gd name="connsiteX76" fmla="*/ 6493398 w 6662718"/>
              <a:gd name="connsiteY76" fmla="*/ 18740 h 501553"/>
              <a:gd name="connsiteX77" fmla="*/ 6643869 w 6662718"/>
              <a:gd name="connsiteY77" fmla="*/ 157636 h 501553"/>
              <a:gd name="connsiteX78" fmla="*/ 6655443 w 6662718"/>
              <a:gd name="connsiteY78" fmla="*/ 308107 h 501553"/>
              <a:gd name="connsiteX0" fmla="*/ 0 w 6662718"/>
              <a:gd name="connsiteY0" fmla="*/ 284958 h 501553"/>
              <a:gd name="connsiteX1" fmla="*/ 138896 w 6662718"/>
              <a:gd name="connsiteY1" fmla="*/ 122912 h 501553"/>
              <a:gd name="connsiteX2" fmla="*/ 231494 w 6662718"/>
              <a:gd name="connsiteY2" fmla="*/ 319682 h 501553"/>
              <a:gd name="connsiteX3" fmla="*/ 324091 w 6662718"/>
              <a:gd name="connsiteY3" fmla="*/ 203935 h 501553"/>
              <a:gd name="connsiteX4" fmla="*/ 439838 w 6662718"/>
              <a:gd name="connsiteY4" fmla="*/ 41890 h 501553"/>
              <a:gd name="connsiteX5" fmla="*/ 544010 w 6662718"/>
              <a:gd name="connsiteY5" fmla="*/ 238659 h 501553"/>
              <a:gd name="connsiteX6" fmla="*/ 659757 w 6662718"/>
              <a:gd name="connsiteY6" fmla="*/ 365981 h 501553"/>
              <a:gd name="connsiteX7" fmla="*/ 740780 w 6662718"/>
              <a:gd name="connsiteY7" fmla="*/ 99763 h 501553"/>
              <a:gd name="connsiteX8" fmla="*/ 810228 w 6662718"/>
              <a:gd name="connsiteY8" fmla="*/ 111338 h 501553"/>
              <a:gd name="connsiteX9" fmla="*/ 879676 w 6662718"/>
              <a:gd name="connsiteY9" fmla="*/ 319682 h 501553"/>
              <a:gd name="connsiteX10" fmla="*/ 960699 w 6662718"/>
              <a:gd name="connsiteY10" fmla="*/ 493302 h 501553"/>
              <a:gd name="connsiteX11" fmla="*/ 1157469 w 6662718"/>
              <a:gd name="connsiteY11" fmla="*/ 447003 h 501553"/>
              <a:gd name="connsiteX12" fmla="*/ 1261641 w 6662718"/>
              <a:gd name="connsiteY12" fmla="*/ 215510 h 501553"/>
              <a:gd name="connsiteX13" fmla="*/ 1319514 w 6662718"/>
              <a:gd name="connsiteY13" fmla="*/ 99763 h 501553"/>
              <a:gd name="connsiteX14" fmla="*/ 1412112 w 6662718"/>
              <a:gd name="connsiteY14" fmla="*/ 261809 h 501553"/>
              <a:gd name="connsiteX15" fmla="*/ 1469985 w 6662718"/>
              <a:gd name="connsiteY15" fmla="*/ 377555 h 501553"/>
              <a:gd name="connsiteX16" fmla="*/ 1585732 w 6662718"/>
              <a:gd name="connsiteY16" fmla="*/ 134487 h 501553"/>
              <a:gd name="connsiteX17" fmla="*/ 1689904 w 6662718"/>
              <a:gd name="connsiteY17" fmla="*/ 30315 h 501553"/>
              <a:gd name="connsiteX18" fmla="*/ 1782502 w 6662718"/>
              <a:gd name="connsiteY18" fmla="*/ 203935 h 501553"/>
              <a:gd name="connsiteX19" fmla="*/ 1840375 w 6662718"/>
              <a:gd name="connsiteY19" fmla="*/ 365981 h 501553"/>
              <a:gd name="connsiteX20" fmla="*/ 1967696 w 6662718"/>
              <a:gd name="connsiteY20" fmla="*/ 412279 h 501553"/>
              <a:gd name="connsiteX21" fmla="*/ 2071869 w 6662718"/>
              <a:gd name="connsiteY21" fmla="*/ 250234 h 501553"/>
              <a:gd name="connsiteX22" fmla="*/ 2095018 w 6662718"/>
              <a:gd name="connsiteY22" fmla="*/ 134487 h 501553"/>
              <a:gd name="connsiteX23" fmla="*/ 2176041 w 6662718"/>
              <a:gd name="connsiteY23" fmla="*/ 99763 h 501553"/>
              <a:gd name="connsiteX24" fmla="*/ 2257064 w 6662718"/>
              <a:gd name="connsiteY24" fmla="*/ 284958 h 501553"/>
              <a:gd name="connsiteX25" fmla="*/ 2372810 w 6662718"/>
              <a:gd name="connsiteY25" fmla="*/ 203935 h 501553"/>
              <a:gd name="connsiteX26" fmla="*/ 2453833 w 6662718"/>
              <a:gd name="connsiteY26" fmla="*/ 99763 h 501553"/>
              <a:gd name="connsiteX27" fmla="*/ 2581155 w 6662718"/>
              <a:gd name="connsiteY27" fmla="*/ 250234 h 501553"/>
              <a:gd name="connsiteX28" fmla="*/ 2639028 w 6662718"/>
              <a:gd name="connsiteY28" fmla="*/ 273383 h 501553"/>
              <a:gd name="connsiteX29" fmla="*/ 2696902 w 6662718"/>
              <a:gd name="connsiteY29" fmla="*/ 215510 h 501553"/>
              <a:gd name="connsiteX30" fmla="*/ 2801074 w 6662718"/>
              <a:gd name="connsiteY30" fmla="*/ 65039 h 501553"/>
              <a:gd name="connsiteX31" fmla="*/ 2916821 w 6662718"/>
              <a:gd name="connsiteY31" fmla="*/ 157636 h 501553"/>
              <a:gd name="connsiteX32" fmla="*/ 2974694 w 6662718"/>
              <a:gd name="connsiteY32" fmla="*/ 308107 h 501553"/>
              <a:gd name="connsiteX33" fmla="*/ 3125165 w 6662718"/>
              <a:gd name="connsiteY33" fmla="*/ 400705 h 501553"/>
              <a:gd name="connsiteX34" fmla="*/ 3287210 w 6662718"/>
              <a:gd name="connsiteY34" fmla="*/ 238659 h 501553"/>
              <a:gd name="connsiteX35" fmla="*/ 3379808 w 6662718"/>
              <a:gd name="connsiteY35" fmla="*/ 99763 h 501553"/>
              <a:gd name="connsiteX36" fmla="*/ 3507129 w 6662718"/>
              <a:gd name="connsiteY36" fmla="*/ 146062 h 501553"/>
              <a:gd name="connsiteX37" fmla="*/ 3599727 w 6662718"/>
              <a:gd name="connsiteY37" fmla="*/ 273383 h 501553"/>
              <a:gd name="connsiteX38" fmla="*/ 3634451 w 6662718"/>
              <a:gd name="connsiteY38" fmla="*/ 354406 h 501553"/>
              <a:gd name="connsiteX39" fmla="*/ 3703899 w 6662718"/>
              <a:gd name="connsiteY39" fmla="*/ 261809 h 501553"/>
              <a:gd name="connsiteX40" fmla="*/ 3715474 w 6662718"/>
              <a:gd name="connsiteY40" fmla="*/ 122912 h 501553"/>
              <a:gd name="connsiteX41" fmla="*/ 3808071 w 6662718"/>
              <a:gd name="connsiteY41" fmla="*/ 65039 h 501553"/>
              <a:gd name="connsiteX42" fmla="*/ 3906274 w 6662718"/>
              <a:gd name="connsiteY42" fmla="*/ 244483 h 501553"/>
              <a:gd name="connsiteX43" fmla="*/ 3993266 w 6662718"/>
              <a:gd name="connsiteY43" fmla="*/ 296533 h 501553"/>
              <a:gd name="connsiteX44" fmla="*/ 4062714 w 6662718"/>
              <a:gd name="connsiteY44" fmla="*/ 192360 h 501553"/>
              <a:gd name="connsiteX45" fmla="*/ 4155312 w 6662718"/>
              <a:gd name="connsiteY45" fmla="*/ 88188 h 501553"/>
              <a:gd name="connsiteX46" fmla="*/ 4213185 w 6662718"/>
              <a:gd name="connsiteY46" fmla="*/ 227085 h 501553"/>
              <a:gd name="connsiteX47" fmla="*/ 4282633 w 6662718"/>
              <a:gd name="connsiteY47" fmla="*/ 319682 h 501553"/>
              <a:gd name="connsiteX48" fmla="*/ 4328932 w 6662718"/>
              <a:gd name="connsiteY48" fmla="*/ 169211 h 501553"/>
              <a:gd name="connsiteX49" fmla="*/ 4386805 w 6662718"/>
              <a:gd name="connsiteY49" fmla="*/ 88188 h 501553"/>
              <a:gd name="connsiteX50" fmla="*/ 4502552 w 6662718"/>
              <a:gd name="connsiteY50" fmla="*/ 180786 h 501553"/>
              <a:gd name="connsiteX51" fmla="*/ 4537276 w 6662718"/>
              <a:gd name="connsiteY51" fmla="*/ 319682 h 501553"/>
              <a:gd name="connsiteX52" fmla="*/ 4583575 w 6662718"/>
              <a:gd name="connsiteY52" fmla="*/ 400705 h 501553"/>
              <a:gd name="connsiteX53" fmla="*/ 4676172 w 6662718"/>
              <a:gd name="connsiteY53" fmla="*/ 169211 h 501553"/>
              <a:gd name="connsiteX54" fmla="*/ 4757195 w 6662718"/>
              <a:gd name="connsiteY54" fmla="*/ 30315 h 501553"/>
              <a:gd name="connsiteX55" fmla="*/ 4849793 w 6662718"/>
              <a:gd name="connsiteY55" fmla="*/ 192360 h 501553"/>
              <a:gd name="connsiteX56" fmla="*/ 4919241 w 6662718"/>
              <a:gd name="connsiteY56" fmla="*/ 354406 h 501553"/>
              <a:gd name="connsiteX57" fmla="*/ 5000264 w 6662718"/>
              <a:gd name="connsiteY57" fmla="*/ 365981 h 501553"/>
              <a:gd name="connsiteX58" fmla="*/ 5069712 w 6662718"/>
              <a:gd name="connsiteY58" fmla="*/ 192725 h 501553"/>
              <a:gd name="connsiteX59" fmla="*/ 5115938 w 6662718"/>
              <a:gd name="connsiteY59" fmla="*/ 1997 h 501553"/>
              <a:gd name="connsiteX60" fmla="*/ 5202784 w 6662718"/>
              <a:gd name="connsiteY60" fmla="*/ 319100 h 501553"/>
              <a:gd name="connsiteX61" fmla="*/ 5289995 w 6662718"/>
              <a:gd name="connsiteY61" fmla="*/ 244118 h 501553"/>
              <a:gd name="connsiteX62" fmla="*/ 5376768 w 6662718"/>
              <a:gd name="connsiteY62" fmla="*/ 99836 h 501553"/>
              <a:gd name="connsiteX63" fmla="*/ 5492442 w 6662718"/>
              <a:gd name="connsiteY63" fmla="*/ 331257 h 501553"/>
              <a:gd name="connsiteX64" fmla="*/ 5602147 w 6662718"/>
              <a:gd name="connsiteY64" fmla="*/ 88188 h 501553"/>
              <a:gd name="connsiteX65" fmla="*/ 5734855 w 6662718"/>
              <a:gd name="connsiteY65" fmla="*/ 337008 h 501553"/>
              <a:gd name="connsiteX66" fmla="*/ 5810200 w 6662718"/>
              <a:gd name="connsiteY66" fmla="*/ 128809 h 501553"/>
              <a:gd name="connsiteX67" fmla="*/ 5914372 w 6662718"/>
              <a:gd name="connsiteY67" fmla="*/ 308399 h 501553"/>
              <a:gd name="connsiteX68" fmla="*/ 6001073 w 6662718"/>
              <a:gd name="connsiteY68" fmla="*/ 418248 h 501553"/>
              <a:gd name="connsiteX69" fmla="*/ 6053269 w 6662718"/>
              <a:gd name="connsiteY69" fmla="*/ 267632 h 501553"/>
              <a:gd name="connsiteX70" fmla="*/ 6116966 w 6662718"/>
              <a:gd name="connsiteY70" fmla="*/ 139656 h 501553"/>
              <a:gd name="connsiteX71" fmla="*/ 6180881 w 6662718"/>
              <a:gd name="connsiteY71" fmla="*/ 238659 h 501553"/>
              <a:gd name="connsiteX72" fmla="*/ 6238755 w 6662718"/>
              <a:gd name="connsiteY72" fmla="*/ 342831 h 501553"/>
              <a:gd name="connsiteX73" fmla="*/ 6296628 w 6662718"/>
              <a:gd name="connsiteY73" fmla="*/ 134487 h 501553"/>
              <a:gd name="connsiteX74" fmla="*/ 6319777 w 6662718"/>
              <a:gd name="connsiteY74" fmla="*/ 30315 h 501553"/>
              <a:gd name="connsiteX75" fmla="*/ 6400800 w 6662718"/>
              <a:gd name="connsiteY75" fmla="*/ 261809 h 501553"/>
              <a:gd name="connsiteX76" fmla="*/ 6493398 w 6662718"/>
              <a:gd name="connsiteY76" fmla="*/ 18740 h 501553"/>
              <a:gd name="connsiteX77" fmla="*/ 6643869 w 6662718"/>
              <a:gd name="connsiteY77" fmla="*/ 157636 h 501553"/>
              <a:gd name="connsiteX78" fmla="*/ 6655443 w 6662718"/>
              <a:gd name="connsiteY78" fmla="*/ 308107 h 501553"/>
              <a:gd name="connsiteX0" fmla="*/ 0 w 6662718"/>
              <a:gd name="connsiteY0" fmla="*/ 283119 h 499714"/>
              <a:gd name="connsiteX1" fmla="*/ 138896 w 6662718"/>
              <a:gd name="connsiteY1" fmla="*/ 121073 h 499714"/>
              <a:gd name="connsiteX2" fmla="*/ 231494 w 6662718"/>
              <a:gd name="connsiteY2" fmla="*/ 317843 h 499714"/>
              <a:gd name="connsiteX3" fmla="*/ 324091 w 6662718"/>
              <a:gd name="connsiteY3" fmla="*/ 202096 h 499714"/>
              <a:gd name="connsiteX4" fmla="*/ 439838 w 6662718"/>
              <a:gd name="connsiteY4" fmla="*/ 40051 h 499714"/>
              <a:gd name="connsiteX5" fmla="*/ 544010 w 6662718"/>
              <a:gd name="connsiteY5" fmla="*/ 236820 h 499714"/>
              <a:gd name="connsiteX6" fmla="*/ 659757 w 6662718"/>
              <a:gd name="connsiteY6" fmla="*/ 364142 h 499714"/>
              <a:gd name="connsiteX7" fmla="*/ 740780 w 6662718"/>
              <a:gd name="connsiteY7" fmla="*/ 97924 h 499714"/>
              <a:gd name="connsiteX8" fmla="*/ 810228 w 6662718"/>
              <a:gd name="connsiteY8" fmla="*/ 109499 h 499714"/>
              <a:gd name="connsiteX9" fmla="*/ 879676 w 6662718"/>
              <a:gd name="connsiteY9" fmla="*/ 317843 h 499714"/>
              <a:gd name="connsiteX10" fmla="*/ 960699 w 6662718"/>
              <a:gd name="connsiteY10" fmla="*/ 491463 h 499714"/>
              <a:gd name="connsiteX11" fmla="*/ 1157469 w 6662718"/>
              <a:gd name="connsiteY11" fmla="*/ 445164 h 499714"/>
              <a:gd name="connsiteX12" fmla="*/ 1261641 w 6662718"/>
              <a:gd name="connsiteY12" fmla="*/ 213671 h 499714"/>
              <a:gd name="connsiteX13" fmla="*/ 1319514 w 6662718"/>
              <a:gd name="connsiteY13" fmla="*/ 97924 h 499714"/>
              <a:gd name="connsiteX14" fmla="*/ 1412112 w 6662718"/>
              <a:gd name="connsiteY14" fmla="*/ 259970 h 499714"/>
              <a:gd name="connsiteX15" fmla="*/ 1469985 w 6662718"/>
              <a:gd name="connsiteY15" fmla="*/ 375716 h 499714"/>
              <a:gd name="connsiteX16" fmla="*/ 1585732 w 6662718"/>
              <a:gd name="connsiteY16" fmla="*/ 132648 h 499714"/>
              <a:gd name="connsiteX17" fmla="*/ 1689904 w 6662718"/>
              <a:gd name="connsiteY17" fmla="*/ 28476 h 499714"/>
              <a:gd name="connsiteX18" fmla="*/ 1782502 w 6662718"/>
              <a:gd name="connsiteY18" fmla="*/ 202096 h 499714"/>
              <a:gd name="connsiteX19" fmla="*/ 1840375 w 6662718"/>
              <a:gd name="connsiteY19" fmla="*/ 364142 h 499714"/>
              <a:gd name="connsiteX20" fmla="*/ 1967696 w 6662718"/>
              <a:gd name="connsiteY20" fmla="*/ 410440 h 499714"/>
              <a:gd name="connsiteX21" fmla="*/ 2071869 w 6662718"/>
              <a:gd name="connsiteY21" fmla="*/ 248395 h 499714"/>
              <a:gd name="connsiteX22" fmla="*/ 2095018 w 6662718"/>
              <a:gd name="connsiteY22" fmla="*/ 132648 h 499714"/>
              <a:gd name="connsiteX23" fmla="*/ 2176041 w 6662718"/>
              <a:gd name="connsiteY23" fmla="*/ 97924 h 499714"/>
              <a:gd name="connsiteX24" fmla="*/ 2257064 w 6662718"/>
              <a:gd name="connsiteY24" fmla="*/ 283119 h 499714"/>
              <a:gd name="connsiteX25" fmla="*/ 2372810 w 6662718"/>
              <a:gd name="connsiteY25" fmla="*/ 202096 h 499714"/>
              <a:gd name="connsiteX26" fmla="*/ 2453833 w 6662718"/>
              <a:gd name="connsiteY26" fmla="*/ 97924 h 499714"/>
              <a:gd name="connsiteX27" fmla="*/ 2581155 w 6662718"/>
              <a:gd name="connsiteY27" fmla="*/ 248395 h 499714"/>
              <a:gd name="connsiteX28" fmla="*/ 2639028 w 6662718"/>
              <a:gd name="connsiteY28" fmla="*/ 271544 h 499714"/>
              <a:gd name="connsiteX29" fmla="*/ 2696902 w 6662718"/>
              <a:gd name="connsiteY29" fmla="*/ 213671 h 499714"/>
              <a:gd name="connsiteX30" fmla="*/ 2801074 w 6662718"/>
              <a:gd name="connsiteY30" fmla="*/ 63200 h 499714"/>
              <a:gd name="connsiteX31" fmla="*/ 2916821 w 6662718"/>
              <a:gd name="connsiteY31" fmla="*/ 155797 h 499714"/>
              <a:gd name="connsiteX32" fmla="*/ 2974694 w 6662718"/>
              <a:gd name="connsiteY32" fmla="*/ 306268 h 499714"/>
              <a:gd name="connsiteX33" fmla="*/ 3125165 w 6662718"/>
              <a:gd name="connsiteY33" fmla="*/ 398866 h 499714"/>
              <a:gd name="connsiteX34" fmla="*/ 3287210 w 6662718"/>
              <a:gd name="connsiteY34" fmla="*/ 236820 h 499714"/>
              <a:gd name="connsiteX35" fmla="*/ 3379808 w 6662718"/>
              <a:gd name="connsiteY35" fmla="*/ 97924 h 499714"/>
              <a:gd name="connsiteX36" fmla="*/ 3507129 w 6662718"/>
              <a:gd name="connsiteY36" fmla="*/ 144223 h 499714"/>
              <a:gd name="connsiteX37" fmla="*/ 3599727 w 6662718"/>
              <a:gd name="connsiteY37" fmla="*/ 271544 h 499714"/>
              <a:gd name="connsiteX38" fmla="*/ 3634451 w 6662718"/>
              <a:gd name="connsiteY38" fmla="*/ 352567 h 499714"/>
              <a:gd name="connsiteX39" fmla="*/ 3703899 w 6662718"/>
              <a:gd name="connsiteY39" fmla="*/ 259970 h 499714"/>
              <a:gd name="connsiteX40" fmla="*/ 3715474 w 6662718"/>
              <a:gd name="connsiteY40" fmla="*/ 121073 h 499714"/>
              <a:gd name="connsiteX41" fmla="*/ 3808071 w 6662718"/>
              <a:gd name="connsiteY41" fmla="*/ 63200 h 499714"/>
              <a:gd name="connsiteX42" fmla="*/ 3906274 w 6662718"/>
              <a:gd name="connsiteY42" fmla="*/ 242644 h 499714"/>
              <a:gd name="connsiteX43" fmla="*/ 3993266 w 6662718"/>
              <a:gd name="connsiteY43" fmla="*/ 294694 h 499714"/>
              <a:gd name="connsiteX44" fmla="*/ 4062714 w 6662718"/>
              <a:gd name="connsiteY44" fmla="*/ 190521 h 499714"/>
              <a:gd name="connsiteX45" fmla="*/ 4155312 w 6662718"/>
              <a:gd name="connsiteY45" fmla="*/ 86349 h 499714"/>
              <a:gd name="connsiteX46" fmla="*/ 4213185 w 6662718"/>
              <a:gd name="connsiteY46" fmla="*/ 225246 h 499714"/>
              <a:gd name="connsiteX47" fmla="*/ 4282633 w 6662718"/>
              <a:gd name="connsiteY47" fmla="*/ 317843 h 499714"/>
              <a:gd name="connsiteX48" fmla="*/ 4328932 w 6662718"/>
              <a:gd name="connsiteY48" fmla="*/ 167372 h 499714"/>
              <a:gd name="connsiteX49" fmla="*/ 4386805 w 6662718"/>
              <a:gd name="connsiteY49" fmla="*/ 86349 h 499714"/>
              <a:gd name="connsiteX50" fmla="*/ 4502552 w 6662718"/>
              <a:gd name="connsiteY50" fmla="*/ 178947 h 499714"/>
              <a:gd name="connsiteX51" fmla="*/ 4537276 w 6662718"/>
              <a:gd name="connsiteY51" fmla="*/ 317843 h 499714"/>
              <a:gd name="connsiteX52" fmla="*/ 4583575 w 6662718"/>
              <a:gd name="connsiteY52" fmla="*/ 398866 h 499714"/>
              <a:gd name="connsiteX53" fmla="*/ 4676172 w 6662718"/>
              <a:gd name="connsiteY53" fmla="*/ 167372 h 499714"/>
              <a:gd name="connsiteX54" fmla="*/ 4757195 w 6662718"/>
              <a:gd name="connsiteY54" fmla="*/ 28476 h 499714"/>
              <a:gd name="connsiteX55" fmla="*/ 4849793 w 6662718"/>
              <a:gd name="connsiteY55" fmla="*/ 190521 h 499714"/>
              <a:gd name="connsiteX56" fmla="*/ 4919241 w 6662718"/>
              <a:gd name="connsiteY56" fmla="*/ 352567 h 499714"/>
              <a:gd name="connsiteX57" fmla="*/ 5000264 w 6662718"/>
              <a:gd name="connsiteY57" fmla="*/ 364142 h 499714"/>
              <a:gd name="connsiteX58" fmla="*/ 5115938 w 6662718"/>
              <a:gd name="connsiteY58" fmla="*/ 158 h 499714"/>
              <a:gd name="connsiteX59" fmla="*/ 5202784 w 6662718"/>
              <a:gd name="connsiteY59" fmla="*/ 317261 h 499714"/>
              <a:gd name="connsiteX60" fmla="*/ 5289995 w 6662718"/>
              <a:gd name="connsiteY60" fmla="*/ 242279 h 499714"/>
              <a:gd name="connsiteX61" fmla="*/ 5376768 w 6662718"/>
              <a:gd name="connsiteY61" fmla="*/ 97997 h 499714"/>
              <a:gd name="connsiteX62" fmla="*/ 5492442 w 6662718"/>
              <a:gd name="connsiteY62" fmla="*/ 329418 h 499714"/>
              <a:gd name="connsiteX63" fmla="*/ 5602147 w 6662718"/>
              <a:gd name="connsiteY63" fmla="*/ 86349 h 499714"/>
              <a:gd name="connsiteX64" fmla="*/ 5734855 w 6662718"/>
              <a:gd name="connsiteY64" fmla="*/ 335169 h 499714"/>
              <a:gd name="connsiteX65" fmla="*/ 5810200 w 6662718"/>
              <a:gd name="connsiteY65" fmla="*/ 126970 h 499714"/>
              <a:gd name="connsiteX66" fmla="*/ 5914372 w 6662718"/>
              <a:gd name="connsiteY66" fmla="*/ 306560 h 499714"/>
              <a:gd name="connsiteX67" fmla="*/ 6001073 w 6662718"/>
              <a:gd name="connsiteY67" fmla="*/ 416409 h 499714"/>
              <a:gd name="connsiteX68" fmla="*/ 6053269 w 6662718"/>
              <a:gd name="connsiteY68" fmla="*/ 265793 h 499714"/>
              <a:gd name="connsiteX69" fmla="*/ 6116966 w 6662718"/>
              <a:gd name="connsiteY69" fmla="*/ 137817 h 499714"/>
              <a:gd name="connsiteX70" fmla="*/ 6180881 w 6662718"/>
              <a:gd name="connsiteY70" fmla="*/ 236820 h 499714"/>
              <a:gd name="connsiteX71" fmla="*/ 6238755 w 6662718"/>
              <a:gd name="connsiteY71" fmla="*/ 340992 h 499714"/>
              <a:gd name="connsiteX72" fmla="*/ 6296628 w 6662718"/>
              <a:gd name="connsiteY72" fmla="*/ 132648 h 499714"/>
              <a:gd name="connsiteX73" fmla="*/ 6319777 w 6662718"/>
              <a:gd name="connsiteY73" fmla="*/ 28476 h 499714"/>
              <a:gd name="connsiteX74" fmla="*/ 6400800 w 6662718"/>
              <a:gd name="connsiteY74" fmla="*/ 259970 h 499714"/>
              <a:gd name="connsiteX75" fmla="*/ 6493398 w 6662718"/>
              <a:gd name="connsiteY75" fmla="*/ 16901 h 499714"/>
              <a:gd name="connsiteX76" fmla="*/ 6643869 w 6662718"/>
              <a:gd name="connsiteY76" fmla="*/ 155797 h 499714"/>
              <a:gd name="connsiteX77" fmla="*/ 6655443 w 6662718"/>
              <a:gd name="connsiteY77" fmla="*/ 306268 h 4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6662718" h="499714">
                <a:moveTo>
                  <a:pt x="0" y="283119"/>
                </a:moveTo>
                <a:cubicBezTo>
                  <a:pt x="50157" y="199202"/>
                  <a:pt x="100314" y="115286"/>
                  <a:pt x="138896" y="121073"/>
                </a:cubicBezTo>
                <a:cubicBezTo>
                  <a:pt x="177478" y="126860"/>
                  <a:pt x="200628" y="304339"/>
                  <a:pt x="231494" y="317843"/>
                </a:cubicBezTo>
                <a:cubicBezTo>
                  <a:pt x="262360" y="331347"/>
                  <a:pt x="289367" y="248394"/>
                  <a:pt x="324091" y="202096"/>
                </a:cubicBezTo>
                <a:cubicBezTo>
                  <a:pt x="358815" y="155798"/>
                  <a:pt x="403185" y="34264"/>
                  <a:pt x="439838" y="40051"/>
                </a:cubicBezTo>
                <a:cubicBezTo>
                  <a:pt x="476491" y="45838"/>
                  <a:pt x="507357" y="182805"/>
                  <a:pt x="544010" y="236820"/>
                </a:cubicBezTo>
                <a:cubicBezTo>
                  <a:pt x="580663" y="290835"/>
                  <a:pt x="626962" y="387291"/>
                  <a:pt x="659757" y="364142"/>
                </a:cubicBezTo>
                <a:cubicBezTo>
                  <a:pt x="692552" y="340993"/>
                  <a:pt x="715702" y="140364"/>
                  <a:pt x="740780" y="97924"/>
                </a:cubicBezTo>
                <a:cubicBezTo>
                  <a:pt x="765858" y="55484"/>
                  <a:pt x="787079" y="72846"/>
                  <a:pt x="810228" y="109499"/>
                </a:cubicBezTo>
                <a:cubicBezTo>
                  <a:pt x="833377" y="146152"/>
                  <a:pt x="854598" y="254182"/>
                  <a:pt x="879676" y="317843"/>
                </a:cubicBezTo>
                <a:cubicBezTo>
                  <a:pt x="904755" y="381504"/>
                  <a:pt x="914400" y="470243"/>
                  <a:pt x="960699" y="491463"/>
                </a:cubicBezTo>
                <a:cubicBezTo>
                  <a:pt x="1006998" y="512683"/>
                  <a:pt x="1107312" y="491463"/>
                  <a:pt x="1157469" y="445164"/>
                </a:cubicBezTo>
                <a:cubicBezTo>
                  <a:pt x="1207626" y="398865"/>
                  <a:pt x="1234634" y="271544"/>
                  <a:pt x="1261641" y="213671"/>
                </a:cubicBezTo>
                <a:cubicBezTo>
                  <a:pt x="1288648" y="155798"/>
                  <a:pt x="1294436" y="90208"/>
                  <a:pt x="1319514" y="97924"/>
                </a:cubicBezTo>
                <a:cubicBezTo>
                  <a:pt x="1344592" y="105640"/>
                  <a:pt x="1387034" y="213671"/>
                  <a:pt x="1412112" y="259970"/>
                </a:cubicBezTo>
                <a:cubicBezTo>
                  <a:pt x="1437190" y="306269"/>
                  <a:pt x="1441048" y="396936"/>
                  <a:pt x="1469985" y="375716"/>
                </a:cubicBezTo>
                <a:cubicBezTo>
                  <a:pt x="1498922" y="354496"/>
                  <a:pt x="1549079" y="190521"/>
                  <a:pt x="1585732" y="132648"/>
                </a:cubicBezTo>
                <a:cubicBezTo>
                  <a:pt x="1622385" y="74775"/>
                  <a:pt x="1657109" y="16901"/>
                  <a:pt x="1689904" y="28476"/>
                </a:cubicBezTo>
                <a:cubicBezTo>
                  <a:pt x="1722699" y="40051"/>
                  <a:pt x="1757424" y="146152"/>
                  <a:pt x="1782502" y="202096"/>
                </a:cubicBezTo>
                <a:cubicBezTo>
                  <a:pt x="1807580" y="258040"/>
                  <a:pt x="1809509" y="329418"/>
                  <a:pt x="1840375" y="364142"/>
                </a:cubicBezTo>
                <a:cubicBezTo>
                  <a:pt x="1871241" y="398866"/>
                  <a:pt x="1929114" y="429731"/>
                  <a:pt x="1967696" y="410440"/>
                </a:cubicBezTo>
                <a:cubicBezTo>
                  <a:pt x="2006278" y="391149"/>
                  <a:pt x="2050649" y="294694"/>
                  <a:pt x="2071869" y="248395"/>
                </a:cubicBezTo>
                <a:cubicBezTo>
                  <a:pt x="2093089" y="202096"/>
                  <a:pt x="2077656" y="157726"/>
                  <a:pt x="2095018" y="132648"/>
                </a:cubicBezTo>
                <a:cubicBezTo>
                  <a:pt x="2112380" y="107570"/>
                  <a:pt x="2149033" y="72845"/>
                  <a:pt x="2176041" y="97924"/>
                </a:cubicBezTo>
                <a:cubicBezTo>
                  <a:pt x="2203049" y="123002"/>
                  <a:pt x="2224269" y="265757"/>
                  <a:pt x="2257064" y="283119"/>
                </a:cubicBezTo>
                <a:cubicBezTo>
                  <a:pt x="2289859" y="300481"/>
                  <a:pt x="2340015" y="232962"/>
                  <a:pt x="2372810" y="202096"/>
                </a:cubicBezTo>
                <a:cubicBezTo>
                  <a:pt x="2405605" y="171230"/>
                  <a:pt x="2419109" y="90208"/>
                  <a:pt x="2453833" y="97924"/>
                </a:cubicBezTo>
                <a:cubicBezTo>
                  <a:pt x="2488557" y="105640"/>
                  <a:pt x="2550289" y="219459"/>
                  <a:pt x="2581155" y="248395"/>
                </a:cubicBezTo>
                <a:cubicBezTo>
                  <a:pt x="2612021" y="277331"/>
                  <a:pt x="2619737" y="277331"/>
                  <a:pt x="2639028" y="271544"/>
                </a:cubicBezTo>
                <a:cubicBezTo>
                  <a:pt x="2658319" y="265757"/>
                  <a:pt x="2669894" y="248395"/>
                  <a:pt x="2696902" y="213671"/>
                </a:cubicBezTo>
                <a:cubicBezTo>
                  <a:pt x="2723910" y="178947"/>
                  <a:pt x="2764421" y="72846"/>
                  <a:pt x="2801074" y="63200"/>
                </a:cubicBezTo>
                <a:cubicBezTo>
                  <a:pt x="2837727" y="53554"/>
                  <a:pt x="2887884" y="115286"/>
                  <a:pt x="2916821" y="155797"/>
                </a:cubicBezTo>
                <a:cubicBezTo>
                  <a:pt x="2945758" y="196308"/>
                  <a:pt x="2939970" y="265756"/>
                  <a:pt x="2974694" y="306268"/>
                </a:cubicBezTo>
                <a:cubicBezTo>
                  <a:pt x="3009418" y="346780"/>
                  <a:pt x="3073079" y="410441"/>
                  <a:pt x="3125165" y="398866"/>
                </a:cubicBezTo>
                <a:cubicBezTo>
                  <a:pt x="3177251" y="387291"/>
                  <a:pt x="3244770" y="286977"/>
                  <a:pt x="3287210" y="236820"/>
                </a:cubicBezTo>
                <a:cubicBezTo>
                  <a:pt x="3329650" y="186663"/>
                  <a:pt x="3343155" y="113357"/>
                  <a:pt x="3379808" y="97924"/>
                </a:cubicBezTo>
                <a:cubicBezTo>
                  <a:pt x="3416461" y="82491"/>
                  <a:pt x="3470476" y="115286"/>
                  <a:pt x="3507129" y="144223"/>
                </a:cubicBezTo>
                <a:cubicBezTo>
                  <a:pt x="3543782" y="173160"/>
                  <a:pt x="3578507" y="236820"/>
                  <a:pt x="3599727" y="271544"/>
                </a:cubicBezTo>
                <a:cubicBezTo>
                  <a:pt x="3620947" y="306268"/>
                  <a:pt x="3617089" y="354496"/>
                  <a:pt x="3634451" y="352567"/>
                </a:cubicBezTo>
                <a:cubicBezTo>
                  <a:pt x="3651813" y="350638"/>
                  <a:pt x="3690395" y="298552"/>
                  <a:pt x="3703899" y="259970"/>
                </a:cubicBezTo>
                <a:cubicBezTo>
                  <a:pt x="3717403" y="221388"/>
                  <a:pt x="3698112" y="153868"/>
                  <a:pt x="3715474" y="121073"/>
                </a:cubicBezTo>
                <a:cubicBezTo>
                  <a:pt x="3732836" y="88278"/>
                  <a:pt x="3776271" y="42938"/>
                  <a:pt x="3808071" y="63200"/>
                </a:cubicBezTo>
                <a:cubicBezTo>
                  <a:pt x="3839871" y="83462"/>
                  <a:pt x="3875408" y="204062"/>
                  <a:pt x="3906274" y="242644"/>
                </a:cubicBezTo>
                <a:cubicBezTo>
                  <a:pt x="3937140" y="281226"/>
                  <a:pt x="3967193" y="303381"/>
                  <a:pt x="3993266" y="294694"/>
                </a:cubicBezTo>
                <a:cubicBezTo>
                  <a:pt x="4019339" y="286007"/>
                  <a:pt x="4035706" y="225245"/>
                  <a:pt x="4062714" y="190521"/>
                </a:cubicBezTo>
                <a:cubicBezTo>
                  <a:pt x="4089722" y="155797"/>
                  <a:pt x="4130234" y="80562"/>
                  <a:pt x="4155312" y="86349"/>
                </a:cubicBezTo>
                <a:cubicBezTo>
                  <a:pt x="4180390" y="92136"/>
                  <a:pt x="4191965" y="186664"/>
                  <a:pt x="4213185" y="225246"/>
                </a:cubicBezTo>
                <a:cubicBezTo>
                  <a:pt x="4234405" y="263828"/>
                  <a:pt x="4263342" y="327489"/>
                  <a:pt x="4282633" y="317843"/>
                </a:cubicBezTo>
                <a:cubicBezTo>
                  <a:pt x="4301924" y="308197"/>
                  <a:pt x="4311570" y="205954"/>
                  <a:pt x="4328932" y="167372"/>
                </a:cubicBezTo>
                <a:cubicBezTo>
                  <a:pt x="4346294" y="128790"/>
                  <a:pt x="4357868" y="84420"/>
                  <a:pt x="4386805" y="86349"/>
                </a:cubicBezTo>
                <a:cubicBezTo>
                  <a:pt x="4415742" y="88278"/>
                  <a:pt x="4477474" y="140365"/>
                  <a:pt x="4502552" y="178947"/>
                </a:cubicBezTo>
                <a:cubicBezTo>
                  <a:pt x="4527630" y="217529"/>
                  <a:pt x="4523772" y="281190"/>
                  <a:pt x="4537276" y="317843"/>
                </a:cubicBezTo>
                <a:cubicBezTo>
                  <a:pt x="4550780" y="354496"/>
                  <a:pt x="4560426" y="423944"/>
                  <a:pt x="4583575" y="398866"/>
                </a:cubicBezTo>
                <a:cubicBezTo>
                  <a:pt x="4606724" y="373788"/>
                  <a:pt x="4647235" y="229104"/>
                  <a:pt x="4676172" y="167372"/>
                </a:cubicBezTo>
                <a:cubicBezTo>
                  <a:pt x="4705109" y="105640"/>
                  <a:pt x="4728258" y="24618"/>
                  <a:pt x="4757195" y="28476"/>
                </a:cubicBezTo>
                <a:cubicBezTo>
                  <a:pt x="4786132" y="32334"/>
                  <a:pt x="4822785" y="136506"/>
                  <a:pt x="4849793" y="190521"/>
                </a:cubicBezTo>
                <a:cubicBezTo>
                  <a:pt x="4876801" y="244536"/>
                  <a:pt x="4894162" y="323630"/>
                  <a:pt x="4919241" y="352567"/>
                </a:cubicBezTo>
                <a:cubicBezTo>
                  <a:pt x="4944320" y="381504"/>
                  <a:pt x="4967481" y="422877"/>
                  <a:pt x="5000264" y="364142"/>
                </a:cubicBezTo>
                <a:cubicBezTo>
                  <a:pt x="5033047" y="305407"/>
                  <a:pt x="5082185" y="7972"/>
                  <a:pt x="5115938" y="158"/>
                </a:cubicBezTo>
                <a:cubicBezTo>
                  <a:pt x="5149691" y="-7656"/>
                  <a:pt x="5173775" y="276908"/>
                  <a:pt x="5202784" y="317261"/>
                </a:cubicBezTo>
                <a:cubicBezTo>
                  <a:pt x="5231793" y="357614"/>
                  <a:pt x="5260998" y="278823"/>
                  <a:pt x="5289995" y="242279"/>
                </a:cubicBezTo>
                <a:cubicBezTo>
                  <a:pt x="5318992" y="205735"/>
                  <a:pt x="5343027" y="83474"/>
                  <a:pt x="5376768" y="97997"/>
                </a:cubicBezTo>
                <a:cubicBezTo>
                  <a:pt x="5410509" y="112520"/>
                  <a:pt x="5454879" y="331359"/>
                  <a:pt x="5492442" y="329418"/>
                </a:cubicBezTo>
                <a:cubicBezTo>
                  <a:pt x="5530005" y="327477"/>
                  <a:pt x="5561745" y="85391"/>
                  <a:pt x="5602147" y="86349"/>
                </a:cubicBezTo>
                <a:cubicBezTo>
                  <a:pt x="5642549" y="87307"/>
                  <a:pt x="5700180" y="328399"/>
                  <a:pt x="5734855" y="335169"/>
                </a:cubicBezTo>
                <a:cubicBezTo>
                  <a:pt x="5769530" y="341939"/>
                  <a:pt x="5780281" y="131738"/>
                  <a:pt x="5810200" y="126970"/>
                </a:cubicBezTo>
                <a:cubicBezTo>
                  <a:pt x="5840120" y="122202"/>
                  <a:pt x="5882560" y="258320"/>
                  <a:pt x="5914372" y="306560"/>
                </a:cubicBezTo>
                <a:cubicBezTo>
                  <a:pt x="5946184" y="354800"/>
                  <a:pt x="5977924" y="423203"/>
                  <a:pt x="6001073" y="416409"/>
                </a:cubicBezTo>
                <a:cubicBezTo>
                  <a:pt x="6024222" y="409615"/>
                  <a:pt x="6033954" y="312225"/>
                  <a:pt x="6053269" y="265793"/>
                </a:cubicBezTo>
                <a:cubicBezTo>
                  <a:pt x="6072585" y="219361"/>
                  <a:pt x="6095697" y="142646"/>
                  <a:pt x="6116966" y="137817"/>
                </a:cubicBezTo>
                <a:cubicBezTo>
                  <a:pt x="6138235" y="132988"/>
                  <a:pt x="6160583" y="202958"/>
                  <a:pt x="6180881" y="236820"/>
                </a:cubicBezTo>
                <a:cubicBezTo>
                  <a:pt x="6201179" y="270683"/>
                  <a:pt x="6219464" y="358354"/>
                  <a:pt x="6238755" y="340992"/>
                </a:cubicBezTo>
                <a:cubicBezTo>
                  <a:pt x="6258046" y="323630"/>
                  <a:pt x="6283124" y="184734"/>
                  <a:pt x="6296628" y="132648"/>
                </a:cubicBezTo>
                <a:cubicBezTo>
                  <a:pt x="6310132" y="80562"/>
                  <a:pt x="6302415" y="7256"/>
                  <a:pt x="6319777" y="28476"/>
                </a:cubicBezTo>
                <a:cubicBezTo>
                  <a:pt x="6337139" y="49696"/>
                  <a:pt x="6371863" y="261899"/>
                  <a:pt x="6400800" y="259970"/>
                </a:cubicBezTo>
                <a:cubicBezTo>
                  <a:pt x="6429737" y="258041"/>
                  <a:pt x="6493398" y="16901"/>
                  <a:pt x="6493398" y="16901"/>
                </a:cubicBezTo>
                <a:cubicBezTo>
                  <a:pt x="6533909" y="-461"/>
                  <a:pt x="6616862" y="107569"/>
                  <a:pt x="6643869" y="155797"/>
                </a:cubicBezTo>
                <a:cubicBezTo>
                  <a:pt x="6670877" y="204025"/>
                  <a:pt x="6663160" y="255146"/>
                  <a:pt x="6655443" y="306268"/>
                </a:cubicBezTo>
              </a:path>
            </a:pathLst>
          </a:cu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28688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CA751-35DB-CA2A-2E78-62486C976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>
            <a:extLst>
              <a:ext uri="{FF2B5EF4-FFF2-40B4-BE49-F238E27FC236}">
                <a16:creationId xmlns:a16="http://schemas.microsoft.com/office/drawing/2014/main" id="{119CF1DF-81A7-9764-EA08-BBD8CD05A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28DFF0D-AE52-6910-4D4D-39A2C152F72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99392" y="142854"/>
            <a:ext cx="9331036" cy="682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nl-NL" sz="4000" b="1" dirty="0">
                <a:solidFill>
                  <a:schemeClr val="bg1"/>
                </a:solidFill>
              </a:rPr>
              <a:t>Superkorte pulsen door interferentie!</a:t>
            </a:r>
            <a:endParaRPr lang="nl-NL" sz="1900" b="1" dirty="0">
              <a:solidFill>
                <a:schemeClr val="bg1"/>
              </a:solidFill>
            </a:endParaRPr>
          </a:p>
        </p:txBody>
      </p:sp>
      <p:pic>
        <p:nvPicPr>
          <p:cNvPr id="2" name="Picture 3" descr="Forming_pulses_www">
            <a:extLst>
              <a:ext uri="{FF2B5EF4-FFF2-40B4-BE49-F238E27FC236}">
                <a16:creationId xmlns:a16="http://schemas.microsoft.com/office/drawing/2014/main" id="{0C2CE768-A5AE-ADA4-C04A-D207EA276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729" y="1187824"/>
            <a:ext cx="66675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03C472C-E174-D90A-C5F8-6F105D525104}"/>
              </a:ext>
            </a:extLst>
          </p:cNvPr>
          <p:cNvGrpSpPr/>
          <p:nvPr/>
        </p:nvGrpSpPr>
        <p:grpSpPr>
          <a:xfrm>
            <a:off x="2883357" y="3625868"/>
            <a:ext cx="1180699" cy="1713301"/>
            <a:chOff x="3922448" y="3986086"/>
            <a:chExt cx="1180699" cy="1713301"/>
          </a:xfrm>
        </p:grpSpPr>
        <p:sp>
          <p:nvSpPr>
            <p:cNvPr id="6" name="Down Arrow 5">
              <a:extLst>
                <a:ext uri="{FF2B5EF4-FFF2-40B4-BE49-F238E27FC236}">
                  <a16:creationId xmlns:a16="http://schemas.microsoft.com/office/drawing/2014/main" id="{F1964E2D-6037-C298-2AF0-3DABD0645DDF}"/>
                </a:ext>
              </a:extLst>
            </p:cNvPr>
            <p:cNvSpPr/>
            <p:nvPr/>
          </p:nvSpPr>
          <p:spPr>
            <a:xfrm>
              <a:off x="3922448" y="4740755"/>
              <a:ext cx="1180699" cy="958632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204403-6F10-F69D-59D2-6521F8BC04A0}"/>
                </a:ext>
              </a:extLst>
            </p:cNvPr>
            <p:cNvSpPr txBox="1"/>
            <p:nvPr/>
          </p:nvSpPr>
          <p:spPr>
            <a:xfrm>
              <a:off x="4241146" y="3986086"/>
              <a:ext cx="56778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6000" dirty="0">
                  <a:solidFill>
                    <a:schemeClr val="bg1"/>
                  </a:solidFill>
                </a:rPr>
                <a:t>+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E2C27E2-5647-300B-7C94-9D57A723FBC4}"/>
              </a:ext>
            </a:extLst>
          </p:cNvPr>
          <p:cNvSpPr txBox="1"/>
          <p:nvPr/>
        </p:nvSpPr>
        <p:spPr>
          <a:xfrm>
            <a:off x="8000864" y="1452589"/>
            <a:ext cx="31588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800" dirty="0"/>
              <a:t>Regelmatige kleuren</a:t>
            </a:r>
            <a:br>
              <a:rPr lang="en-NL" sz="2800" dirty="0"/>
            </a:br>
            <a:r>
              <a:rPr lang="en-NL" sz="2800" dirty="0"/>
              <a:t>met gelijke ‘fase’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B1E028-B89F-BE19-87B2-DEE0882E46EC}"/>
              </a:ext>
            </a:extLst>
          </p:cNvPr>
          <p:cNvSpPr txBox="1"/>
          <p:nvPr/>
        </p:nvSpPr>
        <p:spPr>
          <a:xfrm>
            <a:off x="7951551" y="5403198"/>
            <a:ext cx="34120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800" dirty="0"/>
              <a:t>= superkorte pulsen!</a:t>
            </a:r>
          </a:p>
          <a:p>
            <a:r>
              <a:rPr lang="en-NL" sz="2800" dirty="0"/>
              <a:t>(paar femtoseconden)</a:t>
            </a:r>
          </a:p>
        </p:txBody>
      </p:sp>
    </p:spTree>
    <p:extLst>
      <p:ext uri="{BB962C8B-B14F-4D97-AF65-F5344CB8AC3E}">
        <p14:creationId xmlns:p14="http://schemas.microsoft.com/office/powerpoint/2010/main" val="3006433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B61A0-24AC-D7AC-3F29-E7B87E397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>
            <a:extLst>
              <a:ext uri="{FF2B5EF4-FFF2-40B4-BE49-F238E27FC236}">
                <a16:creationId xmlns:a16="http://schemas.microsoft.com/office/drawing/2014/main" id="{D2515BED-FF2F-6E9A-7206-F4E80DC6F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CAB4432-982F-9D25-4315-834B1616DD6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99392" y="142854"/>
            <a:ext cx="9331036" cy="682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nl-NL" sz="4000" b="1" dirty="0">
                <a:solidFill>
                  <a:schemeClr val="bg1"/>
                </a:solidFill>
              </a:rPr>
              <a:t>Superkorte pulsen door interferentie!</a:t>
            </a:r>
            <a:endParaRPr lang="nl-NL" sz="19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197AA6-E547-B0E4-652B-1D729599065C}"/>
              </a:ext>
            </a:extLst>
          </p:cNvPr>
          <p:cNvSpPr txBox="1"/>
          <p:nvPr/>
        </p:nvSpPr>
        <p:spPr>
          <a:xfrm>
            <a:off x="1496462" y="1405366"/>
            <a:ext cx="3183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800" dirty="0"/>
              <a:t>‘gemodelockte laser’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FA9E9A0-52AF-0267-C3AD-DD7664D7B4AE}"/>
              </a:ext>
            </a:extLst>
          </p:cNvPr>
          <p:cNvGrpSpPr/>
          <p:nvPr/>
        </p:nvGrpSpPr>
        <p:grpSpPr>
          <a:xfrm>
            <a:off x="1403582" y="2244070"/>
            <a:ext cx="9384836" cy="3177446"/>
            <a:chOff x="1717675" y="1325349"/>
            <a:chExt cx="8264528" cy="2006814"/>
          </a:xfrm>
        </p:grpSpPr>
        <p:pic>
          <p:nvPicPr>
            <p:cNvPr id="10" name="Picture 11" descr="anim">
              <a:extLst>
                <a:ext uri="{FF2B5EF4-FFF2-40B4-BE49-F238E27FC236}">
                  <a16:creationId xmlns:a16="http://schemas.microsoft.com/office/drawing/2014/main" id="{9A4366CF-EFEF-64FD-3F42-D0952A0023A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4728" y="1778003"/>
              <a:ext cx="7737475" cy="1133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4">
              <a:extLst>
                <a:ext uri="{FF2B5EF4-FFF2-40B4-BE49-F238E27FC236}">
                  <a16:creationId xmlns:a16="http://schemas.microsoft.com/office/drawing/2014/main" id="{52C153AE-48AE-9602-DE46-9BCD2279B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4666" y="2049463"/>
              <a:ext cx="338137" cy="609600"/>
            </a:xfrm>
            <a:prstGeom prst="rect">
              <a:avLst/>
            </a:prstGeom>
            <a:solidFill>
              <a:srgbClr val="FF9900"/>
            </a:solidFill>
            <a:ln w="25400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A2E49BD-45FF-046E-A72B-A2027AF19D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7675" y="1389063"/>
              <a:ext cx="2914650" cy="194310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" name="Text Box 15" descr="Light vertical">
              <a:extLst>
                <a:ext uri="{FF2B5EF4-FFF2-40B4-BE49-F238E27FC236}">
                  <a16:creationId xmlns:a16="http://schemas.microsoft.com/office/drawing/2014/main" id="{97AD38CB-A2DA-4D1F-8AD5-BF80B8362D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2069" y="1325349"/>
              <a:ext cx="18473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1800" dirty="0">
                <a:latin typeface="Verdana" charset="0"/>
                <a:cs typeface="Verdana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C672A65-C9E1-AE9F-424E-A9B016AC95EF}"/>
              </a:ext>
            </a:extLst>
          </p:cNvPr>
          <p:cNvSpPr txBox="1"/>
          <p:nvPr/>
        </p:nvSpPr>
        <p:spPr>
          <a:xfrm>
            <a:off x="2123479" y="5664011"/>
            <a:ext cx="1758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l</a:t>
            </a:r>
            <a:r>
              <a:rPr lang="en-NL" sz="2800" dirty="0"/>
              <a:t>aserkristal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DB690D4-571A-EE82-F5F6-607EC61D59A3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3002694" y="4543425"/>
            <a:ext cx="65681" cy="1120586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C81C6C7-8552-8B1B-5D3E-7845CDCE346E}"/>
              </a:ext>
            </a:extLst>
          </p:cNvPr>
          <p:cNvSpPr txBox="1"/>
          <p:nvPr/>
        </p:nvSpPr>
        <p:spPr>
          <a:xfrm>
            <a:off x="420935" y="5664011"/>
            <a:ext cx="1199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/>
              <a:t>spiegel</a:t>
            </a:r>
            <a:endParaRPr lang="en-NL" sz="28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AAA0965-67BA-5ACE-1953-C50E7064E3E3}"/>
              </a:ext>
            </a:extLst>
          </p:cNvPr>
          <p:cNvCxnSpPr>
            <a:cxnSpLocks/>
          </p:cNvCxnSpPr>
          <p:nvPr/>
        </p:nvCxnSpPr>
        <p:spPr>
          <a:xfrm flipV="1">
            <a:off x="1136514" y="4355777"/>
            <a:ext cx="719897" cy="1308234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2DD4873-9B06-A50E-3019-80DD74D3429B}"/>
              </a:ext>
            </a:extLst>
          </p:cNvPr>
          <p:cNvSpPr txBox="1"/>
          <p:nvPr/>
        </p:nvSpPr>
        <p:spPr>
          <a:xfrm>
            <a:off x="4428591" y="5613748"/>
            <a:ext cx="3174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/>
              <a:t>doorlaatbare spiegel</a:t>
            </a:r>
            <a:endParaRPr lang="en-NL" sz="2800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D755141-9283-82B3-4877-D331E14BCDBB}"/>
              </a:ext>
            </a:extLst>
          </p:cNvPr>
          <p:cNvCxnSpPr>
            <a:cxnSpLocks/>
          </p:cNvCxnSpPr>
          <p:nvPr/>
        </p:nvCxnSpPr>
        <p:spPr>
          <a:xfrm flipH="1" flipV="1">
            <a:off x="4300538" y="4355777"/>
            <a:ext cx="1343025" cy="1197665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8A37A07-5E56-7393-FED7-1644BD72148C}"/>
              </a:ext>
            </a:extLst>
          </p:cNvPr>
          <p:cNvSpPr txBox="1"/>
          <p:nvPr/>
        </p:nvSpPr>
        <p:spPr>
          <a:xfrm>
            <a:off x="6695541" y="2013237"/>
            <a:ext cx="4343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err="1"/>
              <a:t>Femtoseconden</a:t>
            </a:r>
            <a:r>
              <a:rPr lang="nl-NL" sz="2800" dirty="0"/>
              <a:t> laserpulsen</a:t>
            </a:r>
            <a:endParaRPr lang="en-NL" sz="2800" dirty="0"/>
          </a:p>
        </p:txBody>
      </p:sp>
    </p:spTree>
    <p:extLst>
      <p:ext uri="{BB962C8B-B14F-4D97-AF65-F5344CB8AC3E}">
        <p14:creationId xmlns:p14="http://schemas.microsoft.com/office/powerpoint/2010/main" val="2046865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56DA0-7BCD-52E2-7099-A1D136598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>
            <a:extLst>
              <a:ext uri="{FF2B5EF4-FFF2-40B4-BE49-F238E27FC236}">
                <a16:creationId xmlns:a16="http://schemas.microsoft.com/office/drawing/2014/main" id="{044412CB-DBC9-4A3B-F6D4-07F23CF3B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7617A43-8269-15B7-63D7-8D5CEA79535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-250802" y="142854"/>
            <a:ext cx="9331036" cy="682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nl-NL" sz="4000" b="1" dirty="0">
                <a:solidFill>
                  <a:schemeClr val="bg1"/>
                </a:solidFill>
              </a:rPr>
              <a:t>Nog korter?</a:t>
            </a:r>
            <a:endParaRPr lang="nl-NL" sz="1900" b="1" dirty="0">
              <a:solidFill>
                <a:schemeClr val="bg1"/>
              </a:solidFill>
            </a:endParaRPr>
          </a:p>
        </p:txBody>
      </p:sp>
      <p:pic>
        <p:nvPicPr>
          <p:cNvPr id="2" name="Picture 3" descr="Forming_pulses_www">
            <a:extLst>
              <a:ext uri="{FF2B5EF4-FFF2-40B4-BE49-F238E27FC236}">
                <a16:creationId xmlns:a16="http://schemas.microsoft.com/office/drawing/2014/main" id="{FD254849-8A7F-592F-3EAF-C011E8A20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729" y="1187824"/>
            <a:ext cx="66675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 person pushing a wall&#10;&#10;Description automatically generated">
            <a:extLst>
              <a:ext uri="{FF2B5EF4-FFF2-40B4-BE49-F238E27FC236}">
                <a16:creationId xmlns:a16="http://schemas.microsoft.com/office/drawing/2014/main" id="{ED3D7E49-FD71-FDBE-EB79-65546ED815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687"/>
          <a:stretch/>
        </p:blipFill>
        <p:spPr>
          <a:xfrm flipH="1">
            <a:off x="7752229" y="1400819"/>
            <a:ext cx="3696378" cy="490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01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E65E1-573E-A270-473E-8238AB066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>
            <a:extLst>
              <a:ext uri="{FF2B5EF4-FFF2-40B4-BE49-F238E27FC236}">
                <a16:creationId xmlns:a16="http://schemas.microsoft.com/office/drawing/2014/main" id="{A12ACFDB-1BE5-CAF9-9A6A-92FAEFB53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FC03353-F7CE-ECAE-253A-F4EBD9808BF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-270258" y="142854"/>
            <a:ext cx="9331036" cy="682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nl-NL" sz="4000" b="1" dirty="0">
                <a:solidFill>
                  <a:schemeClr val="bg1"/>
                </a:solidFill>
              </a:rPr>
              <a:t>Nog korter?</a:t>
            </a:r>
            <a:endParaRPr lang="nl-NL" sz="1900" b="1" dirty="0">
              <a:solidFill>
                <a:schemeClr val="bg1"/>
              </a:solidFill>
            </a:endParaRPr>
          </a:p>
        </p:txBody>
      </p:sp>
      <p:pic>
        <p:nvPicPr>
          <p:cNvPr id="10" name="Picture 3" descr="Forming_pulses_www">
            <a:extLst>
              <a:ext uri="{FF2B5EF4-FFF2-40B4-BE49-F238E27FC236}">
                <a16:creationId xmlns:a16="http://schemas.microsoft.com/office/drawing/2014/main" id="{C478A6E6-BE27-A317-5BA7-6D9EAC615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brightnessContrast bright="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103" y="1187824"/>
            <a:ext cx="2624447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erson pushing a wall&#10;&#10;Description automatically generated">
            <a:extLst>
              <a:ext uri="{FF2B5EF4-FFF2-40B4-BE49-F238E27FC236}">
                <a16:creationId xmlns:a16="http://schemas.microsoft.com/office/drawing/2014/main" id="{8CE1123A-F819-4586-539A-0A8F2F18C1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687"/>
          <a:stretch/>
        </p:blipFill>
        <p:spPr>
          <a:xfrm flipH="1">
            <a:off x="5666550" y="1187824"/>
            <a:ext cx="3696378" cy="49080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7A46F4-9FE5-EB2F-FF14-46057CA88C73}"/>
              </a:ext>
            </a:extLst>
          </p:cNvPr>
          <p:cNvSpPr txBox="1"/>
          <p:nvPr/>
        </p:nvSpPr>
        <p:spPr>
          <a:xfrm>
            <a:off x="7996136" y="1926077"/>
            <a:ext cx="3548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E</a:t>
            </a:r>
            <a:r>
              <a:rPr lang="en-NL" sz="2800" dirty="0"/>
              <a:t>xtreem ultraviolet ???</a:t>
            </a:r>
          </a:p>
        </p:txBody>
      </p:sp>
    </p:spTree>
    <p:extLst>
      <p:ext uri="{BB962C8B-B14F-4D97-AF65-F5344CB8AC3E}">
        <p14:creationId xmlns:p14="http://schemas.microsoft.com/office/powerpoint/2010/main" val="4292113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309EA-BDD0-CF3C-2E74-F04E1A47E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>
            <a:extLst>
              <a:ext uri="{FF2B5EF4-FFF2-40B4-BE49-F238E27FC236}">
                <a16:creationId xmlns:a16="http://schemas.microsoft.com/office/drawing/2014/main" id="{73ED2F53-1DA6-6652-DEB9-6E14A0145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5FD5674-E5B2-D370-2CED-E5AAAEB5A30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99392" y="142854"/>
            <a:ext cx="11173446" cy="682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nl-NL" sz="4000" b="1" dirty="0">
                <a:solidFill>
                  <a:schemeClr val="bg1"/>
                </a:solidFill>
              </a:rPr>
              <a:t>Korte golflengtes met ‘hoge harmonische generatie’</a:t>
            </a:r>
            <a:endParaRPr lang="nl-NL" sz="1900" b="1" dirty="0">
              <a:solidFill>
                <a:schemeClr val="bg1"/>
              </a:solidFill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60AFE1C5-4702-8EA2-DE7C-616E7104FD22}"/>
              </a:ext>
            </a:extLst>
          </p:cNvPr>
          <p:cNvSpPr>
            <a:spLocks/>
          </p:cNvSpPr>
          <p:nvPr/>
        </p:nvSpPr>
        <p:spPr bwMode="auto">
          <a:xfrm>
            <a:off x="1589479" y="2265363"/>
            <a:ext cx="9144001" cy="261937"/>
          </a:xfrm>
          <a:custGeom>
            <a:avLst/>
            <a:gdLst>
              <a:gd name="T0" fmla="*/ 0 w 4944"/>
              <a:gd name="T1" fmla="*/ 0 h 192"/>
              <a:gd name="T2" fmla="*/ 9144001 w 4944"/>
              <a:gd name="T3" fmla="*/ 261937 h 192"/>
              <a:gd name="T4" fmla="*/ 9144001 w 4944"/>
              <a:gd name="T5" fmla="*/ 0 h 192"/>
              <a:gd name="T6" fmla="*/ 0 w 4944"/>
              <a:gd name="T7" fmla="*/ 261937 h 192"/>
              <a:gd name="T8" fmla="*/ 0 w 4944"/>
              <a:gd name="T9" fmla="*/ 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944" h="192">
                <a:moveTo>
                  <a:pt x="0" y="0"/>
                </a:moveTo>
                <a:lnTo>
                  <a:pt x="4944" y="192"/>
                </a:lnTo>
                <a:lnTo>
                  <a:pt x="4944" y="0"/>
                </a:lnTo>
                <a:lnTo>
                  <a:pt x="0" y="19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39C0B03B-96CC-439F-F176-2000101FED9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794094" y="-297279"/>
            <a:ext cx="118415" cy="5383642"/>
          </a:xfrm>
          <a:prstGeom prst="triangle">
            <a:avLst>
              <a:gd name="adj" fmla="val 50000"/>
            </a:avLst>
          </a:prstGeom>
          <a:solidFill>
            <a:srgbClr val="FD00FF"/>
          </a:solidFill>
          <a:ln w="9525">
            <a:solidFill>
              <a:srgbClr val="FD00FF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GB" altLang="en-NL" sz="1800">
              <a:solidFill>
                <a:srgbClr val="FF3399"/>
              </a:solidFill>
              <a:latin typeface="Arial" panose="020B0604020202020204" pitchFamily="34" charset="0"/>
            </a:endParaRPr>
          </a:p>
        </p:txBody>
      </p:sp>
      <p:sp>
        <p:nvSpPr>
          <p:cNvPr id="6" name="AutoShape 5">
            <a:extLst>
              <a:ext uri="{FF2B5EF4-FFF2-40B4-BE49-F238E27FC236}">
                <a16:creationId xmlns:a16="http://schemas.microsoft.com/office/drawing/2014/main" id="{19EC6951-DA98-632C-F4E7-8A4A601C247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09080" y="2057977"/>
            <a:ext cx="381001" cy="838200"/>
          </a:xfrm>
          <a:prstGeom prst="triangle">
            <a:avLst>
              <a:gd name="adj" fmla="val 50000"/>
            </a:avLst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NL" sz="2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 descr="Light vertical">
            <a:extLst>
              <a:ext uri="{FF2B5EF4-FFF2-40B4-BE49-F238E27FC236}">
                <a16:creationId xmlns:a16="http://schemas.microsoft.com/office/drawing/2014/main" id="{138A808A-0D2A-1669-4387-A809AD798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9080" y="1991522"/>
            <a:ext cx="381000" cy="228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NL" sz="2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 Box 7" descr="Light vertical">
            <a:extLst>
              <a:ext uri="{FF2B5EF4-FFF2-40B4-BE49-F238E27FC236}">
                <a16:creationId xmlns:a16="http://schemas.microsoft.com/office/drawing/2014/main" id="{BF2E1D5B-7A0B-B4CC-0145-21FFD0A80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2" y="3047205"/>
            <a:ext cx="32321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NL" sz="2000" dirty="0">
                <a:solidFill>
                  <a:srgbClr val="000000"/>
                </a:solidFill>
                <a:latin typeface="Arial" panose="020B0604020202020204" pitchFamily="34" charset="0"/>
              </a:rPr>
              <a:t>focus </a:t>
            </a:r>
            <a:r>
              <a:rPr lang="en-US" altLang="en-NL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korte</a:t>
            </a:r>
            <a:r>
              <a:rPr lang="en-US" altLang="en-NL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NL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puls</a:t>
            </a:r>
            <a:r>
              <a:rPr lang="en-US" altLang="en-NL" sz="2000" dirty="0">
                <a:solidFill>
                  <a:srgbClr val="000000"/>
                </a:solidFill>
                <a:latin typeface="Arial" panose="020B0604020202020204" pitchFamily="34" charset="0"/>
              </a:rPr>
              <a:t> 800 nm</a:t>
            </a:r>
          </a:p>
        </p:txBody>
      </p:sp>
      <p:sp>
        <p:nvSpPr>
          <p:cNvPr id="10" name="Text Box 8" descr="Light vertical">
            <a:extLst>
              <a:ext uri="{FF2B5EF4-FFF2-40B4-BE49-F238E27FC236}">
                <a16:creationId xmlns:a16="http://schemas.microsoft.com/office/drawing/2014/main" id="{D9ED06A3-229D-A178-9A85-DAAB00F3E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4617" y="2930525"/>
            <a:ext cx="32321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NL" sz="2000" b="1" dirty="0" err="1">
                <a:solidFill>
                  <a:srgbClr val="FD00FF"/>
                </a:solidFill>
                <a:latin typeface="Arial" panose="020B0604020202020204" pitchFamily="34" charset="0"/>
              </a:rPr>
              <a:t>Extreem</a:t>
            </a:r>
            <a:r>
              <a:rPr lang="en-US" altLang="en-NL" sz="2000" b="1" dirty="0">
                <a:solidFill>
                  <a:srgbClr val="FD00FF"/>
                </a:solidFill>
                <a:latin typeface="Arial" panose="020B0604020202020204" pitchFamily="34" charset="0"/>
              </a:rPr>
              <a:t> ultraviolet! (XUV)</a:t>
            </a:r>
          </a:p>
        </p:txBody>
      </p:sp>
      <p:sp>
        <p:nvSpPr>
          <p:cNvPr id="12" name="Text Box 16" descr="Light vertical">
            <a:extLst>
              <a:ext uri="{FF2B5EF4-FFF2-40B4-BE49-F238E27FC236}">
                <a16:creationId xmlns:a16="http://schemas.microsoft.com/office/drawing/2014/main" id="{8D84B15E-DEFD-7ED8-67EF-4B67BC70F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4910" y="2930525"/>
            <a:ext cx="285687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Intensiteit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≥10</a:t>
            </a:r>
            <a:r>
              <a:rPr lang="en-US" altLang="en-US" sz="20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14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W/cm</a:t>
            </a:r>
            <a:r>
              <a:rPr lang="en-US" altLang="en-US" sz="20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3" name="Text Box 7" descr="Light vertical">
            <a:extLst>
              <a:ext uri="{FF2B5EF4-FFF2-40B4-BE49-F238E27FC236}">
                <a16:creationId xmlns:a16="http://schemas.microsoft.com/office/drawing/2014/main" id="{B16E3543-7BDE-0D7E-2184-1D73751BD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3492" y="1496376"/>
            <a:ext cx="2895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NL" sz="2000" dirty="0">
                <a:solidFill>
                  <a:srgbClr val="000000"/>
                </a:solidFill>
                <a:latin typeface="Arial" panose="020B0604020202020204" pitchFamily="34" charset="0"/>
              </a:rPr>
              <a:t>Argon gas </a:t>
            </a:r>
            <a:r>
              <a:rPr lang="en-US" altLang="en-NL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puls</a:t>
            </a:r>
            <a:endParaRPr lang="en-US" altLang="en-NL" sz="2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753D01-299C-0C0A-E367-B99027F1F20E}"/>
              </a:ext>
            </a:extLst>
          </p:cNvPr>
          <p:cNvSpPr/>
          <p:nvPr/>
        </p:nvSpPr>
        <p:spPr>
          <a:xfrm>
            <a:off x="0" y="2261968"/>
            <a:ext cx="1350498" cy="2794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5297DF53-2803-4288-A174-CCA3CED40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48" y="1561306"/>
            <a:ext cx="1123950" cy="569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8A0C3731-9D8C-295F-CBAC-CD6A7819D01F}"/>
              </a:ext>
            </a:extLst>
          </p:cNvPr>
          <p:cNvSpPr/>
          <p:nvPr/>
        </p:nvSpPr>
        <p:spPr>
          <a:xfrm>
            <a:off x="1350498" y="1870295"/>
            <a:ext cx="238981" cy="104616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aphicFrame>
        <p:nvGraphicFramePr>
          <p:cNvPr id="16" name="Object 1">
            <a:extLst>
              <a:ext uri="{FF2B5EF4-FFF2-40B4-BE49-F238E27FC236}">
                <a16:creationId xmlns:a16="http://schemas.microsoft.com/office/drawing/2014/main" id="{FB8BC171-94DA-4135-CA2D-2BD956356C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6865870"/>
              </p:ext>
            </p:extLst>
          </p:nvPr>
        </p:nvGraphicFramePr>
        <p:xfrm>
          <a:off x="1895477" y="4287842"/>
          <a:ext cx="13335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33500" imgH="889000" progId="Equation.3">
                  <p:embed/>
                </p:oleObj>
              </mc:Choice>
              <mc:Fallback>
                <p:oleObj name="Equation" r:id="rId4" imgW="1333500" imgH="889000" progId="Equation.3">
                  <p:embed/>
                  <p:pic>
                    <p:nvPicPr>
                      <p:cNvPr id="7" name="Object 1">
                        <a:extLst>
                          <a:ext uri="{FF2B5EF4-FFF2-40B4-BE49-F238E27FC236}">
                            <a16:creationId xmlns:a16="http://schemas.microsoft.com/office/drawing/2014/main" id="{142B3AE1-9628-86F7-206E-005FC10D71A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5477" y="4287842"/>
                        <a:ext cx="1333500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12">
            <a:extLst>
              <a:ext uri="{FF2B5EF4-FFF2-40B4-BE49-F238E27FC236}">
                <a16:creationId xmlns:a16="http://schemas.microsoft.com/office/drawing/2014/main" id="{5352C248-AE29-2F6B-D93F-610EB782A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2" y="4506917"/>
            <a:ext cx="5514266" cy="4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FF0000"/>
              </a:buClr>
              <a:buSzPct val="100000"/>
            </a:pPr>
            <a:r>
              <a:rPr lang="en-GB" altLang="en-NL" sz="2000" b="1" dirty="0" err="1">
                <a:latin typeface="Verdana" panose="020B0604030504040204" pitchFamily="34" charset="0"/>
              </a:rPr>
              <a:t>Dus</a:t>
            </a:r>
            <a:r>
              <a:rPr lang="en-GB" altLang="en-NL" sz="2000" b="1" dirty="0">
                <a:latin typeface="Verdana" panose="020B0604030504040204" pitchFamily="34" charset="0"/>
              </a:rPr>
              <a:t> 10</a:t>
            </a:r>
            <a:r>
              <a:rPr lang="en-GB" altLang="en-NL" sz="2000" b="1" baseline="30000" dirty="0">
                <a:latin typeface="Verdana" panose="020B0604030504040204" pitchFamily="34" charset="0"/>
              </a:rPr>
              <a:t>14</a:t>
            </a:r>
            <a:r>
              <a:rPr lang="en-GB" altLang="en-NL" sz="2000" b="1" dirty="0">
                <a:latin typeface="Verdana" panose="020B0604030504040204" pitchFamily="34" charset="0"/>
              </a:rPr>
              <a:t> W/cm</a:t>
            </a:r>
            <a:r>
              <a:rPr lang="en-GB" altLang="en-NL" sz="2000" b="1" baseline="30000" dirty="0">
                <a:latin typeface="Verdana" panose="020B0604030504040204" pitchFamily="34" charset="0"/>
              </a:rPr>
              <a:t>2</a:t>
            </a:r>
            <a:r>
              <a:rPr lang="en-GB" altLang="en-NL" sz="2000" b="1" dirty="0">
                <a:latin typeface="Verdana" panose="020B0604030504040204" pitchFamily="34" charset="0"/>
              </a:rPr>
              <a:t> = 2.75x10</a:t>
            </a:r>
            <a:r>
              <a:rPr lang="en-GB" altLang="en-NL" sz="2000" b="1" baseline="30000" dirty="0">
                <a:latin typeface="Verdana" panose="020B0604030504040204" pitchFamily="34" charset="0"/>
              </a:rPr>
              <a:t>11</a:t>
            </a:r>
            <a:r>
              <a:rPr lang="en-GB" altLang="en-NL" sz="2000" b="1" dirty="0">
                <a:latin typeface="Verdana" panose="020B0604030504040204" pitchFamily="34" charset="0"/>
              </a:rPr>
              <a:t> V/m</a:t>
            </a:r>
          </a:p>
        </p:txBody>
      </p:sp>
    </p:spTree>
    <p:extLst>
      <p:ext uri="{BB962C8B-B14F-4D97-AF65-F5344CB8AC3E}">
        <p14:creationId xmlns:p14="http://schemas.microsoft.com/office/powerpoint/2010/main" val="2724023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B34CD-B1DC-9CB0-891A-75E1BA2AE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>
            <a:extLst>
              <a:ext uri="{FF2B5EF4-FFF2-40B4-BE49-F238E27FC236}">
                <a16:creationId xmlns:a16="http://schemas.microsoft.com/office/drawing/2014/main" id="{73369A1B-A0EA-837E-2948-2C78FDE4B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197EDE4-9709-07A6-1BAF-D9D617DD6EB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99392" y="142854"/>
            <a:ext cx="11173446" cy="682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nl-NL" sz="4000" b="1" dirty="0">
                <a:solidFill>
                  <a:schemeClr val="bg1"/>
                </a:solidFill>
              </a:rPr>
              <a:t>Korte golflengtes met ‘hoge harmonische generatie’</a:t>
            </a:r>
            <a:endParaRPr lang="nl-NL" sz="1900" b="1" dirty="0">
              <a:solidFill>
                <a:schemeClr val="bg1"/>
              </a:solidFill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CB26EE38-39FA-4782-3CC2-16894A827CAC}"/>
              </a:ext>
            </a:extLst>
          </p:cNvPr>
          <p:cNvSpPr>
            <a:spLocks/>
          </p:cNvSpPr>
          <p:nvPr/>
        </p:nvSpPr>
        <p:spPr bwMode="auto">
          <a:xfrm>
            <a:off x="1589479" y="2265363"/>
            <a:ext cx="9144001" cy="261937"/>
          </a:xfrm>
          <a:custGeom>
            <a:avLst/>
            <a:gdLst>
              <a:gd name="T0" fmla="*/ 0 w 4944"/>
              <a:gd name="T1" fmla="*/ 0 h 192"/>
              <a:gd name="T2" fmla="*/ 9144001 w 4944"/>
              <a:gd name="T3" fmla="*/ 261937 h 192"/>
              <a:gd name="T4" fmla="*/ 9144001 w 4944"/>
              <a:gd name="T5" fmla="*/ 0 h 192"/>
              <a:gd name="T6" fmla="*/ 0 w 4944"/>
              <a:gd name="T7" fmla="*/ 261937 h 192"/>
              <a:gd name="T8" fmla="*/ 0 w 4944"/>
              <a:gd name="T9" fmla="*/ 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944" h="192">
                <a:moveTo>
                  <a:pt x="0" y="0"/>
                </a:moveTo>
                <a:lnTo>
                  <a:pt x="4944" y="192"/>
                </a:lnTo>
                <a:lnTo>
                  <a:pt x="4944" y="0"/>
                </a:lnTo>
                <a:lnTo>
                  <a:pt x="0" y="19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7D6EB35D-D936-522D-CD4F-4E951FDEA9B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794094" y="-297279"/>
            <a:ext cx="118415" cy="5383642"/>
          </a:xfrm>
          <a:prstGeom prst="triangle">
            <a:avLst>
              <a:gd name="adj" fmla="val 50000"/>
            </a:avLst>
          </a:prstGeom>
          <a:solidFill>
            <a:srgbClr val="FD00FF"/>
          </a:solidFill>
          <a:ln w="9525">
            <a:solidFill>
              <a:srgbClr val="FD00FF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GB" altLang="en-NL" sz="1800">
              <a:solidFill>
                <a:srgbClr val="FF3399"/>
              </a:solidFill>
              <a:latin typeface="Arial" panose="020B0604020202020204" pitchFamily="34" charset="0"/>
            </a:endParaRPr>
          </a:p>
        </p:txBody>
      </p:sp>
      <p:sp>
        <p:nvSpPr>
          <p:cNvPr id="6" name="AutoShape 5">
            <a:extLst>
              <a:ext uri="{FF2B5EF4-FFF2-40B4-BE49-F238E27FC236}">
                <a16:creationId xmlns:a16="http://schemas.microsoft.com/office/drawing/2014/main" id="{ECDC3A17-101C-9360-4A8E-DC7CBC5D1FB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09080" y="2057977"/>
            <a:ext cx="381001" cy="838200"/>
          </a:xfrm>
          <a:prstGeom prst="triangle">
            <a:avLst>
              <a:gd name="adj" fmla="val 50000"/>
            </a:avLst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NL" sz="2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 descr="Light vertical">
            <a:extLst>
              <a:ext uri="{FF2B5EF4-FFF2-40B4-BE49-F238E27FC236}">
                <a16:creationId xmlns:a16="http://schemas.microsoft.com/office/drawing/2014/main" id="{CA6814FD-31AF-C8D7-58FA-5ABA06501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9080" y="1991522"/>
            <a:ext cx="381000" cy="228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NL" sz="2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 Box 7" descr="Light vertical">
            <a:extLst>
              <a:ext uri="{FF2B5EF4-FFF2-40B4-BE49-F238E27FC236}">
                <a16:creationId xmlns:a16="http://schemas.microsoft.com/office/drawing/2014/main" id="{E81ED0C5-472C-CB07-7957-41A950D64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2" y="3047205"/>
            <a:ext cx="32321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NL" sz="2000" dirty="0">
                <a:solidFill>
                  <a:srgbClr val="000000"/>
                </a:solidFill>
                <a:latin typeface="Arial" panose="020B0604020202020204" pitchFamily="34" charset="0"/>
              </a:rPr>
              <a:t>focus </a:t>
            </a:r>
            <a:r>
              <a:rPr lang="en-US" altLang="en-NL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korte</a:t>
            </a:r>
            <a:r>
              <a:rPr lang="en-US" altLang="en-NL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NL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puls</a:t>
            </a:r>
            <a:r>
              <a:rPr lang="en-US" altLang="en-NL" sz="2000" dirty="0">
                <a:solidFill>
                  <a:srgbClr val="000000"/>
                </a:solidFill>
                <a:latin typeface="Arial" panose="020B0604020202020204" pitchFamily="34" charset="0"/>
              </a:rPr>
              <a:t> 800 nm</a:t>
            </a:r>
          </a:p>
        </p:txBody>
      </p:sp>
      <p:sp>
        <p:nvSpPr>
          <p:cNvPr id="10" name="Text Box 8" descr="Light vertical">
            <a:extLst>
              <a:ext uri="{FF2B5EF4-FFF2-40B4-BE49-F238E27FC236}">
                <a16:creationId xmlns:a16="http://schemas.microsoft.com/office/drawing/2014/main" id="{057834B1-C378-FD68-93B6-389482F87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4617" y="2930525"/>
            <a:ext cx="32321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NL" sz="2000" b="1" dirty="0" err="1">
                <a:solidFill>
                  <a:srgbClr val="FD00FF"/>
                </a:solidFill>
                <a:latin typeface="Arial" panose="020B0604020202020204" pitchFamily="34" charset="0"/>
              </a:rPr>
              <a:t>Extreem</a:t>
            </a:r>
            <a:r>
              <a:rPr lang="en-US" altLang="en-NL" sz="2000" b="1" dirty="0">
                <a:solidFill>
                  <a:srgbClr val="FD00FF"/>
                </a:solidFill>
                <a:latin typeface="Arial" panose="020B0604020202020204" pitchFamily="34" charset="0"/>
              </a:rPr>
              <a:t> ultraviolet! (XUV)</a:t>
            </a:r>
          </a:p>
        </p:txBody>
      </p:sp>
      <p:sp>
        <p:nvSpPr>
          <p:cNvPr id="12" name="Text Box 16" descr="Light vertical">
            <a:extLst>
              <a:ext uri="{FF2B5EF4-FFF2-40B4-BE49-F238E27FC236}">
                <a16:creationId xmlns:a16="http://schemas.microsoft.com/office/drawing/2014/main" id="{8E9E5A75-C20A-488F-1B1F-F18C893D9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4910" y="2930525"/>
            <a:ext cx="285687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Intensiteit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≥10</a:t>
            </a:r>
            <a:r>
              <a:rPr lang="en-US" altLang="en-US" sz="20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14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W/cm</a:t>
            </a:r>
            <a:r>
              <a:rPr lang="en-US" altLang="en-US" sz="20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3" name="Text Box 7" descr="Light vertical">
            <a:extLst>
              <a:ext uri="{FF2B5EF4-FFF2-40B4-BE49-F238E27FC236}">
                <a16:creationId xmlns:a16="http://schemas.microsoft.com/office/drawing/2014/main" id="{FEB3AF5D-5B47-2A6A-0B28-D48DA4721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3492" y="1496376"/>
            <a:ext cx="2895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NL" sz="2000" dirty="0">
                <a:solidFill>
                  <a:srgbClr val="000000"/>
                </a:solidFill>
                <a:latin typeface="Arial" panose="020B0604020202020204" pitchFamily="34" charset="0"/>
              </a:rPr>
              <a:t>Argon gas </a:t>
            </a:r>
            <a:r>
              <a:rPr lang="en-US" altLang="en-NL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puls</a:t>
            </a:r>
            <a:endParaRPr lang="en-US" altLang="en-NL" sz="2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B2DE9C-9B88-D587-5943-78950BAC4F85}"/>
              </a:ext>
            </a:extLst>
          </p:cNvPr>
          <p:cNvSpPr/>
          <p:nvPr/>
        </p:nvSpPr>
        <p:spPr>
          <a:xfrm>
            <a:off x="0" y="2261968"/>
            <a:ext cx="1350498" cy="2794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E5EEDC19-8B71-516B-33BE-12D21CB0B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48" y="1561306"/>
            <a:ext cx="1123950" cy="569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36108BE-5A12-C3E5-986B-D91124C58519}"/>
              </a:ext>
            </a:extLst>
          </p:cNvPr>
          <p:cNvSpPr/>
          <p:nvPr/>
        </p:nvSpPr>
        <p:spPr>
          <a:xfrm>
            <a:off x="1350498" y="1870295"/>
            <a:ext cx="238981" cy="104616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aphicFrame>
        <p:nvGraphicFramePr>
          <p:cNvPr id="16" name="Object 1">
            <a:extLst>
              <a:ext uri="{FF2B5EF4-FFF2-40B4-BE49-F238E27FC236}">
                <a16:creationId xmlns:a16="http://schemas.microsoft.com/office/drawing/2014/main" id="{938143FB-B7A6-FDBC-748A-42B7CFDD14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95477" y="4287842"/>
          <a:ext cx="13335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33500" imgH="889000" progId="Equation.3">
                  <p:embed/>
                </p:oleObj>
              </mc:Choice>
              <mc:Fallback>
                <p:oleObj name="Equation" r:id="rId4" imgW="1333500" imgH="889000" progId="Equation.3">
                  <p:embed/>
                  <p:pic>
                    <p:nvPicPr>
                      <p:cNvPr id="16" name="Object 1">
                        <a:extLst>
                          <a:ext uri="{FF2B5EF4-FFF2-40B4-BE49-F238E27FC236}">
                            <a16:creationId xmlns:a16="http://schemas.microsoft.com/office/drawing/2014/main" id="{FB8BC171-94DA-4135-CA2D-2BD956356C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5477" y="4287842"/>
                        <a:ext cx="1333500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12">
            <a:extLst>
              <a:ext uri="{FF2B5EF4-FFF2-40B4-BE49-F238E27FC236}">
                <a16:creationId xmlns:a16="http://schemas.microsoft.com/office/drawing/2014/main" id="{D1737EA7-32D2-1A40-C528-F4336C37B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2" y="4506917"/>
            <a:ext cx="5514266" cy="4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FF0000"/>
              </a:buClr>
              <a:buSzPct val="100000"/>
            </a:pPr>
            <a:r>
              <a:rPr lang="en-GB" altLang="en-NL" sz="2000" b="1" dirty="0" err="1">
                <a:latin typeface="Verdana" panose="020B0604030504040204" pitchFamily="34" charset="0"/>
              </a:rPr>
              <a:t>Dus</a:t>
            </a:r>
            <a:r>
              <a:rPr lang="en-GB" altLang="en-NL" sz="2000" b="1" dirty="0">
                <a:latin typeface="Verdana" panose="020B0604030504040204" pitchFamily="34" charset="0"/>
              </a:rPr>
              <a:t> 10</a:t>
            </a:r>
            <a:r>
              <a:rPr lang="en-GB" altLang="en-NL" sz="2000" b="1" baseline="30000" dirty="0">
                <a:latin typeface="Verdana" panose="020B0604030504040204" pitchFamily="34" charset="0"/>
              </a:rPr>
              <a:t>14</a:t>
            </a:r>
            <a:r>
              <a:rPr lang="en-GB" altLang="en-NL" sz="2000" b="1" dirty="0">
                <a:latin typeface="Verdana" panose="020B0604030504040204" pitchFamily="34" charset="0"/>
              </a:rPr>
              <a:t> W/cm</a:t>
            </a:r>
            <a:r>
              <a:rPr lang="en-GB" altLang="en-NL" sz="2000" b="1" baseline="30000" dirty="0">
                <a:latin typeface="Verdana" panose="020B0604030504040204" pitchFamily="34" charset="0"/>
              </a:rPr>
              <a:t>2</a:t>
            </a:r>
            <a:r>
              <a:rPr lang="en-GB" altLang="en-NL" sz="2000" b="1" dirty="0">
                <a:latin typeface="Verdana" panose="020B0604030504040204" pitchFamily="34" charset="0"/>
              </a:rPr>
              <a:t> = 2.75x10</a:t>
            </a:r>
            <a:r>
              <a:rPr lang="en-GB" altLang="en-NL" sz="2000" b="1" baseline="30000" dirty="0">
                <a:latin typeface="Verdana" panose="020B0604030504040204" pitchFamily="34" charset="0"/>
              </a:rPr>
              <a:t>11</a:t>
            </a:r>
            <a:r>
              <a:rPr lang="en-GB" altLang="en-NL" sz="2000" b="1" dirty="0">
                <a:latin typeface="Verdana" panose="020B0604030504040204" pitchFamily="34" charset="0"/>
              </a:rPr>
              <a:t> V/m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868FBC-D92C-C74D-A434-1CC59AA8B237}"/>
              </a:ext>
            </a:extLst>
          </p:cNvPr>
          <p:cNvSpPr txBox="1"/>
          <p:nvPr/>
        </p:nvSpPr>
        <p:spPr>
          <a:xfrm>
            <a:off x="3777046" y="5195896"/>
            <a:ext cx="55142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/>
              <a:t>10 000 000 sterker dan bliksem!</a:t>
            </a:r>
          </a:p>
        </p:txBody>
      </p:sp>
      <p:pic>
        <p:nvPicPr>
          <p:cNvPr id="18" name="Picture 17" descr="Lightning striking lightning striking a city&#10;&#10;Description automatically generated">
            <a:extLst>
              <a:ext uri="{FF2B5EF4-FFF2-40B4-BE49-F238E27FC236}">
                <a16:creationId xmlns:a16="http://schemas.microsoft.com/office/drawing/2014/main" id="{1CD428DD-D073-FEF2-3C7D-C2EC0251E8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531" y="1970036"/>
            <a:ext cx="3071466" cy="383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771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7E1D7-71D7-5B88-5E3C-263204214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>
            <a:extLst>
              <a:ext uri="{FF2B5EF4-FFF2-40B4-BE49-F238E27FC236}">
                <a16:creationId xmlns:a16="http://schemas.microsoft.com/office/drawing/2014/main" id="{1B14E7C7-C484-8712-7428-CF7B9C5F7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FCDAA4B-0599-1394-F18E-86749EC22A4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013797" y="142854"/>
            <a:ext cx="9331036" cy="682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nl-NL" sz="4000" b="1" dirty="0">
                <a:solidFill>
                  <a:schemeClr val="bg1"/>
                </a:solidFill>
              </a:rPr>
              <a:t>Focus in lucht … (demonstratie bij ARCNL)</a:t>
            </a:r>
            <a:endParaRPr lang="nl-NL" sz="1900" b="1" dirty="0">
              <a:solidFill>
                <a:schemeClr val="bg1"/>
              </a:solidFill>
            </a:endParaRPr>
          </a:p>
        </p:txBody>
      </p:sp>
      <p:pic>
        <p:nvPicPr>
          <p:cNvPr id="2" name="IMG_3285.MOV">
            <a:hlinkClick r:id="" action="ppaction://media"/>
            <a:extLst>
              <a:ext uri="{FF2B5EF4-FFF2-40B4-BE49-F238E27FC236}">
                <a16:creationId xmlns:a16="http://schemas.microsoft.com/office/drawing/2014/main" id="{6C1BF727-DA1B-62F0-E1CD-16ED19FC67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081" y="157164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1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A1670-82CC-3AD4-C6C6-F4D080BBE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>
            <a:extLst>
              <a:ext uri="{FF2B5EF4-FFF2-40B4-BE49-F238E27FC236}">
                <a16:creationId xmlns:a16="http://schemas.microsoft.com/office/drawing/2014/main" id="{6B0E81D8-29B1-50B9-F955-BBF5F6334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D119B3C-4E26-A735-0506-E0CFD5C3CC0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99392" y="142854"/>
            <a:ext cx="11726024" cy="682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nl-NL" sz="4000" b="1" dirty="0">
                <a:solidFill>
                  <a:schemeClr val="bg1"/>
                </a:solidFill>
              </a:rPr>
              <a:t>Komen alle benen van een paard tegelijk van de grond ?</a:t>
            </a:r>
            <a:endParaRPr lang="nl-NL" sz="19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A person riding a horse&#10;&#10;Description automatically generated">
            <a:extLst>
              <a:ext uri="{FF2B5EF4-FFF2-40B4-BE49-F238E27FC236}">
                <a16:creationId xmlns:a16="http://schemas.microsoft.com/office/drawing/2014/main" id="{E38551C1-A27C-ACFE-2DF0-034A09922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86" y="2217040"/>
            <a:ext cx="3621743" cy="27163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F406D9-7C61-E130-368C-3D5A6E52B816}"/>
              </a:ext>
            </a:extLst>
          </p:cNvPr>
          <p:cNvSpPr txBox="1"/>
          <p:nvPr/>
        </p:nvSpPr>
        <p:spPr>
          <a:xfrm>
            <a:off x="315822" y="5237273"/>
            <a:ext cx="44884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/>
              <a:t>Foto door Edweard Muybridge, in de USA</a:t>
            </a:r>
          </a:p>
          <a:p>
            <a:r>
              <a:rPr lang="en-NL" sz="2000" dirty="0"/>
              <a:t>(eigenlijk in 1878)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099C3C-EE69-6A27-55AA-D08DCA3F851D}"/>
              </a:ext>
            </a:extLst>
          </p:cNvPr>
          <p:cNvSpPr txBox="1"/>
          <p:nvPr/>
        </p:nvSpPr>
        <p:spPr>
          <a:xfrm>
            <a:off x="1458213" y="1349696"/>
            <a:ext cx="1584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600" dirty="0"/>
              <a:t>In 1872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C5E22C-6FF6-9273-F204-1030682921E1}"/>
              </a:ext>
            </a:extLst>
          </p:cNvPr>
          <p:cNvSpPr txBox="1"/>
          <p:nvPr/>
        </p:nvSpPr>
        <p:spPr>
          <a:xfrm>
            <a:off x="4506291" y="1769352"/>
            <a:ext cx="4270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milliseconde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= 0.001 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4082AB-1EDA-CFD2-9951-208E7E103320}"/>
              </a:ext>
            </a:extLst>
          </p:cNvPr>
          <p:cNvSpPr txBox="1"/>
          <p:nvPr/>
        </p:nvSpPr>
        <p:spPr>
          <a:xfrm>
            <a:off x="5202487" y="1213097"/>
            <a:ext cx="2853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seconde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= 1 s</a:t>
            </a:r>
          </a:p>
        </p:txBody>
      </p:sp>
    </p:spTree>
    <p:extLst>
      <p:ext uri="{BB962C8B-B14F-4D97-AF65-F5344CB8AC3E}">
        <p14:creationId xmlns:p14="http://schemas.microsoft.com/office/powerpoint/2010/main" val="2373068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2DC99-FA85-79C9-6DCE-28379593C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>
            <a:extLst>
              <a:ext uri="{FF2B5EF4-FFF2-40B4-BE49-F238E27FC236}">
                <a16:creationId xmlns:a16="http://schemas.microsoft.com/office/drawing/2014/main" id="{B9F1987F-6234-C187-0D07-E5B0547A8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62CD9E6-2CAD-6085-DDE1-F3B494E81AD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99392" y="142854"/>
            <a:ext cx="9331036" cy="682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nl-NL" sz="4000" b="1" dirty="0" err="1">
                <a:solidFill>
                  <a:schemeClr val="bg1"/>
                </a:solidFill>
              </a:rPr>
              <a:t>Attoseconden</a:t>
            </a:r>
            <a:r>
              <a:rPr lang="nl-NL" sz="4000" b="1" dirty="0">
                <a:solidFill>
                  <a:schemeClr val="bg1"/>
                </a:solidFill>
              </a:rPr>
              <a:t> pulsen maken: “HHG”</a:t>
            </a:r>
            <a:endParaRPr lang="nl-NL" sz="1900" b="1" dirty="0">
              <a:solidFill>
                <a:schemeClr val="bg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B3164EA-FDDC-2387-34C7-B3863D33BA2E}"/>
              </a:ext>
            </a:extLst>
          </p:cNvPr>
          <p:cNvSpPr/>
          <p:nvPr/>
        </p:nvSpPr>
        <p:spPr>
          <a:xfrm>
            <a:off x="1350162" y="2061142"/>
            <a:ext cx="9868916" cy="2263630"/>
          </a:xfrm>
          <a:custGeom>
            <a:avLst/>
            <a:gdLst>
              <a:gd name="connsiteX0" fmla="*/ 0 w 7152640"/>
              <a:gd name="connsiteY0" fmla="*/ 1788169 h 3596650"/>
              <a:gd name="connsiteX1" fmla="*/ 1798320 w 7152640"/>
              <a:gd name="connsiteY1" fmla="*/ 9 h 3596650"/>
              <a:gd name="connsiteX2" fmla="*/ 3576320 w 7152640"/>
              <a:gd name="connsiteY2" fmla="*/ 1808489 h 3596650"/>
              <a:gd name="connsiteX3" fmla="*/ 5364480 w 7152640"/>
              <a:gd name="connsiteY3" fmla="*/ 3596649 h 3596650"/>
              <a:gd name="connsiteX4" fmla="*/ 7152640 w 7152640"/>
              <a:gd name="connsiteY4" fmla="*/ 1798329 h 3596650"/>
              <a:gd name="connsiteX0" fmla="*/ 0 w 7152640"/>
              <a:gd name="connsiteY0" fmla="*/ 1788169 h 3596650"/>
              <a:gd name="connsiteX1" fmla="*/ 1798320 w 7152640"/>
              <a:gd name="connsiteY1" fmla="*/ 9 h 3596650"/>
              <a:gd name="connsiteX2" fmla="*/ 3576320 w 7152640"/>
              <a:gd name="connsiteY2" fmla="*/ 1808489 h 3596650"/>
              <a:gd name="connsiteX3" fmla="*/ 5364480 w 7152640"/>
              <a:gd name="connsiteY3" fmla="*/ 3596649 h 3596650"/>
              <a:gd name="connsiteX4" fmla="*/ 7152640 w 7152640"/>
              <a:gd name="connsiteY4" fmla="*/ 1798329 h 3596650"/>
              <a:gd name="connsiteX0" fmla="*/ 0 w 7152640"/>
              <a:gd name="connsiteY0" fmla="*/ 1788169 h 3596650"/>
              <a:gd name="connsiteX1" fmla="*/ 1798320 w 7152640"/>
              <a:gd name="connsiteY1" fmla="*/ 9 h 3596650"/>
              <a:gd name="connsiteX2" fmla="*/ 3576320 w 7152640"/>
              <a:gd name="connsiteY2" fmla="*/ 1808489 h 3596650"/>
              <a:gd name="connsiteX3" fmla="*/ 5364480 w 7152640"/>
              <a:gd name="connsiteY3" fmla="*/ 3596649 h 3596650"/>
              <a:gd name="connsiteX4" fmla="*/ 7152640 w 7152640"/>
              <a:gd name="connsiteY4" fmla="*/ 1798329 h 3596650"/>
              <a:gd name="connsiteX0" fmla="*/ 0 w 7152640"/>
              <a:gd name="connsiteY0" fmla="*/ 1788169 h 3596649"/>
              <a:gd name="connsiteX1" fmla="*/ 1798320 w 7152640"/>
              <a:gd name="connsiteY1" fmla="*/ 9 h 3596649"/>
              <a:gd name="connsiteX2" fmla="*/ 3576320 w 7152640"/>
              <a:gd name="connsiteY2" fmla="*/ 1808489 h 3596649"/>
              <a:gd name="connsiteX3" fmla="*/ 5364480 w 7152640"/>
              <a:gd name="connsiteY3" fmla="*/ 3596649 h 3596649"/>
              <a:gd name="connsiteX4" fmla="*/ 7152640 w 7152640"/>
              <a:gd name="connsiteY4" fmla="*/ 1798329 h 3596649"/>
              <a:gd name="connsiteX0" fmla="*/ 0 w 7152640"/>
              <a:gd name="connsiteY0" fmla="*/ 1788178 h 3596658"/>
              <a:gd name="connsiteX1" fmla="*/ 1798320 w 7152640"/>
              <a:gd name="connsiteY1" fmla="*/ 18 h 3596658"/>
              <a:gd name="connsiteX2" fmla="*/ 3576320 w 7152640"/>
              <a:gd name="connsiteY2" fmla="*/ 1808498 h 3596658"/>
              <a:gd name="connsiteX3" fmla="*/ 5364480 w 7152640"/>
              <a:gd name="connsiteY3" fmla="*/ 3596658 h 3596658"/>
              <a:gd name="connsiteX4" fmla="*/ 7152640 w 7152640"/>
              <a:gd name="connsiteY4" fmla="*/ 1798338 h 3596658"/>
              <a:gd name="connsiteX0" fmla="*/ 0 w 7152640"/>
              <a:gd name="connsiteY0" fmla="*/ 1788170 h 3596650"/>
              <a:gd name="connsiteX1" fmla="*/ 1798320 w 7152640"/>
              <a:gd name="connsiteY1" fmla="*/ 10 h 3596650"/>
              <a:gd name="connsiteX2" fmla="*/ 3576320 w 7152640"/>
              <a:gd name="connsiteY2" fmla="*/ 1808490 h 3596650"/>
              <a:gd name="connsiteX3" fmla="*/ 5364480 w 7152640"/>
              <a:gd name="connsiteY3" fmla="*/ 3596650 h 3596650"/>
              <a:gd name="connsiteX4" fmla="*/ 7152640 w 7152640"/>
              <a:gd name="connsiteY4" fmla="*/ 1798330 h 359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2640" h="3596650">
                <a:moveTo>
                  <a:pt x="0" y="1788170"/>
                </a:moveTo>
                <a:cubicBezTo>
                  <a:pt x="601133" y="892396"/>
                  <a:pt x="1161627" y="-3377"/>
                  <a:pt x="1798320" y="10"/>
                </a:cubicBezTo>
                <a:cubicBezTo>
                  <a:pt x="2435013" y="3397"/>
                  <a:pt x="3576320" y="1808490"/>
                  <a:pt x="3576320" y="1808490"/>
                </a:cubicBezTo>
                <a:cubicBezTo>
                  <a:pt x="3662680" y="1920250"/>
                  <a:pt x="4656667" y="3578023"/>
                  <a:pt x="5364480" y="3596650"/>
                </a:cubicBezTo>
                <a:cubicBezTo>
                  <a:pt x="5960533" y="3594957"/>
                  <a:pt x="6556586" y="2696643"/>
                  <a:pt x="7152640" y="1798330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27F44DC-E9E4-2B0D-03A9-3DC0B8250589}"/>
              </a:ext>
            </a:extLst>
          </p:cNvPr>
          <p:cNvGrpSpPr/>
          <p:nvPr/>
        </p:nvGrpSpPr>
        <p:grpSpPr>
          <a:xfrm>
            <a:off x="314321" y="4585686"/>
            <a:ext cx="2050256" cy="1928813"/>
            <a:chOff x="3043238" y="4514850"/>
            <a:chExt cx="2050256" cy="1928813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0084030-6189-C8E1-9CBE-E42844EC056A}"/>
                </a:ext>
              </a:extLst>
            </p:cNvPr>
            <p:cNvSpPr/>
            <p:nvPr/>
          </p:nvSpPr>
          <p:spPr>
            <a:xfrm>
              <a:off x="3043238" y="4514850"/>
              <a:ext cx="928686" cy="1928813"/>
            </a:xfrm>
            <a:custGeom>
              <a:avLst/>
              <a:gdLst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85937" h="1928813">
                  <a:moveTo>
                    <a:pt x="0" y="0"/>
                  </a:moveTo>
                  <a:cubicBezTo>
                    <a:pt x="1338262" y="19050"/>
                    <a:pt x="1719262" y="1138238"/>
                    <a:pt x="1785937" y="1928813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266D4DD-2FB8-E055-E40C-8E99FC4490C9}"/>
                </a:ext>
              </a:extLst>
            </p:cNvPr>
            <p:cNvSpPr/>
            <p:nvPr/>
          </p:nvSpPr>
          <p:spPr>
            <a:xfrm flipH="1">
              <a:off x="4164808" y="4514850"/>
              <a:ext cx="928686" cy="1928813"/>
            </a:xfrm>
            <a:custGeom>
              <a:avLst/>
              <a:gdLst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85937" h="1928813">
                  <a:moveTo>
                    <a:pt x="0" y="0"/>
                  </a:moveTo>
                  <a:cubicBezTo>
                    <a:pt x="1338262" y="19050"/>
                    <a:pt x="1719262" y="1138238"/>
                    <a:pt x="1785937" y="1928813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1B27CEE-3BAC-220E-C1E8-182D9C83D196}"/>
                </a:ext>
              </a:extLst>
            </p:cNvPr>
            <p:cNvSpPr/>
            <p:nvPr/>
          </p:nvSpPr>
          <p:spPr>
            <a:xfrm>
              <a:off x="3943348" y="5072067"/>
              <a:ext cx="271462" cy="27146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CAF5488-602A-BA8F-5852-6F88623C4741}"/>
              </a:ext>
            </a:extLst>
          </p:cNvPr>
          <p:cNvCxnSpPr/>
          <p:nvPr/>
        </p:nvCxnSpPr>
        <p:spPr>
          <a:xfrm>
            <a:off x="1057263" y="3192957"/>
            <a:ext cx="104870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90D376F-A44F-8F4E-9546-6564A382B619}"/>
              </a:ext>
            </a:extLst>
          </p:cNvPr>
          <p:cNvCxnSpPr>
            <a:cxnSpLocks/>
            <a:stCxn id="7" idx="0"/>
          </p:cNvCxnSpPr>
          <p:nvPr/>
        </p:nvCxnSpPr>
        <p:spPr>
          <a:xfrm>
            <a:off x="1350162" y="3186566"/>
            <a:ext cx="0" cy="1391677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47613A39-5387-0B54-3C74-2950550BE4E3}"/>
              </a:ext>
            </a:extLst>
          </p:cNvPr>
          <p:cNvSpPr txBox="1"/>
          <p:nvPr/>
        </p:nvSpPr>
        <p:spPr>
          <a:xfrm>
            <a:off x="314321" y="1357264"/>
            <a:ext cx="2625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Electrisch veld </a:t>
            </a:r>
            <a:br>
              <a:rPr lang="en-NL" dirty="0"/>
            </a:br>
            <a:r>
              <a:rPr lang="en-NL" dirty="0"/>
              <a:t>van de gefocuseerde laser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27686E0-CD6D-189C-AFD9-A1359A3ACE35}"/>
              </a:ext>
            </a:extLst>
          </p:cNvPr>
          <p:cNvSpPr txBox="1"/>
          <p:nvPr/>
        </p:nvSpPr>
        <p:spPr>
          <a:xfrm>
            <a:off x="856653" y="4706473"/>
            <a:ext cx="963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electron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F64AB47-6820-35E3-880A-04F42709E74B}"/>
              </a:ext>
            </a:extLst>
          </p:cNvPr>
          <p:cNvSpPr txBox="1"/>
          <p:nvPr/>
        </p:nvSpPr>
        <p:spPr>
          <a:xfrm>
            <a:off x="310107" y="5868167"/>
            <a:ext cx="798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  <a:r>
              <a:rPr lang="en-NL" dirty="0"/>
              <a:t>rgon </a:t>
            </a:r>
          </a:p>
          <a:p>
            <a:r>
              <a:rPr lang="en-NL" dirty="0"/>
              <a:t>atoom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6EC8FCD-22A1-EB49-FEE5-2234ED371E9F}"/>
              </a:ext>
            </a:extLst>
          </p:cNvPr>
          <p:cNvSpPr txBox="1"/>
          <p:nvPr/>
        </p:nvSpPr>
        <p:spPr>
          <a:xfrm>
            <a:off x="757240" y="3029401"/>
            <a:ext cx="301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0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359A493-8590-D795-F44D-1822DE8617B1}"/>
              </a:ext>
            </a:extLst>
          </p:cNvPr>
          <p:cNvGrpSpPr/>
          <p:nvPr/>
        </p:nvGrpSpPr>
        <p:grpSpPr>
          <a:xfrm>
            <a:off x="5000652" y="1201398"/>
            <a:ext cx="3500439" cy="1046162"/>
            <a:chOff x="785812" y="1870295"/>
            <a:chExt cx="3500439" cy="1046162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61A89CC5-E296-F9D9-A780-ED971872B5C3}"/>
                </a:ext>
              </a:extLst>
            </p:cNvPr>
            <p:cNvSpPr/>
            <p:nvPr/>
          </p:nvSpPr>
          <p:spPr>
            <a:xfrm>
              <a:off x="785812" y="2265362"/>
              <a:ext cx="564685" cy="276005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72" name="Freeform 3">
              <a:extLst>
                <a:ext uri="{FF2B5EF4-FFF2-40B4-BE49-F238E27FC236}">
                  <a16:creationId xmlns:a16="http://schemas.microsoft.com/office/drawing/2014/main" id="{C525142C-77A3-E9B0-D656-A20962EAB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318" y="2265363"/>
              <a:ext cx="2633203" cy="261937"/>
            </a:xfrm>
            <a:custGeom>
              <a:avLst/>
              <a:gdLst>
                <a:gd name="T0" fmla="*/ 0 w 4944"/>
                <a:gd name="T1" fmla="*/ 0 h 192"/>
                <a:gd name="T2" fmla="*/ 9144001 w 4944"/>
                <a:gd name="T3" fmla="*/ 261937 h 192"/>
                <a:gd name="T4" fmla="*/ 9144001 w 4944"/>
                <a:gd name="T5" fmla="*/ 0 h 192"/>
                <a:gd name="T6" fmla="*/ 0 w 4944"/>
                <a:gd name="T7" fmla="*/ 261937 h 192"/>
                <a:gd name="T8" fmla="*/ 0 w 4944"/>
                <a:gd name="T9" fmla="*/ 0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44" h="192">
                  <a:moveTo>
                    <a:pt x="0" y="0"/>
                  </a:moveTo>
                  <a:lnTo>
                    <a:pt x="4944" y="192"/>
                  </a:lnTo>
                  <a:lnTo>
                    <a:pt x="4944" y="0"/>
                  </a:lnTo>
                  <a:lnTo>
                    <a:pt x="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3" name="AutoShape 4">
              <a:extLst>
                <a:ext uri="{FF2B5EF4-FFF2-40B4-BE49-F238E27FC236}">
                  <a16:creationId xmlns:a16="http://schemas.microsoft.com/office/drawing/2014/main" id="{3FB74274-F36E-31FD-214D-D8ED5BA5FA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451878" y="1619377"/>
              <a:ext cx="118415" cy="1550330"/>
            </a:xfrm>
            <a:prstGeom prst="triangle">
              <a:avLst>
                <a:gd name="adj" fmla="val 50000"/>
              </a:avLst>
            </a:prstGeom>
            <a:solidFill>
              <a:srgbClr val="FD00FF"/>
            </a:solidFill>
            <a:ln w="9525">
              <a:solidFill>
                <a:srgbClr val="FD00FF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>
                <a:defRPr sz="14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GB" altLang="en-NL" sz="1800">
                <a:solidFill>
                  <a:srgbClr val="FF3399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C86C7AE2-587E-9289-C935-36387B118BBF}"/>
                </a:ext>
              </a:extLst>
            </p:cNvPr>
            <p:cNvGrpSpPr/>
            <p:nvPr/>
          </p:nvGrpSpPr>
          <p:grpSpPr>
            <a:xfrm>
              <a:off x="2391992" y="1991522"/>
              <a:ext cx="651241" cy="904655"/>
              <a:chOff x="2692034" y="1991522"/>
              <a:chExt cx="109717" cy="904655"/>
            </a:xfrm>
          </p:grpSpPr>
          <p:sp>
            <p:nvSpPr>
              <p:cNvPr id="76" name="AutoShape 5">
                <a:extLst>
                  <a:ext uri="{FF2B5EF4-FFF2-40B4-BE49-F238E27FC236}">
                    <a16:creationId xmlns:a16="http://schemas.microsoft.com/office/drawing/2014/main" id="{60785E50-5130-BBFD-1CF0-C0748577CC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692034" y="2057977"/>
                <a:ext cx="109717" cy="838200"/>
              </a:xfrm>
              <a:prstGeom prst="triangle">
                <a:avLst>
                  <a:gd name="adj" fmla="val 5000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NL" sz="2800" b="1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77" name="Rectangle 76" descr="Light vertical">
                <a:extLst>
                  <a:ext uri="{FF2B5EF4-FFF2-40B4-BE49-F238E27FC236}">
                    <a16:creationId xmlns:a16="http://schemas.microsoft.com/office/drawing/2014/main" id="{6322FA61-5B49-C25F-51D7-70C1F6C1B8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2034" y="1991522"/>
                <a:ext cx="109717" cy="228600"/>
              </a:xfrm>
              <a:prstGeom prst="rect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 w="25400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NL" sz="2800" b="1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820577F-DA0A-7BE9-9011-E629C76A93DF}"/>
                </a:ext>
              </a:extLst>
            </p:cNvPr>
            <p:cNvSpPr/>
            <p:nvPr/>
          </p:nvSpPr>
          <p:spPr>
            <a:xfrm flipH="1">
              <a:off x="1362167" y="1870295"/>
              <a:ext cx="138020" cy="104616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35FD6936-479D-4208-C9C6-76D8E05FAD7B}"/>
              </a:ext>
            </a:extLst>
          </p:cNvPr>
          <p:cNvSpPr txBox="1"/>
          <p:nvPr/>
        </p:nvSpPr>
        <p:spPr>
          <a:xfrm>
            <a:off x="11219078" y="2743200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tijd</a:t>
            </a:r>
          </a:p>
        </p:txBody>
      </p:sp>
      <p:sp>
        <p:nvSpPr>
          <p:cNvPr id="79" name="Rectangle 2">
            <a:extLst>
              <a:ext uri="{FF2B5EF4-FFF2-40B4-BE49-F238E27FC236}">
                <a16:creationId xmlns:a16="http://schemas.microsoft.com/office/drawing/2014/main" id="{22BF61CB-64F5-890F-CD61-BC5A1E21B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5363" y="6215566"/>
            <a:ext cx="4846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Corkum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, P. B. </a:t>
            </a:r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Phys. Rev. Lett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71,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1994-1997 (1993).</a:t>
            </a:r>
          </a:p>
          <a:p>
            <a:pPr eaLnBrk="1" hangingPunct="1"/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Lewenstein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, M. </a:t>
            </a:r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Phys. Rev. A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49,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2117-2131 (1994).</a:t>
            </a:r>
          </a:p>
        </p:txBody>
      </p:sp>
    </p:spTree>
    <p:extLst>
      <p:ext uri="{BB962C8B-B14F-4D97-AF65-F5344CB8AC3E}">
        <p14:creationId xmlns:p14="http://schemas.microsoft.com/office/powerpoint/2010/main" val="2455188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B96B7-7F42-78E4-1B63-9DDCE1DC3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>
            <a:extLst>
              <a:ext uri="{FF2B5EF4-FFF2-40B4-BE49-F238E27FC236}">
                <a16:creationId xmlns:a16="http://schemas.microsoft.com/office/drawing/2014/main" id="{2F783296-68A8-438C-BBAE-DF7BEFA9F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80AA042-F75C-D6D0-4C8D-B91A574B1AAC}"/>
              </a:ext>
            </a:extLst>
          </p:cNvPr>
          <p:cNvSpPr/>
          <p:nvPr/>
        </p:nvSpPr>
        <p:spPr>
          <a:xfrm>
            <a:off x="1350162" y="2061142"/>
            <a:ext cx="9868916" cy="2263630"/>
          </a:xfrm>
          <a:custGeom>
            <a:avLst/>
            <a:gdLst>
              <a:gd name="connsiteX0" fmla="*/ 0 w 7152640"/>
              <a:gd name="connsiteY0" fmla="*/ 1788169 h 3596650"/>
              <a:gd name="connsiteX1" fmla="*/ 1798320 w 7152640"/>
              <a:gd name="connsiteY1" fmla="*/ 9 h 3596650"/>
              <a:gd name="connsiteX2" fmla="*/ 3576320 w 7152640"/>
              <a:gd name="connsiteY2" fmla="*/ 1808489 h 3596650"/>
              <a:gd name="connsiteX3" fmla="*/ 5364480 w 7152640"/>
              <a:gd name="connsiteY3" fmla="*/ 3596649 h 3596650"/>
              <a:gd name="connsiteX4" fmla="*/ 7152640 w 7152640"/>
              <a:gd name="connsiteY4" fmla="*/ 1798329 h 3596650"/>
              <a:gd name="connsiteX0" fmla="*/ 0 w 7152640"/>
              <a:gd name="connsiteY0" fmla="*/ 1788169 h 3596650"/>
              <a:gd name="connsiteX1" fmla="*/ 1798320 w 7152640"/>
              <a:gd name="connsiteY1" fmla="*/ 9 h 3596650"/>
              <a:gd name="connsiteX2" fmla="*/ 3576320 w 7152640"/>
              <a:gd name="connsiteY2" fmla="*/ 1808489 h 3596650"/>
              <a:gd name="connsiteX3" fmla="*/ 5364480 w 7152640"/>
              <a:gd name="connsiteY3" fmla="*/ 3596649 h 3596650"/>
              <a:gd name="connsiteX4" fmla="*/ 7152640 w 7152640"/>
              <a:gd name="connsiteY4" fmla="*/ 1798329 h 3596650"/>
              <a:gd name="connsiteX0" fmla="*/ 0 w 7152640"/>
              <a:gd name="connsiteY0" fmla="*/ 1788169 h 3596650"/>
              <a:gd name="connsiteX1" fmla="*/ 1798320 w 7152640"/>
              <a:gd name="connsiteY1" fmla="*/ 9 h 3596650"/>
              <a:gd name="connsiteX2" fmla="*/ 3576320 w 7152640"/>
              <a:gd name="connsiteY2" fmla="*/ 1808489 h 3596650"/>
              <a:gd name="connsiteX3" fmla="*/ 5364480 w 7152640"/>
              <a:gd name="connsiteY3" fmla="*/ 3596649 h 3596650"/>
              <a:gd name="connsiteX4" fmla="*/ 7152640 w 7152640"/>
              <a:gd name="connsiteY4" fmla="*/ 1798329 h 3596650"/>
              <a:gd name="connsiteX0" fmla="*/ 0 w 7152640"/>
              <a:gd name="connsiteY0" fmla="*/ 1788169 h 3596649"/>
              <a:gd name="connsiteX1" fmla="*/ 1798320 w 7152640"/>
              <a:gd name="connsiteY1" fmla="*/ 9 h 3596649"/>
              <a:gd name="connsiteX2" fmla="*/ 3576320 w 7152640"/>
              <a:gd name="connsiteY2" fmla="*/ 1808489 h 3596649"/>
              <a:gd name="connsiteX3" fmla="*/ 5364480 w 7152640"/>
              <a:gd name="connsiteY3" fmla="*/ 3596649 h 3596649"/>
              <a:gd name="connsiteX4" fmla="*/ 7152640 w 7152640"/>
              <a:gd name="connsiteY4" fmla="*/ 1798329 h 3596649"/>
              <a:gd name="connsiteX0" fmla="*/ 0 w 7152640"/>
              <a:gd name="connsiteY0" fmla="*/ 1788178 h 3596658"/>
              <a:gd name="connsiteX1" fmla="*/ 1798320 w 7152640"/>
              <a:gd name="connsiteY1" fmla="*/ 18 h 3596658"/>
              <a:gd name="connsiteX2" fmla="*/ 3576320 w 7152640"/>
              <a:gd name="connsiteY2" fmla="*/ 1808498 h 3596658"/>
              <a:gd name="connsiteX3" fmla="*/ 5364480 w 7152640"/>
              <a:gd name="connsiteY3" fmla="*/ 3596658 h 3596658"/>
              <a:gd name="connsiteX4" fmla="*/ 7152640 w 7152640"/>
              <a:gd name="connsiteY4" fmla="*/ 1798338 h 3596658"/>
              <a:gd name="connsiteX0" fmla="*/ 0 w 7152640"/>
              <a:gd name="connsiteY0" fmla="*/ 1788170 h 3596650"/>
              <a:gd name="connsiteX1" fmla="*/ 1798320 w 7152640"/>
              <a:gd name="connsiteY1" fmla="*/ 10 h 3596650"/>
              <a:gd name="connsiteX2" fmla="*/ 3576320 w 7152640"/>
              <a:gd name="connsiteY2" fmla="*/ 1808490 h 3596650"/>
              <a:gd name="connsiteX3" fmla="*/ 5364480 w 7152640"/>
              <a:gd name="connsiteY3" fmla="*/ 3596650 h 3596650"/>
              <a:gd name="connsiteX4" fmla="*/ 7152640 w 7152640"/>
              <a:gd name="connsiteY4" fmla="*/ 1798330 h 359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2640" h="3596650">
                <a:moveTo>
                  <a:pt x="0" y="1788170"/>
                </a:moveTo>
                <a:cubicBezTo>
                  <a:pt x="601133" y="892396"/>
                  <a:pt x="1161627" y="-3377"/>
                  <a:pt x="1798320" y="10"/>
                </a:cubicBezTo>
                <a:cubicBezTo>
                  <a:pt x="2435013" y="3397"/>
                  <a:pt x="3576320" y="1808490"/>
                  <a:pt x="3576320" y="1808490"/>
                </a:cubicBezTo>
                <a:cubicBezTo>
                  <a:pt x="3662680" y="1920250"/>
                  <a:pt x="4656667" y="3578023"/>
                  <a:pt x="5364480" y="3596650"/>
                </a:cubicBezTo>
                <a:cubicBezTo>
                  <a:pt x="5960533" y="3594957"/>
                  <a:pt x="6556586" y="2696643"/>
                  <a:pt x="7152640" y="1798330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C0AD59-393B-48A5-34CF-9A4B62769133}"/>
              </a:ext>
            </a:extLst>
          </p:cNvPr>
          <p:cNvGrpSpPr/>
          <p:nvPr/>
        </p:nvGrpSpPr>
        <p:grpSpPr>
          <a:xfrm>
            <a:off x="314321" y="4585686"/>
            <a:ext cx="2050256" cy="1928813"/>
            <a:chOff x="3043238" y="4514850"/>
            <a:chExt cx="2050256" cy="1928813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9A88821-6633-F7F5-F7B3-8D7C2A0598FC}"/>
                </a:ext>
              </a:extLst>
            </p:cNvPr>
            <p:cNvSpPr/>
            <p:nvPr/>
          </p:nvSpPr>
          <p:spPr>
            <a:xfrm>
              <a:off x="3043238" y="4514850"/>
              <a:ext cx="928686" cy="1928813"/>
            </a:xfrm>
            <a:custGeom>
              <a:avLst/>
              <a:gdLst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85937" h="1928813">
                  <a:moveTo>
                    <a:pt x="0" y="0"/>
                  </a:moveTo>
                  <a:cubicBezTo>
                    <a:pt x="1338262" y="19050"/>
                    <a:pt x="1719262" y="1138238"/>
                    <a:pt x="1785937" y="1928813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53F8C93-66E5-9C31-5B16-FFA5B6F99515}"/>
                </a:ext>
              </a:extLst>
            </p:cNvPr>
            <p:cNvSpPr/>
            <p:nvPr/>
          </p:nvSpPr>
          <p:spPr>
            <a:xfrm flipH="1">
              <a:off x="4164808" y="4514850"/>
              <a:ext cx="928686" cy="1928813"/>
            </a:xfrm>
            <a:custGeom>
              <a:avLst/>
              <a:gdLst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85937" h="1928813">
                  <a:moveTo>
                    <a:pt x="0" y="0"/>
                  </a:moveTo>
                  <a:cubicBezTo>
                    <a:pt x="1338262" y="19050"/>
                    <a:pt x="1719262" y="1138238"/>
                    <a:pt x="1785937" y="1928813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9594E72-44DB-3FA3-47BC-2517CA9746FB}"/>
                </a:ext>
              </a:extLst>
            </p:cNvPr>
            <p:cNvSpPr/>
            <p:nvPr/>
          </p:nvSpPr>
          <p:spPr>
            <a:xfrm>
              <a:off x="3943348" y="5072067"/>
              <a:ext cx="271462" cy="27146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6EE6870-13A8-4275-5B6F-A05B6FEFB1CF}"/>
              </a:ext>
            </a:extLst>
          </p:cNvPr>
          <p:cNvGrpSpPr/>
          <p:nvPr/>
        </p:nvGrpSpPr>
        <p:grpSpPr>
          <a:xfrm>
            <a:off x="2815826" y="3971324"/>
            <a:ext cx="2494951" cy="2543175"/>
            <a:chOff x="3073006" y="3971324"/>
            <a:chExt cx="2494951" cy="2543175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C36F0A5-AA1D-F512-3B1D-353B261BAA8E}"/>
                </a:ext>
              </a:extLst>
            </p:cNvPr>
            <p:cNvSpPr/>
            <p:nvPr/>
          </p:nvSpPr>
          <p:spPr>
            <a:xfrm>
              <a:off x="3073006" y="3971324"/>
              <a:ext cx="814386" cy="2543175"/>
            </a:xfrm>
            <a:custGeom>
              <a:avLst/>
              <a:gdLst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  <a:gd name="connsiteX0" fmla="*/ 0 w 1813414"/>
                <a:gd name="connsiteY0" fmla="*/ 0 h 2371725"/>
                <a:gd name="connsiteX1" fmla="*/ 1813414 w 1813414"/>
                <a:gd name="connsiteY1" fmla="*/ 2371725 h 2371725"/>
                <a:gd name="connsiteX0" fmla="*/ 0 w 1813414"/>
                <a:gd name="connsiteY0" fmla="*/ 0 h 2371725"/>
                <a:gd name="connsiteX1" fmla="*/ 1813414 w 1813414"/>
                <a:gd name="connsiteY1" fmla="*/ 2371725 h 2371725"/>
                <a:gd name="connsiteX0" fmla="*/ 0 w 1566129"/>
                <a:gd name="connsiteY0" fmla="*/ 0 h 2543175"/>
                <a:gd name="connsiteX1" fmla="*/ 1566129 w 1566129"/>
                <a:gd name="connsiteY1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6129" h="2543175">
                  <a:moveTo>
                    <a:pt x="0" y="0"/>
                  </a:moveTo>
                  <a:cubicBezTo>
                    <a:pt x="1338261" y="604837"/>
                    <a:pt x="1499454" y="1752600"/>
                    <a:pt x="1566129" y="2543175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498D1A7-504C-10B6-341F-EAC1DBED3607}"/>
                </a:ext>
              </a:extLst>
            </p:cNvPr>
            <p:cNvSpPr/>
            <p:nvPr/>
          </p:nvSpPr>
          <p:spPr>
            <a:xfrm flipH="1">
              <a:off x="4080277" y="5161926"/>
              <a:ext cx="1057274" cy="1352573"/>
            </a:xfrm>
            <a:custGeom>
              <a:avLst/>
              <a:gdLst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  <a:gd name="connsiteX0" fmla="*/ 0 w 1785937"/>
                <a:gd name="connsiteY0" fmla="*/ 144966 h 2073779"/>
                <a:gd name="connsiteX1" fmla="*/ 1785937 w 1785937"/>
                <a:gd name="connsiteY1" fmla="*/ 2073779 h 2073779"/>
                <a:gd name="connsiteX0" fmla="*/ 0 w 1978270"/>
                <a:gd name="connsiteY0" fmla="*/ 286067 h 1014730"/>
                <a:gd name="connsiteX1" fmla="*/ 1978270 w 1978270"/>
                <a:gd name="connsiteY1" fmla="*/ 1014730 h 1014730"/>
                <a:gd name="connsiteX0" fmla="*/ 0 w 2033222"/>
                <a:gd name="connsiteY0" fmla="*/ 327777 h 884990"/>
                <a:gd name="connsiteX1" fmla="*/ 2033222 w 2033222"/>
                <a:gd name="connsiteY1" fmla="*/ 884990 h 884990"/>
                <a:gd name="connsiteX0" fmla="*/ 0 w 2033222"/>
                <a:gd name="connsiteY0" fmla="*/ 372203 h 929416"/>
                <a:gd name="connsiteX1" fmla="*/ 2033222 w 2033222"/>
                <a:gd name="connsiteY1" fmla="*/ 929416 h 929416"/>
                <a:gd name="connsiteX0" fmla="*/ 0 w 2033222"/>
                <a:gd name="connsiteY0" fmla="*/ 403939 h 961152"/>
                <a:gd name="connsiteX1" fmla="*/ 2033222 w 2033222"/>
                <a:gd name="connsiteY1" fmla="*/ 961152 h 961152"/>
                <a:gd name="connsiteX0" fmla="*/ 0 w 2033222"/>
                <a:gd name="connsiteY0" fmla="*/ 311423 h 1297261"/>
                <a:gd name="connsiteX1" fmla="*/ 2033222 w 2033222"/>
                <a:gd name="connsiteY1" fmla="*/ 1297261 h 1297261"/>
                <a:gd name="connsiteX0" fmla="*/ 0 w 2033222"/>
                <a:gd name="connsiteY0" fmla="*/ 366735 h 1352573"/>
                <a:gd name="connsiteX1" fmla="*/ 2033222 w 2033222"/>
                <a:gd name="connsiteY1" fmla="*/ 1352573 h 135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33222" h="1352573">
                  <a:moveTo>
                    <a:pt x="0" y="366735"/>
                  </a:moveTo>
                  <a:cubicBezTo>
                    <a:pt x="1777879" y="-600053"/>
                    <a:pt x="1966547" y="561998"/>
                    <a:pt x="2033222" y="1352573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FAF9EA6-125C-B5BA-EA18-BFEE6A78A1A3}"/>
                </a:ext>
              </a:extLst>
            </p:cNvPr>
            <p:cNvSpPr/>
            <p:nvPr/>
          </p:nvSpPr>
          <p:spPr>
            <a:xfrm>
              <a:off x="3901079" y="5149437"/>
              <a:ext cx="271462" cy="27146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539DFAE-EF26-9B0F-C1D0-CBC7A93BD9D3}"/>
                </a:ext>
              </a:extLst>
            </p:cNvPr>
            <p:cNvCxnSpPr>
              <a:stCxn id="23" idx="6"/>
            </p:cNvCxnSpPr>
            <p:nvPr/>
          </p:nvCxnSpPr>
          <p:spPr>
            <a:xfrm flipV="1">
              <a:off x="4172541" y="5278634"/>
              <a:ext cx="1128122" cy="6534"/>
            </a:xfrm>
            <a:prstGeom prst="straightConnector1">
              <a:avLst/>
            </a:prstGeom>
            <a:ln w="19050"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97E29B2-BF33-594D-C317-55CD873AC62F}"/>
                </a:ext>
              </a:extLst>
            </p:cNvPr>
            <p:cNvSpPr/>
            <p:nvPr/>
          </p:nvSpPr>
          <p:spPr>
            <a:xfrm>
              <a:off x="5296495" y="5130385"/>
              <a:ext cx="271462" cy="27146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950F4CB-F4F4-2959-C698-0C63BFC62635}"/>
              </a:ext>
            </a:extLst>
          </p:cNvPr>
          <p:cNvCxnSpPr/>
          <p:nvPr/>
        </p:nvCxnSpPr>
        <p:spPr>
          <a:xfrm>
            <a:off x="1057263" y="3192957"/>
            <a:ext cx="104870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957107E-56D0-592F-F215-024B42518112}"/>
              </a:ext>
            </a:extLst>
          </p:cNvPr>
          <p:cNvCxnSpPr>
            <a:cxnSpLocks/>
            <a:stCxn id="7" idx="0"/>
          </p:cNvCxnSpPr>
          <p:nvPr/>
        </p:nvCxnSpPr>
        <p:spPr>
          <a:xfrm>
            <a:off x="1350162" y="3186566"/>
            <a:ext cx="0" cy="1391677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BAF2B17-EF9F-04A8-9125-81EB880AA12B}"/>
              </a:ext>
            </a:extLst>
          </p:cNvPr>
          <p:cNvCxnSpPr>
            <a:cxnSpLocks/>
          </p:cNvCxnSpPr>
          <p:nvPr/>
        </p:nvCxnSpPr>
        <p:spPr>
          <a:xfrm>
            <a:off x="3825476" y="2061142"/>
            <a:ext cx="0" cy="2517101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B547C5F-E3C4-2485-C55F-008D759AA03E}"/>
              </a:ext>
            </a:extLst>
          </p:cNvPr>
          <p:cNvSpPr txBox="1"/>
          <p:nvPr/>
        </p:nvSpPr>
        <p:spPr>
          <a:xfrm>
            <a:off x="314321" y="1357264"/>
            <a:ext cx="2625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Electrisch veld </a:t>
            </a:r>
            <a:br>
              <a:rPr lang="en-NL" dirty="0"/>
            </a:br>
            <a:r>
              <a:rPr lang="en-NL" dirty="0"/>
              <a:t>van de gefocuseerde laser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AAF6A71-8033-929C-785F-0A97D3F4008E}"/>
              </a:ext>
            </a:extLst>
          </p:cNvPr>
          <p:cNvSpPr txBox="1"/>
          <p:nvPr/>
        </p:nvSpPr>
        <p:spPr>
          <a:xfrm>
            <a:off x="856653" y="4706473"/>
            <a:ext cx="963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electron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03B4614-CE53-A98D-423E-03340BE7A0CB}"/>
              </a:ext>
            </a:extLst>
          </p:cNvPr>
          <p:cNvSpPr txBox="1"/>
          <p:nvPr/>
        </p:nvSpPr>
        <p:spPr>
          <a:xfrm>
            <a:off x="310107" y="5868167"/>
            <a:ext cx="798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  <a:r>
              <a:rPr lang="en-NL" dirty="0"/>
              <a:t>rgon </a:t>
            </a:r>
          </a:p>
          <a:p>
            <a:r>
              <a:rPr lang="en-NL" dirty="0"/>
              <a:t>atoom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DC30F9A-7148-C64A-37B6-F20C1A26E760}"/>
              </a:ext>
            </a:extLst>
          </p:cNvPr>
          <p:cNvSpPr txBox="1"/>
          <p:nvPr/>
        </p:nvSpPr>
        <p:spPr>
          <a:xfrm>
            <a:off x="757240" y="3029401"/>
            <a:ext cx="301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0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D32362A-87DC-F40C-7A5A-8D9DD2577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92" y="142854"/>
            <a:ext cx="9331036" cy="68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nl-NL" sz="4000" b="1">
                <a:solidFill>
                  <a:schemeClr val="bg1"/>
                </a:solidFill>
              </a:rPr>
              <a:t>Attoseconden pulsen maken: “HHG”</a:t>
            </a:r>
            <a:endParaRPr lang="nl-NL" sz="19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E6D3EA-6B85-A0F4-4DF5-EEF2A8ED82D4}"/>
              </a:ext>
            </a:extLst>
          </p:cNvPr>
          <p:cNvSpPr txBox="1"/>
          <p:nvPr/>
        </p:nvSpPr>
        <p:spPr>
          <a:xfrm>
            <a:off x="11219078" y="2743200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tijd</a:t>
            </a:r>
          </a:p>
        </p:txBody>
      </p:sp>
    </p:spTree>
    <p:extLst>
      <p:ext uri="{BB962C8B-B14F-4D97-AF65-F5344CB8AC3E}">
        <p14:creationId xmlns:p14="http://schemas.microsoft.com/office/powerpoint/2010/main" val="2341113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FE1F4-6470-E9FF-1592-BE7647B50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>
            <a:extLst>
              <a:ext uri="{FF2B5EF4-FFF2-40B4-BE49-F238E27FC236}">
                <a16:creationId xmlns:a16="http://schemas.microsoft.com/office/drawing/2014/main" id="{701A2C39-E169-1CFC-C14F-A0AF64E15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0989E36-6698-6B06-FAC5-BEAB4AA8486A}"/>
              </a:ext>
            </a:extLst>
          </p:cNvPr>
          <p:cNvSpPr/>
          <p:nvPr/>
        </p:nvSpPr>
        <p:spPr>
          <a:xfrm>
            <a:off x="1350162" y="2061142"/>
            <a:ext cx="9868916" cy="2263630"/>
          </a:xfrm>
          <a:custGeom>
            <a:avLst/>
            <a:gdLst>
              <a:gd name="connsiteX0" fmla="*/ 0 w 7152640"/>
              <a:gd name="connsiteY0" fmla="*/ 1788169 h 3596650"/>
              <a:gd name="connsiteX1" fmla="*/ 1798320 w 7152640"/>
              <a:gd name="connsiteY1" fmla="*/ 9 h 3596650"/>
              <a:gd name="connsiteX2" fmla="*/ 3576320 w 7152640"/>
              <a:gd name="connsiteY2" fmla="*/ 1808489 h 3596650"/>
              <a:gd name="connsiteX3" fmla="*/ 5364480 w 7152640"/>
              <a:gd name="connsiteY3" fmla="*/ 3596649 h 3596650"/>
              <a:gd name="connsiteX4" fmla="*/ 7152640 w 7152640"/>
              <a:gd name="connsiteY4" fmla="*/ 1798329 h 3596650"/>
              <a:gd name="connsiteX0" fmla="*/ 0 w 7152640"/>
              <a:gd name="connsiteY0" fmla="*/ 1788169 h 3596650"/>
              <a:gd name="connsiteX1" fmla="*/ 1798320 w 7152640"/>
              <a:gd name="connsiteY1" fmla="*/ 9 h 3596650"/>
              <a:gd name="connsiteX2" fmla="*/ 3576320 w 7152640"/>
              <a:gd name="connsiteY2" fmla="*/ 1808489 h 3596650"/>
              <a:gd name="connsiteX3" fmla="*/ 5364480 w 7152640"/>
              <a:gd name="connsiteY3" fmla="*/ 3596649 h 3596650"/>
              <a:gd name="connsiteX4" fmla="*/ 7152640 w 7152640"/>
              <a:gd name="connsiteY4" fmla="*/ 1798329 h 3596650"/>
              <a:gd name="connsiteX0" fmla="*/ 0 w 7152640"/>
              <a:gd name="connsiteY0" fmla="*/ 1788169 h 3596650"/>
              <a:gd name="connsiteX1" fmla="*/ 1798320 w 7152640"/>
              <a:gd name="connsiteY1" fmla="*/ 9 h 3596650"/>
              <a:gd name="connsiteX2" fmla="*/ 3576320 w 7152640"/>
              <a:gd name="connsiteY2" fmla="*/ 1808489 h 3596650"/>
              <a:gd name="connsiteX3" fmla="*/ 5364480 w 7152640"/>
              <a:gd name="connsiteY3" fmla="*/ 3596649 h 3596650"/>
              <a:gd name="connsiteX4" fmla="*/ 7152640 w 7152640"/>
              <a:gd name="connsiteY4" fmla="*/ 1798329 h 3596650"/>
              <a:gd name="connsiteX0" fmla="*/ 0 w 7152640"/>
              <a:gd name="connsiteY0" fmla="*/ 1788169 h 3596649"/>
              <a:gd name="connsiteX1" fmla="*/ 1798320 w 7152640"/>
              <a:gd name="connsiteY1" fmla="*/ 9 h 3596649"/>
              <a:gd name="connsiteX2" fmla="*/ 3576320 w 7152640"/>
              <a:gd name="connsiteY2" fmla="*/ 1808489 h 3596649"/>
              <a:gd name="connsiteX3" fmla="*/ 5364480 w 7152640"/>
              <a:gd name="connsiteY3" fmla="*/ 3596649 h 3596649"/>
              <a:gd name="connsiteX4" fmla="*/ 7152640 w 7152640"/>
              <a:gd name="connsiteY4" fmla="*/ 1798329 h 3596649"/>
              <a:gd name="connsiteX0" fmla="*/ 0 w 7152640"/>
              <a:gd name="connsiteY0" fmla="*/ 1788178 h 3596658"/>
              <a:gd name="connsiteX1" fmla="*/ 1798320 w 7152640"/>
              <a:gd name="connsiteY1" fmla="*/ 18 h 3596658"/>
              <a:gd name="connsiteX2" fmla="*/ 3576320 w 7152640"/>
              <a:gd name="connsiteY2" fmla="*/ 1808498 h 3596658"/>
              <a:gd name="connsiteX3" fmla="*/ 5364480 w 7152640"/>
              <a:gd name="connsiteY3" fmla="*/ 3596658 h 3596658"/>
              <a:gd name="connsiteX4" fmla="*/ 7152640 w 7152640"/>
              <a:gd name="connsiteY4" fmla="*/ 1798338 h 3596658"/>
              <a:gd name="connsiteX0" fmla="*/ 0 w 7152640"/>
              <a:gd name="connsiteY0" fmla="*/ 1788170 h 3596650"/>
              <a:gd name="connsiteX1" fmla="*/ 1798320 w 7152640"/>
              <a:gd name="connsiteY1" fmla="*/ 10 h 3596650"/>
              <a:gd name="connsiteX2" fmla="*/ 3576320 w 7152640"/>
              <a:gd name="connsiteY2" fmla="*/ 1808490 h 3596650"/>
              <a:gd name="connsiteX3" fmla="*/ 5364480 w 7152640"/>
              <a:gd name="connsiteY3" fmla="*/ 3596650 h 3596650"/>
              <a:gd name="connsiteX4" fmla="*/ 7152640 w 7152640"/>
              <a:gd name="connsiteY4" fmla="*/ 1798330 h 359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2640" h="3596650">
                <a:moveTo>
                  <a:pt x="0" y="1788170"/>
                </a:moveTo>
                <a:cubicBezTo>
                  <a:pt x="601133" y="892396"/>
                  <a:pt x="1161627" y="-3377"/>
                  <a:pt x="1798320" y="10"/>
                </a:cubicBezTo>
                <a:cubicBezTo>
                  <a:pt x="2435013" y="3397"/>
                  <a:pt x="3576320" y="1808490"/>
                  <a:pt x="3576320" y="1808490"/>
                </a:cubicBezTo>
                <a:cubicBezTo>
                  <a:pt x="3662680" y="1920250"/>
                  <a:pt x="4656667" y="3578023"/>
                  <a:pt x="5364480" y="3596650"/>
                </a:cubicBezTo>
                <a:cubicBezTo>
                  <a:pt x="5960533" y="3594957"/>
                  <a:pt x="6556586" y="2696643"/>
                  <a:pt x="7152640" y="1798330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29DF6F2-D769-5807-9110-3DF0110117DA}"/>
              </a:ext>
            </a:extLst>
          </p:cNvPr>
          <p:cNvGrpSpPr/>
          <p:nvPr/>
        </p:nvGrpSpPr>
        <p:grpSpPr>
          <a:xfrm>
            <a:off x="314321" y="4585686"/>
            <a:ext cx="2050256" cy="1928813"/>
            <a:chOff x="3043238" y="4514850"/>
            <a:chExt cx="2050256" cy="1928813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4D899A4-CCFE-6030-8CAF-BBE4293B90E2}"/>
                </a:ext>
              </a:extLst>
            </p:cNvPr>
            <p:cNvSpPr/>
            <p:nvPr/>
          </p:nvSpPr>
          <p:spPr>
            <a:xfrm>
              <a:off x="3043238" y="4514850"/>
              <a:ext cx="928686" cy="1928813"/>
            </a:xfrm>
            <a:custGeom>
              <a:avLst/>
              <a:gdLst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85937" h="1928813">
                  <a:moveTo>
                    <a:pt x="0" y="0"/>
                  </a:moveTo>
                  <a:cubicBezTo>
                    <a:pt x="1338262" y="19050"/>
                    <a:pt x="1719262" y="1138238"/>
                    <a:pt x="1785937" y="1928813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35A2752-E0AF-A2AB-D428-C0EAC2059ACF}"/>
                </a:ext>
              </a:extLst>
            </p:cNvPr>
            <p:cNvSpPr/>
            <p:nvPr/>
          </p:nvSpPr>
          <p:spPr>
            <a:xfrm flipH="1">
              <a:off x="4164808" y="4514850"/>
              <a:ext cx="928686" cy="1928813"/>
            </a:xfrm>
            <a:custGeom>
              <a:avLst/>
              <a:gdLst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85937" h="1928813">
                  <a:moveTo>
                    <a:pt x="0" y="0"/>
                  </a:moveTo>
                  <a:cubicBezTo>
                    <a:pt x="1338262" y="19050"/>
                    <a:pt x="1719262" y="1138238"/>
                    <a:pt x="1785937" y="1928813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84F3073-C3AE-4BDB-E9B4-D3759EA5B6D1}"/>
                </a:ext>
              </a:extLst>
            </p:cNvPr>
            <p:cNvSpPr/>
            <p:nvPr/>
          </p:nvSpPr>
          <p:spPr>
            <a:xfrm>
              <a:off x="3943348" y="5072067"/>
              <a:ext cx="271462" cy="27146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BD7725B-5AD8-746E-5C79-BF7554A84015}"/>
              </a:ext>
            </a:extLst>
          </p:cNvPr>
          <p:cNvGrpSpPr/>
          <p:nvPr/>
        </p:nvGrpSpPr>
        <p:grpSpPr>
          <a:xfrm>
            <a:off x="2815826" y="3971324"/>
            <a:ext cx="2494951" cy="2543175"/>
            <a:chOff x="3073006" y="3971324"/>
            <a:chExt cx="2494951" cy="2543175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6DAB7DB-0689-BC10-5BD9-3FF7C4BB72E7}"/>
                </a:ext>
              </a:extLst>
            </p:cNvPr>
            <p:cNvSpPr/>
            <p:nvPr/>
          </p:nvSpPr>
          <p:spPr>
            <a:xfrm>
              <a:off x="3073006" y="3971324"/>
              <a:ext cx="814386" cy="2543175"/>
            </a:xfrm>
            <a:custGeom>
              <a:avLst/>
              <a:gdLst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  <a:gd name="connsiteX0" fmla="*/ 0 w 1813414"/>
                <a:gd name="connsiteY0" fmla="*/ 0 h 2371725"/>
                <a:gd name="connsiteX1" fmla="*/ 1813414 w 1813414"/>
                <a:gd name="connsiteY1" fmla="*/ 2371725 h 2371725"/>
                <a:gd name="connsiteX0" fmla="*/ 0 w 1813414"/>
                <a:gd name="connsiteY0" fmla="*/ 0 h 2371725"/>
                <a:gd name="connsiteX1" fmla="*/ 1813414 w 1813414"/>
                <a:gd name="connsiteY1" fmla="*/ 2371725 h 2371725"/>
                <a:gd name="connsiteX0" fmla="*/ 0 w 1566129"/>
                <a:gd name="connsiteY0" fmla="*/ 0 h 2543175"/>
                <a:gd name="connsiteX1" fmla="*/ 1566129 w 1566129"/>
                <a:gd name="connsiteY1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6129" h="2543175">
                  <a:moveTo>
                    <a:pt x="0" y="0"/>
                  </a:moveTo>
                  <a:cubicBezTo>
                    <a:pt x="1338261" y="604837"/>
                    <a:pt x="1499454" y="1752600"/>
                    <a:pt x="1566129" y="2543175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0928538-2BE9-1241-8917-028B18C00C54}"/>
                </a:ext>
              </a:extLst>
            </p:cNvPr>
            <p:cNvSpPr/>
            <p:nvPr/>
          </p:nvSpPr>
          <p:spPr>
            <a:xfrm flipH="1">
              <a:off x="4080277" y="5161926"/>
              <a:ext cx="1057274" cy="1352573"/>
            </a:xfrm>
            <a:custGeom>
              <a:avLst/>
              <a:gdLst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  <a:gd name="connsiteX0" fmla="*/ 0 w 1785937"/>
                <a:gd name="connsiteY0" fmla="*/ 144966 h 2073779"/>
                <a:gd name="connsiteX1" fmla="*/ 1785937 w 1785937"/>
                <a:gd name="connsiteY1" fmla="*/ 2073779 h 2073779"/>
                <a:gd name="connsiteX0" fmla="*/ 0 w 1978270"/>
                <a:gd name="connsiteY0" fmla="*/ 286067 h 1014730"/>
                <a:gd name="connsiteX1" fmla="*/ 1978270 w 1978270"/>
                <a:gd name="connsiteY1" fmla="*/ 1014730 h 1014730"/>
                <a:gd name="connsiteX0" fmla="*/ 0 w 2033222"/>
                <a:gd name="connsiteY0" fmla="*/ 327777 h 884990"/>
                <a:gd name="connsiteX1" fmla="*/ 2033222 w 2033222"/>
                <a:gd name="connsiteY1" fmla="*/ 884990 h 884990"/>
                <a:gd name="connsiteX0" fmla="*/ 0 w 2033222"/>
                <a:gd name="connsiteY0" fmla="*/ 372203 h 929416"/>
                <a:gd name="connsiteX1" fmla="*/ 2033222 w 2033222"/>
                <a:gd name="connsiteY1" fmla="*/ 929416 h 929416"/>
                <a:gd name="connsiteX0" fmla="*/ 0 w 2033222"/>
                <a:gd name="connsiteY0" fmla="*/ 403939 h 961152"/>
                <a:gd name="connsiteX1" fmla="*/ 2033222 w 2033222"/>
                <a:gd name="connsiteY1" fmla="*/ 961152 h 961152"/>
                <a:gd name="connsiteX0" fmla="*/ 0 w 2033222"/>
                <a:gd name="connsiteY0" fmla="*/ 311423 h 1297261"/>
                <a:gd name="connsiteX1" fmla="*/ 2033222 w 2033222"/>
                <a:gd name="connsiteY1" fmla="*/ 1297261 h 1297261"/>
                <a:gd name="connsiteX0" fmla="*/ 0 w 2033222"/>
                <a:gd name="connsiteY0" fmla="*/ 366735 h 1352573"/>
                <a:gd name="connsiteX1" fmla="*/ 2033222 w 2033222"/>
                <a:gd name="connsiteY1" fmla="*/ 1352573 h 135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33222" h="1352573">
                  <a:moveTo>
                    <a:pt x="0" y="366735"/>
                  </a:moveTo>
                  <a:cubicBezTo>
                    <a:pt x="1777879" y="-600053"/>
                    <a:pt x="1966547" y="561998"/>
                    <a:pt x="2033222" y="1352573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B46A5CB-F3BA-E9D8-418C-02E8086D9D77}"/>
                </a:ext>
              </a:extLst>
            </p:cNvPr>
            <p:cNvSpPr/>
            <p:nvPr/>
          </p:nvSpPr>
          <p:spPr>
            <a:xfrm>
              <a:off x="3901079" y="5149437"/>
              <a:ext cx="271462" cy="27146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8BC5013-5CDA-CEEE-EBC4-F0E9297BFE0F}"/>
                </a:ext>
              </a:extLst>
            </p:cNvPr>
            <p:cNvCxnSpPr>
              <a:stCxn id="23" idx="6"/>
            </p:cNvCxnSpPr>
            <p:nvPr/>
          </p:nvCxnSpPr>
          <p:spPr>
            <a:xfrm flipV="1">
              <a:off x="4172541" y="5278634"/>
              <a:ext cx="1128122" cy="6534"/>
            </a:xfrm>
            <a:prstGeom prst="straightConnector1">
              <a:avLst/>
            </a:prstGeom>
            <a:ln w="19050"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C78C32C-D7A0-7DE8-16A2-651DFD7CF961}"/>
                </a:ext>
              </a:extLst>
            </p:cNvPr>
            <p:cNvSpPr/>
            <p:nvPr/>
          </p:nvSpPr>
          <p:spPr>
            <a:xfrm>
              <a:off x="5296495" y="5130385"/>
              <a:ext cx="271462" cy="27146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740C93A-C737-09AB-B4C0-97B7DBF05B20}"/>
              </a:ext>
            </a:extLst>
          </p:cNvPr>
          <p:cNvCxnSpPr/>
          <p:nvPr/>
        </p:nvCxnSpPr>
        <p:spPr>
          <a:xfrm>
            <a:off x="1057263" y="3192957"/>
            <a:ext cx="104870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3500306-E7FB-D7E0-82F7-E5F0B4035FAD}"/>
              </a:ext>
            </a:extLst>
          </p:cNvPr>
          <p:cNvCxnSpPr>
            <a:cxnSpLocks/>
            <a:stCxn id="7" idx="0"/>
          </p:cNvCxnSpPr>
          <p:nvPr/>
        </p:nvCxnSpPr>
        <p:spPr>
          <a:xfrm>
            <a:off x="1350162" y="3186566"/>
            <a:ext cx="0" cy="1391677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DAB680A-561D-2C20-707B-3E5001F11AFA}"/>
              </a:ext>
            </a:extLst>
          </p:cNvPr>
          <p:cNvCxnSpPr>
            <a:cxnSpLocks/>
          </p:cNvCxnSpPr>
          <p:nvPr/>
        </p:nvCxnSpPr>
        <p:spPr>
          <a:xfrm>
            <a:off x="3825476" y="2061142"/>
            <a:ext cx="0" cy="2517101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4BB2559-B81A-9B5D-3A50-4F48FFBA9ED9}"/>
              </a:ext>
            </a:extLst>
          </p:cNvPr>
          <p:cNvSpPr txBox="1"/>
          <p:nvPr/>
        </p:nvSpPr>
        <p:spPr>
          <a:xfrm>
            <a:off x="314321" y="1357264"/>
            <a:ext cx="2625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Electrisch veld </a:t>
            </a:r>
            <a:br>
              <a:rPr lang="en-NL" dirty="0"/>
            </a:br>
            <a:r>
              <a:rPr lang="en-NL" dirty="0"/>
              <a:t>van de gefocuseerde laser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F7F2B12-81AC-865F-FC54-BE59DDC40A72}"/>
              </a:ext>
            </a:extLst>
          </p:cNvPr>
          <p:cNvSpPr txBox="1"/>
          <p:nvPr/>
        </p:nvSpPr>
        <p:spPr>
          <a:xfrm>
            <a:off x="856653" y="4706473"/>
            <a:ext cx="963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electron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20425C9-6AF2-93C7-CED3-4458F6CBA182}"/>
              </a:ext>
            </a:extLst>
          </p:cNvPr>
          <p:cNvSpPr txBox="1"/>
          <p:nvPr/>
        </p:nvSpPr>
        <p:spPr>
          <a:xfrm>
            <a:off x="310107" y="5868167"/>
            <a:ext cx="798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  <a:r>
              <a:rPr lang="en-NL" dirty="0"/>
              <a:t>rgon </a:t>
            </a:r>
          </a:p>
          <a:p>
            <a:r>
              <a:rPr lang="en-NL" dirty="0"/>
              <a:t>atoom</a:t>
            </a:r>
          </a:p>
        </p:txBody>
      </p:sp>
      <p:pic>
        <p:nvPicPr>
          <p:cNvPr id="66" name="Picture 65" descr="A person surfing on a large wave with Mavericks, California in the background&#10;&#10;Description automatically generated">
            <a:extLst>
              <a:ext uri="{FF2B5EF4-FFF2-40B4-BE49-F238E27FC236}">
                <a16:creationId xmlns:a16="http://schemas.microsoft.com/office/drawing/2014/main" id="{B375BDBC-8B5E-756D-D405-089B815F2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1734" y="1357264"/>
            <a:ext cx="4120672" cy="27235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32625B-7425-9BA5-2374-A3CF35174D1C}"/>
              </a:ext>
            </a:extLst>
          </p:cNvPr>
          <p:cNvSpPr txBox="1"/>
          <p:nvPr/>
        </p:nvSpPr>
        <p:spPr>
          <a:xfrm>
            <a:off x="757240" y="3029401"/>
            <a:ext cx="301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0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F929115-E111-FDE3-06DC-1568C389134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99392" y="142854"/>
            <a:ext cx="9331036" cy="682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nl-NL" sz="4000" b="1" dirty="0" err="1">
                <a:solidFill>
                  <a:schemeClr val="bg1"/>
                </a:solidFill>
              </a:rPr>
              <a:t>Attoseconden</a:t>
            </a:r>
            <a:r>
              <a:rPr lang="nl-NL" sz="4000" b="1" dirty="0">
                <a:solidFill>
                  <a:schemeClr val="bg1"/>
                </a:solidFill>
              </a:rPr>
              <a:t> pulsen maken: “HHG”</a:t>
            </a:r>
            <a:endParaRPr lang="nl-NL" sz="1900" b="1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7D2E2A4-6614-870A-707F-353B3A95A53E}"/>
              </a:ext>
            </a:extLst>
          </p:cNvPr>
          <p:cNvCxnSpPr/>
          <p:nvPr/>
        </p:nvCxnSpPr>
        <p:spPr>
          <a:xfrm>
            <a:off x="5325065" y="5392323"/>
            <a:ext cx="389936" cy="32267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99670D7-77CE-6C66-4142-7419AE8B7CFD}"/>
              </a:ext>
            </a:extLst>
          </p:cNvPr>
          <p:cNvSpPr txBox="1"/>
          <p:nvPr/>
        </p:nvSpPr>
        <p:spPr>
          <a:xfrm>
            <a:off x="11219078" y="2743200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tijd</a:t>
            </a:r>
          </a:p>
        </p:txBody>
      </p:sp>
    </p:spTree>
    <p:extLst>
      <p:ext uri="{BB962C8B-B14F-4D97-AF65-F5344CB8AC3E}">
        <p14:creationId xmlns:p14="http://schemas.microsoft.com/office/powerpoint/2010/main" val="893145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5573A-ACF8-92DD-AA83-E52C161BD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>
            <a:extLst>
              <a:ext uri="{FF2B5EF4-FFF2-40B4-BE49-F238E27FC236}">
                <a16:creationId xmlns:a16="http://schemas.microsoft.com/office/drawing/2014/main" id="{7ADE0CC6-B0FA-7553-4C84-873918E28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A9EAEDD-C684-9EFD-A1E5-1C50EEF9AD27}"/>
              </a:ext>
            </a:extLst>
          </p:cNvPr>
          <p:cNvSpPr/>
          <p:nvPr/>
        </p:nvSpPr>
        <p:spPr>
          <a:xfrm>
            <a:off x="1350162" y="2061142"/>
            <a:ext cx="9868916" cy="2263630"/>
          </a:xfrm>
          <a:custGeom>
            <a:avLst/>
            <a:gdLst>
              <a:gd name="connsiteX0" fmla="*/ 0 w 7152640"/>
              <a:gd name="connsiteY0" fmla="*/ 1788169 h 3596650"/>
              <a:gd name="connsiteX1" fmla="*/ 1798320 w 7152640"/>
              <a:gd name="connsiteY1" fmla="*/ 9 h 3596650"/>
              <a:gd name="connsiteX2" fmla="*/ 3576320 w 7152640"/>
              <a:gd name="connsiteY2" fmla="*/ 1808489 h 3596650"/>
              <a:gd name="connsiteX3" fmla="*/ 5364480 w 7152640"/>
              <a:gd name="connsiteY3" fmla="*/ 3596649 h 3596650"/>
              <a:gd name="connsiteX4" fmla="*/ 7152640 w 7152640"/>
              <a:gd name="connsiteY4" fmla="*/ 1798329 h 3596650"/>
              <a:gd name="connsiteX0" fmla="*/ 0 w 7152640"/>
              <a:gd name="connsiteY0" fmla="*/ 1788169 h 3596650"/>
              <a:gd name="connsiteX1" fmla="*/ 1798320 w 7152640"/>
              <a:gd name="connsiteY1" fmla="*/ 9 h 3596650"/>
              <a:gd name="connsiteX2" fmla="*/ 3576320 w 7152640"/>
              <a:gd name="connsiteY2" fmla="*/ 1808489 h 3596650"/>
              <a:gd name="connsiteX3" fmla="*/ 5364480 w 7152640"/>
              <a:gd name="connsiteY3" fmla="*/ 3596649 h 3596650"/>
              <a:gd name="connsiteX4" fmla="*/ 7152640 w 7152640"/>
              <a:gd name="connsiteY4" fmla="*/ 1798329 h 3596650"/>
              <a:gd name="connsiteX0" fmla="*/ 0 w 7152640"/>
              <a:gd name="connsiteY0" fmla="*/ 1788169 h 3596650"/>
              <a:gd name="connsiteX1" fmla="*/ 1798320 w 7152640"/>
              <a:gd name="connsiteY1" fmla="*/ 9 h 3596650"/>
              <a:gd name="connsiteX2" fmla="*/ 3576320 w 7152640"/>
              <a:gd name="connsiteY2" fmla="*/ 1808489 h 3596650"/>
              <a:gd name="connsiteX3" fmla="*/ 5364480 w 7152640"/>
              <a:gd name="connsiteY3" fmla="*/ 3596649 h 3596650"/>
              <a:gd name="connsiteX4" fmla="*/ 7152640 w 7152640"/>
              <a:gd name="connsiteY4" fmla="*/ 1798329 h 3596650"/>
              <a:gd name="connsiteX0" fmla="*/ 0 w 7152640"/>
              <a:gd name="connsiteY0" fmla="*/ 1788169 h 3596649"/>
              <a:gd name="connsiteX1" fmla="*/ 1798320 w 7152640"/>
              <a:gd name="connsiteY1" fmla="*/ 9 h 3596649"/>
              <a:gd name="connsiteX2" fmla="*/ 3576320 w 7152640"/>
              <a:gd name="connsiteY2" fmla="*/ 1808489 h 3596649"/>
              <a:gd name="connsiteX3" fmla="*/ 5364480 w 7152640"/>
              <a:gd name="connsiteY3" fmla="*/ 3596649 h 3596649"/>
              <a:gd name="connsiteX4" fmla="*/ 7152640 w 7152640"/>
              <a:gd name="connsiteY4" fmla="*/ 1798329 h 3596649"/>
              <a:gd name="connsiteX0" fmla="*/ 0 w 7152640"/>
              <a:gd name="connsiteY0" fmla="*/ 1788178 h 3596658"/>
              <a:gd name="connsiteX1" fmla="*/ 1798320 w 7152640"/>
              <a:gd name="connsiteY1" fmla="*/ 18 h 3596658"/>
              <a:gd name="connsiteX2" fmla="*/ 3576320 w 7152640"/>
              <a:gd name="connsiteY2" fmla="*/ 1808498 h 3596658"/>
              <a:gd name="connsiteX3" fmla="*/ 5364480 w 7152640"/>
              <a:gd name="connsiteY3" fmla="*/ 3596658 h 3596658"/>
              <a:gd name="connsiteX4" fmla="*/ 7152640 w 7152640"/>
              <a:gd name="connsiteY4" fmla="*/ 1798338 h 3596658"/>
              <a:gd name="connsiteX0" fmla="*/ 0 w 7152640"/>
              <a:gd name="connsiteY0" fmla="*/ 1788170 h 3596650"/>
              <a:gd name="connsiteX1" fmla="*/ 1798320 w 7152640"/>
              <a:gd name="connsiteY1" fmla="*/ 10 h 3596650"/>
              <a:gd name="connsiteX2" fmla="*/ 3576320 w 7152640"/>
              <a:gd name="connsiteY2" fmla="*/ 1808490 h 3596650"/>
              <a:gd name="connsiteX3" fmla="*/ 5364480 w 7152640"/>
              <a:gd name="connsiteY3" fmla="*/ 3596650 h 3596650"/>
              <a:gd name="connsiteX4" fmla="*/ 7152640 w 7152640"/>
              <a:gd name="connsiteY4" fmla="*/ 1798330 h 359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2640" h="3596650">
                <a:moveTo>
                  <a:pt x="0" y="1788170"/>
                </a:moveTo>
                <a:cubicBezTo>
                  <a:pt x="601133" y="892396"/>
                  <a:pt x="1161627" y="-3377"/>
                  <a:pt x="1798320" y="10"/>
                </a:cubicBezTo>
                <a:cubicBezTo>
                  <a:pt x="2435013" y="3397"/>
                  <a:pt x="3576320" y="1808490"/>
                  <a:pt x="3576320" y="1808490"/>
                </a:cubicBezTo>
                <a:cubicBezTo>
                  <a:pt x="3662680" y="1920250"/>
                  <a:pt x="4656667" y="3578023"/>
                  <a:pt x="5364480" y="3596650"/>
                </a:cubicBezTo>
                <a:cubicBezTo>
                  <a:pt x="5960533" y="3594957"/>
                  <a:pt x="6556586" y="2696643"/>
                  <a:pt x="7152640" y="1798330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5DB949-232A-8D4A-CCCD-CDD1DA08A216}"/>
              </a:ext>
            </a:extLst>
          </p:cNvPr>
          <p:cNvGrpSpPr/>
          <p:nvPr/>
        </p:nvGrpSpPr>
        <p:grpSpPr>
          <a:xfrm>
            <a:off x="314321" y="4585686"/>
            <a:ext cx="2050256" cy="1928813"/>
            <a:chOff x="3043238" y="4514850"/>
            <a:chExt cx="2050256" cy="1928813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C1C2087-E83F-C626-BCCC-96C91CEC6F75}"/>
                </a:ext>
              </a:extLst>
            </p:cNvPr>
            <p:cNvSpPr/>
            <p:nvPr/>
          </p:nvSpPr>
          <p:spPr>
            <a:xfrm>
              <a:off x="3043238" y="4514850"/>
              <a:ext cx="928686" cy="1928813"/>
            </a:xfrm>
            <a:custGeom>
              <a:avLst/>
              <a:gdLst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85937" h="1928813">
                  <a:moveTo>
                    <a:pt x="0" y="0"/>
                  </a:moveTo>
                  <a:cubicBezTo>
                    <a:pt x="1338262" y="19050"/>
                    <a:pt x="1719262" y="1138238"/>
                    <a:pt x="1785937" y="1928813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08CE35D-A708-E180-0D3A-F8485481D3BE}"/>
                </a:ext>
              </a:extLst>
            </p:cNvPr>
            <p:cNvSpPr/>
            <p:nvPr/>
          </p:nvSpPr>
          <p:spPr>
            <a:xfrm flipH="1">
              <a:off x="4164808" y="4514850"/>
              <a:ext cx="928686" cy="1928813"/>
            </a:xfrm>
            <a:custGeom>
              <a:avLst/>
              <a:gdLst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85937" h="1928813">
                  <a:moveTo>
                    <a:pt x="0" y="0"/>
                  </a:moveTo>
                  <a:cubicBezTo>
                    <a:pt x="1338262" y="19050"/>
                    <a:pt x="1719262" y="1138238"/>
                    <a:pt x="1785937" y="1928813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F792680-DB73-BBAB-7979-BFA09AF09010}"/>
                </a:ext>
              </a:extLst>
            </p:cNvPr>
            <p:cNvSpPr/>
            <p:nvPr/>
          </p:nvSpPr>
          <p:spPr>
            <a:xfrm>
              <a:off x="3943348" y="5072067"/>
              <a:ext cx="271462" cy="27146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4821739-DFA4-CD1B-14FA-7C1F4FD4390F}"/>
              </a:ext>
            </a:extLst>
          </p:cNvPr>
          <p:cNvGrpSpPr/>
          <p:nvPr/>
        </p:nvGrpSpPr>
        <p:grpSpPr>
          <a:xfrm>
            <a:off x="2815826" y="3971324"/>
            <a:ext cx="2494951" cy="2543175"/>
            <a:chOff x="3073006" y="3971324"/>
            <a:chExt cx="2494951" cy="2543175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C2CB5D5E-1113-85A5-55D5-B369A065958A}"/>
                </a:ext>
              </a:extLst>
            </p:cNvPr>
            <p:cNvSpPr/>
            <p:nvPr/>
          </p:nvSpPr>
          <p:spPr>
            <a:xfrm>
              <a:off x="3073006" y="3971324"/>
              <a:ext cx="814386" cy="2543175"/>
            </a:xfrm>
            <a:custGeom>
              <a:avLst/>
              <a:gdLst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  <a:gd name="connsiteX0" fmla="*/ 0 w 1813414"/>
                <a:gd name="connsiteY0" fmla="*/ 0 h 2371725"/>
                <a:gd name="connsiteX1" fmla="*/ 1813414 w 1813414"/>
                <a:gd name="connsiteY1" fmla="*/ 2371725 h 2371725"/>
                <a:gd name="connsiteX0" fmla="*/ 0 w 1813414"/>
                <a:gd name="connsiteY0" fmla="*/ 0 h 2371725"/>
                <a:gd name="connsiteX1" fmla="*/ 1813414 w 1813414"/>
                <a:gd name="connsiteY1" fmla="*/ 2371725 h 2371725"/>
                <a:gd name="connsiteX0" fmla="*/ 0 w 1566129"/>
                <a:gd name="connsiteY0" fmla="*/ 0 h 2543175"/>
                <a:gd name="connsiteX1" fmla="*/ 1566129 w 1566129"/>
                <a:gd name="connsiteY1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6129" h="2543175">
                  <a:moveTo>
                    <a:pt x="0" y="0"/>
                  </a:moveTo>
                  <a:cubicBezTo>
                    <a:pt x="1338261" y="604837"/>
                    <a:pt x="1499454" y="1752600"/>
                    <a:pt x="1566129" y="2543175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2852DBC-0CC3-FD5C-7B92-06C1A8AFA809}"/>
                </a:ext>
              </a:extLst>
            </p:cNvPr>
            <p:cNvSpPr/>
            <p:nvPr/>
          </p:nvSpPr>
          <p:spPr>
            <a:xfrm flipH="1">
              <a:off x="4080277" y="5161926"/>
              <a:ext cx="1057274" cy="1352573"/>
            </a:xfrm>
            <a:custGeom>
              <a:avLst/>
              <a:gdLst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  <a:gd name="connsiteX0" fmla="*/ 0 w 1785937"/>
                <a:gd name="connsiteY0" fmla="*/ 144966 h 2073779"/>
                <a:gd name="connsiteX1" fmla="*/ 1785937 w 1785937"/>
                <a:gd name="connsiteY1" fmla="*/ 2073779 h 2073779"/>
                <a:gd name="connsiteX0" fmla="*/ 0 w 1978270"/>
                <a:gd name="connsiteY0" fmla="*/ 286067 h 1014730"/>
                <a:gd name="connsiteX1" fmla="*/ 1978270 w 1978270"/>
                <a:gd name="connsiteY1" fmla="*/ 1014730 h 1014730"/>
                <a:gd name="connsiteX0" fmla="*/ 0 w 2033222"/>
                <a:gd name="connsiteY0" fmla="*/ 327777 h 884990"/>
                <a:gd name="connsiteX1" fmla="*/ 2033222 w 2033222"/>
                <a:gd name="connsiteY1" fmla="*/ 884990 h 884990"/>
                <a:gd name="connsiteX0" fmla="*/ 0 w 2033222"/>
                <a:gd name="connsiteY0" fmla="*/ 372203 h 929416"/>
                <a:gd name="connsiteX1" fmla="*/ 2033222 w 2033222"/>
                <a:gd name="connsiteY1" fmla="*/ 929416 h 929416"/>
                <a:gd name="connsiteX0" fmla="*/ 0 w 2033222"/>
                <a:gd name="connsiteY0" fmla="*/ 403939 h 961152"/>
                <a:gd name="connsiteX1" fmla="*/ 2033222 w 2033222"/>
                <a:gd name="connsiteY1" fmla="*/ 961152 h 961152"/>
                <a:gd name="connsiteX0" fmla="*/ 0 w 2033222"/>
                <a:gd name="connsiteY0" fmla="*/ 311423 h 1297261"/>
                <a:gd name="connsiteX1" fmla="*/ 2033222 w 2033222"/>
                <a:gd name="connsiteY1" fmla="*/ 1297261 h 1297261"/>
                <a:gd name="connsiteX0" fmla="*/ 0 w 2033222"/>
                <a:gd name="connsiteY0" fmla="*/ 366735 h 1352573"/>
                <a:gd name="connsiteX1" fmla="*/ 2033222 w 2033222"/>
                <a:gd name="connsiteY1" fmla="*/ 1352573 h 135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33222" h="1352573">
                  <a:moveTo>
                    <a:pt x="0" y="366735"/>
                  </a:moveTo>
                  <a:cubicBezTo>
                    <a:pt x="1777879" y="-600053"/>
                    <a:pt x="1966547" y="561998"/>
                    <a:pt x="2033222" y="1352573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34CB0DA-27B0-42C1-D1A5-3C7FC550DA62}"/>
                </a:ext>
              </a:extLst>
            </p:cNvPr>
            <p:cNvSpPr/>
            <p:nvPr/>
          </p:nvSpPr>
          <p:spPr>
            <a:xfrm>
              <a:off x="3901079" y="5149437"/>
              <a:ext cx="271462" cy="27146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31F9645D-A106-355F-7D26-1FE9C365CC17}"/>
                </a:ext>
              </a:extLst>
            </p:cNvPr>
            <p:cNvCxnSpPr>
              <a:stCxn id="23" idx="6"/>
            </p:cNvCxnSpPr>
            <p:nvPr/>
          </p:nvCxnSpPr>
          <p:spPr>
            <a:xfrm flipV="1">
              <a:off x="4172541" y="5278634"/>
              <a:ext cx="1128122" cy="6534"/>
            </a:xfrm>
            <a:prstGeom prst="straightConnector1">
              <a:avLst/>
            </a:prstGeom>
            <a:ln w="19050"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D9975F8-D19C-7176-AA70-1E01A3591FF6}"/>
                </a:ext>
              </a:extLst>
            </p:cNvPr>
            <p:cNvSpPr/>
            <p:nvPr/>
          </p:nvSpPr>
          <p:spPr>
            <a:xfrm>
              <a:off x="5296495" y="5130385"/>
              <a:ext cx="271462" cy="27146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C449339-0A8B-4441-467B-A950A57F50D0}"/>
              </a:ext>
            </a:extLst>
          </p:cNvPr>
          <p:cNvCxnSpPr/>
          <p:nvPr/>
        </p:nvCxnSpPr>
        <p:spPr>
          <a:xfrm>
            <a:off x="1057263" y="3192957"/>
            <a:ext cx="104870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55089E1-8F03-BCF9-B9E7-195C959B5FD2}"/>
              </a:ext>
            </a:extLst>
          </p:cNvPr>
          <p:cNvCxnSpPr>
            <a:cxnSpLocks/>
            <a:stCxn id="7" idx="0"/>
          </p:cNvCxnSpPr>
          <p:nvPr/>
        </p:nvCxnSpPr>
        <p:spPr>
          <a:xfrm>
            <a:off x="1350162" y="3186566"/>
            <a:ext cx="0" cy="1391677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4919860-033C-25BF-0CDF-978CEAF7DC26}"/>
              </a:ext>
            </a:extLst>
          </p:cNvPr>
          <p:cNvCxnSpPr>
            <a:cxnSpLocks/>
          </p:cNvCxnSpPr>
          <p:nvPr/>
        </p:nvCxnSpPr>
        <p:spPr>
          <a:xfrm>
            <a:off x="3825476" y="2061142"/>
            <a:ext cx="0" cy="2517101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21842EE-24DD-2517-2848-F7A585F3EDAB}"/>
              </a:ext>
            </a:extLst>
          </p:cNvPr>
          <p:cNvSpPr txBox="1"/>
          <p:nvPr/>
        </p:nvSpPr>
        <p:spPr>
          <a:xfrm>
            <a:off x="314321" y="1357264"/>
            <a:ext cx="2625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Electrisch veld </a:t>
            </a:r>
            <a:br>
              <a:rPr lang="en-NL" dirty="0"/>
            </a:br>
            <a:r>
              <a:rPr lang="en-NL" dirty="0"/>
              <a:t>van de gefocuseerde laser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0725C07-0F76-8914-6AB1-82F7AA35FD96}"/>
              </a:ext>
            </a:extLst>
          </p:cNvPr>
          <p:cNvSpPr txBox="1"/>
          <p:nvPr/>
        </p:nvSpPr>
        <p:spPr>
          <a:xfrm>
            <a:off x="856653" y="4706473"/>
            <a:ext cx="963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electron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F94D26F-3F7C-C25C-5B3B-E919B2EDD261}"/>
              </a:ext>
            </a:extLst>
          </p:cNvPr>
          <p:cNvSpPr txBox="1"/>
          <p:nvPr/>
        </p:nvSpPr>
        <p:spPr>
          <a:xfrm>
            <a:off x="310107" y="5868167"/>
            <a:ext cx="798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  <a:r>
              <a:rPr lang="en-NL" dirty="0"/>
              <a:t>rgon </a:t>
            </a:r>
          </a:p>
          <a:p>
            <a:r>
              <a:rPr lang="en-NL" dirty="0"/>
              <a:t>atoom</a:t>
            </a:r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04F700CD-ABD4-EDF1-E661-CC9B245429BC}"/>
              </a:ext>
            </a:extLst>
          </p:cNvPr>
          <p:cNvSpPr/>
          <p:nvPr/>
        </p:nvSpPr>
        <p:spPr>
          <a:xfrm flipH="1">
            <a:off x="8290728" y="3971324"/>
            <a:ext cx="814386" cy="2543175"/>
          </a:xfrm>
          <a:custGeom>
            <a:avLst/>
            <a:gdLst>
              <a:gd name="connsiteX0" fmla="*/ 0 w 1185862"/>
              <a:gd name="connsiteY0" fmla="*/ 0 h 1985963"/>
              <a:gd name="connsiteX1" fmla="*/ 1185862 w 1185862"/>
              <a:gd name="connsiteY1" fmla="*/ 1985963 h 1985963"/>
              <a:gd name="connsiteX0" fmla="*/ 0 w 1185862"/>
              <a:gd name="connsiteY0" fmla="*/ 0 h 1985963"/>
              <a:gd name="connsiteX1" fmla="*/ 1185862 w 1185862"/>
              <a:gd name="connsiteY1" fmla="*/ 1985963 h 1985963"/>
              <a:gd name="connsiteX0" fmla="*/ 0 w 1185862"/>
              <a:gd name="connsiteY0" fmla="*/ 0 h 1985963"/>
              <a:gd name="connsiteX1" fmla="*/ 1185862 w 1185862"/>
              <a:gd name="connsiteY1" fmla="*/ 1985963 h 1985963"/>
              <a:gd name="connsiteX0" fmla="*/ 0 w 1785937"/>
              <a:gd name="connsiteY0" fmla="*/ 0 h 1928813"/>
              <a:gd name="connsiteX1" fmla="*/ 1785937 w 1785937"/>
              <a:gd name="connsiteY1" fmla="*/ 1928813 h 1928813"/>
              <a:gd name="connsiteX0" fmla="*/ 0 w 1785937"/>
              <a:gd name="connsiteY0" fmla="*/ 0 h 1928813"/>
              <a:gd name="connsiteX1" fmla="*/ 1785937 w 1785937"/>
              <a:gd name="connsiteY1" fmla="*/ 1928813 h 1928813"/>
              <a:gd name="connsiteX0" fmla="*/ 0 w 1813414"/>
              <a:gd name="connsiteY0" fmla="*/ 0 h 2371725"/>
              <a:gd name="connsiteX1" fmla="*/ 1813414 w 1813414"/>
              <a:gd name="connsiteY1" fmla="*/ 2371725 h 2371725"/>
              <a:gd name="connsiteX0" fmla="*/ 0 w 1813414"/>
              <a:gd name="connsiteY0" fmla="*/ 0 h 2371725"/>
              <a:gd name="connsiteX1" fmla="*/ 1813414 w 1813414"/>
              <a:gd name="connsiteY1" fmla="*/ 2371725 h 2371725"/>
              <a:gd name="connsiteX0" fmla="*/ 0 w 1566129"/>
              <a:gd name="connsiteY0" fmla="*/ 0 h 2543175"/>
              <a:gd name="connsiteX1" fmla="*/ 1566129 w 1566129"/>
              <a:gd name="connsiteY1" fmla="*/ 2543175 h 254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6129" h="2543175">
                <a:moveTo>
                  <a:pt x="0" y="0"/>
                </a:moveTo>
                <a:cubicBezTo>
                  <a:pt x="1338261" y="604837"/>
                  <a:pt x="1499454" y="1752600"/>
                  <a:pt x="1566129" y="2543175"/>
                </a:cubicBezTo>
              </a:path>
            </a:pathLst>
          </a:cu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9DE4D158-02EC-AE32-3556-C9838865A522}"/>
              </a:ext>
            </a:extLst>
          </p:cNvPr>
          <p:cNvSpPr/>
          <p:nvPr/>
        </p:nvSpPr>
        <p:spPr>
          <a:xfrm>
            <a:off x="7040569" y="5161926"/>
            <a:ext cx="1057274" cy="1352573"/>
          </a:xfrm>
          <a:custGeom>
            <a:avLst/>
            <a:gdLst>
              <a:gd name="connsiteX0" fmla="*/ 0 w 1185862"/>
              <a:gd name="connsiteY0" fmla="*/ 0 h 1985963"/>
              <a:gd name="connsiteX1" fmla="*/ 1185862 w 1185862"/>
              <a:gd name="connsiteY1" fmla="*/ 1985963 h 1985963"/>
              <a:gd name="connsiteX0" fmla="*/ 0 w 1185862"/>
              <a:gd name="connsiteY0" fmla="*/ 0 h 1985963"/>
              <a:gd name="connsiteX1" fmla="*/ 1185862 w 1185862"/>
              <a:gd name="connsiteY1" fmla="*/ 1985963 h 1985963"/>
              <a:gd name="connsiteX0" fmla="*/ 0 w 1185862"/>
              <a:gd name="connsiteY0" fmla="*/ 0 h 1985963"/>
              <a:gd name="connsiteX1" fmla="*/ 1185862 w 1185862"/>
              <a:gd name="connsiteY1" fmla="*/ 1985963 h 1985963"/>
              <a:gd name="connsiteX0" fmla="*/ 0 w 1785937"/>
              <a:gd name="connsiteY0" fmla="*/ 0 h 1928813"/>
              <a:gd name="connsiteX1" fmla="*/ 1785937 w 1785937"/>
              <a:gd name="connsiteY1" fmla="*/ 1928813 h 1928813"/>
              <a:gd name="connsiteX0" fmla="*/ 0 w 1785937"/>
              <a:gd name="connsiteY0" fmla="*/ 0 h 1928813"/>
              <a:gd name="connsiteX1" fmla="*/ 1785937 w 1785937"/>
              <a:gd name="connsiteY1" fmla="*/ 1928813 h 1928813"/>
              <a:gd name="connsiteX0" fmla="*/ 0 w 1785937"/>
              <a:gd name="connsiteY0" fmla="*/ 144966 h 2073779"/>
              <a:gd name="connsiteX1" fmla="*/ 1785937 w 1785937"/>
              <a:gd name="connsiteY1" fmla="*/ 2073779 h 2073779"/>
              <a:gd name="connsiteX0" fmla="*/ 0 w 1978270"/>
              <a:gd name="connsiteY0" fmla="*/ 286067 h 1014730"/>
              <a:gd name="connsiteX1" fmla="*/ 1978270 w 1978270"/>
              <a:gd name="connsiteY1" fmla="*/ 1014730 h 1014730"/>
              <a:gd name="connsiteX0" fmla="*/ 0 w 2033222"/>
              <a:gd name="connsiteY0" fmla="*/ 327777 h 884990"/>
              <a:gd name="connsiteX1" fmla="*/ 2033222 w 2033222"/>
              <a:gd name="connsiteY1" fmla="*/ 884990 h 884990"/>
              <a:gd name="connsiteX0" fmla="*/ 0 w 2033222"/>
              <a:gd name="connsiteY0" fmla="*/ 372203 h 929416"/>
              <a:gd name="connsiteX1" fmla="*/ 2033222 w 2033222"/>
              <a:gd name="connsiteY1" fmla="*/ 929416 h 929416"/>
              <a:gd name="connsiteX0" fmla="*/ 0 w 2033222"/>
              <a:gd name="connsiteY0" fmla="*/ 403939 h 961152"/>
              <a:gd name="connsiteX1" fmla="*/ 2033222 w 2033222"/>
              <a:gd name="connsiteY1" fmla="*/ 961152 h 961152"/>
              <a:gd name="connsiteX0" fmla="*/ 0 w 2033222"/>
              <a:gd name="connsiteY0" fmla="*/ 311423 h 1297261"/>
              <a:gd name="connsiteX1" fmla="*/ 2033222 w 2033222"/>
              <a:gd name="connsiteY1" fmla="*/ 1297261 h 1297261"/>
              <a:gd name="connsiteX0" fmla="*/ 0 w 2033222"/>
              <a:gd name="connsiteY0" fmla="*/ 366735 h 1352573"/>
              <a:gd name="connsiteX1" fmla="*/ 2033222 w 2033222"/>
              <a:gd name="connsiteY1" fmla="*/ 1352573 h 1352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33222" h="1352573">
                <a:moveTo>
                  <a:pt x="0" y="366735"/>
                </a:moveTo>
                <a:cubicBezTo>
                  <a:pt x="1777879" y="-600053"/>
                  <a:pt x="1966547" y="561998"/>
                  <a:pt x="2033222" y="1352573"/>
                </a:cubicBezTo>
              </a:path>
            </a:pathLst>
          </a:cu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F9DED0C-BE15-E97E-403A-C3D4CF338A8A}"/>
              </a:ext>
            </a:extLst>
          </p:cNvPr>
          <p:cNvSpPr/>
          <p:nvPr/>
        </p:nvSpPr>
        <p:spPr>
          <a:xfrm flipH="1">
            <a:off x="8747930" y="3749869"/>
            <a:ext cx="271462" cy="27146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323F511-B3A4-5D70-AB08-7F2425455B10}"/>
              </a:ext>
            </a:extLst>
          </p:cNvPr>
          <p:cNvCxnSpPr>
            <a:cxnSpLocks/>
          </p:cNvCxnSpPr>
          <p:nvPr/>
        </p:nvCxnSpPr>
        <p:spPr>
          <a:xfrm>
            <a:off x="8141315" y="4206684"/>
            <a:ext cx="0" cy="693031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7FD112A-3F14-802F-9FD3-E15AAD7D3B32}"/>
              </a:ext>
            </a:extLst>
          </p:cNvPr>
          <p:cNvSpPr txBox="1"/>
          <p:nvPr/>
        </p:nvSpPr>
        <p:spPr>
          <a:xfrm>
            <a:off x="757240" y="3029401"/>
            <a:ext cx="301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0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3D85D27-6C96-29C0-2B68-8FA1B968933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99392" y="142854"/>
            <a:ext cx="9331036" cy="682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nl-NL" sz="4000" b="1" dirty="0" err="1">
                <a:solidFill>
                  <a:schemeClr val="bg1"/>
                </a:solidFill>
              </a:rPr>
              <a:t>Attoseconden</a:t>
            </a:r>
            <a:r>
              <a:rPr lang="nl-NL" sz="4000" b="1" dirty="0">
                <a:solidFill>
                  <a:schemeClr val="bg1"/>
                </a:solidFill>
              </a:rPr>
              <a:t> pulsen maken: “HHG”</a:t>
            </a:r>
            <a:endParaRPr lang="nl-NL" sz="1900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2406ED-2C37-2EB9-5F09-BBB022A83623}"/>
              </a:ext>
            </a:extLst>
          </p:cNvPr>
          <p:cNvSpPr txBox="1"/>
          <p:nvPr/>
        </p:nvSpPr>
        <p:spPr>
          <a:xfrm>
            <a:off x="11219078" y="2743200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tijd</a:t>
            </a:r>
          </a:p>
        </p:txBody>
      </p:sp>
    </p:spTree>
    <p:extLst>
      <p:ext uri="{BB962C8B-B14F-4D97-AF65-F5344CB8AC3E}">
        <p14:creationId xmlns:p14="http://schemas.microsoft.com/office/powerpoint/2010/main" val="2060102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EF9B0-DA9C-120F-90B6-F6EB2DC10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>
            <a:extLst>
              <a:ext uri="{FF2B5EF4-FFF2-40B4-BE49-F238E27FC236}">
                <a16:creationId xmlns:a16="http://schemas.microsoft.com/office/drawing/2014/main" id="{39E171A2-366B-0304-26E6-3F8A0B910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E6B87C5-D2BA-8A22-662B-1E86FB11B9CE}"/>
              </a:ext>
            </a:extLst>
          </p:cNvPr>
          <p:cNvSpPr/>
          <p:nvPr/>
        </p:nvSpPr>
        <p:spPr>
          <a:xfrm>
            <a:off x="1350162" y="2061142"/>
            <a:ext cx="9868916" cy="2263630"/>
          </a:xfrm>
          <a:custGeom>
            <a:avLst/>
            <a:gdLst>
              <a:gd name="connsiteX0" fmla="*/ 0 w 7152640"/>
              <a:gd name="connsiteY0" fmla="*/ 1788169 h 3596650"/>
              <a:gd name="connsiteX1" fmla="*/ 1798320 w 7152640"/>
              <a:gd name="connsiteY1" fmla="*/ 9 h 3596650"/>
              <a:gd name="connsiteX2" fmla="*/ 3576320 w 7152640"/>
              <a:gd name="connsiteY2" fmla="*/ 1808489 h 3596650"/>
              <a:gd name="connsiteX3" fmla="*/ 5364480 w 7152640"/>
              <a:gd name="connsiteY3" fmla="*/ 3596649 h 3596650"/>
              <a:gd name="connsiteX4" fmla="*/ 7152640 w 7152640"/>
              <a:gd name="connsiteY4" fmla="*/ 1798329 h 3596650"/>
              <a:gd name="connsiteX0" fmla="*/ 0 w 7152640"/>
              <a:gd name="connsiteY0" fmla="*/ 1788169 h 3596650"/>
              <a:gd name="connsiteX1" fmla="*/ 1798320 w 7152640"/>
              <a:gd name="connsiteY1" fmla="*/ 9 h 3596650"/>
              <a:gd name="connsiteX2" fmla="*/ 3576320 w 7152640"/>
              <a:gd name="connsiteY2" fmla="*/ 1808489 h 3596650"/>
              <a:gd name="connsiteX3" fmla="*/ 5364480 w 7152640"/>
              <a:gd name="connsiteY3" fmla="*/ 3596649 h 3596650"/>
              <a:gd name="connsiteX4" fmla="*/ 7152640 w 7152640"/>
              <a:gd name="connsiteY4" fmla="*/ 1798329 h 3596650"/>
              <a:gd name="connsiteX0" fmla="*/ 0 w 7152640"/>
              <a:gd name="connsiteY0" fmla="*/ 1788169 h 3596650"/>
              <a:gd name="connsiteX1" fmla="*/ 1798320 w 7152640"/>
              <a:gd name="connsiteY1" fmla="*/ 9 h 3596650"/>
              <a:gd name="connsiteX2" fmla="*/ 3576320 w 7152640"/>
              <a:gd name="connsiteY2" fmla="*/ 1808489 h 3596650"/>
              <a:gd name="connsiteX3" fmla="*/ 5364480 w 7152640"/>
              <a:gd name="connsiteY3" fmla="*/ 3596649 h 3596650"/>
              <a:gd name="connsiteX4" fmla="*/ 7152640 w 7152640"/>
              <a:gd name="connsiteY4" fmla="*/ 1798329 h 3596650"/>
              <a:gd name="connsiteX0" fmla="*/ 0 w 7152640"/>
              <a:gd name="connsiteY0" fmla="*/ 1788169 h 3596649"/>
              <a:gd name="connsiteX1" fmla="*/ 1798320 w 7152640"/>
              <a:gd name="connsiteY1" fmla="*/ 9 h 3596649"/>
              <a:gd name="connsiteX2" fmla="*/ 3576320 w 7152640"/>
              <a:gd name="connsiteY2" fmla="*/ 1808489 h 3596649"/>
              <a:gd name="connsiteX3" fmla="*/ 5364480 w 7152640"/>
              <a:gd name="connsiteY3" fmla="*/ 3596649 h 3596649"/>
              <a:gd name="connsiteX4" fmla="*/ 7152640 w 7152640"/>
              <a:gd name="connsiteY4" fmla="*/ 1798329 h 3596649"/>
              <a:gd name="connsiteX0" fmla="*/ 0 w 7152640"/>
              <a:gd name="connsiteY0" fmla="*/ 1788178 h 3596658"/>
              <a:gd name="connsiteX1" fmla="*/ 1798320 w 7152640"/>
              <a:gd name="connsiteY1" fmla="*/ 18 h 3596658"/>
              <a:gd name="connsiteX2" fmla="*/ 3576320 w 7152640"/>
              <a:gd name="connsiteY2" fmla="*/ 1808498 h 3596658"/>
              <a:gd name="connsiteX3" fmla="*/ 5364480 w 7152640"/>
              <a:gd name="connsiteY3" fmla="*/ 3596658 h 3596658"/>
              <a:gd name="connsiteX4" fmla="*/ 7152640 w 7152640"/>
              <a:gd name="connsiteY4" fmla="*/ 1798338 h 3596658"/>
              <a:gd name="connsiteX0" fmla="*/ 0 w 7152640"/>
              <a:gd name="connsiteY0" fmla="*/ 1788170 h 3596650"/>
              <a:gd name="connsiteX1" fmla="*/ 1798320 w 7152640"/>
              <a:gd name="connsiteY1" fmla="*/ 10 h 3596650"/>
              <a:gd name="connsiteX2" fmla="*/ 3576320 w 7152640"/>
              <a:gd name="connsiteY2" fmla="*/ 1808490 h 3596650"/>
              <a:gd name="connsiteX3" fmla="*/ 5364480 w 7152640"/>
              <a:gd name="connsiteY3" fmla="*/ 3596650 h 3596650"/>
              <a:gd name="connsiteX4" fmla="*/ 7152640 w 7152640"/>
              <a:gd name="connsiteY4" fmla="*/ 1798330 h 359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2640" h="3596650">
                <a:moveTo>
                  <a:pt x="0" y="1788170"/>
                </a:moveTo>
                <a:cubicBezTo>
                  <a:pt x="601133" y="892396"/>
                  <a:pt x="1161627" y="-3377"/>
                  <a:pt x="1798320" y="10"/>
                </a:cubicBezTo>
                <a:cubicBezTo>
                  <a:pt x="2435013" y="3397"/>
                  <a:pt x="3576320" y="1808490"/>
                  <a:pt x="3576320" y="1808490"/>
                </a:cubicBezTo>
                <a:cubicBezTo>
                  <a:pt x="3662680" y="1920250"/>
                  <a:pt x="4656667" y="3578023"/>
                  <a:pt x="5364480" y="3596650"/>
                </a:cubicBezTo>
                <a:cubicBezTo>
                  <a:pt x="5960533" y="3594957"/>
                  <a:pt x="6556586" y="2696643"/>
                  <a:pt x="7152640" y="1798330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AA3C7F1-D0DD-6A67-D0D4-CC7D3767DA2C}"/>
              </a:ext>
            </a:extLst>
          </p:cNvPr>
          <p:cNvGrpSpPr/>
          <p:nvPr/>
        </p:nvGrpSpPr>
        <p:grpSpPr>
          <a:xfrm>
            <a:off x="314321" y="4585686"/>
            <a:ext cx="2050256" cy="1928813"/>
            <a:chOff x="3043238" y="4514850"/>
            <a:chExt cx="2050256" cy="1928813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84C5D00-FF6A-B202-EB4F-38519D31A893}"/>
                </a:ext>
              </a:extLst>
            </p:cNvPr>
            <p:cNvSpPr/>
            <p:nvPr/>
          </p:nvSpPr>
          <p:spPr>
            <a:xfrm>
              <a:off x="3043238" y="4514850"/>
              <a:ext cx="928686" cy="1928813"/>
            </a:xfrm>
            <a:custGeom>
              <a:avLst/>
              <a:gdLst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85937" h="1928813">
                  <a:moveTo>
                    <a:pt x="0" y="0"/>
                  </a:moveTo>
                  <a:cubicBezTo>
                    <a:pt x="1338262" y="19050"/>
                    <a:pt x="1719262" y="1138238"/>
                    <a:pt x="1785937" y="1928813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2682D63-59DB-C92F-71F2-A3ABD7FD2A0D}"/>
                </a:ext>
              </a:extLst>
            </p:cNvPr>
            <p:cNvSpPr/>
            <p:nvPr/>
          </p:nvSpPr>
          <p:spPr>
            <a:xfrm flipH="1">
              <a:off x="4164808" y="4514850"/>
              <a:ext cx="928686" cy="1928813"/>
            </a:xfrm>
            <a:custGeom>
              <a:avLst/>
              <a:gdLst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85937" h="1928813">
                  <a:moveTo>
                    <a:pt x="0" y="0"/>
                  </a:moveTo>
                  <a:cubicBezTo>
                    <a:pt x="1338262" y="19050"/>
                    <a:pt x="1719262" y="1138238"/>
                    <a:pt x="1785937" y="1928813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D85B7C6-5468-8266-BF89-8925298D8967}"/>
                </a:ext>
              </a:extLst>
            </p:cNvPr>
            <p:cNvSpPr/>
            <p:nvPr/>
          </p:nvSpPr>
          <p:spPr>
            <a:xfrm>
              <a:off x="3943348" y="5072067"/>
              <a:ext cx="271462" cy="27146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97806F2-E72D-6DE2-ACA8-700E7909AAFD}"/>
              </a:ext>
            </a:extLst>
          </p:cNvPr>
          <p:cNvGrpSpPr/>
          <p:nvPr/>
        </p:nvGrpSpPr>
        <p:grpSpPr>
          <a:xfrm>
            <a:off x="2815826" y="3971324"/>
            <a:ext cx="2494951" cy="2543175"/>
            <a:chOff x="3073006" y="3971324"/>
            <a:chExt cx="2494951" cy="2543175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97B91E3-72B7-C08A-DAB8-1C60F534E390}"/>
                </a:ext>
              </a:extLst>
            </p:cNvPr>
            <p:cNvSpPr/>
            <p:nvPr/>
          </p:nvSpPr>
          <p:spPr>
            <a:xfrm>
              <a:off x="3073006" y="3971324"/>
              <a:ext cx="814386" cy="2543175"/>
            </a:xfrm>
            <a:custGeom>
              <a:avLst/>
              <a:gdLst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  <a:gd name="connsiteX0" fmla="*/ 0 w 1813414"/>
                <a:gd name="connsiteY0" fmla="*/ 0 h 2371725"/>
                <a:gd name="connsiteX1" fmla="*/ 1813414 w 1813414"/>
                <a:gd name="connsiteY1" fmla="*/ 2371725 h 2371725"/>
                <a:gd name="connsiteX0" fmla="*/ 0 w 1813414"/>
                <a:gd name="connsiteY0" fmla="*/ 0 h 2371725"/>
                <a:gd name="connsiteX1" fmla="*/ 1813414 w 1813414"/>
                <a:gd name="connsiteY1" fmla="*/ 2371725 h 2371725"/>
                <a:gd name="connsiteX0" fmla="*/ 0 w 1566129"/>
                <a:gd name="connsiteY0" fmla="*/ 0 h 2543175"/>
                <a:gd name="connsiteX1" fmla="*/ 1566129 w 1566129"/>
                <a:gd name="connsiteY1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6129" h="2543175">
                  <a:moveTo>
                    <a:pt x="0" y="0"/>
                  </a:moveTo>
                  <a:cubicBezTo>
                    <a:pt x="1338261" y="604837"/>
                    <a:pt x="1499454" y="1752600"/>
                    <a:pt x="1566129" y="2543175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E2577B1-281B-2209-DDEB-DBCEC64DA96B}"/>
                </a:ext>
              </a:extLst>
            </p:cNvPr>
            <p:cNvSpPr/>
            <p:nvPr/>
          </p:nvSpPr>
          <p:spPr>
            <a:xfrm flipH="1">
              <a:off x="4080277" y="5161926"/>
              <a:ext cx="1057274" cy="1352573"/>
            </a:xfrm>
            <a:custGeom>
              <a:avLst/>
              <a:gdLst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  <a:gd name="connsiteX0" fmla="*/ 0 w 1785937"/>
                <a:gd name="connsiteY0" fmla="*/ 144966 h 2073779"/>
                <a:gd name="connsiteX1" fmla="*/ 1785937 w 1785937"/>
                <a:gd name="connsiteY1" fmla="*/ 2073779 h 2073779"/>
                <a:gd name="connsiteX0" fmla="*/ 0 w 1978270"/>
                <a:gd name="connsiteY0" fmla="*/ 286067 h 1014730"/>
                <a:gd name="connsiteX1" fmla="*/ 1978270 w 1978270"/>
                <a:gd name="connsiteY1" fmla="*/ 1014730 h 1014730"/>
                <a:gd name="connsiteX0" fmla="*/ 0 w 2033222"/>
                <a:gd name="connsiteY0" fmla="*/ 327777 h 884990"/>
                <a:gd name="connsiteX1" fmla="*/ 2033222 w 2033222"/>
                <a:gd name="connsiteY1" fmla="*/ 884990 h 884990"/>
                <a:gd name="connsiteX0" fmla="*/ 0 w 2033222"/>
                <a:gd name="connsiteY0" fmla="*/ 372203 h 929416"/>
                <a:gd name="connsiteX1" fmla="*/ 2033222 w 2033222"/>
                <a:gd name="connsiteY1" fmla="*/ 929416 h 929416"/>
                <a:gd name="connsiteX0" fmla="*/ 0 w 2033222"/>
                <a:gd name="connsiteY0" fmla="*/ 403939 h 961152"/>
                <a:gd name="connsiteX1" fmla="*/ 2033222 w 2033222"/>
                <a:gd name="connsiteY1" fmla="*/ 961152 h 961152"/>
                <a:gd name="connsiteX0" fmla="*/ 0 w 2033222"/>
                <a:gd name="connsiteY0" fmla="*/ 311423 h 1297261"/>
                <a:gd name="connsiteX1" fmla="*/ 2033222 w 2033222"/>
                <a:gd name="connsiteY1" fmla="*/ 1297261 h 1297261"/>
                <a:gd name="connsiteX0" fmla="*/ 0 w 2033222"/>
                <a:gd name="connsiteY0" fmla="*/ 366735 h 1352573"/>
                <a:gd name="connsiteX1" fmla="*/ 2033222 w 2033222"/>
                <a:gd name="connsiteY1" fmla="*/ 1352573 h 135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33222" h="1352573">
                  <a:moveTo>
                    <a:pt x="0" y="366735"/>
                  </a:moveTo>
                  <a:cubicBezTo>
                    <a:pt x="1777879" y="-600053"/>
                    <a:pt x="1966547" y="561998"/>
                    <a:pt x="2033222" y="1352573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D46B3FA-125B-5F4E-4048-59F00EA78FF7}"/>
                </a:ext>
              </a:extLst>
            </p:cNvPr>
            <p:cNvSpPr/>
            <p:nvPr/>
          </p:nvSpPr>
          <p:spPr>
            <a:xfrm>
              <a:off x="3901079" y="5149437"/>
              <a:ext cx="271462" cy="27146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BD1F8BB-99F3-16EA-7A5D-17B2884F46AF}"/>
                </a:ext>
              </a:extLst>
            </p:cNvPr>
            <p:cNvCxnSpPr>
              <a:stCxn id="23" idx="6"/>
            </p:cNvCxnSpPr>
            <p:nvPr/>
          </p:nvCxnSpPr>
          <p:spPr>
            <a:xfrm flipV="1">
              <a:off x="4172541" y="5278634"/>
              <a:ext cx="1128122" cy="6534"/>
            </a:xfrm>
            <a:prstGeom prst="straightConnector1">
              <a:avLst/>
            </a:prstGeom>
            <a:ln w="19050"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EB8E242-F837-BAE6-D4ED-02BD1BCD0881}"/>
                </a:ext>
              </a:extLst>
            </p:cNvPr>
            <p:cNvSpPr/>
            <p:nvPr/>
          </p:nvSpPr>
          <p:spPr>
            <a:xfrm>
              <a:off x="5296495" y="5130385"/>
              <a:ext cx="271462" cy="27146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1EAC1E7-1740-BC9A-843D-7B760A216976}"/>
              </a:ext>
            </a:extLst>
          </p:cNvPr>
          <p:cNvCxnSpPr/>
          <p:nvPr/>
        </p:nvCxnSpPr>
        <p:spPr>
          <a:xfrm>
            <a:off x="1057263" y="3192957"/>
            <a:ext cx="104870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D7AD935-A1B9-D421-5274-E1121F305D04}"/>
              </a:ext>
            </a:extLst>
          </p:cNvPr>
          <p:cNvCxnSpPr>
            <a:cxnSpLocks/>
            <a:stCxn id="7" idx="0"/>
          </p:cNvCxnSpPr>
          <p:nvPr/>
        </p:nvCxnSpPr>
        <p:spPr>
          <a:xfrm>
            <a:off x="1350162" y="3186566"/>
            <a:ext cx="0" cy="1391677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86743BB-AD03-76B0-4D16-ACF7CEE0A55B}"/>
              </a:ext>
            </a:extLst>
          </p:cNvPr>
          <p:cNvCxnSpPr>
            <a:cxnSpLocks/>
          </p:cNvCxnSpPr>
          <p:nvPr/>
        </p:nvCxnSpPr>
        <p:spPr>
          <a:xfrm>
            <a:off x="3825476" y="2061142"/>
            <a:ext cx="0" cy="2517101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9188762-A24B-62B4-E059-4931F74BB1EC}"/>
              </a:ext>
            </a:extLst>
          </p:cNvPr>
          <p:cNvSpPr txBox="1"/>
          <p:nvPr/>
        </p:nvSpPr>
        <p:spPr>
          <a:xfrm>
            <a:off x="314321" y="1357264"/>
            <a:ext cx="2625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Electrisch veld </a:t>
            </a:r>
            <a:br>
              <a:rPr lang="en-NL" dirty="0"/>
            </a:br>
            <a:r>
              <a:rPr lang="en-NL" dirty="0"/>
              <a:t>van de gefocuseerde laser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56F9B61-3C78-7ACB-8AD1-D46DCD390994}"/>
              </a:ext>
            </a:extLst>
          </p:cNvPr>
          <p:cNvSpPr txBox="1"/>
          <p:nvPr/>
        </p:nvSpPr>
        <p:spPr>
          <a:xfrm>
            <a:off x="856653" y="4706473"/>
            <a:ext cx="963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electron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7957E9-162D-BBAB-70F7-21DC65DD7107}"/>
              </a:ext>
            </a:extLst>
          </p:cNvPr>
          <p:cNvSpPr txBox="1"/>
          <p:nvPr/>
        </p:nvSpPr>
        <p:spPr>
          <a:xfrm>
            <a:off x="310107" y="5868167"/>
            <a:ext cx="798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  <a:r>
              <a:rPr lang="en-NL" dirty="0"/>
              <a:t>rgon </a:t>
            </a:r>
          </a:p>
          <a:p>
            <a:r>
              <a:rPr lang="en-NL" dirty="0"/>
              <a:t>atoom</a:t>
            </a:r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B20A73F-C582-A8BA-102F-76243FEE05FD}"/>
              </a:ext>
            </a:extLst>
          </p:cNvPr>
          <p:cNvSpPr/>
          <p:nvPr/>
        </p:nvSpPr>
        <p:spPr>
          <a:xfrm flipH="1">
            <a:off x="8290728" y="3971324"/>
            <a:ext cx="814386" cy="2543175"/>
          </a:xfrm>
          <a:custGeom>
            <a:avLst/>
            <a:gdLst>
              <a:gd name="connsiteX0" fmla="*/ 0 w 1185862"/>
              <a:gd name="connsiteY0" fmla="*/ 0 h 1985963"/>
              <a:gd name="connsiteX1" fmla="*/ 1185862 w 1185862"/>
              <a:gd name="connsiteY1" fmla="*/ 1985963 h 1985963"/>
              <a:gd name="connsiteX0" fmla="*/ 0 w 1185862"/>
              <a:gd name="connsiteY0" fmla="*/ 0 h 1985963"/>
              <a:gd name="connsiteX1" fmla="*/ 1185862 w 1185862"/>
              <a:gd name="connsiteY1" fmla="*/ 1985963 h 1985963"/>
              <a:gd name="connsiteX0" fmla="*/ 0 w 1185862"/>
              <a:gd name="connsiteY0" fmla="*/ 0 h 1985963"/>
              <a:gd name="connsiteX1" fmla="*/ 1185862 w 1185862"/>
              <a:gd name="connsiteY1" fmla="*/ 1985963 h 1985963"/>
              <a:gd name="connsiteX0" fmla="*/ 0 w 1785937"/>
              <a:gd name="connsiteY0" fmla="*/ 0 h 1928813"/>
              <a:gd name="connsiteX1" fmla="*/ 1785937 w 1785937"/>
              <a:gd name="connsiteY1" fmla="*/ 1928813 h 1928813"/>
              <a:gd name="connsiteX0" fmla="*/ 0 w 1785937"/>
              <a:gd name="connsiteY0" fmla="*/ 0 h 1928813"/>
              <a:gd name="connsiteX1" fmla="*/ 1785937 w 1785937"/>
              <a:gd name="connsiteY1" fmla="*/ 1928813 h 1928813"/>
              <a:gd name="connsiteX0" fmla="*/ 0 w 1813414"/>
              <a:gd name="connsiteY0" fmla="*/ 0 h 2371725"/>
              <a:gd name="connsiteX1" fmla="*/ 1813414 w 1813414"/>
              <a:gd name="connsiteY1" fmla="*/ 2371725 h 2371725"/>
              <a:gd name="connsiteX0" fmla="*/ 0 w 1813414"/>
              <a:gd name="connsiteY0" fmla="*/ 0 h 2371725"/>
              <a:gd name="connsiteX1" fmla="*/ 1813414 w 1813414"/>
              <a:gd name="connsiteY1" fmla="*/ 2371725 h 2371725"/>
              <a:gd name="connsiteX0" fmla="*/ 0 w 1566129"/>
              <a:gd name="connsiteY0" fmla="*/ 0 h 2543175"/>
              <a:gd name="connsiteX1" fmla="*/ 1566129 w 1566129"/>
              <a:gd name="connsiteY1" fmla="*/ 2543175 h 254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6129" h="2543175">
                <a:moveTo>
                  <a:pt x="0" y="0"/>
                </a:moveTo>
                <a:cubicBezTo>
                  <a:pt x="1338261" y="604837"/>
                  <a:pt x="1499454" y="1752600"/>
                  <a:pt x="1566129" y="2543175"/>
                </a:cubicBezTo>
              </a:path>
            </a:pathLst>
          </a:cu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AA30A83A-D2A1-815A-ED3D-2C041D5437C0}"/>
              </a:ext>
            </a:extLst>
          </p:cNvPr>
          <p:cNvSpPr/>
          <p:nvPr/>
        </p:nvSpPr>
        <p:spPr>
          <a:xfrm>
            <a:off x="7040569" y="5161926"/>
            <a:ext cx="1057274" cy="1352573"/>
          </a:xfrm>
          <a:custGeom>
            <a:avLst/>
            <a:gdLst>
              <a:gd name="connsiteX0" fmla="*/ 0 w 1185862"/>
              <a:gd name="connsiteY0" fmla="*/ 0 h 1985963"/>
              <a:gd name="connsiteX1" fmla="*/ 1185862 w 1185862"/>
              <a:gd name="connsiteY1" fmla="*/ 1985963 h 1985963"/>
              <a:gd name="connsiteX0" fmla="*/ 0 w 1185862"/>
              <a:gd name="connsiteY0" fmla="*/ 0 h 1985963"/>
              <a:gd name="connsiteX1" fmla="*/ 1185862 w 1185862"/>
              <a:gd name="connsiteY1" fmla="*/ 1985963 h 1985963"/>
              <a:gd name="connsiteX0" fmla="*/ 0 w 1185862"/>
              <a:gd name="connsiteY0" fmla="*/ 0 h 1985963"/>
              <a:gd name="connsiteX1" fmla="*/ 1185862 w 1185862"/>
              <a:gd name="connsiteY1" fmla="*/ 1985963 h 1985963"/>
              <a:gd name="connsiteX0" fmla="*/ 0 w 1785937"/>
              <a:gd name="connsiteY0" fmla="*/ 0 h 1928813"/>
              <a:gd name="connsiteX1" fmla="*/ 1785937 w 1785937"/>
              <a:gd name="connsiteY1" fmla="*/ 1928813 h 1928813"/>
              <a:gd name="connsiteX0" fmla="*/ 0 w 1785937"/>
              <a:gd name="connsiteY0" fmla="*/ 0 h 1928813"/>
              <a:gd name="connsiteX1" fmla="*/ 1785937 w 1785937"/>
              <a:gd name="connsiteY1" fmla="*/ 1928813 h 1928813"/>
              <a:gd name="connsiteX0" fmla="*/ 0 w 1785937"/>
              <a:gd name="connsiteY0" fmla="*/ 144966 h 2073779"/>
              <a:gd name="connsiteX1" fmla="*/ 1785937 w 1785937"/>
              <a:gd name="connsiteY1" fmla="*/ 2073779 h 2073779"/>
              <a:gd name="connsiteX0" fmla="*/ 0 w 1978270"/>
              <a:gd name="connsiteY0" fmla="*/ 286067 h 1014730"/>
              <a:gd name="connsiteX1" fmla="*/ 1978270 w 1978270"/>
              <a:gd name="connsiteY1" fmla="*/ 1014730 h 1014730"/>
              <a:gd name="connsiteX0" fmla="*/ 0 w 2033222"/>
              <a:gd name="connsiteY0" fmla="*/ 327777 h 884990"/>
              <a:gd name="connsiteX1" fmla="*/ 2033222 w 2033222"/>
              <a:gd name="connsiteY1" fmla="*/ 884990 h 884990"/>
              <a:gd name="connsiteX0" fmla="*/ 0 w 2033222"/>
              <a:gd name="connsiteY0" fmla="*/ 372203 h 929416"/>
              <a:gd name="connsiteX1" fmla="*/ 2033222 w 2033222"/>
              <a:gd name="connsiteY1" fmla="*/ 929416 h 929416"/>
              <a:gd name="connsiteX0" fmla="*/ 0 w 2033222"/>
              <a:gd name="connsiteY0" fmla="*/ 403939 h 961152"/>
              <a:gd name="connsiteX1" fmla="*/ 2033222 w 2033222"/>
              <a:gd name="connsiteY1" fmla="*/ 961152 h 961152"/>
              <a:gd name="connsiteX0" fmla="*/ 0 w 2033222"/>
              <a:gd name="connsiteY0" fmla="*/ 311423 h 1297261"/>
              <a:gd name="connsiteX1" fmla="*/ 2033222 w 2033222"/>
              <a:gd name="connsiteY1" fmla="*/ 1297261 h 1297261"/>
              <a:gd name="connsiteX0" fmla="*/ 0 w 2033222"/>
              <a:gd name="connsiteY0" fmla="*/ 366735 h 1352573"/>
              <a:gd name="connsiteX1" fmla="*/ 2033222 w 2033222"/>
              <a:gd name="connsiteY1" fmla="*/ 1352573 h 1352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33222" h="1352573">
                <a:moveTo>
                  <a:pt x="0" y="366735"/>
                </a:moveTo>
                <a:cubicBezTo>
                  <a:pt x="1777879" y="-600053"/>
                  <a:pt x="1966547" y="561998"/>
                  <a:pt x="2033222" y="1352573"/>
                </a:cubicBezTo>
              </a:path>
            </a:pathLst>
          </a:cu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3057555-65CE-DE50-D6E6-A4F40C62396D}"/>
              </a:ext>
            </a:extLst>
          </p:cNvPr>
          <p:cNvSpPr/>
          <p:nvPr/>
        </p:nvSpPr>
        <p:spPr>
          <a:xfrm flipH="1">
            <a:off x="8747930" y="3749869"/>
            <a:ext cx="271462" cy="27146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235DB9D-D6C7-BE25-CB3F-0A5730B3DADE}"/>
              </a:ext>
            </a:extLst>
          </p:cNvPr>
          <p:cNvCxnSpPr>
            <a:cxnSpLocks/>
          </p:cNvCxnSpPr>
          <p:nvPr/>
        </p:nvCxnSpPr>
        <p:spPr>
          <a:xfrm>
            <a:off x="8141315" y="4206684"/>
            <a:ext cx="0" cy="693031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person surfing on a large wave with Mavericks, California in the background&#10;&#10;Description automatically generated">
            <a:extLst>
              <a:ext uri="{FF2B5EF4-FFF2-40B4-BE49-F238E27FC236}">
                <a16:creationId xmlns:a16="http://schemas.microsoft.com/office/drawing/2014/main" id="{C67B33F6-505A-DBF5-16A5-7A4A88AA0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770982" y="642320"/>
            <a:ext cx="4120672" cy="27235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1642EF-557C-DEC8-B1DF-46F360E384AB}"/>
              </a:ext>
            </a:extLst>
          </p:cNvPr>
          <p:cNvSpPr txBox="1"/>
          <p:nvPr/>
        </p:nvSpPr>
        <p:spPr>
          <a:xfrm>
            <a:off x="757240" y="3029401"/>
            <a:ext cx="301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0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A8F9E35-F2D5-93CD-10D9-0022CE89E00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99392" y="142854"/>
            <a:ext cx="9331036" cy="682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nl-NL" sz="4000" b="1" dirty="0" err="1">
                <a:solidFill>
                  <a:schemeClr val="bg1"/>
                </a:solidFill>
              </a:rPr>
              <a:t>Attoseconden</a:t>
            </a:r>
            <a:r>
              <a:rPr lang="nl-NL" sz="4000" b="1" dirty="0">
                <a:solidFill>
                  <a:schemeClr val="bg1"/>
                </a:solidFill>
              </a:rPr>
              <a:t> pulsen maken: “HHG”</a:t>
            </a:r>
            <a:endParaRPr lang="nl-NL" sz="1900" b="1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2070E05-2F0B-47EC-57A2-F707D596441F}"/>
              </a:ext>
            </a:extLst>
          </p:cNvPr>
          <p:cNvCxnSpPr>
            <a:cxnSpLocks/>
          </p:cNvCxnSpPr>
          <p:nvPr/>
        </p:nvCxnSpPr>
        <p:spPr>
          <a:xfrm flipH="1">
            <a:off x="8398124" y="4029182"/>
            <a:ext cx="321468" cy="394452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7989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F21A0-59A7-F013-F81E-6DD88A5D9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>
            <a:extLst>
              <a:ext uri="{FF2B5EF4-FFF2-40B4-BE49-F238E27FC236}">
                <a16:creationId xmlns:a16="http://schemas.microsoft.com/office/drawing/2014/main" id="{ADEBC03A-6D6E-9760-5581-07572014B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87202218-6C19-7C34-C6B7-75B49CEB27D8}"/>
              </a:ext>
            </a:extLst>
          </p:cNvPr>
          <p:cNvSpPr/>
          <p:nvPr/>
        </p:nvSpPr>
        <p:spPr>
          <a:xfrm>
            <a:off x="1350162" y="2061142"/>
            <a:ext cx="9868916" cy="2263630"/>
          </a:xfrm>
          <a:custGeom>
            <a:avLst/>
            <a:gdLst>
              <a:gd name="connsiteX0" fmla="*/ 0 w 7152640"/>
              <a:gd name="connsiteY0" fmla="*/ 1788169 h 3596650"/>
              <a:gd name="connsiteX1" fmla="*/ 1798320 w 7152640"/>
              <a:gd name="connsiteY1" fmla="*/ 9 h 3596650"/>
              <a:gd name="connsiteX2" fmla="*/ 3576320 w 7152640"/>
              <a:gd name="connsiteY2" fmla="*/ 1808489 h 3596650"/>
              <a:gd name="connsiteX3" fmla="*/ 5364480 w 7152640"/>
              <a:gd name="connsiteY3" fmla="*/ 3596649 h 3596650"/>
              <a:gd name="connsiteX4" fmla="*/ 7152640 w 7152640"/>
              <a:gd name="connsiteY4" fmla="*/ 1798329 h 3596650"/>
              <a:gd name="connsiteX0" fmla="*/ 0 w 7152640"/>
              <a:gd name="connsiteY0" fmla="*/ 1788169 h 3596650"/>
              <a:gd name="connsiteX1" fmla="*/ 1798320 w 7152640"/>
              <a:gd name="connsiteY1" fmla="*/ 9 h 3596650"/>
              <a:gd name="connsiteX2" fmla="*/ 3576320 w 7152640"/>
              <a:gd name="connsiteY2" fmla="*/ 1808489 h 3596650"/>
              <a:gd name="connsiteX3" fmla="*/ 5364480 w 7152640"/>
              <a:gd name="connsiteY3" fmla="*/ 3596649 h 3596650"/>
              <a:gd name="connsiteX4" fmla="*/ 7152640 w 7152640"/>
              <a:gd name="connsiteY4" fmla="*/ 1798329 h 3596650"/>
              <a:gd name="connsiteX0" fmla="*/ 0 w 7152640"/>
              <a:gd name="connsiteY0" fmla="*/ 1788169 h 3596650"/>
              <a:gd name="connsiteX1" fmla="*/ 1798320 w 7152640"/>
              <a:gd name="connsiteY1" fmla="*/ 9 h 3596650"/>
              <a:gd name="connsiteX2" fmla="*/ 3576320 w 7152640"/>
              <a:gd name="connsiteY2" fmla="*/ 1808489 h 3596650"/>
              <a:gd name="connsiteX3" fmla="*/ 5364480 w 7152640"/>
              <a:gd name="connsiteY3" fmla="*/ 3596649 h 3596650"/>
              <a:gd name="connsiteX4" fmla="*/ 7152640 w 7152640"/>
              <a:gd name="connsiteY4" fmla="*/ 1798329 h 3596650"/>
              <a:gd name="connsiteX0" fmla="*/ 0 w 7152640"/>
              <a:gd name="connsiteY0" fmla="*/ 1788169 h 3596649"/>
              <a:gd name="connsiteX1" fmla="*/ 1798320 w 7152640"/>
              <a:gd name="connsiteY1" fmla="*/ 9 h 3596649"/>
              <a:gd name="connsiteX2" fmla="*/ 3576320 w 7152640"/>
              <a:gd name="connsiteY2" fmla="*/ 1808489 h 3596649"/>
              <a:gd name="connsiteX3" fmla="*/ 5364480 w 7152640"/>
              <a:gd name="connsiteY3" fmla="*/ 3596649 h 3596649"/>
              <a:gd name="connsiteX4" fmla="*/ 7152640 w 7152640"/>
              <a:gd name="connsiteY4" fmla="*/ 1798329 h 3596649"/>
              <a:gd name="connsiteX0" fmla="*/ 0 w 7152640"/>
              <a:gd name="connsiteY0" fmla="*/ 1788178 h 3596658"/>
              <a:gd name="connsiteX1" fmla="*/ 1798320 w 7152640"/>
              <a:gd name="connsiteY1" fmla="*/ 18 h 3596658"/>
              <a:gd name="connsiteX2" fmla="*/ 3576320 w 7152640"/>
              <a:gd name="connsiteY2" fmla="*/ 1808498 h 3596658"/>
              <a:gd name="connsiteX3" fmla="*/ 5364480 w 7152640"/>
              <a:gd name="connsiteY3" fmla="*/ 3596658 h 3596658"/>
              <a:gd name="connsiteX4" fmla="*/ 7152640 w 7152640"/>
              <a:gd name="connsiteY4" fmla="*/ 1798338 h 3596658"/>
              <a:gd name="connsiteX0" fmla="*/ 0 w 7152640"/>
              <a:gd name="connsiteY0" fmla="*/ 1788170 h 3596650"/>
              <a:gd name="connsiteX1" fmla="*/ 1798320 w 7152640"/>
              <a:gd name="connsiteY1" fmla="*/ 10 h 3596650"/>
              <a:gd name="connsiteX2" fmla="*/ 3576320 w 7152640"/>
              <a:gd name="connsiteY2" fmla="*/ 1808490 h 3596650"/>
              <a:gd name="connsiteX3" fmla="*/ 5364480 w 7152640"/>
              <a:gd name="connsiteY3" fmla="*/ 3596650 h 3596650"/>
              <a:gd name="connsiteX4" fmla="*/ 7152640 w 7152640"/>
              <a:gd name="connsiteY4" fmla="*/ 1798330 h 359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2640" h="3596650">
                <a:moveTo>
                  <a:pt x="0" y="1788170"/>
                </a:moveTo>
                <a:cubicBezTo>
                  <a:pt x="601133" y="892396"/>
                  <a:pt x="1161627" y="-3377"/>
                  <a:pt x="1798320" y="10"/>
                </a:cubicBezTo>
                <a:cubicBezTo>
                  <a:pt x="2435013" y="3397"/>
                  <a:pt x="3576320" y="1808490"/>
                  <a:pt x="3576320" y="1808490"/>
                </a:cubicBezTo>
                <a:cubicBezTo>
                  <a:pt x="3662680" y="1920250"/>
                  <a:pt x="4656667" y="3578023"/>
                  <a:pt x="5364480" y="3596650"/>
                </a:cubicBezTo>
                <a:cubicBezTo>
                  <a:pt x="5960533" y="3594957"/>
                  <a:pt x="6556586" y="2696643"/>
                  <a:pt x="7152640" y="1798330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0B034A3-380A-11A3-EED4-05229BEF0533}"/>
              </a:ext>
            </a:extLst>
          </p:cNvPr>
          <p:cNvGrpSpPr/>
          <p:nvPr/>
        </p:nvGrpSpPr>
        <p:grpSpPr>
          <a:xfrm>
            <a:off x="314321" y="4585686"/>
            <a:ext cx="2050256" cy="1928813"/>
            <a:chOff x="3043238" y="4514850"/>
            <a:chExt cx="2050256" cy="1928813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BE5D3C5-33C7-03B3-2C57-C8172BFE237E}"/>
                </a:ext>
              </a:extLst>
            </p:cNvPr>
            <p:cNvSpPr/>
            <p:nvPr/>
          </p:nvSpPr>
          <p:spPr>
            <a:xfrm>
              <a:off x="3043238" y="4514850"/>
              <a:ext cx="928686" cy="1928813"/>
            </a:xfrm>
            <a:custGeom>
              <a:avLst/>
              <a:gdLst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85937" h="1928813">
                  <a:moveTo>
                    <a:pt x="0" y="0"/>
                  </a:moveTo>
                  <a:cubicBezTo>
                    <a:pt x="1338262" y="19050"/>
                    <a:pt x="1719262" y="1138238"/>
                    <a:pt x="1785937" y="1928813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4B43694-ACD0-A452-A9F5-0B2DB0014C33}"/>
                </a:ext>
              </a:extLst>
            </p:cNvPr>
            <p:cNvSpPr/>
            <p:nvPr/>
          </p:nvSpPr>
          <p:spPr>
            <a:xfrm flipH="1">
              <a:off x="4164808" y="4514850"/>
              <a:ext cx="928686" cy="1928813"/>
            </a:xfrm>
            <a:custGeom>
              <a:avLst/>
              <a:gdLst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85937" h="1928813">
                  <a:moveTo>
                    <a:pt x="0" y="0"/>
                  </a:moveTo>
                  <a:cubicBezTo>
                    <a:pt x="1338262" y="19050"/>
                    <a:pt x="1719262" y="1138238"/>
                    <a:pt x="1785937" y="1928813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7F99725-F0FD-C198-A51B-508D9C14B99B}"/>
                </a:ext>
              </a:extLst>
            </p:cNvPr>
            <p:cNvSpPr/>
            <p:nvPr/>
          </p:nvSpPr>
          <p:spPr>
            <a:xfrm>
              <a:off x="3943348" y="5072067"/>
              <a:ext cx="271462" cy="27146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73B9652-5D49-D4C3-FA82-0B441B59DB6B}"/>
              </a:ext>
            </a:extLst>
          </p:cNvPr>
          <p:cNvGrpSpPr/>
          <p:nvPr/>
        </p:nvGrpSpPr>
        <p:grpSpPr>
          <a:xfrm>
            <a:off x="2815826" y="3971324"/>
            <a:ext cx="2494951" cy="2543175"/>
            <a:chOff x="3073006" y="3971324"/>
            <a:chExt cx="2494951" cy="2543175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CE019C1-236F-5A92-CFD5-A79229F95349}"/>
                </a:ext>
              </a:extLst>
            </p:cNvPr>
            <p:cNvSpPr/>
            <p:nvPr/>
          </p:nvSpPr>
          <p:spPr>
            <a:xfrm>
              <a:off x="3073006" y="3971324"/>
              <a:ext cx="814386" cy="2543175"/>
            </a:xfrm>
            <a:custGeom>
              <a:avLst/>
              <a:gdLst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  <a:gd name="connsiteX0" fmla="*/ 0 w 1813414"/>
                <a:gd name="connsiteY0" fmla="*/ 0 h 2371725"/>
                <a:gd name="connsiteX1" fmla="*/ 1813414 w 1813414"/>
                <a:gd name="connsiteY1" fmla="*/ 2371725 h 2371725"/>
                <a:gd name="connsiteX0" fmla="*/ 0 w 1813414"/>
                <a:gd name="connsiteY0" fmla="*/ 0 h 2371725"/>
                <a:gd name="connsiteX1" fmla="*/ 1813414 w 1813414"/>
                <a:gd name="connsiteY1" fmla="*/ 2371725 h 2371725"/>
                <a:gd name="connsiteX0" fmla="*/ 0 w 1566129"/>
                <a:gd name="connsiteY0" fmla="*/ 0 h 2543175"/>
                <a:gd name="connsiteX1" fmla="*/ 1566129 w 1566129"/>
                <a:gd name="connsiteY1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6129" h="2543175">
                  <a:moveTo>
                    <a:pt x="0" y="0"/>
                  </a:moveTo>
                  <a:cubicBezTo>
                    <a:pt x="1338261" y="604837"/>
                    <a:pt x="1499454" y="1752600"/>
                    <a:pt x="1566129" y="2543175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883E72E-09AB-4482-D809-AE1270E5B2DA}"/>
                </a:ext>
              </a:extLst>
            </p:cNvPr>
            <p:cNvSpPr/>
            <p:nvPr/>
          </p:nvSpPr>
          <p:spPr>
            <a:xfrm flipH="1">
              <a:off x="4080277" y="5161926"/>
              <a:ext cx="1057274" cy="1352573"/>
            </a:xfrm>
            <a:custGeom>
              <a:avLst/>
              <a:gdLst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  <a:gd name="connsiteX0" fmla="*/ 0 w 1785937"/>
                <a:gd name="connsiteY0" fmla="*/ 144966 h 2073779"/>
                <a:gd name="connsiteX1" fmla="*/ 1785937 w 1785937"/>
                <a:gd name="connsiteY1" fmla="*/ 2073779 h 2073779"/>
                <a:gd name="connsiteX0" fmla="*/ 0 w 1978270"/>
                <a:gd name="connsiteY0" fmla="*/ 286067 h 1014730"/>
                <a:gd name="connsiteX1" fmla="*/ 1978270 w 1978270"/>
                <a:gd name="connsiteY1" fmla="*/ 1014730 h 1014730"/>
                <a:gd name="connsiteX0" fmla="*/ 0 w 2033222"/>
                <a:gd name="connsiteY0" fmla="*/ 327777 h 884990"/>
                <a:gd name="connsiteX1" fmla="*/ 2033222 w 2033222"/>
                <a:gd name="connsiteY1" fmla="*/ 884990 h 884990"/>
                <a:gd name="connsiteX0" fmla="*/ 0 w 2033222"/>
                <a:gd name="connsiteY0" fmla="*/ 372203 h 929416"/>
                <a:gd name="connsiteX1" fmla="*/ 2033222 w 2033222"/>
                <a:gd name="connsiteY1" fmla="*/ 929416 h 929416"/>
                <a:gd name="connsiteX0" fmla="*/ 0 w 2033222"/>
                <a:gd name="connsiteY0" fmla="*/ 403939 h 961152"/>
                <a:gd name="connsiteX1" fmla="*/ 2033222 w 2033222"/>
                <a:gd name="connsiteY1" fmla="*/ 961152 h 961152"/>
                <a:gd name="connsiteX0" fmla="*/ 0 w 2033222"/>
                <a:gd name="connsiteY0" fmla="*/ 311423 h 1297261"/>
                <a:gd name="connsiteX1" fmla="*/ 2033222 w 2033222"/>
                <a:gd name="connsiteY1" fmla="*/ 1297261 h 1297261"/>
                <a:gd name="connsiteX0" fmla="*/ 0 w 2033222"/>
                <a:gd name="connsiteY0" fmla="*/ 366735 h 1352573"/>
                <a:gd name="connsiteX1" fmla="*/ 2033222 w 2033222"/>
                <a:gd name="connsiteY1" fmla="*/ 1352573 h 135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33222" h="1352573">
                  <a:moveTo>
                    <a:pt x="0" y="366735"/>
                  </a:moveTo>
                  <a:cubicBezTo>
                    <a:pt x="1777879" y="-600053"/>
                    <a:pt x="1966547" y="561998"/>
                    <a:pt x="2033222" y="1352573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DD11779-B8E0-5BFB-797B-D0A52E0682CF}"/>
                </a:ext>
              </a:extLst>
            </p:cNvPr>
            <p:cNvSpPr/>
            <p:nvPr/>
          </p:nvSpPr>
          <p:spPr>
            <a:xfrm>
              <a:off x="3901079" y="5149437"/>
              <a:ext cx="271462" cy="27146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D381A00-3E8A-6959-2040-7D2B5011E054}"/>
                </a:ext>
              </a:extLst>
            </p:cNvPr>
            <p:cNvCxnSpPr>
              <a:stCxn id="23" idx="6"/>
            </p:cNvCxnSpPr>
            <p:nvPr/>
          </p:nvCxnSpPr>
          <p:spPr>
            <a:xfrm flipV="1">
              <a:off x="4172541" y="5278634"/>
              <a:ext cx="1128122" cy="6534"/>
            </a:xfrm>
            <a:prstGeom prst="straightConnector1">
              <a:avLst/>
            </a:prstGeom>
            <a:ln w="19050"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1FFC340-2099-3669-14A0-FA2AF36F76A6}"/>
                </a:ext>
              </a:extLst>
            </p:cNvPr>
            <p:cNvSpPr/>
            <p:nvPr/>
          </p:nvSpPr>
          <p:spPr>
            <a:xfrm>
              <a:off x="5296495" y="5130385"/>
              <a:ext cx="271462" cy="27146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1033C6E-C22C-99EC-D6A5-73A7685FD6F9}"/>
              </a:ext>
            </a:extLst>
          </p:cNvPr>
          <p:cNvCxnSpPr/>
          <p:nvPr/>
        </p:nvCxnSpPr>
        <p:spPr>
          <a:xfrm>
            <a:off x="1057263" y="3192957"/>
            <a:ext cx="104870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2F88D56-02E4-A9D2-1ADE-46A3FD9A2013}"/>
              </a:ext>
            </a:extLst>
          </p:cNvPr>
          <p:cNvCxnSpPr>
            <a:cxnSpLocks/>
            <a:stCxn id="7" idx="0"/>
          </p:cNvCxnSpPr>
          <p:nvPr/>
        </p:nvCxnSpPr>
        <p:spPr>
          <a:xfrm>
            <a:off x="1350162" y="3186566"/>
            <a:ext cx="0" cy="1391677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68105BF-F3BE-161D-F485-E92B7AC6F8BA}"/>
              </a:ext>
            </a:extLst>
          </p:cNvPr>
          <p:cNvCxnSpPr>
            <a:cxnSpLocks/>
          </p:cNvCxnSpPr>
          <p:nvPr/>
        </p:nvCxnSpPr>
        <p:spPr>
          <a:xfrm>
            <a:off x="3825476" y="2061142"/>
            <a:ext cx="0" cy="2517101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18027FE-E8DF-FE5E-2D10-4DBC5101B300}"/>
              </a:ext>
            </a:extLst>
          </p:cNvPr>
          <p:cNvSpPr txBox="1"/>
          <p:nvPr/>
        </p:nvSpPr>
        <p:spPr>
          <a:xfrm>
            <a:off x="314321" y="1357264"/>
            <a:ext cx="2625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Electrisch veld </a:t>
            </a:r>
            <a:br>
              <a:rPr lang="en-NL" dirty="0"/>
            </a:br>
            <a:r>
              <a:rPr lang="en-NL" dirty="0"/>
              <a:t>van de gefocuseerde laser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0657D8E-586E-BAA3-5EF9-A203F60D6182}"/>
              </a:ext>
            </a:extLst>
          </p:cNvPr>
          <p:cNvSpPr txBox="1"/>
          <p:nvPr/>
        </p:nvSpPr>
        <p:spPr>
          <a:xfrm>
            <a:off x="856653" y="4706473"/>
            <a:ext cx="963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electron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1373635-2EB1-7E5C-5171-2ABAE5AA09D5}"/>
              </a:ext>
            </a:extLst>
          </p:cNvPr>
          <p:cNvSpPr txBox="1"/>
          <p:nvPr/>
        </p:nvSpPr>
        <p:spPr>
          <a:xfrm>
            <a:off x="310107" y="5868167"/>
            <a:ext cx="798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  <a:r>
              <a:rPr lang="en-NL" dirty="0"/>
              <a:t>rgon </a:t>
            </a:r>
          </a:p>
          <a:p>
            <a:r>
              <a:rPr lang="en-NL" dirty="0"/>
              <a:t>atoom</a:t>
            </a:r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AF36225D-936C-6292-53EE-C0F1BC334EE7}"/>
              </a:ext>
            </a:extLst>
          </p:cNvPr>
          <p:cNvSpPr/>
          <p:nvPr/>
        </p:nvSpPr>
        <p:spPr>
          <a:xfrm flipH="1">
            <a:off x="8290728" y="3971324"/>
            <a:ext cx="814386" cy="2543175"/>
          </a:xfrm>
          <a:custGeom>
            <a:avLst/>
            <a:gdLst>
              <a:gd name="connsiteX0" fmla="*/ 0 w 1185862"/>
              <a:gd name="connsiteY0" fmla="*/ 0 h 1985963"/>
              <a:gd name="connsiteX1" fmla="*/ 1185862 w 1185862"/>
              <a:gd name="connsiteY1" fmla="*/ 1985963 h 1985963"/>
              <a:gd name="connsiteX0" fmla="*/ 0 w 1185862"/>
              <a:gd name="connsiteY0" fmla="*/ 0 h 1985963"/>
              <a:gd name="connsiteX1" fmla="*/ 1185862 w 1185862"/>
              <a:gd name="connsiteY1" fmla="*/ 1985963 h 1985963"/>
              <a:gd name="connsiteX0" fmla="*/ 0 w 1185862"/>
              <a:gd name="connsiteY0" fmla="*/ 0 h 1985963"/>
              <a:gd name="connsiteX1" fmla="*/ 1185862 w 1185862"/>
              <a:gd name="connsiteY1" fmla="*/ 1985963 h 1985963"/>
              <a:gd name="connsiteX0" fmla="*/ 0 w 1785937"/>
              <a:gd name="connsiteY0" fmla="*/ 0 h 1928813"/>
              <a:gd name="connsiteX1" fmla="*/ 1785937 w 1785937"/>
              <a:gd name="connsiteY1" fmla="*/ 1928813 h 1928813"/>
              <a:gd name="connsiteX0" fmla="*/ 0 w 1785937"/>
              <a:gd name="connsiteY0" fmla="*/ 0 h 1928813"/>
              <a:gd name="connsiteX1" fmla="*/ 1785937 w 1785937"/>
              <a:gd name="connsiteY1" fmla="*/ 1928813 h 1928813"/>
              <a:gd name="connsiteX0" fmla="*/ 0 w 1813414"/>
              <a:gd name="connsiteY0" fmla="*/ 0 h 2371725"/>
              <a:gd name="connsiteX1" fmla="*/ 1813414 w 1813414"/>
              <a:gd name="connsiteY1" fmla="*/ 2371725 h 2371725"/>
              <a:gd name="connsiteX0" fmla="*/ 0 w 1813414"/>
              <a:gd name="connsiteY0" fmla="*/ 0 h 2371725"/>
              <a:gd name="connsiteX1" fmla="*/ 1813414 w 1813414"/>
              <a:gd name="connsiteY1" fmla="*/ 2371725 h 2371725"/>
              <a:gd name="connsiteX0" fmla="*/ 0 w 1566129"/>
              <a:gd name="connsiteY0" fmla="*/ 0 h 2543175"/>
              <a:gd name="connsiteX1" fmla="*/ 1566129 w 1566129"/>
              <a:gd name="connsiteY1" fmla="*/ 2543175 h 254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6129" h="2543175">
                <a:moveTo>
                  <a:pt x="0" y="0"/>
                </a:moveTo>
                <a:cubicBezTo>
                  <a:pt x="1338261" y="604837"/>
                  <a:pt x="1499454" y="1752600"/>
                  <a:pt x="1566129" y="2543175"/>
                </a:cubicBezTo>
              </a:path>
            </a:pathLst>
          </a:cu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68205E62-F0CF-E211-84FB-E955BE41DB56}"/>
              </a:ext>
            </a:extLst>
          </p:cNvPr>
          <p:cNvSpPr/>
          <p:nvPr/>
        </p:nvSpPr>
        <p:spPr>
          <a:xfrm>
            <a:off x="7040569" y="5161926"/>
            <a:ext cx="1057274" cy="1352573"/>
          </a:xfrm>
          <a:custGeom>
            <a:avLst/>
            <a:gdLst>
              <a:gd name="connsiteX0" fmla="*/ 0 w 1185862"/>
              <a:gd name="connsiteY0" fmla="*/ 0 h 1985963"/>
              <a:gd name="connsiteX1" fmla="*/ 1185862 w 1185862"/>
              <a:gd name="connsiteY1" fmla="*/ 1985963 h 1985963"/>
              <a:gd name="connsiteX0" fmla="*/ 0 w 1185862"/>
              <a:gd name="connsiteY0" fmla="*/ 0 h 1985963"/>
              <a:gd name="connsiteX1" fmla="*/ 1185862 w 1185862"/>
              <a:gd name="connsiteY1" fmla="*/ 1985963 h 1985963"/>
              <a:gd name="connsiteX0" fmla="*/ 0 w 1185862"/>
              <a:gd name="connsiteY0" fmla="*/ 0 h 1985963"/>
              <a:gd name="connsiteX1" fmla="*/ 1185862 w 1185862"/>
              <a:gd name="connsiteY1" fmla="*/ 1985963 h 1985963"/>
              <a:gd name="connsiteX0" fmla="*/ 0 w 1785937"/>
              <a:gd name="connsiteY0" fmla="*/ 0 h 1928813"/>
              <a:gd name="connsiteX1" fmla="*/ 1785937 w 1785937"/>
              <a:gd name="connsiteY1" fmla="*/ 1928813 h 1928813"/>
              <a:gd name="connsiteX0" fmla="*/ 0 w 1785937"/>
              <a:gd name="connsiteY0" fmla="*/ 0 h 1928813"/>
              <a:gd name="connsiteX1" fmla="*/ 1785937 w 1785937"/>
              <a:gd name="connsiteY1" fmla="*/ 1928813 h 1928813"/>
              <a:gd name="connsiteX0" fmla="*/ 0 w 1785937"/>
              <a:gd name="connsiteY0" fmla="*/ 144966 h 2073779"/>
              <a:gd name="connsiteX1" fmla="*/ 1785937 w 1785937"/>
              <a:gd name="connsiteY1" fmla="*/ 2073779 h 2073779"/>
              <a:gd name="connsiteX0" fmla="*/ 0 w 1978270"/>
              <a:gd name="connsiteY0" fmla="*/ 286067 h 1014730"/>
              <a:gd name="connsiteX1" fmla="*/ 1978270 w 1978270"/>
              <a:gd name="connsiteY1" fmla="*/ 1014730 h 1014730"/>
              <a:gd name="connsiteX0" fmla="*/ 0 w 2033222"/>
              <a:gd name="connsiteY0" fmla="*/ 327777 h 884990"/>
              <a:gd name="connsiteX1" fmla="*/ 2033222 w 2033222"/>
              <a:gd name="connsiteY1" fmla="*/ 884990 h 884990"/>
              <a:gd name="connsiteX0" fmla="*/ 0 w 2033222"/>
              <a:gd name="connsiteY0" fmla="*/ 372203 h 929416"/>
              <a:gd name="connsiteX1" fmla="*/ 2033222 w 2033222"/>
              <a:gd name="connsiteY1" fmla="*/ 929416 h 929416"/>
              <a:gd name="connsiteX0" fmla="*/ 0 w 2033222"/>
              <a:gd name="connsiteY0" fmla="*/ 403939 h 961152"/>
              <a:gd name="connsiteX1" fmla="*/ 2033222 w 2033222"/>
              <a:gd name="connsiteY1" fmla="*/ 961152 h 961152"/>
              <a:gd name="connsiteX0" fmla="*/ 0 w 2033222"/>
              <a:gd name="connsiteY0" fmla="*/ 311423 h 1297261"/>
              <a:gd name="connsiteX1" fmla="*/ 2033222 w 2033222"/>
              <a:gd name="connsiteY1" fmla="*/ 1297261 h 1297261"/>
              <a:gd name="connsiteX0" fmla="*/ 0 w 2033222"/>
              <a:gd name="connsiteY0" fmla="*/ 366735 h 1352573"/>
              <a:gd name="connsiteX1" fmla="*/ 2033222 w 2033222"/>
              <a:gd name="connsiteY1" fmla="*/ 1352573 h 1352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33222" h="1352573">
                <a:moveTo>
                  <a:pt x="0" y="366735"/>
                </a:moveTo>
                <a:cubicBezTo>
                  <a:pt x="1777879" y="-600053"/>
                  <a:pt x="1966547" y="561998"/>
                  <a:pt x="2033222" y="1352573"/>
                </a:cubicBezTo>
              </a:path>
            </a:pathLst>
          </a:cu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9B50B76-73FD-5603-6BF9-09DCB8496AC4}"/>
              </a:ext>
            </a:extLst>
          </p:cNvPr>
          <p:cNvSpPr/>
          <p:nvPr/>
        </p:nvSpPr>
        <p:spPr>
          <a:xfrm flipH="1">
            <a:off x="8747930" y="3749869"/>
            <a:ext cx="271462" cy="27146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AED8EDB-4530-264B-3DB1-51F4D51537BA}"/>
              </a:ext>
            </a:extLst>
          </p:cNvPr>
          <p:cNvGrpSpPr/>
          <p:nvPr/>
        </p:nvGrpSpPr>
        <p:grpSpPr>
          <a:xfrm>
            <a:off x="10013832" y="4578243"/>
            <a:ext cx="2050256" cy="1928813"/>
            <a:chOff x="3043238" y="4514850"/>
            <a:chExt cx="2050256" cy="1928813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A3C33BC7-8E2A-AEF9-5A77-575068328D2C}"/>
                </a:ext>
              </a:extLst>
            </p:cNvPr>
            <p:cNvSpPr/>
            <p:nvPr/>
          </p:nvSpPr>
          <p:spPr>
            <a:xfrm>
              <a:off x="3043238" y="4514850"/>
              <a:ext cx="928686" cy="1928813"/>
            </a:xfrm>
            <a:custGeom>
              <a:avLst/>
              <a:gdLst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85937" h="1928813">
                  <a:moveTo>
                    <a:pt x="0" y="0"/>
                  </a:moveTo>
                  <a:cubicBezTo>
                    <a:pt x="1338262" y="19050"/>
                    <a:pt x="1719262" y="1138238"/>
                    <a:pt x="1785937" y="1928813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E6F9B156-9965-926B-DEE4-A7A2CC99FFA1}"/>
                </a:ext>
              </a:extLst>
            </p:cNvPr>
            <p:cNvSpPr/>
            <p:nvPr/>
          </p:nvSpPr>
          <p:spPr>
            <a:xfrm flipH="1">
              <a:off x="4164808" y="4514850"/>
              <a:ext cx="928686" cy="1928813"/>
            </a:xfrm>
            <a:custGeom>
              <a:avLst/>
              <a:gdLst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185862"/>
                <a:gd name="connsiteY0" fmla="*/ 0 h 1985963"/>
                <a:gd name="connsiteX1" fmla="*/ 1185862 w 1185862"/>
                <a:gd name="connsiteY1" fmla="*/ 1985963 h 198596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  <a:gd name="connsiteX0" fmla="*/ 0 w 1785937"/>
                <a:gd name="connsiteY0" fmla="*/ 0 h 1928813"/>
                <a:gd name="connsiteX1" fmla="*/ 1785937 w 1785937"/>
                <a:gd name="connsiteY1" fmla="*/ 1928813 h 192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85937" h="1928813">
                  <a:moveTo>
                    <a:pt x="0" y="0"/>
                  </a:moveTo>
                  <a:cubicBezTo>
                    <a:pt x="1338262" y="19050"/>
                    <a:pt x="1719262" y="1138238"/>
                    <a:pt x="1785937" y="1928813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14903E2-E0D2-A384-0959-F913C184F2BA}"/>
                </a:ext>
              </a:extLst>
            </p:cNvPr>
            <p:cNvSpPr/>
            <p:nvPr/>
          </p:nvSpPr>
          <p:spPr>
            <a:xfrm>
              <a:off x="3943348" y="5072067"/>
              <a:ext cx="271462" cy="27146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AEF1900-1AC3-CCC6-D471-AD41F66AE907}"/>
              </a:ext>
            </a:extLst>
          </p:cNvPr>
          <p:cNvCxnSpPr>
            <a:cxnSpLocks/>
          </p:cNvCxnSpPr>
          <p:nvPr/>
        </p:nvCxnSpPr>
        <p:spPr>
          <a:xfrm>
            <a:off x="8141315" y="4206684"/>
            <a:ext cx="0" cy="693031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 descr="A blue wavy line on a white background&#10;&#10;Description automatically generated">
            <a:extLst>
              <a:ext uri="{FF2B5EF4-FFF2-40B4-BE49-F238E27FC236}">
                <a16:creationId xmlns:a16="http://schemas.microsoft.com/office/drawing/2014/main" id="{0B2FCFBD-16F0-D89F-A680-BC9C9BDF6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533467" flipV="1">
            <a:off x="10929014" y="3866592"/>
            <a:ext cx="1232698" cy="703314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A229A10-02E8-8D33-2A22-68D227419483}"/>
              </a:ext>
            </a:extLst>
          </p:cNvPr>
          <p:cNvCxnSpPr>
            <a:cxnSpLocks/>
          </p:cNvCxnSpPr>
          <p:nvPr/>
        </p:nvCxnSpPr>
        <p:spPr>
          <a:xfrm>
            <a:off x="11035384" y="3330559"/>
            <a:ext cx="0" cy="1318762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E677136-B095-128D-6EB9-34CD6E5CA536}"/>
              </a:ext>
            </a:extLst>
          </p:cNvPr>
          <p:cNvSpPr txBox="1"/>
          <p:nvPr/>
        </p:nvSpPr>
        <p:spPr>
          <a:xfrm>
            <a:off x="757240" y="3029401"/>
            <a:ext cx="301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0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6DDEDE7-0D96-DCB5-0182-254638A76D6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99392" y="142854"/>
            <a:ext cx="9331036" cy="682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nl-NL" sz="4000" b="1" dirty="0" err="1">
                <a:solidFill>
                  <a:schemeClr val="bg1"/>
                </a:solidFill>
              </a:rPr>
              <a:t>Attoseconden</a:t>
            </a:r>
            <a:r>
              <a:rPr lang="nl-NL" sz="4000" b="1" dirty="0">
                <a:solidFill>
                  <a:schemeClr val="bg1"/>
                </a:solidFill>
              </a:rPr>
              <a:t> pulsen maken: “HHG”</a:t>
            </a:r>
            <a:endParaRPr lang="nl-NL" sz="1900" b="1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DC029B6-C965-C8CA-7A9E-F57A4251A5E2}"/>
              </a:ext>
            </a:extLst>
          </p:cNvPr>
          <p:cNvCxnSpPr>
            <a:cxnSpLocks/>
          </p:cNvCxnSpPr>
          <p:nvPr/>
        </p:nvCxnSpPr>
        <p:spPr>
          <a:xfrm>
            <a:off x="11035384" y="4585686"/>
            <a:ext cx="0" cy="54906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0035C18-EB1F-1A8F-2380-C63CACDE9D3D}"/>
              </a:ext>
            </a:extLst>
          </p:cNvPr>
          <p:cNvSpPr txBox="1"/>
          <p:nvPr/>
        </p:nvSpPr>
        <p:spPr>
          <a:xfrm>
            <a:off x="11219078" y="2743200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tijd</a:t>
            </a:r>
          </a:p>
        </p:txBody>
      </p:sp>
    </p:spTree>
    <p:extLst>
      <p:ext uri="{BB962C8B-B14F-4D97-AF65-F5344CB8AC3E}">
        <p14:creationId xmlns:p14="http://schemas.microsoft.com/office/powerpoint/2010/main" val="2853046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5C037-319D-80BE-A86F-81E130185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>
            <a:extLst>
              <a:ext uri="{FF2B5EF4-FFF2-40B4-BE49-F238E27FC236}">
                <a16:creationId xmlns:a16="http://schemas.microsoft.com/office/drawing/2014/main" id="{CE33967F-BFA3-CFF5-3A8D-45188F0A0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5E8FCBC-6131-0DE8-6ABE-2C23AE807C2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89894" y="169524"/>
            <a:ext cx="11240600" cy="682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nl-NL" sz="4000" b="1" dirty="0">
                <a:solidFill>
                  <a:schemeClr val="bg1"/>
                </a:solidFill>
              </a:rPr>
              <a:t>De 43 </a:t>
            </a:r>
            <a:r>
              <a:rPr lang="nl-NL" sz="4000" b="1" dirty="0" err="1">
                <a:solidFill>
                  <a:schemeClr val="bg1"/>
                </a:solidFill>
              </a:rPr>
              <a:t>attoseconden</a:t>
            </a:r>
            <a:r>
              <a:rPr lang="nl-NL" sz="4000" b="1" dirty="0">
                <a:solidFill>
                  <a:schemeClr val="bg1"/>
                </a:solidFill>
              </a:rPr>
              <a:t> </a:t>
            </a:r>
            <a:r>
              <a:rPr lang="nl-NL" sz="4000" b="1" dirty="0" err="1">
                <a:solidFill>
                  <a:schemeClr val="bg1"/>
                </a:solidFill>
              </a:rPr>
              <a:t>pulse</a:t>
            </a:r>
            <a:r>
              <a:rPr lang="nl-NL" sz="4000" b="1" dirty="0">
                <a:solidFill>
                  <a:schemeClr val="bg1"/>
                </a:solidFill>
              </a:rPr>
              <a:t> …</a:t>
            </a:r>
            <a:endParaRPr lang="nl-NL" sz="19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A collage of different colored graphs&#10;&#10;Description automatically generated">
            <a:extLst>
              <a:ext uri="{FF2B5EF4-FFF2-40B4-BE49-F238E27FC236}">
                <a16:creationId xmlns:a16="http://schemas.microsoft.com/office/drawing/2014/main" id="{E3D0217A-932E-0C7F-C96C-71C96B868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5302" y="1185862"/>
            <a:ext cx="5976804" cy="5202575"/>
          </a:xfrm>
          <a:prstGeom prst="rect">
            <a:avLst/>
          </a:prstGeom>
        </p:spPr>
      </p:pic>
      <p:pic>
        <p:nvPicPr>
          <p:cNvPr id="10" name="Picture 9" descr="A screenshot of a news article&#10;&#10;Description automatically generated">
            <a:extLst>
              <a:ext uri="{FF2B5EF4-FFF2-40B4-BE49-F238E27FC236}">
                <a16:creationId xmlns:a16="http://schemas.microsoft.com/office/drawing/2014/main" id="{3BDA5081-9221-CAE3-4926-6AEE06BEE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94" y="1300159"/>
            <a:ext cx="5631191" cy="477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4570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D303E-5E22-0893-CF5A-96D5C113E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>
            <a:extLst>
              <a:ext uri="{FF2B5EF4-FFF2-40B4-BE49-F238E27FC236}">
                <a16:creationId xmlns:a16="http://schemas.microsoft.com/office/drawing/2014/main" id="{B81073EB-84D4-D5C0-0027-F6DBB057D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684078F-114D-7038-917C-2C741D420AC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89894" y="169524"/>
            <a:ext cx="11240600" cy="682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nl-NL" sz="4000" b="1" dirty="0">
                <a:solidFill>
                  <a:schemeClr val="bg1"/>
                </a:solidFill>
              </a:rPr>
              <a:t>De 43 </a:t>
            </a:r>
            <a:r>
              <a:rPr lang="nl-NL" sz="4000" b="1" dirty="0" err="1">
                <a:solidFill>
                  <a:schemeClr val="bg1"/>
                </a:solidFill>
              </a:rPr>
              <a:t>attoseconden</a:t>
            </a:r>
            <a:r>
              <a:rPr lang="nl-NL" sz="4000" b="1" dirty="0">
                <a:solidFill>
                  <a:schemeClr val="bg1"/>
                </a:solidFill>
              </a:rPr>
              <a:t> </a:t>
            </a:r>
            <a:r>
              <a:rPr lang="nl-NL" sz="4000" b="1" dirty="0" err="1">
                <a:solidFill>
                  <a:schemeClr val="bg1"/>
                </a:solidFill>
              </a:rPr>
              <a:t>pulse</a:t>
            </a:r>
            <a:r>
              <a:rPr lang="nl-NL" sz="4000" b="1" dirty="0">
                <a:solidFill>
                  <a:schemeClr val="bg1"/>
                </a:solidFill>
              </a:rPr>
              <a:t> …</a:t>
            </a:r>
            <a:endParaRPr lang="nl-NL" sz="19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A collage of different colored graphs&#10;&#10;Description automatically generated">
            <a:extLst>
              <a:ext uri="{FF2B5EF4-FFF2-40B4-BE49-F238E27FC236}">
                <a16:creationId xmlns:a16="http://schemas.microsoft.com/office/drawing/2014/main" id="{EF9254F1-26F4-E3DE-6492-034D51A85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5302" y="1185862"/>
            <a:ext cx="5976804" cy="5202575"/>
          </a:xfrm>
          <a:prstGeom prst="rect">
            <a:avLst/>
          </a:prstGeom>
        </p:spPr>
      </p:pic>
      <p:pic>
        <p:nvPicPr>
          <p:cNvPr id="10" name="Picture 9" descr="A screenshot of a news article&#10;&#10;Description automatically generated">
            <a:extLst>
              <a:ext uri="{FF2B5EF4-FFF2-40B4-BE49-F238E27FC236}">
                <a16:creationId xmlns:a16="http://schemas.microsoft.com/office/drawing/2014/main" id="{77AE55A3-CEB9-A0AB-E26B-E3FFCC407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94" y="1300159"/>
            <a:ext cx="5631191" cy="4772010"/>
          </a:xfrm>
          <a:prstGeom prst="rect">
            <a:avLst/>
          </a:prstGeom>
        </p:spPr>
      </p:pic>
      <p:pic>
        <p:nvPicPr>
          <p:cNvPr id="5" name="Picture 4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F508EA2C-C097-8089-AA8D-6C1920035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6994" y="851962"/>
            <a:ext cx="7772400" cy="58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664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FF4F0-7A87-CBD7-6728-9049467BC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>
            <a:extLst>
              <a:ext uri="{FF2B5EF4-FFF2-40B4-BE49-F238E27FC236}">
                <a16:creationId xmlns:a16="http://schemas.microsoft.com/office/drawing/2014/main" id="{17A44126-76A1-02BD-31FA-5C19A48A1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FE15DF3-6F3B-2C10-E29F-D3C60A3A1FB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89894" y="169524"/>
            <a:ext cx="11240600" cy="682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nl-NL" sz="4000" b="1" dirty="0">
                <a:solidFill>
                  <a:schemeClr val="bg1"/>
                </a:solidFill>
              </a:rPr>
              <a:t>Reeks </a:t>
            </a:r>
            <a:r>
              <a:rPr lang="nl-NL" sz="4000" b="1" dirty="0" err="1">
                <a:solidFill>
                  <a:schemeClr val="bg1"/>
                </a:solidFill>
              </a:rPr>
              <a:t>attoseconde</a:t>
            </a:r>
            <a:r>
              <a:rPr lang="nl-NL" sz="4000" b="1" dirty="0">
                <a:solidFill>
                  <a:schemeClr val="bg1"/>
                </a:solidFill>
              </a:rPr>
              <a:t> extreem-ultraviolet pulsjes</a:t>
            </a:r>
            <a:endParaRPr lang="nl-NL" sz="19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8500AD-C654-A36B-9D1B-50C1F58540BD}"/>
              </a:ext>
            </a:extLst>
          </p:cNvPr>
          <p:cNvSpPr txBox="1"/>
          <p:nvPr/>
        </p:nvSpPr>
        <p:spPr>
          <a:xfrm>
            <a:off x="4485628" y="4304851"/>
            <a:ext cx="4322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Periode</a:t>
            </a:r>
            <a:r>
              <a:rPr lang="en-GB" sz="2800" dirty="0"/>
              <a:t> = </a:t>
            </a:r>
            <a:r>
              <a:rPr lang="en-GB" sz="2800" b="1" dirty="0"/>
              <a:t>2 </a:t>
            </a:r>
            <a:r>
              <a:rPr lang="en-GB" sz="2800" b="1" dirty="0" err="1"/>
              <a:t>femtoseconden</a:t>
            </a:r>
            <a:endParaRPr lang="en-NL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2DE05B-ADA5-A7ED-00A2-F11ACC0C60EE}"/>
              </a:ext>
            </a:extLst>
          </p:cNvPr>
          <p:cNvSpPr txBox="1"/>
          <p:nvPr/>
        </p:nvSpPr>
        <p:spPr>
          <a:xfrm>
            <a:off x="10591976" y="3143299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tijd</a:t>
            </a:r>
          </a:p>
        </p:txBody>
      </p:sp>
      <p:pic>
        <p:nvPicPr>
          <p:cNvPr id="20" name="Picture 19" descr="A blue wavy line on a white background&#10;&#10;Description automatically generated">
            <a:extLst>
              <a:ext uri="{FF2B5EF4-FFF2-40B4-BE49-F238E27FC236}">
                <a16:creationId xmlns:a16="http://schemas.microsoft.com/office/drawing/2014/main" id="{2EF37FEF-B473-0744-EDBE-64629C74A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533467" flipV="1">
            <a:off x="7800130" y="2631867"/>
            <a:ext cx="1036714" cy="683262"/>
          </a:xfrm>
          <a:prstGeom prst="rect">
            <a:avLst/>
          </a:prstGeom>
        </p:spPr>
      </p:pic>
      <p:pic>
        <p:nvPicPr>
          <p:cNvPr id="21" name="Picture 20" descr="A blue wavy line on a white background&#10;&#10;Description automatically generated">
            <a:extLst>
              <a:ext uri="{FF2B5EF4-FFF2-40B4-BE49-F238E27FC236}">
                <a16:creationId xmlns:a16="http://schemas.microsoft.com/office/drawing/2014/main" id="{2ED6C56D-B5FF-4B48-3BC5-C35F200E1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533467" flipV="1">
            <a:off x="4479102" y="2612788"/>
            <a:ext cx="1036714" cy="683262"/>
          </a:xfrm>
          <a:prstGeom prst="rect">
            <a:avLst/>
          </a:prstGeom>
        </p:spPr>
      </p:pic>
      <p:pic>
        <p:nvPicPr>
          <p:cNvPr id="22" name="Picture 21" descr="A blue wavy line on a white background&#10;&#10;Description automatically generated">
            <a:extLst>
              <a:ext uri="{FF2B5EF4-FFF2-40B4-BE49-F238E27FC236}">
                <a16:creationId xmlns:a16="http://schemas.microsoft.com/office/drawing/2014/main" id="{46E22C7C-4A1A-C81A-F169-C12EFC806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533467" flipV="1">
            <a:off x="5291837" y="2596088"/>
            <a:ext cx="1036714" cy="683262"/>
          </a:xfrm>
          <a:prstGeom prst="rect">
            <a:avLst/>
          </a:prstGeom>
        </p:spPr>
      </p:pic>
      <p:pic>
        <p:nvPicPr>
          <p:cNvPr id="23" name="Picture 22" descr="A blue wavy line on a white background&#10;&#10;Description automatically generated">
            <a:extLst>
              <a:ext uri="{FF2B5EF4-FFF2-40B4-BE49-F238E27FC236}">
                <a16:creationId xmlns:a16="http://schemas.microsoft.com/office/drawing/2014/main" id="{F09D3189-3942-7AD1-F042-519E36730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533467" flipV="1">
            <a:off x="6157942" y="2575835"/>
            <a:ext cx="1036714" cy="683262"/>
          </a:xfrm>
          <a:prstGeom prst="rect">
            <a:avLst/>
          </a:prstGeom>
        </p:spPr>
      </p:pic>
      <p:pic>
        <p:nvPicPr>
          <p:cNvPr id="24" name="Picture 23" descr="A blue wavy line on a white background&#10;&#10;Description automatically generated">
            <a:extLst>
              <a:ext uri="{FF2B5EF4-FFF2-40B4-BE49-F238E27FC236}">
                <a16:creationId xmlns:a16="http://schemas.microsoft.com/office/drawing/2014/main" id="{F4108A22-04EA-5D6C-BACB-DE9997C88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533467" flipV="1">
            <a:off x="7034772" y="2600052"/>
            <a:ext cx="1036714" cy="68326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AD29C18-0C83-8EC9-AD8F-4E29D4AB742A}"/>
              </a:ext>
            </a:extLst>
          </p:cNvPr>
          <p:cNvGrpSpPr/>
          <p:nvPr/>
        </p:nvGrpSpPr>
        <p:grpSpPr>
          <a:xfrm>
            <a:off x="527436" y="2771390"/>
            <a:ext cx="10478941" cy="1457740"/>
            <a:chOff x="692505" y="3898202"/>
            <a:chExt cx="10478941" cy="145774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F80B0A3-DF56-1FCE-219E-15AD8CC903D5}"/>
                </a:ext>
              </a:extLst>
            </p:cNvPr>
            <p:cNvGrpSpPr/>
            <p:nvPr/>
          </p:nvGrpSpPr>
          <p:grpSpPr>
            <a:xfrm>
              <a:off x="3110098" y="4138170"/>
              <a:ext cx="6928847" cy="1052446"/>
              <a:chOff x="13494779" y="1736554"/>
              <a:chExt cx="3007360" cy="914402"/>
            </a:xfrm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403AE7CE-4048-97E4-45B0-8D4B2DB14F6B}"/>
                  </a:ext>
                </a:extLst>
              </p:cNvPr>
              <p:cNvSpPr/>
              <p:nvPr/>
            </p:nvSpPr>
            <p:spPr>
              <a:xfrm>
                <a:off x="13494779" y="1736555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DD3B5F34-8961-EADA-0A1E-2A7031B72638}"/>
                  </a:ext>
                </a:extLst>
              </p:cNvPr>
              <p:cNvSpPr/>
              <p:nvPr/>
            </p:nvSpPr>
            <p:spPr>
              <a:xfrm>
                <a:off x="14246619" y="1736555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D800A36-7FC7-761A-48B5-36635E907320}"/>
                  </a:ext>
                </a:extLst>
              </p:cNvPr>
              <p:cNvSpPr/>
              <p:nvPr/>
            </p:nvSpPr>
            <p:spPr>
              <a:xfrm>
                <a:off x="14998459" y="1736554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25F9C6B5-079A-99D7-592A-4906CDEA8510}"/>
                  </a:ext>
                </a:extLst>
              </p:cNvPr>
              <p:cNvSpPr/>
              <p:nvPr/>
            </p:nvSpPr>
            <p:spPr>
              <a:xfrm>
                <a:off x="15750299" y="1736554"/>
                <a:ext cx="751840" cy="914401"/>
              </a:xfrm>
              <a:custGeom>
                <a:avLst/>
                <a:gdLst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50"/>
                  <a:gd name="connsiteX1" fmla="*/ 1798320 w 7152640"/>
                  <a:gd name="connsiteY1" fmla="*/ 9 h 3596650"/>
                  <a:gd name="connsiteX2" fmla="*/ 3576320 w 7152640"/>
                  <a:gd name="connsiteY2" fmla="*/ 1808489 h 3596650"/>
                  <a:gd name="connsiteX3" fmla="*/ 5364480 w 7152640"/>
                  <a:gd name="connsiteY3" fmla="*/ 3596649 h 3596650"/>
                  <a:gd name="connsiteX4" fmla="*/ 7152640 w 7152640"/>
                  <a:gd name="connsiteY4" fmla="*/ 1798329 h 3596650"/>
                  <a:gd name="connsiteX0" fmla="*/ 0 w 7152640"/>
                  <a:gd name="connsiteY0" fmla="*/ 1788169 h 3596649"/>
                  <a:gd name="connsiteX1" fmla="*/ 1798320 w 7152640"/>
                  <a:gd name="connsiteY1" fmla="*/ 9 h 3596649"/>
                  <a:gd name="connsiteX2" fmla="*/ 3576320 w 7152640"/>
                  <a:gd name="connsiteY2" fmla="*/ 1808489 h 3596649"/>
                  <a:gd name="connsiteX3" fmla="*/ 5364480 w 7152640"/>
                  <a:gd name="connsiteY3" fmla="*/ 3596649 h 3596649"/>
                  <a:gd name="connsiteX4" fmla="*/ 7152640 w 7152640"/>
                  <a:gd name="connsiteY4" fmla="*/ 1798329 h 3596649"/>
                  <a:gd name="connsiteX0" fmla="*/ 0 w 7152640"/>
                  <a:gd name="connsiteY0" fmla="*/ 1788178 h 3596658"/>
                  <a:gd name="connsiteX1" fmla="*/ 1798320 w 7152640"/>
                  <a:gd name="connsiteY1" fmla="*/ 18 h 3596658"/>
                  <a:gd name="connsiteX2" fmla="*/ 3576320 w 7152640"/>
                  <a:gd name="connsiteY2" fmla="*/ 1808498 h 3596658"/>
                  <a:gd name="connsiteX3" fmla="*/ 5364480 w 7152640"/>
                  <a:gd name="connsiteY3" fmla="*/ 3596658 h 3596658"/>
                  <a:gd name="connsiteX4" fmla="*/ 7152640 w 7152640"/>
                  <a:gd name="connsiteY4" fmla="*/ 1798338 h 3596658"/>
                  <a:gd name="connsiteX0" fmla="*/ 0 w 7152640"/>
                  <a:gd name="connsiteY0" fmla="*/ 1788170 h 3596650"/>
                  <a:gd name="connsiteX1" fmla="*/ 1798320 w 7152640"/>
                  <a:gd name="connsiteY1" fmla="*/ 10 h 3596650"/>
                  <a:gd name="connsiteX2" fmla="*/ 3576320 w 7152640"/>
                  <a:gd name="connsiteY2" fmla="*/ 1808490 h 3596650"/>
                  <a:gd name="connsiteX3" fmla="*/ 5364480 w 7152640"/>
                  <a:gd name="connsiteY3" fmla="*/ 3596650 h 3596650"/>
                  <a:gd name="connsiteX4" fmla="*/ 7152640 w 7152640"/>
                  <a:gd name="connsiteY4" fmla="*/ 1798330 h 35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2640" h="3596650">
                    <a:moveTo>
                      <a:pt x="0" y="1788170"/>
                    </a:moveTo>
                    <a:cubicBezTo>
                      <a:pt x="601133" y="892396"/>
                      <a:pt x="1161627" y="-3377"/>
                      <a:pt x="1798320" y="10"/>
                    </a:cubicBezTo>
                    <a:cubicBezTo>
                      <a:pt x="2435013" y="3397"/>
                      <a:pt x="3576320" y="1808490"/>
                      <a:pt x="3576320" y="1808490"/>
                    </a:cubicBezTo>
                    <a:cubicBezTo>
                      <a:pt x="3662680" y="1920250"/>
                      <a:pt x="4656667" y="3578023"/>
                      <a:pt x="5364480" y="3596650"/>
                    </a:cubicBezTo>
                    <a:cubicBezTo>
                      <a:pt x="5960533" y="3594957"/>
                      <a:pt x="6556586" y="2696643"/>
                      <a:pt x="7152640" y="1798330"/>
                    </a:cubicBezTo>
                  </a:path>
                </a:pathLst>
              </a:cu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414B5B-687F-BE0E-E8BC-66CF658523EB}"/>
                </a:ext>
              </a:extLst>
            </p:cNvPr>
            <p:cNvSpPr txBox="1"/>
            <p:nvPr/>
          </p:nvSpPr>
          <p:spPr>
            <a:xfrm>
              <a:off x="692505" y="3956506"/>
              <a:ext cx="18076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000" dirty="0"/>
                <a:t>Electrische veld</a:t>
              </a:r>
            </a:p>
            <a:p>
              <a:r>
                <a:rPr lang="en-GB" sz="2000" dirty="0"/>
                <a:t>v</a:t>
              </a:r>
              <a:r>
                <a:rPr lang="en-NL" sz="2000" dirty="0"/>
                <a:t>an licht (V/m)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94CBBC8-6E3E-466F-2189-EC5BF3F171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03443" y="3898202"/>
              <a:ext cx="0" cy="14577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D5D6213-6350-05D0-CFB5-17F243124FA7}"/>
                </a:ext>
              </a:extLst>
            </p:cNvPr>
            <p:cNvCxnSpPr>
              <a:cxnSpLocks/>
            </p:cNvCxnSpPr>
            <p:nvPr/>
          </p:nvCxnSpPr>
          <p:spPr>
            <a:xfrm>
              <a:off x="2676939" y="4657049"/>
              <a:ext cx="8494507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264C76E-A254-B00C-8666-E0BE7B898B05}"/>
                </a:ext>
              </a:extLst>
            </p:cNvPr>
            <p:cNvCxnSpPr/>
            <p:nvPr/>
          </p:nvCxnSpPr>
          <p:spPr>
            <a:xfrm>
              <a:off x="4387478" y="5355942"/>
              <a:ext cx="1775792" cy="0"/>
            </a:xfrm>
            <a:prstGeom prst="straightConnector1">
              <a:avLst/>
            </a:prstGeom>
            <a:ln w="444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10F3604-673E-BD22-FD75-0C07F89679F5}"/>
              </a:ext>
            </a:extLst>
          </p:cNvPr>
          <p:cNvSpPr txBox="1"/>
          <p:nvPr/>
        </p:nvSpPr>
        <p:spPr>
          <a:xfrm>
            <a:off x="5934568" y="1318201"/>
            <a:ext cx="44785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Pulsjes</a:t>
            </a:r>
            <a:r>
              <a:rPr lang="en-GB" sz="2800" dirty="0"/>
              <a:t> van </a:t>
            </a:r>
            <a:r>
              <a:rPr lang="en-GB" sz="2800" dirty="0" err="1"/>
              <a:t>een</a:t>
            </a:r>
            <a:r>
              <a:rPr lang="en-GB" sz="2800" dirty="0"/>
              <a:t> </a:t>
            </a:r>
            <a:r>
              <a:rPr lang="en-GB" sz="2800" dirty="0" err="1"/>
              <a:t>paar</a:t>
            </a:r>
            <a:r>
              <a:rPr lang="en-GB" sz="2800" dirty="0"/>
              <a:t> </a:t>
            </a:r>
            <a:r>
              <a:rPr lang="en-GB" sz="2800" dirty="0" err="1"/>
              <a:t>honderd</a:t>
            </a:r>
            <a:br>
              <a:rPr lang="en-GB" sz="2800" dirty="0"/>
            </a:br>
            <a:r>
              <a:rPr lang="en-GB" sz="2800" b="1" dirty="0" err="1"/>
              <a:t>attoseconden</a:t>
            </a:r>
            <a:endParaRPr lang="en-NL" sz="2800" b="1" dirty="0"/>
          </a:p>
        </p:txBody>
      </p:sp>
    </p:spTree>
    <p:extLst>
      <p:ext uri="{BB962C8B-B14F-4D97-AF65-F5344CB8AC3E}">
        <p14:creationId xmlns:p14="http://schemas.microsoft.com/office/powerpoint/2010/main" val="1359579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AD840-2647-9618-B4B7-C4CE40396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>
            <a:extLst>
              <a:ext uri="{FF2B5EF4-FFF2-40B4-BE49-F238E27FC236}">
                <a16:creationId xmlns:a16="http://schemas.microsoft.com/office/drawing/2014/main" id="{DD3CACE1-4187-2A71-A32A-FF9EA1D66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AA511BF-A5DC-0357-2739-E6CF2848C8F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89894" y="169524"/>
            <a:ext cx="11240600" cy="682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nl-NL" sz="4000" b="1" dirty="0">
                <a:solidFill>
                  <a:schemeClr val="bg1"/>
                </a:solidFill>
              </a:rPr>
              <a:t>= ook een reeks extreem-ultraviolette kleuren!</a:t>
            </a:r>
            <a:endParaRPr lang="nl-NL" sz="1900" b="1" dirty="0">
              <a:solidFill>
                <a:schemeClr val="bg1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48D4587-73AE-3900-79AE-F1876FA53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94" y="1242257"/>
            <a:ext cx="10959300" cy="47490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FE4112-5F78-E4FE-1D0C-A1198F4985D6}"/>
              </a:ext>
            </a:extLst>
          </p:cNvPr>
          <p:cNvSpPr txBox="1"/>
          <p:nvPr/>
        </p:nvSpPr>
        <p:spPr>
          <a:xfrm>
            <a:off x="328613" y="6319144"/>
            <a:ext cx="8013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Review of Scientific Instruments 84, 073103 (2013) van de groep van Anne L’Huillier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E2D5CB-AB2C-F3DD-A890-4655CE7E1FB9}"/>
              </a:ext>
            </a:extLst>
          </p:cNvPr>
          <p:cNvSpPr txBox="1"/>
          <p:nvPr/>
        </p:nvSpPr>
        <p:spPr>
          <a:xfrm>
            <a:off x="2714626" y="1019558"/>
            <a:ext cx="1231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b="1" dirty="0"/>
              <a:t>In argon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CC8603-5152-3B6A-CA9C-077B360704A0}"/>
              </a:ext>
            </a:extLst>
          </p:cNvPr>
          <p:cNvSpPr txBox="1"/>
          <p:nvPr/>
        </p:nvSpPr>
        <p:spPr>
          <a:xfrm>
            <a:off x="8453439" y="1054330"/>
            <a:ext cx="115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b="1" dirty="0"/>
              <a:t>In neon</a:t>
            </a:r>
          </a:p>
        </p:txBody>
      </p:sp>
    </p:spTree>
    <p:extLst>
      <p:ext uri="{BB962C8B-B14F-4D97-AF65-F5344CB8AC3E}">
        <p14:creationId xmlns:p14="http://schemas.microsoft.com/office/powerpoint/2010/main" val="262674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19C0F-C0F9-D2B4-6239-CDD3D5EC7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>
            <a:extLst>
              <a:ext uri="{FF2B5EF4-FFF2-40B4-BE49-F238E27FC236}">
                <a16:creationId xmlns:a16="http://schemas.microsoft.com/office/drawing/2014/main" id="{C7F776F6-7D4F-7A6E-F46D-019DB6EC6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32BC582-65FC-77EE-6AA9-0A581C1CAF6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99392" y="142854"/>
            <a:ext cx="11726024" cy="682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nl-NL" sz="4000" b="1" dirty="0">
                <a:solidFill>
                  <a:schemeClr val="bg1"/>
                </a:solidFill>
              </a:rPr>
              <a:t>Korte lichtpulsen door snel schakelen</a:t>
            </a:r>
            <a:endParaRPr lang="nl-NL" sz="19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199694-C35D-ED7A-FA08-300E727053DB}"/>
              </a:ext>
            </a:extLst>
          </p:cNvPr>
          <p:cNvSpPr txBox="1"/>
          <p:nvPr/>
        </p:nvSpPr>
        <p:spPr>
          <a:xfrm>
            <a:off x="1458213" y="1349696"/>
            <a:ext cx="724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600" dirty="0"/>
              <a:t>Nu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7791AD-4733-FEE4-2C87-ECC11F371918}"/>
              </a:ext>
            </a:extLst>
          </p:cNvPr>
          <p:cNvSpPr txBox="1"/>
          <p:nvPr/>
        </p:nvSpPr>
        <p:spPr>
          <a:xfrm>
            <a:off x="4371208" y="2881862"/>
            <a:ext cx="5814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411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 dirty="0" err="1">
                <a:solidFill>
                  <a:srgbClr val="411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nanoseconde</a:t>
            </a:r>
            <a:r>
              <a:rPr lang="en-US" sz="2800" b="1" dirty="0">
                <a:solidFill>
                  <a:srgbClr val="411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0.000 000 001 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618B04-9126-8801-D9FE-7342450D38DF}"/>
              </a:ext>
            </a:extLst>
          </p:cNvPr>
          <p:cNvSpPr txBox="1"/>
          <p:nvPr/>
        </p:nvSpPr>
        <p:spPr>
          <a:xfrm>
            <a:off x="4256907" y="2325607"/>
            <a:ext cx="5232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microseconde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= 0.000 001 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D7CDB0-D4E5-A15A-F11D-A1A242C9BD3D}"/>
              </a:ext>
            </a:extLst>
          </p:cNvPr>
          <p:cNvSpPr txBox="1"/>
          <p:nvPr/>
        </p:nvSpPr>
        <p:spPr>
          <a:xfrm>
            <a:off x="4506291" y="1769352"/>
            <a:ext cx="4270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milliseconde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= 0.001 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80EFEC-EB37-58EB-8CC5-6179948A21B3}"/>
              </a:ext>
            </a:extLst>
          </p:cNvPr>
          <p:cNvSpPr txBox="1"/>
          <p:nvPr/>
        </p:nvSpPr>
        <p:spPr>
          <a:xfrm>
            <a:off x="5202487" y="1213097"/>
            <a:ext cx="2853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seconde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= 1 s</a:t>
            </a:r>
          </a:p>
        </p:txBody>
      </p:sp>
      <p:pic>
        <p:nvPicPr>
          <p:cNvPr id="8" name="Picture 7" descr="A close-up of a microchip&#10;&#10;Description automatically generated">
            <a:extLst>
              <a:ext uri="{FF2B5EF4-FFF2-40B4-BE49-F238E27FC236}">
                <a16:creationId xmlns:a16="http://schemas.microsoft.com/office/drawing/2014/main" id="{674CCB7C-EFF0-E757-F049-CCC24660C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69" y="1164639"/>
            <a:ext cx="2721286" cy="272128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545F5BB-3AA3-F683-F254-05BBFBF63F03}"/>
              </a:ext>
            </a:extLst>
          </p:cNvPr>
          <p:cNvCxnSpPr>
            <a:cxnSpLocks/>
          </p:cNvCxnSpPr>
          <p:nvPr/>
        </p:nvCxnSpPr>
        <p:spPr>
          <a:xfrm flipH="1">
            <a:off x="2904532" y="3180061"/>
            <a:ext cx="1371919" cy="0"/>
          </a:xfrm>
          <a:prstGeom prst="line">
            <a:avLst/>
          </a:prstGeom>
          <a:ln w="508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computer with a blue screen&#10;&#10;Description automatically generated">
            <a:extLst>
              <a:ext uri="{FF2B5EF4-FFF2-40B4-BE49-F238E27FC236}">
                <a16:creationId xmlns:a16="http://schemas.microsoft.com/office/drawing/2014/main" id="{1B7C3ED1-15A9-62D2-1ACE-B57D86D9C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38536" y="4695441"/>
            <a:ext cx="2913634" cy="19958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CFF5D6-3410-0505-348C-4482DBE64B67}"/>
              </a:ext>
            </a:extLst>
          </p:cNvPr>
          <p:cNvSpPr txBox="1"/>
          <p:nvPr/>
        </p:nvSpPr>
        <p:spPr>
          <a:xfrm>
            <a:off x="438536" y="3456338"/>
            <a:ext cx="24659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/>
              <a:t>Telecom laserdiode;</a:t>
            </a:r>
            <a:endParaRPr lang="en-GB" sz="2000" dirty="0"/>
          </a:p>
          <a:p>
            <a:r>
              <a:rPr lang="en-GB" sz="2000" dirty="0" err="1"/>
              <a:t>Lichtpulsen</a:t>
            </a:r>
            <a:r>
              <a:rPr lang="en-GB" sz="2000" dirty="0"/>
              <a:t> van ~ 1 ns</a:t>
            </a:r>
          </a:p>
          <a:p>
            <a:r>
              <a:rPr lang="en-GB" sz="2000" dirty="0"/>
              <a:t>G</a:t>
            </a:r>
            <a:r>
              <a:rPr lang="en-NL" sz="2000" dirty="0"/>
              <a:t>igabit internet</a:t>
            </a:r>
          </a:p>
        </p:txBody>
      </p:sp>
    </p:spTree>
    <p:extLst>
      <p:ext uri="{BB962C8B-B14F-4D97-AF65-F5344CB8AC3E}">
        <p14:creationId xmlns:p14="http://schemas.microsoft.com/office/powerpoint/2010/main" val="21692684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8C562-B3A1-F276-6322-2F2D1DB3C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>
            <a:extLst>
              <a:ext uri="{FF2B5EF4-FFF2-40B4-BE49-F238E27FC236}">
                <a16:creationId xmlns:a16="http://schemas.microsoft.com/office/drawing/2014/main" id="{BE3E3C4F-0725-39D1-AA8E-FD6416783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FC33178-3E94-CAA6-EC59-9578429FBCC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89894" y="169524"/>
            <a:ext cx="11240600" cy="682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nl-NL" sz="4000" b="1" dirty="0">
                <a:solidFill>
                  <a:schemeClr val="bg1"/>
                </a:solidFill>
              </a:rPr>
              <a:t>= ook een reeks extreem-ultraviolette kleuren!</a:t>
            </a:r>
            <a:endParaRPr lang="nl-NL" sz="1900" b="1" dirty="0">
              <a:solidFill>
                <a:schemeClr val="bg1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E8737BE-34E1-BD5D-DDEF-64B1B1685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94" y="1242257"/>
            <a:ext cx="10959300" cy="47490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E3C9E2-1D0B-5DD0-66F6-9F0631FE6F52}"/>
              </a:ext>
            </a:extLst>
          </p:cNvPr>
          <p:cNvSpPr txBox="1"/>
          <p:nvPr/>
        </p:nvSpPr>
        <p:spPr>
          <a:xfrm>
            <a:off x="328613" y="6319144"/>
            <a:ext cx="8013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Review of Scientific Instruments 84, 073103 (2013) van de groep van Anne L’Huillier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8974D6-0890-9F25-EB77-C2E2DEC74D97}"/>
              </a:ext>
            </a:extLst>
          </p:cNvPr>
          <p:cNvSpPr txBox="1"/>
          <p:nvPr/>
        </p:nvSpPr>
        <p:spPr>
          <a:xfrm>
            <a:off x="2714626" y="1019558"/>
            <a:ext cx="1231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b="1" dirty="0"/>
              <a:t>In argon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E3157-3C15-DE29-1572-F1C06BCC0E43}"/>
              </a:ext>
            </a:extLst>
          </p:cNvPr>
          <p:cNvSpPr txBox="1"/>
          <p:nvPr/>
        </p:nvSpPr>
        <p:spPr>
          <a:xfrm>
            <a:off x="8453439" y="1054330"/>
            <a:ext cx="115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b="1" dirty="0"/>
              <a:t>In neon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0C6A0F-1919-9807-126D-1CB8DB791D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894" y="1054330"/>
            <a:ext cx="11737491" cy="367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149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DFB31-BA0F-1485-7A71-5753C9B9E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>
            <a:extLst>
              <a:ext uri="{FF2B5EF4-FFF2-40B4-BE49-F238E27FC236}">
                <a16:creationId xmlns:a16="http://schemas.microsoft.com/office/drawing/2014/main" id="{2D6064DE-6972-6C68-D652-9AB083B80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E0081C9-94CF-8324-A465-2F14794CCF8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89894" y="169524"/>
            <a:ext cx="11240600" cy="682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nl-NL" sz="4000" b="1" dirty="0">
                <a:solidFill>
                  <a:schemeClr val="bg1"/>
                </a:solidFill>
              </a:rPr>
              <a:t>Samenvatting</a:t>
            </a:r>
            <a:endParaRPr lang="nl-NL" sz="19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EBDFFE-4A30-EDBD-6C7B-B5B0C6E9C51B}"/>
              </a:ext>
            </a:extLst>
          </p:cNvPr>
          <p:cNvSpPr txBox="1"/>
          <p:nvPr/>
        </p:nvSpPr>
        <p:spPr>
          <a:xfrm>
            <a:off x="189894" y="1267800"/>
            <a:ext cx="1185991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GB" sz="2400" dirty="0"/>
              <a:t>K</a:t>
            </a:r>
            <a:r>
              <a:rPr lang="en-NL" sz="2400" dirty="0"/>
              <a:t>orte laserpulsen mogelijk door optellen van kleuren (femtoseconden pulsen)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NL" sz="2400" dirty="0"/>
              <a:t>Nog kortere pulsen door ‘hoge harmonische generatie’ met extreme intensiteiten</a:t>
            </a:r>
          </a:p>
          <a:p>
            <a:r>
              <a:rPr lang="en-NL" sz="2400" dirty="0"/>
              <a:t>        - </a:t>
            </a:r>
            <a:r>
              <a:rPr lang="en-NL" sz="2400"/>
              <a:t>Nieuwe kleuren: extreem </a:t>
            </a:r>
            <a:r>
              <a:rPr lang="en-NL" sz="2400" dirty="0"/>
              <a:t>ultraviolet </a:t>
            </a:r>
            <a:r>
              <a:rPr lang="en-NL" sz="2400"/>
              <a:t>tot Röntgenstraling</a:t>
            </a:r>
            <a:r>
              <a:rPr lang="en-NL" sz="2400" dirty="0"/>
              <a:t>!</a:t>
            </a:r>
          </a:p>
          <a:p>
            <a:r>
              <a:rPr lang="en-NL" sz="2400" dirty="0"/>
              <a:t>        - Attoseconde lichtpulsen (record: 43 attoseconden)</a:t>
            </a:r>
          </a:p>
          <a:p>
            <a:pPr marL="342900" indent="-342900">
              <a:buFont typeface="Wingdings" pitchFamily="2" charset="2"/>
              <a:buChar char="q"/>
            </a:pPr>
            <a:endParaRPr lang="en-NL" sz="2400" dirty="0"/>
          </a:p>
          <a:p>
            <a:pPr marL="342900" indent="-342900">
              <a:buFont typeface="Wingdings" pitchFamily="2" charset="2"/>
              <a:buChar char="q"/>
            </a:pPr>
            <a:r>
              <a:rPr lang="en-NL" sz="2400" dirty="0"/>
              <a:t>Toepassingen: onderzoek van quantum mechanica, materialen, electronenbewegingen, etc</a:t>
            </a:r>
          </a:p>
          <a:p>
            <a:endParaRPr lang="en-NL" dirty="0"/>
          </a:p>
        </p:txBody>
      </p:sp>
      <p:pic>
        <p:nvPicPr>
          <p:cNvPr id="3" name="Picture 2" descr="A person surfing on a large wave with Mavericks, California in the background&#10;&#10;Description automatically generated">
            <a:extLst>
              <a:ext uri="{FF2B5EF4-FFF2-40B4-BE49-F238E27FC236}">
                <a16:creationId xmlns:a16="http://schemas.microsoft.com/office/drawing/2014/main" id="{4C11D796-5884-C7FF-ABD3-46939D470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236" y="3956917"/>
            <a:ext cx="3734991" cy="2468595"/>
          </a:xfrm>
          <a:prstGeom prst="rect">
            <a:avLst/>
          </a:prstGeom>
        </p:spPr>
      </p:pic>
      <p:pic>
        <p:nvPicPr>
          <p:cNvPr id="5" name="Picture 4" descr="A blue and red spheres with lights&#10;&#10;Description automatically generated with medium confidence">
            <a:extLst>
              <a:ext uri="{FF2B5EF4-FFF2-40B4-BE49-F238E27FC236}">
                <a16:creationId xmlns:a16="http://schemas.microsoft.com/office/drawing/2014/main" id="{1A0E0D11-1239-FA98-D660-3EB1E6890F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26" r="13216"/>
          <a:stretch/>
        </p:blipFill>
        <p:spPr>
          <a:xfrm>
            <a:off x="8597342" y="3948370"/>
            <a:ext cx="2904592" cy="24473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49E54E-955B-5E69-64F7-1521B8AE5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126" y="3829833"/>
            <a:ext cx="346710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6817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3DD20-3A96-78E1-99A1-712B8D803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>
            <a:extLst>
              <a:ext uri="{FF2B5EF4-FFF2-40B4-BE49-F238E27FC236}">
                <a16:creationId xmlns:a16="http://schemas.microsoft.com/office/drawing/2014/main" id="{8AD2BBF8-6244-B071-6120-15E181457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DD1823E-C1EC-D657-ED2E-9874384840B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99392" y="142854"/>
            <a:ext cx="11726024" cy="682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nl-NL" sz="4000" b="1" dirty="0">
                <a:solidFill>
                  <a:schemeClr val="bg1"/>
                </a:solidFill>
              </a:rPr>
              <a:t>Nog korter: </a:t>
            </a:r>
            <a:r>
              <a:rPr lang="nl-NL" sz="4000" b="1" dirty="0" err="1">
                <a:solidFill>
                  <a:schemeClr val="bg1"/>
                </a:solidFill>
              </a:rPr>
              <a:t>femtoseconde</a:t>
            </a:r>
            <a:r>
              <a:rPr lang="nl-NL" sz="4000" b="1" dirty="0">
                <a:solidFill>
                  <a:schemeClr val="bg1"/>
                </a:solidFill>
              </a:rPr>
              <a:t> pulsen</a:t>
            </a:r>
            <a:endParaRPr lang="nl-NL" sz="19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0431C3-1A3C-EB36-A296-7BC075642F40}"/>
              </a:ext>
            </a:extLst>
          </p:cNvPr>
          <p:cNvSpPr txBox="1"/>
          <p:nvPr/>
        </p:nvSpPr>
        <p:spPr>
          <a:xfrm>
            <a:off x="4288080" y="3994372"/>
            <a:ext cx="7335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411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 dirty="0" err="1">
                <a:solidFill>
                  <a:srgbClr val="411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femtoseconde</a:t>
            </a:r>
            <a:r>
              <a:rPr lang="en-US" sz="2800" b="1" dirty="0">
                <a:solidFill>
                  <a:srgbClr val="411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0.000 000 000 000 001 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0593D3-2375-7428-139A-E6AA538829A6}"/>
              </a:ext>
            </a:extLst>
          </p:cNvPr>
          <p:cNvSpPr txBox="1"/>
          <p:nvPr/>
        </p:nvSpPr>
        <p:spPr>
          <a:xfrm>
            <a:off x="4506291" y="3438117"/>
            <a:ext cx="6394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picoseconde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= 0.000 000 000 001 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59CA32-AED3-7880-48FF-47EC12329143}"/>
              </a:ext>
            </a:extLst>
          </p:cNvPr>
          <p:cNvSpPr txBox="1"/>
          <p:nvPr/>
        </p:nvSpPr>
        <p:spPr>
          <a:xfrm>
            <a:off x="4371208" y="2881862"/>
            <a:ext cx="5814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nanoseconde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= 0.000 000 001 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3D5B4A-A2D8-37CC-A221-60DB15935E20}"/>
              </a:ext>
            </a:extLst>
          </p:cNvPr>
          <p:cNvSpPr txBox="1"/>
          <p:nvPr/>
        </p:nvSpPr>
        <p:spPr>
          <a:xfrm>
            <a:off x="4256907" y="2325607"/>
            <a:ext cx="5232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microseconde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= 0.000 001 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5961D3-00FF-FFA5-A648-7A057DC1417F}"/>
              </a:ext>
            </a:extLst>
          </p:cNvPr>
          <p:cNvSpPr txBox="1"/>
          <p:nvPr/>
        </p:nvSpPr>
        <p:spPr>
          <a:xfrm>
            <a:off x="4506291" y="1769352"/>
            <a:ext cx="4270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milliseconde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= 0.001 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5BBC39-860D-8057-75EE-47C700B4E3FB}"/>
              </a:ext>
            </a:extLst>
          </p:cNvPr>
          <p:cNvSpPr txBox="1"/>
          <p:nvPr/>
        </p:nvSpPr>
        <p:spPr>
          <a:xfrm>
            <a:off x="5202487" y="1213097"/>
            <a:ext cx="2853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seconde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= 1 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255C2B-CF4D-7813-D842-4D471B1302E1}"/>
              </a:ext>
            </a:extLst>
          </p:cNvPr>
          <p:cNvSpPr txBox="1"/>
          <p:nvPr/>
        </p:nvSpPr>
        <p:spPr>
          <a:xfrm>
            <a:off x="4589419" y="4550627"/>
            <a:ext cx="7717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attoseconde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= 0.000 000 000 000 000 001 s</a:t>
            </a: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993F64D4-C6D5-7A7E-F24F-EA115A595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30" y="2922750"/>
            <a:ext cx="346710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10" descr="Light vertical">
            <a:extLst>
              <a:ext uri="{FF2B5EF4-FFF2-40B4-BE49-F238E27FC236}">
                <a16:creationId xmlns:a16="http://schemas.microsoft.com/office/drawing/2014/main" id="{44063139-18AD-5185-D70D-76BAA68AD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00" y="2089368"/>
            <a:ext cx="3094630" cy="1077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7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Electrisch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veld van </a:t>
            </a: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een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b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ultrasnelle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lichtpuls</a:t>
            </a:r>
            <a:br>
              <a:rPr lang="en-GB" altLang="en-US" sz="1800" dirty="0">
                <a:solidFill>
                  <a:srgbClr val="000000"/>
                </a:solidFill>
              </a:rPr>
            </a:br>
            <a:endParaRPr lang="en-GB" altLang="en-US" sz="1800" dirty="0">
              <a:solidFill>
                <a:srgbClr val="0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B3FD07-13EE-15DF-AC0E-2D469C49AB62}"/>
              </a:ext>
            </a:extLst>
          </p:cNvPr>
          <p:cNvSpPr txBox="1"/>
          <p:nvPr/>
        </p:nvSpPr>
        <p:spPr>
          <a:xfrm>
            <a:off x="906504" y="6166009"/>
            <a:ext cx="61845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Science 305, 1267 (2004)</a:t>
            </a:r>
            <a:endParaRPr lang="en-NL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3DE02D7-4D81-ECA4-9374-B835A9788E2E}"/>
              </a:ext>
            </a:extLst>
          </p:cNvPr>
          <p:cNvCxnSpPr>
            <a:cxnSpLocks/>
          </p:cNvCxnSpPr>
          <p:nvPr/>
        </p:nvCxnSpPr>
        <p:spPr>
          <a:xfrm flipH="1">
            <a:off x="3612357" y="4278947"/>
            <a:ext cx="675723" cy="0"/>
          </a:xfrm>
          <a:prstGeom prst="line">
            <a:avLst/>
          </a:prstGeom>
          <a:ln w="508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7177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6C928-327F-25BD-55B7-3E5773783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>
            <a:extLst>
              <a:ext uri="{FF2B5EF4-FFF2-40B4-BE49-F238E27FC236}">
                <a16:creationId xmlns:a16="http://schemas.microsoft.com/office/drawing/2014/main" id="{C216D999-C8E2-3A67-84F5-4C84B19E3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BC88CFD-64D5-F061-C095-5F5A307AF2C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99392" y="142854"/>
            <a:ext cx="11726024" cy="682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nl-NL" sz="4000" b="1" dirty="0">
                <a:solidFill>
                  <a:schemeClr val="bg1"/>
                </a:solidFill>
              </a:rPr>
              <a:t>Hypersnel: </a:t>
            </a:r>
            <a:r>
              <a:rPr lang="nl-NL" sz="4000" b="1" dirty="0" err="1">
                <a:solidFill>
                  <a:schemeClr val="bg1"/>
                </a:solidFill>
              </a:rPr>
              <a:t>electronen</a:t>
            </a:r>
            <a:r>
              <a:rPr lang="nl-NL" sz="4000" b="1" dirty="0">
                <a:solidFill>
                  <a:schemeClr val="bg1"/>
                </a:solidFill>
              </a:rPr>
              <a:t> en </a:t>
            </a:r>
            <a:r>
              <a:rPr lang="nl-NL" sz="4000" b="1" dirty="0" err="1">
                <a:solidFill>
                  <a:schemeClr val="bg1"/>
                </a:solidFill>
              </a:rPr>
              <a:t>attoseconde</a:t>
            </a:r>
            <a:r>
              <a:rPr lang="nl-NL" sz="4000" b="1" dirty="0">
                <a:solidFill>
                  <a:schemeClr val="bg1"/>
                </a:solidFill>
              </a:rPr>
              <a:t> pulsen</a:t>
            </a:r>
            <a:endParaRPr lang="nl-NL" sz="19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3137B8-A5D8-0A41-81A6-802C7B10AE4F}"/>
              </a:ext>
            </a:extLst>
          </p:cNvPr>
          <p:cNvSpPr txBox="1"/>
          <p:nvPr/>
        </p:nvSpPr>
        <p:spPr>
          <a:xfrm>
            <a:off x="4288080" y="3994372"/>
            <a:ext cx="7335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femtoseconde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= 0.000 000 000 000 001 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54B957-D52C-CA05-16CB-990C738914B4}"/>
              </a:ext>
            </a:extLst>
          </p:cNvPr>
          <p:cNvSpPr txBox="1"/>
          <p:nvPr/>
        </p:nvSpPr>
        <p:spPr>
          <a:xfrm>
            <a:off x="4506291" y="3438117"/>
            <a:ext cx="6394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picoseconde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= 0.000 000 000 001 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EBD9CE-8546-FEF7-CF53-19147DF08A18}"/>
              </a:ext>
            </a:extLst>
          </p:cNvPr>
          <p:cNvSpPr txBox="1"/>
          <p:nvPr/>
        </p:nvSpPr>
        <p:spPr>
          <a:xfrm>
            <a:off x="4371208" y="2881862"/>
            <a:ext cx="5814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nanoseconde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= 0.000 000 001 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478C4D-BEAB-CDC7-60F4-3F145D5A1C14}"/>
              </a:ext>
            </a:extLst>
          </p:cNvPr>
          <p:cNvSpPr txBox="1"/>
          <p:nvPr/>
        </p:nvSpPr>
        <p:spPr>
          <a:xfrm>
            <a:off x="4256907" y="2325607"/>
            <a:ext cx="5232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microseconde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= 0.000 001 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47AB54-A94A-9D39-B747-50F97F93C969}"/>
              </a:ext>
            </a:extLst>
          </p:cNvPr>
          <p:cNvSpPr txBox="1"/>
          <p:nvPr/>
        </p:nvSpPr>
        <p:spPr>
          <a:xfrm>
            <a:off x="4506291" y="1769352"/>
            <a:ext cx="4270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milliseconde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= 0.001 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80EEB5-A48D-10E0-0205-05C7EFBBA58A}"/>
              </a:ext>
            </a:extLst>
          </p:cNvPr>
          <p:cNvSpPr txBox="1"/>
          <p:nvPr/>
        </p:nvSpPr>
        <p:spPr>
          <a:xfrm>
            <a:off x="5202487" y="1213097"/>
            <a:ext cx="2853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seconde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= 1 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85BCF5-02FC-49FD-2374-85C3D8C4C0BA}"/>
              </a:ext>
            </a:extLst>
          </p:cNvPr>
          <p:cNvSpPr txBox="1"/>
          <p:nvPr/>
        </p:nvSpPr>
        <p:spPr>
          <a:xfrm>
            <a:off x="4589419" y="4550627"/>
            <a:ext cx="7717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411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 dirty="0" err="1">
                <a:solidFill>
                  <a:srgbClr val="411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attoseconde</a:t>
            </a:r>
            <a:r>
              <a:rPr lang="en-US" sz="2800" b="1" dirty="0">
                <a:solidFill>
                  <a:srgbClr val="411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0.000 000 000 000 000 001 s</a:t>
            </a:r>
          </a:p>
        </p:txBody>
      </p:sp>
      <p:sp>
        <p:nvSpPr>
          <p:cNvPr id="22" name="Rectangle 10" descr="Light vertical">
            <a:extLst>
              <a:ext uri="{FF2B5EF4-FFF2-40B4-BE49-F238E27FC236}">
                <a16:creationId xmlns:a16="http://schemas.microsoft.com/office/drawing/2014/main" id="{9BA180EE-967A-354C-7050-A63718F7D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597" y="2468908"/>
            <a:ext cx="3117264" cy="1077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7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Electronenbeweging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in </a:t>
            </a:r>
            <a:b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een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atoom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of </a:t>
            </a: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materiaal</a:t>
            </a:r>
            <a:br>
              <a:rPr lang="en-GB" altLang="en-US" sz="1800" dirty="0">
                <a:solidFill>
                  <a:srgbClr val="000000"/>
                </a:solidFill>
              </a:rPr>
            </a:br>
            <a:endParaRPr lang="en-GB" altLang="en-US" sz="1800" dirty="0">
              <a:solidFill>
                <a:srgbClr val="000000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9EEF0F1-082D-6AA7-7198-3DD9DFF53DBD}"/>
              </a:ext>
            </a:extLst>
          </p:cNvPr>
          <p:cNvCxnSpPr>
            <a:cxnSpLocks/>
          </p:cNvCxnSpPr>
          <p:nvPr/>
        </p:nvCxnSpPr>
        <p:spPr>
          <a:xfrm flipH="1">
            <a:off x="3739930" y="4814975"/>
            <a:ext cx="675723" cy="0"/>
          </a:xfrm>
          <a:prstGeom prst="line">
            <a:avLst/>
          </a:prstGeom>
          <a:ln w="508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ue and red spheres with lights&#10;&#10;Description automatically generated with medium confidence">
            <a:extLst>
              <a:ext uri="{FF2B5EF4-FFF2-40B4-BE49-F238E27FC236}">
                <a16:creationId xmlns:a16="http://schemas.microsoft.com/office/drawing/2014/main" id="{5CB91663-3A49-FF50-55E2-9BBF8CB765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68" r="9912"/>
          <a:stretch/>
        </p:blipFill>
        <p:spPr>
          <a:xfrm>
            <a:off x="429898" y="3371634"/>
            <a:ext cx="3152963" cy="24937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619300-6C70-02DC-4A59-9C95A6D6D481}"/>
              </a:ext>
            </a:extLst>
          </p:cNvPr>
          <p:cNvSpPr txBox="1"/>
          <p:nvPr/>
        </p:nvSpPr>
        <p:spPr>
          <a:xfrm>
            <a:off x="292741" y="5918595"/>
            <a:ext cx="118081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  <a:r>
              <a:rPr lang="en-NL" sz="2400" dirty="0"/>
              <a:t>nderzoek naar alles met electronen: quantummechanica (‘tunneling’), licht, atoom &amp; </a:t>
            </a:r>
          </a:p>
          <a:p>
            <a:r>
              <a:rPr lang="en-GB" sz="2400" dirty="0"/>
              <a:t>m</a:t>
            </a:r>
            <a:r>
              <a:rPr lang="en-NL" sz="2400" dirty="0"/>
              <a:t>olecuulfysica, bijzonder materietoestanden, energieoverdracht in moleculen, zonnecellen…</a:t>
            </a:r>
          </a:p>
        </p:txBody>
      </p:sp>
    </p:spTree>
    <p:extLst>
      <p:ext uri="{BB962C8B-B14F-4D97-AF65-F5344CB8AC3E}">
        <p14:creationId xmlns:p14="http://schemas.microsoft.com/office/powerpoint/2010/main" val="986709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017CF-89E0-1D77-6BBA-AB85758F0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>
            <a:extLst>
              <a:ext uri="{FF2B5EF4-FFF2-40B4-BE49-F238E27FC236}">
                <a16:creationId xmlns:a16="http://schemas.microsoft.com/office/drawing/2014/main" id="{3D12A7A0-A610-9411-D2EB-C195A6293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07E43C2-58FF-3493-6A60-19A532874FC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74142" y="128338"/>
            <a:ext cx="9331036" cy="682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nl-NL" sz="4000" b="1" dirty="0">
                <a:solidFill>
                  <a:schemeClr val="bg1"/>
                </a:solidFill>
              </a:rPr>
              <a:t>Guinness World Records – De kortste lichtpuls</a:t>
            </a:r>
            <a:endParaRPr lang="nl-NL" sz="1900" b="1" dirty="0">
              <a:solidFill>
                <a:schemeClr val="bg1"/>
              </a:solidFill>
            </a:endParaRPr>
          </a:p>
        </p:txBody>
      </p:sp>
      <p:pic>
        <p:nvPicPr>
          <p:cNvPr id="16" name="Picture 15" descr="A collage of different people&#10;&#10;Description automatically generated">
            <a:extLst>
              <a:ext uri="{FF2B5EF4-FFF2-40B4-BE49-F238E27FC236}">
                <a16:creationId xmlns:a16="http://schemas.microsoft.com/office/drawing/2014/main" id="{7059E8C7-3C5D-132E-A62A-088C5117D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922" y="1246862"/>
            <a:ext cx="8606251" cy="4853149"/>
          </a:xfrm>
          <a:prstGeom prst="rect">
            <a:avLst/>
          </a:prstGeom>
        </p:spPr>
      </p:pic>
      <p:pic>
        <p:nvPicPr>
          <p:cNvPr id="19" name="Picture 18" descr="A blue and white logo with a star and column&#10;&#10;Description automatically generated">
            <a:extLst>
              <a:ext uri="{FF2B5EF4-FFF2-40B4-BE49-F238E27FC236}">
                <a16:creationId xmlns:a16="http://schemas.microsoft.com/office/drawing/2014/main" id="{1610DE50-1BF5-57D0-0BAD-57278EECE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600" y="152400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38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D5859-5B5B-FB1A-CDF2-6A7E92EC7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>
            <a:extLst>
              <a:ext uri="{FF2B5EF4-FFF2-40B4-BE49-F238E27FC236}">
                <a16:creationId xmlns:a16="http://schemas.microsoft.com/office/drawing/2014/main" id="{63E27481-EA6A-F815-BC42-A71E3E2A3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B8497A3-78C9-3240-C0D6-46961A0C565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74142" y="128338"/>
            <a:ext cx="9331036" cy="682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nl-NL" sz="4000" b="1" dirty="0">
                <a:solidFill>
                  <a:schemeClr val="bg1"/>
                </a:solidFill>
              </a:rPr>
              <a:t>Guinness World Records – De kortste lichtpuls</a:t>
            </a:r>
            <a:endParaRPr lang="nl-NL" sz="1900" b="1" dirty="0">
              <a:solidFill>
                <a:schemeClr val="bg1"/>
              </a:solidFill>
            </a:endParaRPr>
          </a:p>
        </p:txBody>
      </p:sp>
      <p:pic>
        <p:nvPicPr>
          <p:cNvPr id="18" name="Picture 17" descr="A screenshot of a computer&#10;&#10;Description automatically generated">
            <a:extLst>
              <a:ext uri="{FF2B5EF4-FFF2-40B4-BE49-F238E27FC236}">
                <a16:creationId xmlns:a16="http://schemas.microsoft.com/office/drawing/2014/main" id="{0A39E47A-11B3-49AF-412B-F380075CA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916" y="1042738"/>
            <a:ext cx="8257199" cy="5691342"/>
          </a:xfrm>
          <a:prstGeom prst="rect">
            <a:avLst/>
          </a:prstGeom>
        </p:spPr>
      </p:pic>
      <p:pic>
        <p:nvPicPr>
          <p:cNvPr id="2" name="Picture 1" descr="A blue and white logo with a star and column&#10;&#10;Description automatically generated">
            <a:extLst>
              <a:ext uri="{FF2B5EF4-FFF2-40B4-BE49-F238E27FC236}">
                <a16:creationId xmlns:a16="http://schemas.microsoft.com/office/drawing/2014/main" id="{05B905AC-EA80-60C3-DC16-7D3E4E21D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600" y="1524000"/>
            <a:ext cx="1905000" cy="1905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531C4B-1062-2325-D7E2-DF61CCE4B223}"/>
              </a:ext>
            </a:extLst>
          </p:cNvPr>
          <p:cNvSpPr txBox="1"/>
          <p:nvPr/>
        </p:nvSpPr>
        <p:spPr>
          <a:xfrm>
            <a:off x="325327" y="4499027"/>
            <a:ext cx="37250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000" b="1" dirty="0"/>
              <a:t>43 attoseconden</a:t>
            </a:r>
          </a:p>
          <a:p>
            <a:endParaRPr lang="en-NL" sz="4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C31260-1455-7A1C-1270-B6E611E4629A}"/>
              </a:ext>
            </a:extLst>
          </p:cNvPr>
          <p:cNvSpPr txBox="1"/>
          <p:nvPr/>
        </p:nvSpPr>
        <p:spPr>
          <a:xfrm>
            <a:off x="962308" y="5493443"/>
            <a:ext cx="2327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(43 x 10</a:t>
            </a:r>
            <a:r>
              <a:rPr lang="en-US" sz="2800" b="1" baseline="30000" dirty="0">
                <a:latin typeface="Symbol" pitchFamily="2" charset="2"/>
                <a:cs typeface="Arial" panose="020B0604020202020204" pitchFamily="34" charset="0"/>
              </a:rPr>
              <a:t>-</a:t>
            </a:r>
            <a:r>
              <a:rPr 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s)</a:t>
            </a:r>
          </a:p>
        </p:txBody>
      </p:sp>
    </p:spTree>
    <p:extLst>
      <p:ext uri="{BB962C8B-B14F-4D97-AF65-F5344CB8AC3E}">
        <p14:creationId xmlns:p14="http://schemas.microsoft.com/office/powerpoint/2010/main" val="1599849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DA888-BC37-770D-CAFB-A0B285789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>
            <a:extLst>
              <a:ext uri="{FF2B5EF4-FFF2-40B4-BE49-F238E27FC236}">
                <a16:creationId xmlns:a16="http://schemas.microsoft.com/office/drawing/2014/main" id="{F0840510-30EF-C1DC-9474-5FEACE63C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8EC9ACE-E8FA-78AC-4A4E-C2B3D104EA0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99392" y="142854"/>
            <a:ext cx="9331036" cy="682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nl-NL" sz="4000" b="1" dirty="0">
                <a:solidFill>
                  <a:schemeClr val="bg1"/>
                </a:solidFill>
              </a:rPr>
              <a:t>Nobelprijs voor Natuurkunde 2023</a:t>
            </a:r>
            <a:endParaRPr lang="nl-NL" sz="19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A person smiling next to a gold coin&#10;&#10;Description automatically generated">
            <a:extLst>
              <a:ext uri="{FF2B5EF4-FFF2-40B4-BE49-F238E27FC236}">
                <a16:creationId xmlns:a16="http://schemas.microsoft.com/office/drawing/2014/main" id="{B2A508C4-8213-6328-6CBC-CAADCE3245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-2971"/>
          <a:stretch/>
        </p:blipFill>
        <p:spPr>
          <a:xfrm>
            <a:off x="1282122" y="3106499"/>
            <a:ext cx="3981526" cy="2138790"/>
          </a:xfrm>
          <a:prstGeom prst="rect">
            <a:avLst/>
          </a:prstGeom>
        </p:spPr>
      </p:pic>
      <p:pic>
        <p:nvPicPr>
          <p:cNvPr id="8" name="Picture 7" descr="A person in a suit&#10;&#10;Description automatically generated">
            <a:extLst>
              <a:ext uri="{FF2B5EF4-FFF2-40B4-BE49-F238E27FC236}">
                <a16:creationId xmlns:a16="http://schemas.microsoft.com/office/drawing/2014/main" id="{CCCD9F13-78D7-B1E9-D62E-6D6CDE429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2415" y="3106499"/>
            <a:ext cx="2114233" cy="2114233"/>
          </a:xfrm>
          <a:prstGeom prst="rect">
            <a:avLst/>
          </a:prstGeom>
        </p:spPr>
      </p:pic>
      <p:pic>
        <p:nvPicPr>
          <p:cNvPr id="9" name="Picture 8" descr="A person with white hair and a beard&#10;&#10;Description automatically generated">
            <a:extLst>
              <a:ext uri="{FF2B5EF4-FFF2-40B4-BE49-F238E27FC236}">
                <a16:creationId xmlns:a16="http://schemas.microsoft.com/office/drawing/2014/main" id="{2499F2DA-239B-A0F8-8C45-BC7469E503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28" b="5861"/>
          <a:stretch/>
        </p:blipFill>
        <p:spPr>
          <a:xfrm>
            <a:off x="5770764" y="3108386"/>
            <a:ext cx="1905000" cy="21142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2C2092-CAE0-EC89-7E19-E195AA6D3E5C}"/>
              </a:ext>
            </a:extLst>
          </p:cNvPr>
          <p:cNvSpPr txBox="1"/>
          <p:nvPr/>
        </p:nvSpPr>
        <p:spPr>
          <a:xfrm>
            <a:off x="1654980" y="5279656"/>
            <a:ext cx="1991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>
                <a:latin typeface="Calibri" panose="020F0502020204030204" pitchFamily="34" charset="0"/>
                <a:cs typeface="Calibri" panose="020F0502020204030204" pitchFamily="34" charset="0"/>
              </a:rPr>
              <a:t>Anne L’Huillier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B23F3B-8D3B-A5EB-575D-EF94A10E6A67}"/>
              </a:ext>
            </a:extLst>
          </p:cNvPr>
          <p:cNvSpPr txBox="1"/>
          <p:nvPr/>
        </p:nvSpPr>
        <p:spPr>
          <a:xfrm>
            <a:off x="8542238" y="5279656"/>
            <a:ext cx="1779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>
                <a:latin typeface="Calibri" panose="020F0502020204030204" pitchFamily="34" charset="0"/>
                <a:cs typeface="Calibri" panose="020F0502020204030204" pitchFamily="34" charset="0"/>
              </a:rPr>
              <a:t>Ferenc Kraus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0131E3-8D69-A884-A8FF-467ECEE1256E}"/>
              </a:ext>
            </a:extLst>
          </p:cNvPr>
          <p:cNvSpPr txBox="1"/>
          <p:nvPr/>
        </p:nvSpPr>
        <p:spPr>
          <a:xfrm>
            <a:off x="5728140" y="5279656"/>
            <a:ext cx="2005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>
                <a:latin typeface="Calibri" panose="020F0502020204030204" pitchFamily="34" charset="0"/>
                <a:cs typeface="Calibri" panose="020F0502020204030204" pitchFamily="34" charset="0"/>
              </a:rPr>
              <a:t>Pierre Agostini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5C84E7-0097-7998-0677-49C9A1DFBE84}"/>
              </a:ext>
            </a:extLst>
          </p:cNvPr>
          <p:cNvSpPr txBox="1"/>
          <p:nvPr/>
        </p:nvSpPr>
        <p:spPr>
          <a:xfrm>
            <a:off x="3922144" y="1741995"/>
            <a:ext cx="5602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Voor: “Experimentele attosecondenfysica”</a:t>
            </a:r>
          </a:p>
        </p:txBody>
      </p:sp>
      <p:pic>
        <p:nvPicPr>
          <p:cNvPr id="18" name="Picture 28" descr="Nobel_medal">
            <a:extLst>
              <a:ext uri="{FF2B5EF4-FFF2-40B4-BE49-F238E27FC236}">
                <a16:creationId xmlns:a16="http://schemas.microsoft.com/office/drawing/2014/main" id="{4CF73EB3-83CC-EF8C-34A7-C7D49CB09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523" y="1348325"/>
            <a:ext cx="1300028" cy="1300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997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57403-8FEB-E9B4-0C39-6954DC7E5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>
            <a:extLst>
              <a:ext uri="{FF2B5EF4-FFF2-40B4-BE49-F238E27FC236}">
                <a16:creationId xmlns:a16="http://schemas.microsoft.com/office/drawing/2014/main" id="{C3574862-333F-FFCE-107A-D03E30DA4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60845A1-A370-1AEF-1DEF-71CC0AFE05D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99392" y="142854"/>
            <a:ext cx="9331036" cy="682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nl-NL" sz="4000" b="1" dirty="0">
                <a:solidFill>
                  <a:schemeClr val="bg1"/>
                </a:solidFill>
              </a:rPr>
              <a:t>Het </a:t>
            </a:r>
            <a:r>
              <a:rPr lang="nl-NL" sz="4000" b="1" dirty="0" err="1">
                <a:solidFill>
                  <a:schemeClr val="bg1"/>
                </a:solidFill>
              </a:rPr>
              <a:t>electromagnetische</a:t>
            </a:r>
            <a:r>
              <a:rPr lang="nl-NL" sz="4000" b="1" dirty="0">
                <a:solidFill>
                  <a:schemeClr val="bg1"/>
                </a:solidFill>
              </a:rPr>
              <a:t> spectrum</a:t>
            </a:r>
            <a:endParaRPr lang="nl-NL" sz="1900" b="1" dirty="0">
              <a:solidFill>
                <a:schemeClr val="bg1"/>
              </a:solidFill>
            </a:endParaRPr>
          </a:p>
        </p:txBody>
      </p:sp>
      <p:pic>
        <p:nvPicPr>
          <p:cNvPr id="2" name="Picture 52">
            <a:extLst>
              <a:ext uri="{FF2B5EF4-FFF2-40B4-BE49-F238E27FC236}">
                <a16:creationId xmlns:a16="http://schemas.microsoft.com/office/drawing/2014/main" id="{847395E8-BB45-EE3C-DE1B-A56C323B5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59" y="1378963"/>
            <a:ext cx="10278285" cy="459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2F9B901-E3EB-DF7C-BE71-2844CD1F9B96}"/>
              </a:ext>
            </a:extLst>
          </p:cNvPr>
          <p:cNvSpPr/>
          <p:nvPr/>
        </p:nvSpPr>
        <p:spPr>
          <a:xfrm>
            <a:off x="1245476" y="1725804"/>
            <a:ext cx="2837793" cy="5601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2400" dirty="0"/>
              <a:t>Golflengte (meter)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5BAEBA6-8502-7F1C-E25E-65A48DE2BE94}"/>
              </a:ext>
            </a:extLst>
          </p:cNvPr>
          <p:cNvSpPr/>
          <p:nvPr/>
        </p:nvSpPr>
        <p:spPr>
          <a:xfrm>
            <a:off x="1245475" y="5386602"/>
            <a:ext cx="2837793" cy="5601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2400" dirty="0"/>
              <a:t>Frequentie (Hz)</a:t>
            </a:r>
          </a:p>
        </p:txBody>
      </p:sp>
    </p:spTree>
    <p:extLst>
      <p:ext uri="{BB962C8B-B14F-4D97-AF65-F5344CB8AC3E}">
        <p14:creationId xmlns:p14="http://schemas.microsoft.com/office/powerpoint/2010/main" val="64695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1672</TotalTime>
  <Words>875</Words>
  <Application>Microsoft Macintosh PowerPoint</Application>
  <PresentationFormat>Widescreen</PresentationFormat>
  <Paragraphs>170</Paragraphs>
  <Slides>31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Calibri</vt:lpstr>
      <vt:lpstr>Calibri Light</vt:lpstr>
      <vt:lpstr>Myriad Pro</vt:lpstr>
      <vt:lpstr>Symbol</vt:lpstr>
      <vt:lpstr>Verdana</vt:lpstr>
      <vt:lpstr>Wingdings</vt:lpstr>
      <vt:lpstr>Office Theme</vt:lpstr>
      <vt:lpstr>Equation</vt:lpstr>
      <vt:lpstr>Hypersnel met ultra-intense laser pulsen  Nobelprijs Natuurkunde 2023: Experimentele Attoseconden-fysica</vt:lpstr>
      <vt:lpstr>Komen alle benen van een paard tegelijk van de grond ?</vt:lpstr>
      <vt:lpstr>Korte lichtpulsen door snel schakelen</vt:lpstr>
      <vt:lpstr>Nog korter: femtoseconde pulsen</vt:lpstr>
      <vt:lpstr>Hypersnel: electronen en attoseconde pulsen</vt:lpstr>
      <vt:lpstr>Guinness World Records – De kortste lichtpuls</vt:lpstr>
      <vt:lpstr>Guinness World Records – De kortste lichtpuls</vt:lpstr>
      <vt:lpstr>Nobelprijs voor Natuurkunde 2023</vt:lpstr>
      <vt:lpstr>Het electromagnetische spectrum</vt:lpstr>
      <vt:lpstr>Licht – als golf</vt:lpstr>
      <vt:lpstr>Licht – als golf</vt:lpstr>
      <vt:lpstr>Superkorte pulsen?</vt:lpstr>
      <vt:lpstr>Superkorte pulsen door interferentie!</vt:lpstr>
      <vt:lpstr>Superkorte pulsen door interferentie!</vt:lpstr>
      <vt:lpstr>Nog korter?</vt:lpstr>
      <vt:lpstr>Nog korter?</vt:lpstr>
      <vt:lpstr>Korte golflengtes met ‘hoge harmonische generatie’</vt:lpstr>
      <vt:lpstr>Korte golflengtes met ‘hoge harmonische generatie’</vt:lpstr>
      <vt:lpstr>Focus in lucht … (demonstratie bij ARCNL)</vt:lpstr>
      <vt:lpstr>Attoseconden pulsen maken: “HHG”</vt:lpstr>
      <vt:lpstr>PowerPoint Presentation</vt:lpstr>
      <vt:lpstr>Attoseconden pulsen maken: “HHG”</vt:lpstr>
      <vt:lpstr>Attoseconden pulsen maken: “HHG”</vt:lpstr>
      <vt:lpstr>Attoseconden pulsen maken: “HHG”</vt:lpstr>
      <vt:lpstr>Attoseconden pulsen maken: “HHG”</vt:lpstr>
      <vt:lpstr>De 43 attoseconden pulse …</vt:lpstr>
      <vt:lpstr>De 43 attoseconden pulse …</vt:lpstr>
      <vt:lpstr>Reeks attoseconde extreem-ultraviolet pulsjes</vt:lpstr>
      <vt:lpstr>= ook een reeks extreem-ultraviolette kleuren!</vt:lpstr>
      <vt:lpstr>= ook een reeks extreem-ultraviolette kleuren!</vt:lpstr>
      <vt:lpstr>Samenvatting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Hypersnel met ultra-intense laser pulsen  Nobelprijs Natuurkunde 2023: Experimentele Attoseconden-fysica!</dc:title>
  <dc:creator>Eikema, K.S.E. (KSE)</dc:creator>
  <cp:lastModifiedBy>Eikema, K.S.E. (KSE)</cp:lastModifiedBy>
  <cp:revision>30</cp:revision>
  <dcterms:created xsi:type="dcterms:W3CDTF">2024-01-25T10:27:23Z</dcterms:created>
  <dcterms:modified xsi:type="dcterms:W3CDTF">2024-01-30T11:05:10Z</dcterms:modified>
</cp:coreProperties>
</file>