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260" r:id="rId3"/>
    <p:sldId id="261" r:id="rId4"/>
    <p:sldId id="263" r:id="rId5"/>
    <p:sldId id="262" r:id="rId6"/>
    <p:sldId id="264" r:id="rId7"/>
    <p:sldId id="266" r:id="rId8"/>
    <p:sldId id="265" r:id="rId9"/>
  </p:sldIdLst>
  <p:sldSz cx="9144000" cy="6858000" type="screen4x3"/>
  <p:notesSz cx="6858000" cy="93138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85968" autoAdjust="0"/>
  </p:normalViewPr>
  <p:slideViewPr>
    <p:cSldViewPr>
      <p:cViewPr varScale="1">
        <p:scale>
          <a:sx n="70" d="100"/>
          <a:sy n="70" d="100"/>
        </p:scale>
        <p:origin x="1949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9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D2755-67BE-49A9-B2B1-6AEF420729EC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B0E4C-C260-4950-B801-3D38DB07407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530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D62E0-6885-440F-9D25-84A489BC1807}" type="datetimeFigureOut">
              <a:rPr lang="nl-NL" smtClean="0"/>
              <a:pPr/>
              <a:t>14-10-2020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24086"/>
            <a:ext cx="5486400" cy="4191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E748-59F7-4384-84C7-367CE6F872E5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6670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EE748-59F7-4384-84C7-367CE6F872E5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904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EE748-59F7-4384-84C7-367CE6F872E5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4974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EE748-59F7-4384-84C7-367CE6F872E5}" type="slidenum">
              <a:rPr lang="nl-NL" smtClean="0"/>
              <a:pPr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5397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EE748-59F7-4384-84C7-367CE6F872E5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9600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EE748-59F7-4384-84C7-367CE6F872E5}" type="slidenum">
              <a:rPr lang="nl-NL" smtClean="0"/>
              <a:pPr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3165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EE748-59F7-4384-84C7-367CE6F872E5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6580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EE748-59F7-4384-84C7-367CE6F872E5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8866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9"/>
            <a:ext cx="8604272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95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84175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69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1366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844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988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0"/>
            <a:ext cx="7452320" cy="836712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350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00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1170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691680" y="0"/>
            <a:ext cx="745232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noProof="0" dirty="0" err="1"/>
              <a:t>Klik</a:t>
            </a:r>
            <a:r>
              <a:rPr lang="en-GB" noProof="0" dirty="0"/>
              <a:t> </a:t>
            </a:r>
            <a:r>
              <a:rPr lang="en-GB" noProof="0" dirty="0" err="1"/>
              <a:t>om</a:t>
            </a:r>
            <a:r>
              <a:rPr lang="en-GB" noProof="0" dirty="0"/>
              <a:t> de </a:t>
            </a:r>
            <a:r>
              <a:rPr lang="en-GB" noProof="0" dirty="0" err="1"/>
              <a:t>stijl</a:t>
            </a:r>
            <a:r>
              <a:rPr lang="en-GB" noProof="0" dirty="0"/>
              <a:t> </a:t>
            </a:r>
            <a:r>
              <a:rPr lang="en-GB" noProof="0" dirty="0" err="1"/>
              <a:t>te</a:t>
            </a:r>
            <a:r>
              <a:rPr lang="en-GB" noProof="0" dirty="0"/>
              <a:t> </a:t>
            </a:r>
            <a:r>
              <a:rPr lang="en-GB" noProof="0" dirty="0" err="1"/>
              <a:t>bewerken</a:t>
            </a:r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</a:t>
            </a:r>
            <a:r>
              <a:rPr lang="en-GB" noProof="0" dirty="0" err="1"/>
              <a:t>om</a:t>
            </a:r>
            <a:r>
              <a:rPr lang="en-GB" noProof="0" dirty="0"/>
              <a:t> de </a:t>
            </a:r>
            <a:r>
              <a:rPr lang="en-GB" noProof="0" dirty="0" err="1"/>
              <a:t>modelstijlen</a:t>
            </a:r>
            <a:r>
              <a:rPr lang="en-GB" noProof="0" dirty="0"/>
              <a:t> </a:t>
            </a:r>
            <a:r>
              <a:rPr lang="en-GB" noProof="0" dirty="0" err="1"/>
              <a:t>te</a:t>
            </a:r>
            <a:r>
              <a:rPr lang="en-GB" noProof="0" dirty="0"/>
              <a:t> </a:t>
            </a:r>
            <a:r>
              <a:rPr lang="en-GB" noProof="0" dirty="0" err="1"/>
              <a:t>bewerken</a:t>
            </a:r>
            <a:endParaRPr lang="en-GB" noProof="0" dirty="0"/>
          </a:p>
          <a:p>
            <a:pPr lvl="1"/>
            <a:r>
              <a:rPr lang="en-GB" noProof="0" dirty="0" err="1"/>
              <a:t>Tweede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Derde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Vierde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Vijfde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pic>
        <p:nvPicPr>
          <p:cNvPr id="1031" name="Picture 7" descr="E:\Documents\Utrecht\Projecten\Clarin\Website\Nieuwe website\clarin-logo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8"/>
            <a:ext cx="1552575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jdelijke aanduiding voor dianummer 6"/>
          <p:cNvSpPr>
            <a:spLocks noGrp="1"/>
          </p:cNvSpPr>
          <p:nvPr>
            <p:ph type="sldNum" sz="quarter" idx="4"/>
          </p:nvPr>
        </p:nvSpPr>
        <p:spPr>
          <a:xfrm>
            <a:off x="8172400" y="6492875"/>
            <a:ext cx="971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8682A95-483B-44A2-A89B-DDCD8512B9E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94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opperplate Gothic Bol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pIUr2od-z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07801" y="2564904"/>
            <a:ext cx="7772400" cy="2043658"/>
          </a:xfrm>
        </p:spPr>
        <p:txBody>
          <a:bodyPr/>
          <a:lstStyle/>
          <a:p>
            <a:r>
              <a:rPr lang="nl-NL" dirty="0"/>
              <a:t>OpenSoNaR Tutorial</a:t>
            </a:r>
            <a:br>
              <a:rPr lang="nl-NL" dirty="0"/>
            </a:br>
            <a:r>
              <a:rPr lang="nl-NL" dirty="0"/>
              <a:t>Vooraf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58640" y="4052772"/>
            <a:ext cx="6400800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Jan Odijk</a:t>
            </a:r>
          </a:p>
          <a:p>
            <a:pPr eaLnBrk="1" hangingPunct="1"/>
            <a:r>
              <a:rPr lang="en-US" dirty="0"/>
              <a:t>2020-10-09</a:t>
            </a:r>
          </a:p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82A95-483B-44A2-A89B-DDCD8512B9EB}" type="slidenum">
              <a:rPr lang="en-GB" noProof="0" smtClean="0"/>
              <a:pPr/>
              <a:t>1</a:t>
            </a:fld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8604272" cy="20162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836712"/>
          </a:xfrm>
        </p:spPr>
        <p:txBody>
          <a:bodyPr/>
          <a:lstStyle/>
          <a:p>
            <a:r>
              <a:rPr lang="nl-NL" dirty="0"/>
              <a:t>Overzicht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Zoom</a:t>
            </a:r>
          </a:p>
          <a:p>
            <a:r>
              <a:rPr lang="nl-NL" dirty="0" err="1"/>
              <a:t>Breakout</a:t>
            </a:r>
            <a:r>
              <a:rPr lang="nl-NL" dirty="0"/>
              <a:t> Rooms</a:t>
            </a:r>
          </a:p>
          <a:p>
            <a:r>
              <a:rPr lang="nl-NL" dirty="0"/>
              <a:t>Team van Experts</a:t>
            </a:r>
          </a:p>
          <a:p>
            <a:r>
              <a:rPr lang="nl-NL" dirty="0"/>
              <a:t>Servers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82A95-483B-44A2-A89B-DDCD8512B9EB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8560"/>
            <a:ext cx="2000282" cy="6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47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836712"/>
          </a:xfrm>
        </p:spPr>
        <p:txBody>
          <a:bodyPr/>
          <a:lstStyle/>
          <a:p>
            <a:r>
              <a:rPr lang="nl-NL" dirty="0"/>
              <a:t>Zoom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Zet</a:t>
            </a:r>
            <a:r>
              <a:rPr lang="en-US" dirty="0"/>
              <a:t> je </a:t>
            </a:r>
            <a:r>
              <a:rPr lang="en-US" dirty="0" err="1"/>
              <a:t>microfoon</a:t>
            </a:r>
            <a:r>
              <a:rPr lang="en-US" dirty="0"/>
              <a:t> op </a:t>
            </a:r>
            <a:r>
              <a:rPr lang="en-US" i="1" dirty="0"/>
              <a:t>mute</a:t>
            </a:r>
          </a:p>
          <a:p>
            <a:r>
              <a:rPr lang="en-US" dirty="0" err="1"/>
              <a:t>Zet</a:t>
            </a:r>
            <a:r>
              <a:rPr lang="en-US" dirty="0"/>
              <a:t> je camera </a:t>
            </a:r>
            <a:r>
              <a:rPr lang="en-US" dirty="0" err="1"/>
              <a:t>uit</a:t>
            </a:r>
            <a:endParaRPr lang="en-US" dirty="0"/>
          </a:p>
          <a:p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tijdens</a:t>
            </a:r>
            <a:r>
              <a:rPr lang="en-US" dirty="0"/>
              <a:t> de </a:t>
            </a:r>
            <a:r>
              <a:rPr lang="en-US" dirty="0" err="1"/>
              <a:t>presentatie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schrijf</a:t>
            </a:r>
            <a:r>
              <a:rPr lang="en-US" dirty="0"/>
              <a:t> ze in de chat</a:t>
            </a:r>
          </a:p>
          <a:p>
            <a:pPr lvl="1"/>
            <a:r>
              <a:rPr lang="nl-NL" dirty="0"/>
              <a:t>Katrien Depuydt monitort de vragen </a:t>
            </a:r>
          </a:p>
          <a:p>
            <a:r>
              <a:rPr lang="nl-NL" dirty="0"/>
              <a:t>Vragen / problemen bij de oefeningen</a:t>
            </a:r>
          </a:p>
          <a:p>
            <a:pPr lvl="1"/>
            <a:r>
              <a:rPr lang="nl-NL" dirty="0"/>
              <a:t>Steek een virtuele hand omhoog</a:t>
            </a:r>
          </a:p>
          <a:p>
            <a:pPr lvl="1"/>
            <a:r>
              <a:rPr lang="nl-NL" dirty="0"/>
              <a:t>Meld het in de chat</a:t>
            </a:r>
          </a:p>
          <a:p>
            <a:pPr lvl="1"/>
            <a:r>
              <a:rPr lang="nl-NL" dirty="0"/>
              <a:t>Katrien Depuydt wijst je toe aan een expert en een break-out room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82A95-483B-44A2-A89B-DDCD8512B9EB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8560"/>
            <a:ext cx="2000282" cy="6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12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836712"/>
          </a:xfrm>
        </p:spPr>
        <p:txBody>
          <a:bodyPr/>
          <a:lstStyle/>
          <a:p>
            <a:r>
              <a:rPr lang="nl-NL" dirty="0"/>
              <a:t>Zoom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Break-out rooms: </a:t>
            </a:r>
            <a:r>
              <a:rPr lang="en-US" dirty="0">
                <a:hlinkClick r:id="rId3"/>
              </a:rPr>
              <a:t>Screencast</a:t>
            </a:r>
            <a:endParaRPr lang="nl-NL" dirty="0"/>
          </a:p>
          <a:p>
            <a:endParaRPr lang="nl-NL" dirty="0"/>
          </a:p>
          <a:p>
            <a:r>
              <a:rPr lang="nl-NL" dirty="0"/>
              <a:t>Druk op het blauwe item </a:t>
            </a:r>
            <a:r>
              <a:rPr lang="nl-NL" i="1" dirty="0" err="1"/>
              <a:t>Leave</a:t>
            </a:r>
            <a:r>
              <a:rPr lang="nl-NL" i="1" dirty="0"/>
              <a:t> </a:t>
            </a:r>
            <a:r>
              <a:rPr lang="nl-NL" dirty="0"/>
              <a:t> om de Break-out room te verlaten en weer in de hoofdsessie te komen</a:t>
            </a:r>
            <a:endParaRPr lang="nl-NL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82A95-483B-44A2-A89B-DDCD8512B9EB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8560"/>
            <a:ext cx="2000282" cy="6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38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836712"/>
          </a:xfrm>
        </p:spPr>
        <p:txBody>
          <a:bodyPr/>
          <a:lstStyle/>
          <a:p>
            <a:r>
              <a:rPr lang="nl-NL" dirty="0"/>
              <a:t>Team van Experts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Katrien Depuydt (IVDNT)</a:t>
            </a:r>
          </a:p>
          <a:p>
            <a:r>
              <a:rPr lang="nl-NL" dirty="0"/>
              <a:t>Jesse de Does (IVDNT)</a:t>
            </a:r>
          </a:p>
          <a:p>
            <a:r>
              <a:rPr lang="nl-NL" dirty="0"/>
              <a:t>Kris Heylen (KU Leuven &amp; IVDNT)</a:t>
            </a:r>
          </a:p>
          <a:p>
            <a:r>
              <a:rPr lang="nl-NL" dirty="0"/>
              <a:t>Jan </a:t>
            </a:r>
            <a:r>
              <a:rPr lang="nl-NL" dirty="0" err="1"/>
              <a:t>Niestadt</a:t>
            </a:r>
            <a:r>
              <a:rPr lang="nl-NL" dirty="0"/>
              <a:t> (IVDNT)</a:t>
            </a:r>
          </a:p>
          <a:p>
            <a:r>
              <a:rPr lang="nl-NL" dirty="0"/>
              <a:t>Carole Tiberius (IVDNT)</a:t>
            </a:r>
          </a:p>
          <a:p>
            <a:r>
              <a:rPr lang="nl-NL" dirty="0"/>
              <a:t>Vincent Vandeghinste (KU Leuven &amp; IVDNT)</a:t>
            </a:r>
          </a:p>
          <a:p>
            <a:r>
              <a:rPr lang="nl-NL" dirty="0"/>
              <a:t>Jan Odijk (UU, CLARIAH)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82A95-483B-44A2-A89B-DDCD8512B9EB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8560"/>
            <a:ext cx="2000282" cy="6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09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836712"/>
          </a:xfrm>
        </p:spPr>
        <p:txBody>
          <a:bodyPr/>
          <a:lstStyle/>
          <a:p>
            <a:r>
              <a:rPr lang="nl-NL" dirty="0"/>
              <a:t>OpenSoNaR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uitsluitend</a:t>
            </a:r>
            <a:r>
              <a:rPr lang="en-US" dirty="0"/>
              <a:t> op de </a:t>
            </a:r>
            <a:r>
              <a:rPr lang="en-US" dirty="0" err="1"/>
              <a:t>toegewezen</a:t>
            </a:r>
            <a:r>
              <a:rPr lang="en-US" dirty="0"/>
              <a:t> server (</a:t>
            </a:r>
            <a:r>
              <a:rPr lang="en-US" dirty="0" err="1"/>
              <a:t>zie</a:t>
            </a:r>
            <a:r>
              <a:rPr lang="en-US" dirty="0"/>
              <a:t> URL in de mail)</a:t>
            </a:r>
          </a:p>
          <a:p>
            <a:r>
              <a:rPr lang="en-US" dirty="0"/>
              <a:t>Is </a:t>
            </a:r>
            <a:r>
              <a:rPr lang="en-US" dirty="0" err="1"/>
              <a:t>inloggen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</a:t>
            </a:r>
            <a:r>
              <a:rPr lang="en-US" dirty="0" err="1"/>
              <a:t>gelukt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Indien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, </a:t>
            </a:r>
            <a:r>
              <a:rPr lang="en-US" dirty="0" err="1"/>
              <a:t>probeer</a:t>
            </a:r>
            <a:r>
              <a:rPr lang="en-US" dirty="0"/>
              <a:t> het via </a:t>
            </a:r>
            <a:r>
              <a:rPr lang="en-US" dirty="0" err="1"/>
              <a:t>een</a:t>
            </a:r>
            <a:r>
              <a:rPr lang="en-US" dirty="0"/>
              <a:t> account </a:t>
            </a:r>
            <a:r>
              <a:rPr lang="en-US" dirty="0" err="1"/>
              <a:t>bij</a:t>
            </a:r>
            <a:r>
              <a:rPr lang="en-US" dirty="0"/>
              <a:t> CLARIN ERIC</a:t>
            </a:r>
          </a:p>
          <a:p>
            <a:r>
              <a:rPr lang="en-US" dirty="0" err="1"/>
              <a:t>Meegestuurd</a:t>
            </a:r>
            <a:r>
              <a:rPr lang="en-US" dirty="0"/>
              <a:t> in de e-mail:</a:t>
            </a:r>
          </a:p>
          <a:p>
            <a:pPr lvl="1"/>
            <a:r>
              <a:rPr lang="en-US" dirty="0"/>
              <a:t>Zoom link</a:t>
            </a:r>
          </a:p>
          <a:p>
            <a:pPr lvl="1"/>
            <a:r>
              <a:rPr lang="en-US" dirty="0"/>
              <a:t>Server om op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werken</a:t>
            </a:r>
            <a:endParaRPr lang="en-US" dirty="0"/>
          </a:p>
          <a:p>
            <a:pPr lvl="1"/>
            <a:r>
              <a:rPr lang="en-US" dirty="0"/>
              <a:t>Document met </a:t>
            </a:r>
            <a:r>
              <a:rPr lang="en-US" dirty="0" err="1"/>
              <a:t>oefeningen</a:t>
            </a:r>
            <a:endParaRPr lang="en-US" dirty="0"/>
          </a:p>
          <a:p>
            <a:pPr lvl="1"/>
            <a:r>
              <a:rPr lang="en-US" dirty="0"/>
              <a:t>CQL &amp; </a:t>
            </a:r>
            <a:r>
              <a:rPr lang="en-US" dirty="0" err="1"/>
              <a:t>Reguliere</a:t>
            </a:r>
            <a:r>
              <a:rPr lang="en-US" dirty="0"/>
              <a:t> </a:t>
            </a:r>
            <a:r>
              <a:rPr lang="en-US" dirty="0" err="1"/>
              <a:t>Expressies</a:t>
            </a:r>
            <a:r>
              <a:rPr lang="en-US" dirty="0"/>
              <a:t> cheat sheet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82A95-483B-44A2-A89B-DDCD8512B9EB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8560"/>
            <a:ext cx="2000282" cy="6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8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836712"/>
          </a:xfrm>
        </p:spPr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82A95-483B-44A2-A89B-DDCD8512B9EB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8560"/>
            <a:ext cx="2000282" cy="68016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6626C16-4E17-4AAA-9CBC-3A39A184CF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047550"/>
              </p:ext>
            </p:extLst>
          </p:nvPr>
        </p:nvGraphicFramePr>
        <p:xfrm>
          <a:off x="457200" y="1192335"/>
          <a:ext cx="8229600" cy="5300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9394">
                  <a:extLst>
                    <a:ext uri="{9D8B030D-6E8A-4147-A177-3AD203B41FA5}">
                      <a16:colId xmlns:a16="http://schemas.microsoft.com/office/drawing/2014/main" val="1289783440"/>
                    </a:ext>
                  </a:extLst>
                </a:gridCol>
                <a:gridCol w="6700206">
                  <a:extLst>
                    <a:ext uri="{9D8B030D-6E8A-4147-A177-3AD203B41FA5}">
                      <a16:colId xmlns:a16="http://schemas.microsoft.com/office/drawing/2014/main" val="4093144978"/>
                    </a:ext>
                  </a:extLst>
                </a:gridCol>
              </a:tblGrid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b="1" u="none" strike="noStrike" dirty="0">
                          <a:effectLst/>
                        </a:rPr>
                        <a:t>Tijd</a:t>
                      </a:r>
                      <a:endParaRPr lang="nl-N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b="1" u="none" strike="noStrike" dirty="0">
                          <a:effectLst/>
                        </a:rPr>
                        <a:t>Onderdeel</a:t>
                      </a:r>
                      <a:endParaRPr lang="nl-N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40044023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14u00-14u10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Welkom (Jan)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50172198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14u10-14u45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Inleiding (Jan)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88869588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14u45-15u10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Demo simple search en extended search (Carole)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4092969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15u10-15u30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 dirty="0">
                          <a:effectLst/>
                        </a:rPr>
                        <a:t>Oefensessie (break-out rooms)</a:t>
                      </a:r>
                      <a:endParaRPr lang="nl-N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04542384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15u30-15u50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Terugkoppeling &amp; Demo advanced search (Jan, Jesse, Carole)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9884430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15u50-16u15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 dirty="0">
                          <a:effectLst/>
                        </a:rPr>
                        <a:t>Oefensessie (break-out rooms)</a:t>
                      </a:r>
                      <a:endParaRPr lang="nl-N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92476361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16u15-16u35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Terugkoppeling &amp; Demo Expert (Jan, Jesse)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58204532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16u35-16u50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 dirty="0">
                          <a:effectLst/>
                        </a:rPr>
                        <a:t>Oefensessie en vragen (break-out rooms)</a:t>
                      </a:r>
                      <a:endParaRPr lang="nl-N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20465776"/>
                  </a:ext>
                </a:extLst>
              </a:tr>
              <a:tr h="530054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>
                          <a:effectLst/>
                        </a:rPr>
                        <a:t>16u50-17u00</a:t>
                      </a:r>
                      <a:endParaRPr lang="nl-NL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u="none" strike="noStrike" dirty="0">
                          <a:effectLst/>
                        </a:rPr>
                        <a:t>Terugkoppeling en afsluiting (Jan)</a:t>
                      </a:r>
                      <a:endParaRPr lang="nl-N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68858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61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83671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800" dirty="0" err="1"/>
              <a:t>Veel</a:t>
            </a:r>
            <a:r>
              <a:rPr lang="en-US" sz="4800" dirty="0"/>
              <a:t> </a:t>
            </a:r>
            <a:r>
              <a:rPr lang="en-US" sz="4800" dirty="0" err="1"/>
              <a:t>plezier</a:t>
            </a:r>
            <a:r>
              <a:rPr lang="en-US" sz="4800" dirty="0"/>
              <a:t> en </a:t>
            </a:r>
            <a:r>
              <a:rPr lang="en-US" sz="4800" dirty="0" err="1"/>
              <a:t>succes</a:t>
            </a:r>
            <a:r>
              <a:rPr lang="en-US" sz="4800" dirty="0"/>
              <a:t>!</a:t>
            </a:r>
            <a:endParaRPr lang="nl-NL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82A95-483B-44A2-A89B-DDCD8512B9EB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8560"/>
            <a:ext cx="2000282" cy="6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3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Odijk LREC 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On-screen Show (4:3)</PresentationFormat>
  <Paragraphs>79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Copperplate Gothic Bold</vt:lpstr>
      <vt:lpstr>Odijk LREC  2012</vt:lpstr>
      <vt:lpstr>OpenSoNaR Tutorial Vooraf</vt:lpstr>
      <vt:lpstr>Overzicht</vt:lpstr>
      <vt:lpstr>Zoom</vt:lpstr>
      <vt:lpstr>Zoom</vt:lpstr>
      <vt:lpstr>Team van Experts</vt:lpstr>
      <vt:lpstr>OpenSoNaR</vt:lpstr>
      <vt:lpstr>Programma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SASTA: Stand van Zaken</dc:title>
  <dc:creator>Odijk, J.E.J.M. (Jan)</dc:creator>
  <cp:lastModifiedBy>Odijk, J.E.J.M. (Jan)</cp:lastModifiedBy>
  <cp:revision>94</cp:revision>
  <dcterms:created xsi:type="dcterms:W3CDTF">2020-04-23T18:49:06Z</dcterms:created>
  <dcterms:modified xsi:type="dcterms:W3CDTF">2020-10-14T06:54:27Z</dcterms:modified>
</cp:coreProperties>
</file>