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71"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5" r:id="rId69"/>
    <p:sldId id="326" r:id="rId70"/>
    <p:sldId id="327" r:id="rId71"/>
    <p:sldId id="328" r:id="rId72"/>
    <p:sldId id="329" r:id="rId73"/>
    <p:sldId id="330" r:id="rId74"/>
    <p:sldId id="331" r:id="rId75"/>
    <p:sldId id="332" r:id="rId76"/>
    <p:sldId id="333" r:id="rId77"/>
    <p:sldId id="334" r:id="rId78"/>
    <p:sldId id="335" r:id="rId79"/>
    <p:sldId id="336" r:id="rId80"/>
    <p:sldId id="337" r:id="rId81"/>
    <p:sldId id="338" r:id="rId82"/>
    <p:sldId id="339" r:id="rId83"/>
    <p:sldId id="340" r:id="rId84"/>
    <p:sldId id="341" r:id="rId85"/>
    <p:sldId id="342" r:id="rId86"/>
    <p:sldId id="343" r:id="rId87"/>
    <p:sldId id="344" r:id="rId88"/>
    <p:sldId id="345" r:id="rId89"/>
    <p:sldId id="346" r:id="rId90"/>
    <p:sldId id="347" r:id="rId91"/>
    <p:sldId id="348" r:id="rId92"/>
    <p:sldId id="349" r:id="rId93"/>
    <p:sldId id="350" r:id="rId94"/>
    <p:sldId id="351" r:id="rId95"/>
    <p:sldId id="352" r:id="rId96"/>
    <p:sldId id="353" r:id="rId97"/>
    <p:sldId id="354" r:id="rId98"/>
    <p:sldId id="355" r:id="rId99"/>
    <p:sldId id="356" r:id="rId100"/>
    <p:sldId id="357" r:id="rId101"/>
    <p:sldId id="358" r:id="rId102"/>
    <p:sldId id="359" r:id="rId103"/>
    <p:sldId id="360" r:id="rId104"/>
    <p:sldId id="361" r:id="rId105"/>
    <p:sldId id="363" r:id="rId106"/>
    <p:sldId id="364" r:id="rId107"/>
    <p:sldId id="365" r:id="rId108"/>
    <p:sldId id="366" r:id="rId109"/>
    <p:sldId id="367" r:id="rId110"/>
    <p:sldId id="368" r:id="rId111"/>
    <p:sldId id="369" r:id="rId112"/>
    <p:sldId id="362" r:id="rId113"/>
    <p:sldId id="324" r:id="rId114"/>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287C6"/>
    <a:srgbClr val="FFCD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4" d="100"/>
          <a:sy n="114" d="100"/>
        </p:scale>
        <p:origin x="47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theme" Target="theme/theme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0C10F01-C61D-4E07-A6B9-0548FE4AD664}"/>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5BFF0928-C989-479D-AA1E-2ED95442F08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3E547F9D-710E-451F-A66E-FEECEFACDC19}"/>
              </a:ext>
            </a:extLst>
          </p:cNvPr>
          <p:cNvSpPr>
            <a:spLocks noGrp="1"/>
          </p:cNvSpPr>
          <p:nvPr>
            <p:ph type="dt" sz="half" idx="10"/>
          </p:nvPr>
        </p:nvSpPr>
        <p:spPr/>
        <p:txBody>
          <a:bodyPr/>
          <a:lstStyle/>
          <a:p>
            <a:fld id="{254ED162-7AC1-4112-AB4B-D801C44C2761}" type="datetimeFigureOut">
              <a:rPr lang="nl-NL" smtClean="0"/>
              <a:t>30-11-2020</a:t>
            </a:fld>
            <a:endParaRPr lang="nl-NL"/>
          </a:p>
        </p:txBody>
      </p:sp>
      <p:sp>
        <p:nvSpPr>
          <p:cNvPr id="5" name="Tijdelijke aanduiding voor voettekst 4">
            <a:extLst>
              <a:ext uri="{FF2B5EF4-FFF2-40B4-BE49-F238E27FC236}">
                <a16:creationId xmlns:a16="http://schemas.microsoft.com/office/drawing/2014/main" id="{1A7C0A9B-C4C3-4542-94FC-F7CC6B15345D}"/>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0FCB52B9-E828-40C4-B48B-71515C576AF2}"/>
              </a:ext>
            </a:extLst>
          </p:cNvPr>
          <p:cNvSpPr>
            <a:spLocks noGrp="1"/>
          </p:cNvSpPr>
          <p:nvPr>
            <p:ph type="sldNum" sz="quarter" idx="12"/>
          </p:nvPr>
        </p:nvSpPr>
        <p:spPr/>
        <p:txBody>
          <a:bodyPr/>
          <a:lstStyle/>
          <a:p>
            <a:fld id="{14DE00B4-2D19-4279-B5B4-054B41420EAC}" type="slidenum">
              <a:rPr lang="nl-NL" smtClean="0"/>
              <a:t>‹#›</a:t>
            </a:fld>
            <a:endParaRPr lang="nl-NL"/>
          </a:p>
        </p:txBody>
      </p:sp>
    </p:spTree>
    <p:extLst>
      <p:ext uri="{BB962C8B-B14F-4D97-AF65-F5344CB8AC3E}">
        <p14:creationId xmlns:p14="http://schemas.microsoft.com/office/powerpoint/2010/main" val="9190563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12D5A1-E047-49BB-9033-85AC6F8B1F90}"/>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2FDE4DAE-2C91-4A87-828D-9C5ED2996D53}"/>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AAB5349F-1C42-40B1-930C-A7F529F8A506}"/>
              </a:ext>
            </a:extLst>
          </p:cNvPr>
          <p:cNvSpPr>
            <a:spLocks noGrp="1"/>
          </p:cNvSpPr>
          <p:nvPr>
            <p:ph type="dt" sz="half" idx="10"/>
          </p:nvPr>
        </p:nvSpPr>
        <p:spPr/>
        <p:txBody>
          <a:bodyPr/>
          <a:lstStyle/>
          <a:p>
            <a:fld id="{254ED162-7AC1-4112-AB4B-D801C44C2761}" type="datetimeFigureOut">
              <a:rPr lang="nl-NL" smtClean="0"/>
              <a:t>30-11-2020</a:t>
            </a:fld>
            <a:endParaRPr lang="nl-NL"/>
          </a:p>
        </p:txBody>
      </p:sp>
      <p:sp>
        <p:nvSpPr>
          <p:cNvPr id="5" name="Tijdelijke aanduiding voor voettekst 4">
            <a:extLst>
              <a:ext uri="{FF2B5EF4-FFF2-40B4-BE49-F238E27FC236}">
                <a16:creationId xmlns:a16="http://schemas.microsoft.com/office/drawing/2014/main" id="{89712842-8F52-477D-8009-2268DFE86E88}"/>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7EFF79DC-05BB-4DF5-8DA5-9EA78630FE08}"/>
              </a:ext>
            </a:extLst>
          </p:cNvPr>
          <p:cNvSpPr>
            <a:spLocks noGrp="1"/>
          </p:cNvSpPr>
          <p:nvPr>
            <p:ph type="sldNum" sz="quarter" idx="12"/>
          </p:nvPr>
        </p:nvSpPr>
        <p:spPr/>
        <p:txBody>
          <a:bodyPr/>
          <a:lstStyle/>
          <a:p>
            <a:fld id="{14DE00B4-2D19-4279-B5B4-054B41420EAC}" type="slidenum">
              <a:rPr lang="nl-NL" smtClean="0"/>
              <a:t>‹#›</a:t>
            </a:fld>
            <a:endParaRPr lang="nl-NL"/>
          </a:p>
        </p:txBody>
      </p:sp>
    </p:spTree>
    <p:extLst>
      <p:ext uri="{BB962C8B-B14F-4D97-AF65-F5344CB8AC3E}">
        <p14:creationId xmlns:p14="http://schemas.microsoft.com/office/powerpoint/2010/main" val="35861074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88767FC6-2468-451D-AFF4-6DA1F943CD8C}"/>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E4C60A43-0D00-4055-A069-223CADBC643C}"/>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55F82141-33F7-4DE1-AF99-601032A5DA69}"/>
              </a:ext>
            </a:extLst>
          </p:cNvPr>
          <p:cNvSpPr>
            <a:spLocks noGrp="1"/>
          </p:cNvSpPr>
          <p:nvPr>
            <p:ph type="dt" sz="half" idx="10"/>
          </p:nvPr>
        </p:nvSpPr>
        <p:spPr/>
        <p:txBody>
          <a:bodyPr/>
          <a:lstStyle/>
          <a:p>
            <a:fld id="{254ED162-7AC1-4112-AB4B-D801C44C2761}" type="datetimeFigureOut">
              <a:rPr lang="nl-NL" smtClean="0"/>
              <a:t>30-11-2020</a:t>
            </a:fld>
            <a:endParaRPr lang="nl-NL"/>
          </a:p>
        </p:txBody>
      </p:sp>
      <p:sp>
        <p:nvSpPr>
          <p:cNvPr id="5" name="Tijdelijke aanduiding voor voettekst 4">
            <a:extLst>
              <a:ext uri="{FF2B5EF4-FFF2-40B4-BE49-F238E27FC236}">
                <a16:creationId xmlns:a16="http://schemas.microsoft.com/office/drawing/2014/main" id="{C49CA316-C92F-499C-A5B0-B7D80C07B65E}"/>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28A33B2D-3E87-42B5-B943-FCF25B5D45EB}"/>
              </a:ext>
            </a:extLst>
          </p:cNvPr>
          <p:cNvSpPr>
            <a:spLocks noGrp="1"/>
          </p:cNvSpPr>
          <p:nvPr>
            <p:ph type="sldNum" sz="quarter" idx="12"/>
          </p:nvPr>
        </p:nvSpPr>
        <p:spPr/>
        <p:txBody>
          <a:bodyPr/>
          <a:lstStyle/>
          <a:p>
            <a:fld id="{14DE00B4-2D19-4279-B5B4-054B41420EAC}" type="slidenum">
              <a:rPr lang="nl-NL" smtClean="0"/>
              <a:t>‹#›</a:t>
            </a:fld>
            <a:endParaRPr lang="nl-NL"/>
          </a:p>
        </p:txBody>
      </p:sp>
    </p:spTree>
    <p:extLst>
      <p:ext uri="{BB962C8B-B14F-4D97-AF65-F5344CB8AC3E}">
        <p14:creationId xmlns:p14="http://schemas.microsoft.com/office/powerpoint/2010/main" val="455016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4324B7A-2705-46BD-BA26-6ABB6CA312BD}"/>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549EA908-7737-4384-B6F4-46ABF30755CE}"/>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65F215BA-F5CC-4CDF-AF5A-744E83F49E3B}"/>
              </a:ext>
            </a:extLst>
          </p:cNvPr>
          <p:cNvSpPr>
            <a:spLocks noGrp="1"/>
          </p:cNvSpPr>
          <p:nvPr>
            <p:ph type="dt" sz="half" idx="10"/>
          </p:nvPr>
        </p:nvSpPr>
        <p:spPr/>
        <p:txBody>
          <a:bodyPr/>
          <a:lstStyle/>
          <a:p>
            <a:fld id="{254ED162-7AC1-4112-AB4B-D801C44C2761}" type="datetimeFigureOut">
              <a:rPr lang="nl-NL" smtClean="0"/>
              <a:t>30-11-2020</a:t>
            </a:fld>
            <a:endParaRPr lang="nl-NL"/>
          </a:p>
        </p:txBody>
      </p:sp>
      <p:sp>
        <p:nvSpPr>
          <p:cNvPr id="5" name="Tijdelijke aanduiding voor voettekst 4">
            <a:extLst>
              <a:ext uri="{FF2B5EF4-FFF2-40B4-BE49-F238E27FC236}">
                <a16:creationId xmlns:a16="http://schemas.microsoft.com/office/drawing/2014/main" id="{4FDB5974-AE60-4155-8623-1B708E47BB2E}"/>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BF071E35-16CB-4C08-B918-FD9E8D1339CB}"/>
              </a:ext>
            </a:extLst>
          </p:cNvPr>
          <p:cNvSpPr>
            <a:spLocks noGrp="1"/>
          </p:cNvSpPr>
          <p:nvPr>
            <p:ph type="sldNum" sz="quarter" idx="12"/>
          </p:nvPr>
        </p:nvSpPr>
        <p:spPr/>
        <p:txBody>
          <a:bodyPr/>
          <a:lstStyle/>
          <a:p>
            <a:fld id="{14DE00B4-2D19-4279-B5B4-054B41420EAC}" type="slidenum">
              <a:rPr lang="nl-NL" smtClean="0"/>
              <a:t>‹#›</a:t>
            </a:fld>
            <a:endParaRPr lang="nl-NL"/>
          </a:p>
        </p:txBody>
      </p:sp>
    </p:spTree>
    <p:extLst>
      <p:ext uri="{BB962C8B-B14F-4D97-AF65-F5344CB8AC3E}">
        <p14:creationId xmlns:p14="http://schemas.microsoft.com/office/powerpoint/2010/main" val="30715062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A193E9-2028-464C-A042-354B640536CF}"/>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A3A449BC-DA0D-437E-9187-084F40CC496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6F71D0A9-458B-49B0-BA23-8213332AC2B1}"/>
              </a:ext>
            </a:extLst>
          </p:cNvPr>
          <p:cNvSpPr>
            <a:spLocks noGrp="1"/>
          </p:cNvSpPr>
          <p:nvPr>
            <p:ph type="dt" sz="half" idx="10"/>
          </p:nvPr>
        </p:nvSpPr>
        <p:spPr/>
        <p:txBody>
          <a:bodyPr/>
          <a:lstStyle/>
          <a:p>
            <a:fld id="{254ED162-7AC1-4112-AB4B-D801C44C2761}" type="datetimeFigureOut">
              <a:rPr lang="nl-NL" smtClean="0"/>
              <a:t>30-11-2020</a:t>
            </a:fld>
            <a:endParaRPr lang="nl-NL"/>
          </a:p>
        </p:txBody>
      </p:sp>
      <p:sp>
        <p:nvSpPr>
          <p:cNvPr id="5" name="Tijdelijke aanduiding voor voettekst 4">
            <a:extLst>
              <a:ext uri="{FF2B5EF4-FFF2-40B4-BE49-F238E27FC236}">
                <a16:creationId xmlns:a16="http://schemas.microsoft.com/office/drawing/2014/main" id="{A3B3718D-5649-4430-9CDC-05CC20B25D22}"/>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F592A09-A918-4282-B322-1F58290F9292}"/>
              </a:ext>
            </a:extLst>
          </p:cNvPr>
          <p:cNvSpPr>
            <a:spLocks noGrp="1"/>
          </p:cNvSpPr>
          <p:nvPr>
            <p:ph type="sldNum" sz="quarter" idx="12"/>
          </p:nvPr>
        </p:nvSpPr>
        <p:spPr/>
        <p:txBody>
          <a:bodyPr/>
          <a:lstStyle/>
          <a:p>
            <a:fld id="{14DE00B4-2D19-4279-B5B4-054B41420EAC}" type="slidenum">
              <a:rPr lang="nl-NL" smtClean="0"/>
              <a:t>‹#›</a:t>
            </a:fld>
            <a:endParaRPr lang="nl-NL"/>
          </a:p>
        </p:txBody>
      </p:sp>
    </p:spTree>
    <p:extLst>
      <p:ext uri="{BB962C8B-B14F-4D97-AF65-F5344CB8AC3E}">
        <p14:creationId xmlns:p14="http://schemas.microsoft.com/office/powerpoint/2010/main" val="31362237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65F60C0-C5D4-47B6-B58C-835A554DD22D}"/>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BE1F264D-00C2-4EB8-B621-73933B985551}"/>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4E426D36-0638-4817-9EAD-25AD7C258015}"/>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E4DC9AEE-CAC6-42FE-AF61-025B05DB8C4A}"/>
              </a:ext>
            </a:extLst>
          </p:cNvPr>
          <p:cNvSpPr>
            <a:spLocks noGrp="1"/>
          </p:cNvSpPr>
          <p:nvPr>
            <p:ph type="dt" sz="half" idx="10"/>
          </p:nvPr>
        </p:nvSpPr>
        <p:spPr/>
        <p:txBody>
          <a:bodyPr/>
          <a:lstStyle/>
          <a:p>
            <a:fld id="{254ED162-7AC1-4112-AB4B-D801C44C2761}" type="datetimeFigureOut">
              <a:rPr lang="nl-NL" smtClean="0"/>
              <a:t>30-11-2020</a:t>
            </a:fld>
            <a:endParaRPr lang="nl-NL"/>
          </a:p>
        </p:txBody>
      </p:sp>
      <p:sp>
        <p:nvSpPr>
          <p:cNvPr id="6" name="Tijdelijke aanduiding voor voettekst 5">
            <a:extLst>
              <a:ext uri="{FF2B5EF4-FFF2-40B4-BE49-F238E27FC236}">
                <a16:creationId xmlns:a16="http://schemas.microsoft.com/office/drawing/2014/main" id="{9F3A4489-18B3-4C16-ACAE-4FFB49825CE9}"/>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426C5C33-65A8-4F49-93A7-EFF0A9CFB71C}"/>
              </a:ext>
            </a:extLst>
          </p:cNvPr>
          <p:cNvSpPr>
            <a:spLocks noGrp="1"/>
          </p:cNvSpPr>
          <p:nvPr>
            <p:ph type="sldNum" sz="quarter" idx="12"/>
          </p:nvPr>
        </p:nvSpPr>
        <p:spPr/>
        <p:txBody>
          <a:bodyPr/>
          <a:lstStyle/>
          <a:p>
            <a:fld id="{14DE00B4-2D19-4279-B5B4-054B41420EAC}" type="slidenum">
              <a:rPr lang="nl-NL" smtClean="0"/>
              <a:t>‹#›</a:t>
            </a:fld>
            <a:endParaRPr lang="nl-NL"/>
          </a:p>
        </p:txBody>
      </p:sp>
    </p:spTree>
    <p:extLst>
      <p:ext uri="{BB962C8B-B14F-4D97-AF65-F5344CB8AC3E}">
        <p14:creationId xmlns:p14="http://schemas.microsoft.com/office/powerpoint/2010/main" val="2650663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2B4CD6A-C41B-4785-9A33-BCC778DA72A1}"/>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2339955F-4518-4976-A4AC-FD5515F11FB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C96FADA9-68FD-4A28-8195-58F9CE6E9C56}"/>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2E0FF693-6EBF-455C-B6F9-DA43329C0A4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5E7ED79E-13CB-4402-8277-AC83BB213DB4}"/>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D110E105-77FD-4D10-9D69-35823C753355}"/>
              </a:ext>
            </a:extLst>
          </p:cNvPr>
          <p:cNvSpPr>
            <a:spLocks noGrp="1"/>
          </p:cNvSpPr>
          <p:nvPr>
            <p:ph type="dt" sz="half" idx="10"/>
          </p:nvPr>
        </p:nvSpPr>
        <p:spPr/>
        <p:txBody>
          <a:bodyPr/>
          <a:lstStyle/>
          <a:p>
            <a:fld id="{254ED162-7AC1-4112-AB4B-D801C44C2761}" type="datetimeFigureOut">
              <a:rPr lang="nl-NL" smtClean="0"/>
              <a:t>30-11-2020</a:t>
            </a:fld>
            <a:endParaRPr lang="nl-NL"/>
          </a:p>
        </p:txBody>
      </p:sp>
      <p:sp>
        <p:nvSpPr>
          <p:cNvPr id="8" name="Tijdelijke aanduiding voor voettekst 7">
            <a:extLst>
              <a:ext uri="{FF2B5EF4-FFF2-40B4-BE49-F238E27FC236}">
                <a16:creationId xmlns:a16="http://schemas.microsoft.com/office/drawing/2014/main" id="{1A33E36B-9275-4C2D-8F23-0AED6B353ACC}"/>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92F1A617-9953-4174-911C-5ADA32C25529}"/>
              </a:ext>
            </a:extLst>
          </p:cNvPr>
          <p:cNvSpPr>
            <a:spLocks noGrp="1"/>
          </p:cNvSpPr>
          <p:nvPr>
            <p:ph type="sldNum" sz="quarter" idx="12"/>
          </p:nvPr>
        </p:nvSpPr>
        <p:spPr/>
        <p:txBody>
          <a:bodyPr/>
          <a:lstStyle/>
          <a:p>
            <a:fld id="{14DE00B4-2D19-4279-B5B4-054B41420EAC}" type="slidenum">
              <a:rPr lang="nl-NL" smtClean="0"/>
              <a:t>‹#›</a:t>
            </a:fld>
            <a:endParaRPr lang="nl-NL"/>
          </a:p>
        </p:txBody>
      </p:sp>
    </p:spTree>
    <p:extLst>
      <p:ext uri="{BB962C8B-B14F-4D97-AF65-F5344CB8AC3E}">
        <p14:creationId xmlns:p14="http://schemas.microsoft.com/office/powerpoint/2010/main" val="137058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25CD360-C9A6-4BD5-88EC-ADF49C6F6412}"/>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9A58AC9B-1DFE-4062-8F6D-47DEC14CE108}"/>
              </a:ext>
            </a:extLst>
          </p:cNvPr>
          <p:cNvSpPr>
            <a:spLocks noGrp="1"/>
          </p:cNvSpPr>
          <p:nvPr>
            <p:ph type="dt" sz="half" idx="10"/>
          </p:nvPr>
        </p:nvSpPr>
        <p:spPr/>
        <p:txBody>
          <a:bodyPr/>
          <a:lstStyle/>
          <a:p>
            <a:fld id="{254ED162-7AC1-4112-AB4B-D801C44C2761}" type="datetimeFigureOut">
              <a:rPr lang="nl-NL" smtClean="0"/>
              <a:t>30-11-2020</a:t>
            </a:fld>
            <a:endParaRPr lang="nl-NL"/>
          </a:p>
        </p:txBody>
      </p:sp>
      <p:sp>
        <p:nvSpPr>
          <p:cNvPr id="4" name="Tijdelijke aanduiding voor voettekst 3">
            <a:extLst>
              <a:ext uri="{FF2B5EF4-FFF2-40B4-BE49-F238E27FC236}">
                <a16:creationId xmlns:a16="http://schemas.microsoft.com/office/drawing/2014/main" id="{9DB68A89-B003-41C0-AC9F-A139347B6E34}"/>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E9160F89-D25C-4546-9C32-572A6B113F00}"/>
              </a:ext>
            </a:extLst>
          </p:cNvPr>
          <p:cNvSpPr>
            <a:spLocks noGrp="1"/>
          </p:cNvSpPr>
          <p:nvPr>
            <p:ph type="sldNum" sz="quarter" idx="12"/>
          </p:nvPr>
        </p:nvSpPr>
        <p:spPr/>
        <p:txBody>
          <a:bodyPr/>
          <a:lstStyle/>
          <a:p>
            <a:fld id="{14DE00B4-2D19-4279-B5B4-054B41420EAC}" type="slidenum">
              <a:rPr lang="nl-NL" smtClean="0"/>
              <a:t>‹#›</a:t>
            </a:fld>
            <a:endParaRPr lang="nl-NL"/>
          </a:p>
        </p:txBody>
      </p:sp>
    </p:spTree>
    <p:extLst>
      <p:ext uri="{BB962C8B-B14F-4D97-AF65-F5344CB8AC3E}">
        <p14:creationId xmlns:p14="http://schemas.microsoft.com/office/powerpoint/2010/main" val="1019382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88136891-C55D-4840-8E1C-2CCE1937294C}"/>
              </a:ext>
            </a:extLst>
          </p:cNvPr>
          <p:cNvSpPr>
            <a:spLocks noGrp="1"/>
          </p:cNvSpPr>
          <p:nvPr>
            <p:ph type="dt" sz="half" idx="10"/>
          </p:nvPr>
        </p:nvSpPr>
        <p:spPr/>
        <p:txBody>
          <a:bodyPr/>
          <a:lstStyle/>
          <a:p>
            <a:fld id="{254ED162-7AC1-4112-AB4B-D801C44C2761}" type="datetimeFigureOut">
              <a:rPr lang="nl-NL" smtClean="0"/>
              <a:t>30-11-2020</a:t>
            </a:fld>
            <a:endParaRPr lang="nl-NL"/>
          </a:p>
        </p:txBody>
      </p:sp>
      <p:sp>
        <p:nvSpPr>
          <p:cNvPr id="3" name="Tijdelijke aanduiding voor voettekst 2">
            <a:extLst>
              <a:ext uri="{FF2B5EF4-FFF2-40B4-BE49-F238E27FC236}">
                <a16:creationId xmlns:a16="http://schemas.microsoft.com/office/drawing/2014/main" id="{E2ABB167-72F8-46EA-B31B-92813B74DEB2}"/>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EBB9BC8F-3C29-4C05-B956-BBE304690B73}"/>
              </a:ext>
            </a:extLst>
          </p:cNvPr>
          <p:cNvSpPr>
            <a:spLocks noGrp="1"/>
          </p:cNvSpPr>
          <p:nvPr>
            <p:ph type="sldNum" sz="quarter" idx="12"/>
          </p:nvPr>
        </p:nvSpPr>
        <p:spPr/>
        <p:txBody>
          <a:bodyPr/>
          <a:lstStyle/>
          <a:p>
            <a:fld id="{14DE00B4-2D19-4279-B5B4-054B41420EAC}" type="slidenum">
              <a:rPr lang="nl-NL" smtClean="0"/>
              <a:t>‹#›</a:t>
            </a:fld>
            <a:endParaRPr lang="nl-NL"/>
          </a:p>
        </p:txBody>
      </p:sp>
    </p:spTree>
    <p:extLst>
      <p:ext uri="{BB962C8B-B14F-4D97-AF65-F5344CB8AC3E}">
        <p14:creationId xmlns:p14="http://schemas.microsoft.com/office/powerpoint/2010/main" val="23395438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8BF2215-F9C2-414C-BBF0-A89C7ACB239C}"/>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87C0C2D2-62A1-482F-A42F-06C75A88133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92D023B1-8B10-41EA-9E50-C960267DB85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8FF43329-AF4C-46F6-84D1-AAE494A1A6A3}"/>
              </a:ext>
            </a:extLst>
          </p:cNvPr>
          <p:cNvSpPr>
            <a:spLocks noGrp="1"/>
          </p:cNvSpPr>
          <p:nvPr>
            <p:ph type="dt" sz="half" idx="10"/>
          </p:nvPr>
        </p:nvSpPr>
        <p:spPr/>
        <p:txBody>
          <a:bodyPr/>
          <a:lstStyle/>
          <a:p>
            <a:fld id="{254ED162-7AC1-4112-AB4B-D801C44C2761}" type="datetimeFigureOut">
              <a:rPr lang="nl-NL" smtClean="0"/>
              <a:t>30-11-2020</a:t>
            </a:fld>
            <a:endParaRPr lang="nl-NL"/>
          </a:p>
        </p:txBody>
      </p:sp>
      <p:sp>
        <p:nvSpPr>
          <p:cNvPr id="6" name="Tijdelijke aanduiding voor voettekst 5">
            <a:extLst>
              <a:ext uri="{FF2B5EF4-FFF2-40B4-BE49-F238E27FC236}">
                <a16:creationId xmlns:a16="http://schemas.microsoft.com/office/drawing/2014/main" id="{BE0153A6-6755-4075-AC92-E789B40C934F}"/>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A0AFC6CE-E2BE-4A70-AD0A-9E5D61ADBC0F}"/>
              </a:ext>
            </a:extLst>
          </p:cNvPr>
          <p:cNvSpPr>
            <a:spLocks noGrp="1"/>
          </p:cNvSpPr>
          <p:nvPr>
            <p:ph type="sldNum" sz="quarter" idx="12"/>
          </p:nvPr>
        </p:nvSpPr>
        <p:spPr/>
        <p:txBody>
          <a:bodyPr/>
          <a:lstStyle/>
          <a:p>
            <a:fld id="{14DE00B4-2D19-4279-B5B4-054B41420EAC}" type="slidenum">
              <a:rPr lang="nl-NL" smtClean="0"/>
              <a:t>‹#›</a:t>
            </a:fld>
            <a:endParaRPr lang="nl-NL"/>
          </a:p>
        </p:txBody>
      </p:sp>
    </p:spTree>
    <p:extLst>
      <p:ext uri="{BB962C8B-B14F-4D97-AF65-F5344CB8AC3E}">
        <p14:creationId xmlns:p14="http://schemas.microsoft.com/office/powerpoint/2010/main" val="13437884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6F21C71-69F7-4713-A78D-14F238C9E14A}"/>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3B3EE80F-5666-4587-950F-BF205DA450B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6BA65EBA-1A1C-484D-81A4-25FC8266749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11126060-4201-49FE-AB3B-031343D8AF68}"/>
              </a:ext>
            </a:extLst>
          </p:cNvPr>
          <p:cNvSpPr>
            <a:spLocks noGrp="1"/>
          </p:cNvSpPr>
          <p:nvPr>
            <p:ph type="dt" sz="half" idx="10"/>
          </p:nvPr>
        </p:nvSpPr>
        <p:spPr/>
        <p:txBody>
          <a:bodyPr/>
          <a:lstStyle/>
          <a:p>
            <a:fld id="{254ED162-7AC1-4112-AB4B-D801C44C2761}" type="datetimeFigureOut">
              <a:rPr lang="nl-NL" smtClean="0"/>
              <a:t>30-11-2020</a:t>
            </a:fld>
            <a:endParaRPr lang="nl-NL"/>
          </a:p>
        </p:txBody>
      </p:sp>
      <p:sp>
        <p:nvSpPr>
          <p:cNvPr id="6" name="Tijdelijke aanduiding voor voettekst 5">
            <a:extLst>
              <a:ext uri="{FF2B5EF4-FFF2-40B4-BE49-F238E27FC236}">
                <a16:creationId xmlns:a16="http://schemas.microsoft.com/office/drawing/2014/main" id="{2BA1CE13-506B-4B9B-A1F7-28E6BD820D54}"/>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4A919CC5-A451-49CA-81E7-5345F1EDFA3B}"/>
              </a:ext>
            </a:extLst>
          </p:cNvPr>
          <p:cNvSpPr>
            <a:spLocks noGrp="1"/>
          </p:cNvSpPr>
          <p:nvPr>
            <p:ph type="sldNum" sz="quarter" idx="12"/>
          </p:nvPr>
        </p:nvSpPr>
        <p:spPr/>
        <p:txBody>
          <a:bodyPr/>
          <a:lstStyle/>
          <a:p>
            <a:fld id="{14DE00B4-2D19-4279-B5B4-054B41420EAC}" type="slidenum">
              <a:rPr lang="nl-NL" smtClean="0"/>
              <a:t>‹#›</a:t>
            </a:fld>
            <a:endParaRPr lang="nl-NL"/>
          </a:p>
        </p:txBody>
      </p:sp>
    </p:spTree>
    <p:extLst>
      <p:ext uri="{BB962C8B-B14F-4D97-AF65-F5344CB8AC3E}">
        <p14:creationId xmlns:p14="http://schemas.microsoft.com/office/powerpoint/2010/main" val="17366269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8AEAD72E-302C-4C48-9071-3A005C0F2A5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dirty="0"/>
              <a:t>Klik om stijl te bewerken</a:t>
            </a:r>
          </a:p>
        </p:txBody>
      </p:sp>
      <p:sp>
        <p:nvSpPr>
          <p:cNvPr id="3" name="Tijdelijke aanduiding voor tekst 2">
            <a:extLst>
              <a:ext uri="{FF2B5EF4-FFF2-40B4-BE49-F238E27FC236}">
                <a16:creationId xmlns:a16="http://schemas.microsoft.com/office/drawing/2014/main" id="{05806110-CFDE-43E5-A916-6E5ACC826F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56448DF2-5629-4D4D-8BC7-8BB91EC29F1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Open Sans" panose="020B0606030504020204" pitchFamily="34" charset="0"/>
              </a:defRPr>
            </a:lvl1pPr>
          </a:lstStyle>
          <a:p>
            <a:fld id="{254ED162-7AC1-4112-AB4B-D801C44C2761}" type="datetimeFigureOut">
              <a:rPr lang="nl-NL" smtClean="0"/>
              <a:pPr/>
              <a:t>30-11-2020</a:t>
            </a:fld>
            <a:endParaRPr lang="nl-NL" dirty="0"/>
          </a:p>
        </p:txBody>
      </p:sp>
      <p:sp>
        <p:nvSpPr>
          <p:cNvPr id="5" name="Tijdelijke aanduiding voor voettekst 4">
            <a:extLst>
              <a:ext uri="{FF2B5EF4-FFF2-40B4-BE49-F238E27FC236}">
                <a16:creationId xmlns:a16="http://schemas.microsoft.com/office/drawing/2014/main" id="{2A662012-A6A5-4E44-B17A-3E34753D61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Open Sans" panose="020B0606030504020204" pitchFamily="34" charset="0"/>
              </a:defRPr>
            </a:lvl1pPr>
          </a:lstStyle>
          <a:p>
            <a:endParaRPr lang="nl-NL" dirty="0"/>
          </a:p>
        </p:txBody>
      </p:sp>
      <p:sp>
        <p:nvSpPr>
          <p:cNvPr id="6" name="Tijdelijke aanduiding voor dianummer 5">
            <a:extLst>
              <a:ext uri="{FF2B5EF4-FFF2-40B4-BE49-F238E27FC236}">
                <a16:creationId xmlns:a16="http://schemas.microsoft.com/office/drawing/2014/main" id="{87FE10F7-4061-4054-BF89-96FEF748839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Open Sans" panose="020B0606030504020204" pitchFamily="34" charset="0"/>
              </a:defRPr>
            </a:lvl1pPr>
          </a:lstStyle>
          <a:p>
            <a:fld id="{14DE00B4-2D19-4279-B5B4-054B41420EAC}" type="slidenum">
              <a:rPr lang="nl-NL" smtClean="0"/>
              <a:pPr/>
              <a:t>‹#›</a:t>
            </a:fld>
            <a:endParaRPr lang="nl-NL" dirty="0"/>
          </a:p>
        </p:txBody>
      </p:sp>
    </p:spTree>
    <p:extLst>
      <p:ext uri="{BB962C8B-B14F-4D97-AF65-F5344CB8AC3E}">
        <p14:creationId xmlns:p14="http://schemas.microsoft.com/office/powerpoint/2010/main" val="19679523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KG Always A Good Time" panose="02000505000000020003"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6.xml"/><Relationship Id="rId4" Type="http://schemas.openxmlformats.org/officeDocument/2006/relationships/image" Target="../media/image19.jpg"/></Relationships>
</file>

<file path=ppt/slides/_rels/slide100.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109.jpg"/></Relationships>
</file>

<file path=ppt/slides/_rels/slide101.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110.jpg"/></Relationships>
</file>

<file path=ppt/slides/_rels/slide10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111.jpg"/></Relationships>
</file>

<file path=ppt/slides/_rels/slide103.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112.jpg"/></Relationships>
</file>

<file path=ppt/slides/_rels/slide10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113.jpg"/></Relationships>
</file>

<file path=ppt/slides/_rels/slide10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6.xml"/><Relationship Id="rId4" Type="http://schemas.openxmlformats.org/officeDocument/2006/relationships/image" Target="../media/image114.jpg"/></Relationships>
</file>

<file path=ppt/slides/_rels/slide106.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115.jpg"/></Relationships>
</file>

<file path=ppt/slides/_rels/slide10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116.jpg"/></Relationships>
</file>

<file path=ppt/slides/_rels/slide10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117.jpeg"/></Relationships>
</file>

<file path=ppt/slides/_rels/slide10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6.xml"/><Relationship Id="rId4" Type="http://schemas.openxmlformats.org/officeDocument/2006/relationships/image" Target="../media/image118.jpg"/></Relationships>
</file>

<file path=ppt/slides/_rels/slide11.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20.jpg"/></Relationships>
</file>

<file path=ppt/slides/_rels/slide11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119.jpg"/></Relationships>
</file>

<file path=ppt/slides/_rels/slide11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120.jpg"/></Relationships>
</file>

<file path=ppt/slides/_rels/slide11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121.jpeg"/></Relationships>
</file>

<file path=ppt/slides/_rels/slide11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6.xml"/><Relationship Id="rId4" Type="http://schemas.openxmlformats.org/officeDocument/2006/relationships/image" Target="../media/image122.png"/></Relationships>
</file>

<file path=ppt/slides/_rels/slide12.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22.jpg"/></Relationships>
</file>

<file path=ppt/slides/_rels/slide1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6.xml"/><Relationship Id="rId4" Type="http://schemas.openxmlformats.org/officeDocument/2006/relationships/image" Target="../media/image23.jpg"/></Relationships>
</file>

<file path=ppt/slides/_rels/slide1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24.jpg"/></Relationships>
</file>

<file path=ppt/slides/_rels/slide16.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25.jpg"/></Relationships>
</file>

<file path=ppt/slides/_rels/slide1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26.jpeg"/></Relationships>
</file>

<file path=ppt/slides/_rels/slide1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27.jpg"/></Relationships>
</file>

<file path=ppt/slides/_rels/slide1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6.xml"/><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7.jpg"/></Relationships>
</file>

<file path=ppt/slides/_rels/slide2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29.jpeg"/></Relationships>
</file>

<file path=ppt/slides/_rels/slide21.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30.jpg"/></Relationships>
</file>

<file path=ppt/slides/_rels/slide2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31.jpg"/></Relationships>
</file>

<file path=ppt/slides/_rels/slide23.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32.jpg"/></Relationships>
</file>

<file path=ppt/slides/_rels/slide2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6.xml"/><Relationship Id="rId4" Type="http://schemas.openxmlformats.org/officeDocument/2006/relationships/image" Target="../media/image33.jpeg"/></Relationships>
</file>

<file path=ppt/slides/_rels/slide2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34.png"/></Relationships>
</file>

<file path=ppt/slides/_rels/slide2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35.jpeg"/></Relationships>
</file>

<file path=ppt/slides/_rels/slide27.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36.jpg"/></Relationships>
</file>

<file path=ppt/slides/_rels/slide28.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37.jpeg"/></Relationships>
</file>

<file path=ppt/slides/_rels/slide2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6.xml"/><Relationship Id="rId4" Type="http://schemas.openxmlformats.org/officeDocument/2006/relationships/image" Target="../media/image38.jpg"/></Relationships>
</file>

<file path=ppt/slides/_rels/slide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6.xml"/><Relationship Id="rId4" Type="http://schemas.openxmlformats.org/officeDocument/2006/relationships/image" Target="../media/image10.gif"/></Relationships>
</file>

<file path=ppt/slides/_rels/slide3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39.jpg"/></Relationships>
</file>

<file path=ppt/slides/_rels/slide31.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40.jpg"/></Relationships>
</file>

<file path=ppt/slides/_rels/slide3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41.jpg"/></Relationships>
</file>

<file path=ppt/slides/_rels/slide3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6.xml"/><Relationship Id="rId4" Type="http://schemas.openxmlformats.org/officeDocument/2006/relationships/image" Target="../media/image42.jpeg"/></Relationships>
</file>

<file path=ppt/slides/_rels/slide3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43.jpg"/></Relationships>
</file>

<file path=ppt/slides/_rels/slide3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44.jpg"/></Relationships>
</file>

<file path=ppt/slides/_rels/slide36.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45.jpg"/></Relationships>
</file>

<file path=ppt/slides/_rels/slide3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46.jpg"/></Relationships>
</file>

<file path=ppt/slides/_rels/slide3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47.jpg"/></Relationships>
</file>

<file path=ppt/slides/_rels/slide3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6.xml"/><Relationship Id="rId4" Type="http://schemas.openxmlformats.org/officeDocument/2006/relationships/image" Target="../media/image48.jpg"/></Relationships>
</file>

<file path=ppt/slides/_rels/slide4.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13.jpeg"/></Relationships>
</file>

<file path=ppt/slides/_rels/slide4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49.jpg"/></Relationships>
</file>

<file path=ppt/slides/_rels/slide41.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50.jpeg"/></Relationships>
</file>

<file path=ppt/slides/_rels/slide4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51.jpg"/></Relationships>
</file>

<file path=ppt/slides/_rels/slide4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52.jpeg"/></Relationships>
</file>

<file path=ppt/slides/_rels/slide4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6.xml"/><Relationship Id="rId4" Type="http://schemas.openxmlformats.org/officeDocument/2006/relationships/image" Target="../media/image53.jpeg"/></Relationships>
</file>

<file path=ppt/slides/_rels/slide45.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54.jpg"/></Relationships>
</file>

<file path=ppt/slides/_rels/slide4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55.jpeg"/></Relationships>
</file>

<file path=ppt/slides/_rels/slide47.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56.png"/></Relationships>
</file>

<file path=ppt/slides/_rels/slide4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57.jpg"/></Relationships>
</file>

<file path=ppt/slides/_rels/slide49.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58.jpg"/></Relationships>
</file>

<file path=ppt/slides/_rels/slide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14.jpg"/></Relationships>
</file>

<file path=ppt/slides/_rels/slide5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59.jpeg"/></Relationships>
</file>

<file path=ppt/slides/_rels/slide51.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60.jpeg"/></Relationships>
</file>

<file path=ppt/slides/_rels/slide5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61.jpg"/></Relationships>
</file>

<file path=ppt/slides/_rels/slide5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6.xml"/><Relationship Id="rId4" Type="http://schemas.openxmlformats.org/officeDocument/2006/relationships/image" Target="../media/image62.jpeg"/></Relationships>
</file>

<file path=ppt/slides/_rels/slide54.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63.jpg"/></Relationships>
</file>

<file path=ppt/slides/_rels/slide5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64.jpeg"/></Relationships>
</file>

<file path=ppt/slides/_rels/slide5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65.jpg"/></Relationships>
</file>

<file path=ppt/slides/_rels/slide5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6.xml"/><Relationship Id="rId4" Type="http://schemas.openxmlformats.org/officeDocument/2006/relationships/image" Target="../media/image66.jpg"/></Relationships>
</file>

<file path=ppt/slides/_rels/slide58.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67.jpg"/></Relationships>
</file>

<file path=ppt/slides/_rels/slide5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68.jpg"/></Relationships>
</file>

<file path=ppt/slides/_rels/slide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15.jpg"/></Relationships>
</file>

<file path=ppt/slides/_rels/slide6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6.xml"/><Relationship Id="rId4" Type="http://schemas.openxmlformats.org/officeDocument/2006/relationships/image" Target="../media/image69.jpg"/></Relationships>
</file>

<file path=ppt/slides/_rels/slide61.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70.jpeg"/></Relationships>
</file>

<file path=ppt/slides/_rels/slide6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71.jpeg"/></Relationships>
</file>

<file path=ppt/slides/_rels/slide6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72.jpeg"/></Relationships>
</file>

<file path=ppt/slides/_rels/slide6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6.xml"/><Relationship Id="rId4" Type="http://schemas.openxmlformats.org/officeDocument/2006/relationships/image" Target="../media/image73.jpeg"/></Relationships>
</file>

<file path=ppt/slides/_rels/slide65.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74.jpeg"/></Relationships>
</file>

<file path=ppt/slides/_rels/slide6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75.jpeg"/></Relationships>
</file>

<file path=ppt/slides/_rels/slide6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76.jpg"/></Relationships>
</file>

<file path=ppt/slides/_rels/slide68.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77.png"/></Relationships>
</file>

<file path=ppt/slides/_rels/slide6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6.xml"/><Relationship Id="rId4" Type="http://schemas.openxmlformats.org/officeDocument/2006/relationships/image" Target="../media/image78.jpg"/></Relationships>
</file>

<file path=ppt/slides/_rels/slide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6.xml"/><Relationship Id="rId4" Type="http://schemas.openxmlformats.org/officeDocument/2006/relationships/image" Target="../media/image16.jpg"/></Relationships>
</file>

<file path=ppt/slides/_rels/slide70.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79.jpg"/></Relationships>
</file>

<file path=ppt/slides/_rels/slide7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80.jpg"/></Relationships>
</file>

<file path=ppt/slides/_rels/slide7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81.jpeg"/></Relationships>
</file>

<file path=ppt/slides/_rels/slide73.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82.jpeg"/></Relationships>
</file>

<file path=ppt/slides/_rels/slide7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6.xml"/><Relationship Id="rId4" Type="http://schemas.openxmlformats.org/officeDocument/2006/relationships/image" Target="../media/image83.jpg"/></Relationships>
</file>

<file path=ppt/slides/_rels/slide7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84.jpg"/></Relationships>
</file>

<file path=ppt/slides/_rels/slide7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85.jpg"/></Relationships>
</file>

<file path=ppt/slides/_rels/slide77.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86.jpeg"/></Relationships>
</file>

<file path=ppt/slides/_rels/slide7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6.xml"/><Relationship Id="rId4" Type="http://schemas.openxmlformats.org/officeDocument/2006/relationships/image" Target="../media/image87.jpeg"/></Relationships>
</file>

<file path=ppt/slides/_rels/slide79.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88.jpg"/></Relationships>
</file>

<file path=ppt/slides/_rels/slide8.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17.jpg"/></Relationships>
</file>

<file path=ppt/slides/_rels/slide8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89.jpg"/></Relationships>
</file>

<file path=ppt/slides/_rels/slide8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90.jpeg"/></Relationships>
</file>

<file path=ppt/slides/_rels/slide82.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91.jpg"/></Relationships>
</file>

<file path=ppt/slides/_rels/slide8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92.png"/></Relationships>
</file>

<file path=ppt/slides/_rels/slide8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93.jpg"/></Relationships>
</file>

<file path=ppt/slides/_rels/slide8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6.xml"/><Relationship Id="rId4" Type="http://schemas.openxmlformats.org/officeDocument/2006/relationships/image" Target="../media/image94.jpg"/></Relationships>
</file>

<file path=ppt/slides/_rels/slide8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95.jpg"/></Relationships>
</file>

<file path=ppt/slides/_rels/slide87.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96.png"/></Relationships>
</file>

<file path=ppt/slides/_rels/slide88.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97.jpg"/></Relationships>
</file>

<file path=ppt/slides/_rels/slide8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98.jpeg"/></Relationships>
</file>

<file path=ppt/slides/_rels/slide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18.png"/></Relationships>
</file>

<file path=ppt/slides/_rels/slide9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6.xml"/><Relationship Id="rId4" Type="http://schemas.openxmlformats.org/officeDocument/2006/relationships/image" Target="../media/image99.jpeg"/></Relationships>
</file>

<file path=ppt/slides/_rels/slide91.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100.jpg"/></Relationships>
</file>

<file path=ppt/slides/_rels/slide92.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101.jpeg"/></Relationships>
</file>

<file path=ppt/slides/_rels/slide9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102.jpg"/></Relationships>
</file>

<file path=ppt/slides/_rels/slide9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103.jpeg"/></Relationships>
</file>

<file path=ppt/slides/_rels/slide9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6.xml"/><Relationship Id="rId4" Type="http://schemas.openxmlformats.org/officeDocument/2006/relationships/image" Target="../media/image104.jpeg"/></Relationships>
</file>

<file path=ppt/slides/_rels/slide96.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105.jpeg"/></Relationships>
</file>

<file path=ppt/slides/_rels/slide9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106.jpg"/></Relationships>
</file>

<file path=ppt/slides/_rels/slide98.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107.jpg"/></Relationships>
</file>

<file path=ppt/slides/_rels/slide9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6.xml"/><Relationship Id="rId4" Type="http://schemas.openxmlformats.org/officeDocument/2006/relationships/image" Target="../media/image10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D2D8D068-138F-4A7F-A102-86E0B8FD8DA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20361"/>
            <a:ext cx="12101689" cy="6817278"/>
          </a:xfrm>
          <a:prstGeom prst="rect">
            <a:avLst/>
          </a:prstGeom>
        </p:spPr>
      </p:pic>
      <p:sp>
        <p:nvSpPr>
          <p:cNvPr id="2" name="Title 1">
            <a:extLst>
              <a:ext uri="{FF2B5EF4-FFF2-40B4-BE49-F238E27FC236}">
                <a16:creationId xmlns:a16="http://schemas.microsoft.com/office/drawing/2014/main" id="{CF58208A-1932-415A-8A5A-EC71C704F5B6}"/>
              </a:ext>
            </a:extLst>
          </p:cNvPr>
          <p:cNvSpPr>
            <a:spLocks noGrp="1"/>
          </p:cNvSpPr>
          <p:nvPr>
            <p:ph type="ctrTitle"/>
          </p:nvPr>
        </p:nvSpPr>
        <p:spPr/>
        <p:txBody>
          <a:bodyPr>
            <a:normAutofit/>
          </a:bodyPr>
          <a:lstStyle/>
          <a:p>
            <a:r>
              <a:rPr lang="en-US" sz="6200" dirty="0">
                <a:latin typeface="KG Always A Good Time" panose="02000505000000020003" pitchFamily="2" charset="0"/>
              </a:rPr>
              <a:t>Meet the Professor 2021</a:t>
            </a:r>
            <a:endParaRPr lang="nl-NL" sz="6200" dirty="0"/>
          </a:p>
        </p:txBody>
      </p:sp>
      <p:sp>
        <p:nvSpPr>
          <p:cNvPr id="3" name="Subtitle 2">
            <a:extLst>
              <a:ext uri="{FF2B5EF4-FFF2-40B4-BE49-F238E27FC236}">
                <a16:creationId xmlns:a16="http://schemas.microsoft.com/office/drawing/2014/main" id="{B0C25B6A-B0EA-418C-991B-8810A31576F3}"/>
              </a:ext>
            </a:extLst>
          </p:cNvPr>
          <p:cNvSpPr>
            <a:spLocks noGrp="1"/>
          </p:cNvSpPr>
          <p:nvPr>
            <p:ph type="subTitle" idx="1"/>
          </p:nvPr>
        </p:nvSpPr>
        <p:spPr/>
        <p:txBody>
          <a:bodyPr>
            <a:normAutofit/>
          </a:bodyPr>
          <a:lstStyle/>
          <a:p>
            <a:r>
              <a:rPr lang="nl-NL" dirty="0">
                <a:latin typeface="Open Sans" panose="020B0606030504020204" pitchFamily="34" charset="0"/>
                <a:ea typeface="Open Sans" panose="020B0606030504020204" pitchFamily="34" charset="0"/>
                <a:cs typeface="Open Sans" panose="020B0606030504020204" pitchFamily="34" charset="0"/>
              </a:rPr>
              <a:t>In deze PowerPoint staan de foto’s, namen en onderwerpen van alle professoren die dit jaar meedoen. Jullie prof staat er dus ook tussen! Wat valt jullie op als je door de foto’s klikt?</a:t>
            </a:r>
          </a:p>
          <a:p>
            <a:r>
              <a:rPr lang="nl-NL" dirty="0">
                <a:ea typeface="Open Sans" panose="020B0606030504020204" pitchFamily="34" charset="0"/>
                <a:cs typeface="Open Sans" panose="020B0606030504020204" pitchFamily="34" charset="0"/>
              </a:rPr>
              <a:t>Wie denken jullie dat op bezoek komt? Gebruik de hints!</a:t>
            </a:r>
            <a:endParaRPr lang="nl-NL" dirty="0">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Text&#10;&#10;Description automatically generated">
            <a:extLst>
              <a:ext uri="{FF2B5EF4-FFF2-40B4-BE49-F238E27FC236}">
                <a16:creationId xmlns:a16="http://schemas.microsoft.com/office/drawing/2014/main" id="{49628C2D-A4E0-49FA-BB15-4B1CF39C984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98261" y="251276"/>
            <a:ext cx="2506836" cy="2074679"/>
          </a:xfrm>
          <a:prstGeom prst="rect">
            <a:avLst/>
          </a:prstGeom>
        </p:spPr>
      </p:pic>
      <p:pic>
        <p:nvPicPr>
          <p:cNvPr id="7" name="Picture 6" descr="A picture containing shape&#10;&#10;Description automatically generated">
            <a:extLst>
              <a:ext uri="{FF2B5EF4-FFF2-40B4-BE49-F238E27FC236}">
                <a16:creationId xmlns:a16="http://schemas.microsoft.com/office/drawing/2014/main" id="{E13EF9AE-3C0C-427A-8C7B-D3C0219DD89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9242" y="5846521"/>
            <a:ext cx="2211496" cy="531700"/>
          </a:xfrm>
          <a:prstGeom prst="rect">
            <a:avLst/>
          </a:prstGeom>
        </p:spPr>
      </p:pic>
    </p:spTree>
    <p:extLst>
      <p:ext uri="{BB962C8B-B14F-4D97-AF65-F5344CB8AC3E}">
        <p14:creationId xmlns:p14="http://schemas.microsoft.com/office/powerpoint/2010/main" val="35714020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8C4F5CC7-D411-4A16-9F47-9F5948F64A3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latin typeface="KG Always A Good Time" panose="02000505000000020003" pitchFamily="2" charset="0"/>
              </a:rPr>
              <a:t>Carolina </a:t>
            </a:r>
            <a:r>
              <a:rPr lang="nl-NL" dirty="0" err="1">
                <a:latin typeface="KG Always A Good Time" panose="02000505000000020003" pitchFamily="2" charset="0"/>
              </a:rPr>
              <a:t>Castaldi</a:t>
            </a:r>
            <a:endParaRPr lang="nl-NL" dirty="0">
              <a:latin typeface="KG Always A Good Time" panose="02000505000000020003" pitchFamily="2" charset="0"/>
            </a:endParaRPr>
          </a:p>
        </p:txBody>
      </p:sp>
      <p:pic>
        <p:nvPicPr>
          <p:cNvPr id="4" name="Afbeelding 3" descr="Afbeelding met persoon, gebouw, kleding, vrouw&#10;&#10;Automatisch gegenereerde beschrijving">
            <a:extLst>
              <a:ext uri="{FF2B5EF4-FFF2-40B4-BE49-F238E27FC236}">
                <a16:creationId xmlns:a16="http://schemas.microsoft.com/office/drawing/2014/main" id="{28DAF6AC-B22F-4B76-91D1-D97DE7337E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96000" y="1176429"/>
            <a:ext cx="3600000" cy="4505143"/>
          </a:xfrm>
          <a:prstGeom prst="rect">
            <a:avLst/>
          </a:prstGeom>
        </p:spPr>
      </p:pic>
      <p:sp>
        <p:nvSpPr>
          <p:cNvPr id="3" name="Tekstvak 2">
            <a:extLst>
              <a:ext uri="{FF2B5EF4-FFF2-40B4-BE49-F238E27FC236}">
                <a16:creationId xmlns:a16="http://schemas.microsoft.com/office/drawing/2014/main" id="{FDAF0390-349C-4FC1-962E-B04698C96E63}"/>
              </a:ext>
            </a:extLst>
          </p:cNvPr>
          <p:cNvSpPr txBox="1"/>
          <p:nvPr/>
        </p:nvSpPr>
        <p:spPr>
          <a:xfrm>
            <a:off x="3861357" y="5681571"/>
            <a:ext cx="4446337" cy="461665"/>
          </a:xfrm>
          <a:prstGeom prst="rect">
            <a:avLst/>
          </a:prstGeom>
          <a:noFill/>
        </p:spPr>
        <p:txBody>
          <a:bodyPr wrap="square" rtlCol="0">
            <a:spAutoFit/>
          </a:bodyPr>
          <a:lstStyle/>
          <a:p>
            <a:pPr algn="ctr"/>
            <a:r>
              <a:rPr lang="nl-NL" sz="2400" dirty="0">
                <a:latin typeface="Open Sans" panose="020B0606030504020204" pitchFamily="34" charset="0"/>
              </a:rPr>
              <a:t>Uitvindingen</a:t>
            </a:r>
          </a:p>
        </p:txBody>
      </p:sp>
    </p:spTree>
    <p:extLst>
      <p:ext uri="{BB962C8B-B14F-4D97-AF65-F5344CB8AC3E}">
        <p14:creationId xmlns:p14="http://schemas.microsoft.com/office/powerpoint/2010/main" val="295531504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F0268643-B45F-453B-84C9-B72CC601ECE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Marianna </a:t>
            </a:r>
            <a:r>
              <a:rPr lang="nl-NL" dirty="0" err="1"/>
              <a:t>Tryfonidou</a:t>
            </a:r>
            <a:endParaRPr lang="nl-NL" dirty="0"/>
          </a:p>
        </p:txBody>
      </p:sp>
      <p:pic>
        <p:nvPicPr>
          <p:cNvPr id="4" name="Afbeelding 3" descr="Afbeelding met persoon, buiten, kleding, vasthouden&#10;&#10;Automatisch gegenereerde beschrijving">
            <a:extLst>
              <a:ext uri="{FF2B5EF4-FFF2-40B4-BE49-F238E27FC236}">
                <a16:creationId xmlns:a16="http://schemas.microsoft.com/office/drawing/2014/main" id="{65BBBB3B-5EDB-4E32-B4AA-747A8ECB3C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6000" y="1627572"/>
            <a:ext cx="5400000" cy="3602857"/>
          </a:xfrm>
          <a:prstGeom prst="rect">
            <a:avLst/>
          </a:prstGeom>
        </p:spPr>
      </p:pic>
      <p:sp>
        <p:nvSpPr>
          <p:cNvPr id="3" name="Tekstvak 2">
            <a:extLst>
              <a:ext uri="{FF2B5EF4-FFF2-40B4-BE49-F238E27FC236}">
                <a16:creationId xmlns:a16="http://schemas.microsoft.com/office/drawing/2014/main" id="{C286DD43-526B-4F4E-8166-A25616D302C0}"/>
              </a:ext>
            </a:extLst>
          </p:cNvPr>
          <p:cNvSpPr txBox="1"/>
          <p:nvPr/>
        </p:nvSpPr>
        <p:spPr>
          <a:xfrm>
            <a:off x="3872831" y="5230428"/>
            <a:ext cx="4446337" cy="461665"/>
          </a:xfrm>
          <a:prstGeom prst="rect">
            <a:avLst/>
          </a:prstGeom>
          <a:noFill/>
        </p:spPr>
        <p:txBody>
          <a:bodyPr wrap="square" rtlCol="0">
            <a:spAutoFit/>
          </a:bodyPr>
          <a:lstStyle/>
          <a:p>
            <a:pPr algn="ctr"/>
            <a:r>
              <a:rPr lang="nl-NL" sz="2400" dirty="0">
                <a:latin typeface="Open Sans" panose="020B0606030504020204" pitchFamily="34" charset="0"/>
              </a:rPr>
              <a:t>Honden met rugpijn</a:t>
            </a:r>
          </a:p>
        </p:txBody>
      </p:sp>
    </p:spTree>
    <p:extLst>
      <p:ext uri="{BB962C8B-B14F-4D97-AF65-F5344CB8AC3E}">
        <p14:creationId xmlns:p14="http://schemas.microsoft.com/office/powerpoint/2010/main" val="24566019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82F13801-2627-4846-A879-81B3C5FE2B2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8544" y="0"/>
            <a:ext cx="11826551" cy="6858000"/>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Kirsten </a:t>
            </a:r>
            <a:r>
              <a:rPr lang="nl-NL" dirty="0" err="1"/>
              <a:t>Tusscher</a:t>
            </a:r>
            <a:endParaRPr lang="nl-NL" dirty="0"/>
          </a:p>
        </p:txBody>
      </p:sp>
      <p:pic>
        <p:nvPicPr>
          <p:cNvPr id="4" name="Afbeelding 3" descr="Afbeelding met binnen, persoon, tafel, computer&#10;&#10;Automatisch gegenereerde beschrijving">
            <a:extLst>
              <a:ext uri="{FF2B5EF4-FFF2-40B4-BE49-F238E27FC236}">
                <a16:creationId xmlns:a16="http://schemas.microsoft.com/office/drawing/2014/main" id="{8C6A97FE-6814-444F-89C9-DA31D5C1061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6000" y="1629001"/>
            <a:ext cx="5400000" cy="3599999"/>
          </a:xfrm>
          <a:prstGeom prst="rect">
            <a:avLst/>
          </a:prstGeom>
        </p:spPr>
      </p:pic>
      <p:sp>
        <p:nvSpPr>
          <p:cNvPr id="3" name="Tekstvak 2">
            <a:extLst>
              <a:ext uri="{FF2B5EF4-FFF2-40B4-BE49-F238E27FC236}">
                <a16:creationId xmlns:a16="http://schemas.microsoft.com/office/drawing/2014/main" id="{47D102C2-0C23-47A3-A875-298421E86E70}"/>
              </a:ext>
            </a:extLst>
          </p:cNvPr>
          <p:cNvSpPr txBox="1"/>
          <p:nvPr/>
        </p:nvSpPr>
        <p:spPr>
          <a:xfrm>
            <a:off x="3872831" y="5228999"/>
            <a:ext cx="4446337" cy="461665"/>
          </a:xfrm>
          <a:prstGeom prst="rect">
            <a:avLst/>
          </a:prstGeom>
          <a:noFill/>
        </p:spPr>
        <p:txBody>
          <a:bodyPr wrap="square" rtlCol="0">
            <a:spAutoFit/>
          </a:bodyPr>
          <a:lstStyle/>
          <a:p>
            <a:pPr algn="ctr"/>
            <a:r>
              <a:rPr lang="nl-NL" sz="2400" dirty="0">
                <a:latin typeface="Open Sans" panose="020B0606030504020204" pitchFamily="34" charset="0"/>
              </a:rPr>
              <a:t>Planten</a:t>
            </a:r>
          </a:p>
        </p:txBody>
      </p:sp>
    </p:spTree>
    <p:extLst>
      <p:ext uri="{BB962C8B-B14F-4D97-AF65-F5344CB8AC3E}">
        <p14:creationId xmlns:p14="http://schemas.microsoft.com/office/powerpoint/2010/main" val="335625109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9C935160-052E-4D1E-93B5-CD722D5F95A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20361"/>
            <a:ext cx="12101689" cy="6817278"/>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Jacco van Rheenen</a:t>
            </a:r>
          </a:p>
        </p:txBody>
      </p:sp>
      <p:pic>
        <p:nvPicPr>
          <p:cNvPr id="4" name="Afbeelding 3" descr="Afbeelding met persoon, binnen, tafel, zitten&#10;&#10;Automatisch gegenereerde beschrijving">
            <a:extLst>
              <a:ext uri="{FF2B5EF4-FFF2-40B4-BE49-F238E27FC236}">
                <a16:creationId xmlns:a16="http://schemas.microsoft.com/office/drawing/2014/main" id="{799DDF08-A915-4428-B655-7C1DD4797EFB}"/>
              </a:ext>
            </a:extLst>
          </p:cNvPr>
          <p:cNvPicPr>
            <a:picLocks noChangeAspect="1"/>
          </p:cNvPicPr>
          <p:nvPr/>
        </p:nvPicPr>
        <p:blipFill rotWithShape="1">
          <a:blip r:embed="rId4">
            <a:extLst>
              <a:ext uri="{28A0092B-C50C-407E-A947-70E740481C1C}">
                <a14:useLocalDpi xmlns:a14="http://schemas.microsoft.com/office/drawing/2010/main" val="0"/>
              </a:ext>
            </a:extLst>
          </a:blip>
          <a:srcRect t="7267" b="15156"/>
          <a:stretch/>
        </p:blipFill>
        <p:spPr>
          <a:xfrm>
            <a:off x="4296000" y="1334410"/>
            <a:ext cx="3600000" cy="4189180"/>
          </a:xfrm>
          <a:prstGeom prst="rect">
            <a:avLst/>
          </a:prstGeom>
        </p:spPr>
      </p:pic>
      <p:sp>
        <p:nvSpPr>
          <p:cNvPr id="3" name="Tekstvak 2">
            <a:extLst>
              <a:ext uri="{FF2B5EF4-FFF2-40B4-BE49-F238E27FC236}">
                <a16:creationId xmlns:a16="http://schemas.microsoft.com/office/drawing/2014/main" id="{56AEB507-9BEB-4A4F-B864-52B67E269F80}"/>
              </a:ext>
            </a:extLst>
          </p:cNvPr>
          <p:cNvSpPr txBox="1"/>
          <p:nvPr/>
        </p:nvSpPr>
        <p:spPr>
          <a:xfrm>
            <a:off x="3872831" y="5523590"/>
            <a:ext cx="4446337" cy="461665"/>
          </a:xfrm>
          <a:prstGeom prst="rect">
            <a:avLst/>
          </a:prstGeom>
          <a:noFill/>
        </p:spPr>
        <p:txBody>
          <a:bodyPr wrap="square" rtlCol="0">
            <a:spAutoFit/>
          </a:bodyPr>
          <a:lstStyle/>
          <a:p>
            <a:pPr algn="ctr"/>
            <a:r>
              <a:rPr lang="nl-NL" sz="2400" dirty="0">
                <a:latin typeface="Open Sans" panose="020B0606030504020204" pitchFamily="34" charset="0"/>
              </a:rPr>
              <a:t>Ziektes begrijpen</a:t>
            </a:r>
          </a:p>
        </p:txBody>
      </p:sp>
    </p:spTree>
    <p:extLst>
      <p:ext uri="{BB962C8B-B14F-4D97-AF65-F5344CB8AC3E}">
        <p14:creationId xmlns:p14="http://schemas.microsoft.com/office/powerpoint/2010/main" val="256316142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BABEA95-91AA-4EA1-8F75-8AF37D4CA3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err="1"/>
              <a:t>Louk</a:t>
            </a:r>
            <a:r>
              <a:rPr lang="nl-NL" dirty="0"/>
              <a:t> Vanderschuren</a:t>
            </a:r>
          </a:p>
        </p:txBody>
      </p:sp>
      <p:pic>
        <p:nvPicPr>
          <p:cNvPr id="4" name="Afbeelding 3" descr="Afbeelding met person, persoon, bril, buiten&#10;&#10;Automatisch gegenereerde beschrijving">
            <a:extLst>
              <a:ext uri="{FF2B5EF4-FFF2-40B4-BE49-F238E27FC236}">
                <a16:creationId xmlns:a16="http://schemas.microsoft.com/office/drawing/2014/main" id="{C5E8D5AC-653A-437F-B26E-FB7CF29F1BE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91000" y="1690688"/>
            <a:ext cx="3810000" cy="3810000"/>
          </a:xfrm>
          <a:prstGeom prst="rect">
            <a:avLst/>
          </a:prstGeom>
        </p:spPr>
      </p:pic>
      <p:sp>
        <p:nvSpPr>
          <p:cNvPr id="3" name="Tekstvak 2">
            <a:extLst>
              <a:ext uri="{FF2B5EF4-FFF2-40B4-BE49-F238E27FC236}">
                <a16:creationId xmlns:a16="http://schemas.microsoft.com/office/drawing/2014/main" id="{74C449C4-51CC-491E-8F91-D6095B6E949E}"/>
              </a:ext>
            </a:extLst>
          </p:cNvPr>
          <p:cNvSpPr txBox="1"/>
          <p:nvPr/>
        </p:nvSpPr>
        <p:spPr>
          <a:xfrm>
            <a:off x="5231063" y="5500688"/>
            <a:ext cx="4446337" cy="461665"/>
          </a:xfrm>
          <a:prstGeom prst="rect">
            <a:avLst/>
          </a:prstGeom>
          <a:noFill/>
        </p:spPr>
        <p:txBody>
          <a:bodyPr wrap="square" rtlCol="0">
            <a:spAutoFit/>
          </a:bodyPr>
          <a:lstStyle/>
          <a:p>
            <a:r>
              <a:rPr lang="nl-NL" sz="2400" dirty="0">
                <a:latin typeface="Open Sans" panose="020B0606030504020204" pitchFamily="34" charset="0"/>
              </a:rPr>
              <a:t>Hersenen</a:t>
            </a:r>
          </a:p>
        </p:txBody>
      </p:sp>
    </p:spTree>
    <p:extLst>
      <p:ext uri="{BB962C8B-B14F-4D97-AF65-F5344CB8AC3E}">
        <p14:creationId xmlns:p14="http://schemas.microsoft.com/office/powerpoint/2010/main" val="387554662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CDC0F959-90E2-4D67-B4DF-D293FB62D2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8544" y="0"/>
            <a:ext cx="11826551" cy="6858000"/>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Marianne Verhaar</a:t>
            </a:r>
          </a:p>
        </p:txBody>
      </p:sp>
      <p:pic>
        <p:nvPicPr>
          <p:cNvPr id="4" name="Afbeelding 3" descr="Afbeelding met persoon, vrouw, binnen, glimlachen&#10;&#10;Automatisch gegenereerde beschrijving">
            <a:extLst>
              <a:ext uri="{FF2B5EF4-FFF2-40B4-BE49-F238E27FC236}">
                <a16:creationId xmlns:a16="http://schemas.microsoft.com/office/drawing/2014/main" id="{0A6EE4E4-C312-47AC-84CA-5C7BF0E69E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71853" y="1823821"/>
            <a:ext cx="4848294" cy="3210357"/>
          </a:xfrm>
          <a:prstGeom prst="rect">
            <a:avLst/>
          </a:prstGeom>
        </p:spPr>
      </p:pic>
      <p:sp>
        <p:nvSpPr>
          <p:cNvPr id="3" name="Tekstvak 2">
            <a:extLst>
              <a:ext uri="{FF2B5EF4-FFF2-40B4-BE49-F238E27FC236}">
                <a16:creationId xmlns:a16="http://schemas.microsoft.com/office/drawing/2014/main" id="{471521D3-C329-4EC1-9B0A-877ACE934A0A}"/>
              </a:ext>
            </a:extLst>
          </p:cNvPr>
          <p:cNvSpPr txBox="1"/>
          <p:nvPr/>
        </p:nvSpPr>
        <p:spPr>
          <a:xfrm>
            <a:off x="5541211" y="5015093"/>
            <a:ext cx="4446337" cy="461665"/>
          </a:xfrm>
          <a:prstGeom prst="rect">
            <a:avLst/>
          </a:prstGeom>
          <a:noFill/>
        </p:spPr>
        <p:txBody>
          <a:bodyPr wrap="square" rtlCol="0">
            <a:spAutoFit/>
          </a:bodyPr>
          <a:lstStyle/>
          <a:p>
            <a:r>
              <a:rPr lang="nl-NL" sz="2400" dirty="0">
                <a:latin typeface="Open Sans" panose="020B0606030504020204" pitchFamily="34" charset="0"/>
              </a:rPr>
              <a:t>Nieren</a:t>
            </a:r>
          </a:p>
        </p:txBody>
      </p:sp>
    </p:spTree>
    <p:extLst>
      <p:ext uri="{BB962C8B-B14F-4D97-AF65-F5344CB8AC3E}">
        <p14:creationId xmlns:p14="http://schemas.microsoft.com/office/powerpoint/2010/main" val="407382236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80E3D823-D100-43A4-9423-2E56432DFC1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Barbara Vis</a:t>
            </a:r>
          </a:p>
        </p:txBody>
      </p:sp>
      <p:pic>
        <p:nvPicPr>
          <p:cNvPr id="4" name="Afbeelding 3" descr="Afbeelding met persoon, person, groen, vasthouden&#10;&#10;Automatisch gegenereerde beschrijving">
            <a:extLst>
              <a:ext uri="{FF2B5EF4-FFF2-40B4-BE49-F238E27FC236}">
                <a16:creationId xmlns:a16="http://schemas.microsoft.com/office/drawing/2014/main" id="{531B6290-9070-49B5-8363-F9A8AF3D23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00748" y="1577432"/>
            <a:ext cx="2990504" cy="3703135"/>
          </a:xfrm>
          <a:prstGeom prst="rect">
            <a:avLst/>
          </a:prstGeom>
        </p:spPr>
      </p:pic>
      <p:sp>
        <p:nvSpPr>
          <p:cNvPr id="3" name="Tekstvak 2">
            <a:extLst>
              <a:ext uri="{FF2B5EF4-FFF2-40B4-BE49-F238E27FC236}">
                <a16:creationId xmlns:a16="http://schemas.microsoft.com/office/drawing/2014/main" id="{079B15BF-9D05-4C3A-9CB6-E472BC73353C}"/>
              </a:ext>
            </a:extLst>
          </p:cNvPr>
          <p:cNvSpPr txBox="1"/>
          <p:nvPr/>
        </p:nvSpPr>
        <p:spPr>
          <a:xfrm>
            <a:off x="5605378" y="5280567"/>
            <a:ext cx="4446337" cy="461665"/>
          </a:xfrm>
          <a:prstGeom prst="rect">
            <a:avLst/>
          </a:prstGeom>
          <a:noFill/>
        </p:spPr>
        <p:txBody>
          <a:bodyPr wrap="square" rtlCol="0">
            <a:spAutoFit/>
          </a:bodyPr>
          <a:lstStyle/>
          <a:p>
            <a:r>
              <a:rPr lang="nl-NL" sz="2400" dirty="0">
                <a:latin typeface="Open Sans" panose="020B0606030504020204" pitchFamily="34" charset="0"/>
              </a:rPr>
              <a:t>Politici</a:t>
            </a:r>
          </a:p>
        </p:txBody>
      </p:sp>
    </p:spTree>
    <p:extLst>
      <p:ext uri="{BB962C8B-B14F-4D97-AF65-F5344CB8AC3E}">
        <p14:creationId xmlns:p14="http://schemas.microsoft.com/office/powerpoint/2010/main" val="31907161"/>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12C3CC19-E3EF-45B3-88BB-EDC253EF8BE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Eelco Vogt</a:t>
            </a:r>
          </a:p>
        </p:txBody>
      </p:sp>
      <p:pic>
        <p:nvPicPr>
          <p:cNvPr id="4" name="Afbeelding 3" descr="Afbeelding met persoon, binnen, person, kamer&#10;&#10;Automatisch gegenereerde beschrijving">
            <a:extLst>
              <a:ext uri="{FF2B5EF4-FFF2-40B4-BE49-F238E27FC236}">
                <a16:creationId xmlns:a16="http://schemas.microsoft.com/office/drawing/2014/main" id="{74DCC904-2EB4-4EC6-B500-ACC16BD7C5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6000" y="1640688"/>
            <a:ext cx="5400000" cy="3576624"/>
          </a:xfrm>
          <a:prstGeom prst="rect">
            <a:avLst/>
          </a:prstGeom>
        </p:spPr>
      </p:pic>
      <p:sp>
        <p:nvSpPr>
          <p:cNvPr id="3" name="Tekstvak 2">
            <a:extLst>
              <a:ext uri="{FF2B5EF4-FFF2-40B4-BE49-F238E27FC236}">
                <a16:creationId xmlns:a16="http://schemas.microsoft.com/office/drawing/2014/main" id="{DB79C9F7-8444-4C98-A010-C271F65AD2BB}"/>
              </a:ext>
            </a:extLst>
          </p:cNvPr>
          <p:cNvSpPr txBox="1"/>
          <p:nvPr/>
        </p:nvSpPr>
        <p:spPr>
          <a:xfrm>
            <a:off x="3872831" y="5217312"/>
            <a:ext cx="4446337" cy="461665"/>
          </a:xfrm>
          <a:prstGeom prst="rect">
            <a:avLst/>
          </a:prstGeom>
          <a:noFill/>
        </p:spPr>
        <p:txBody>
          <a:bodyPr wrap="square" rtlCol="0">
            <a:spAutoFit/>
          </a:bodyPr>
          <a:lstStyle/>
          <a:p>
            <a:pPr algn="ctr"/>
            <a:r>
              <a:rPr lang="nl-NL" sz="2400" dirty="0">
                <a:latin typeface="Open Sans" panose="020B0606030504020204" pitchFamily="34" charset="0"/>
              </a:rPr>
              <a:t>Schone benzine en diesel</a:t>
            </a:r>
          </a:p>
        </p:txBody>
      </p:sp>
    </p:spTree>
    <p:extLst>
      <p:ext uri="{BB962C8B-B14F-4D97-AF65-F5344CB8AC3E}">
        <p14:creationId xmlns:p14="http://schemas.microsoft.com/office/powerpoint/2010/main" val="4196155797"/>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5985DC34-05F8-4D9A-B683-AB78EFF43D0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8544" y="0"/>
            <a:ext cx="11826551" cy="6858000"/>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err="1"/>
              <a:t>Roderik</a:t>
            </a:r>
            <a:r>
              <a:rPr lang="nl-NL" dirty="0"/>
              <a:t> van de Wal</a:t>
            </a:r>
          </a:p>
        </p:txBody>
      </p:sp>
      <p:pic>
        <p:nvPicPr>
          <p:cNvPr id="4" name="Afbeelding 3" descr="Afbeelding met persoon, person, binnen, gebouw&#10;&#10;Automatisch gegenereerde beschrijving">
            <a:extLst>
              <a:ext uri="{FF2B5EF4-FFF2-40B4-BE49-F238E27FC236}">
                <a16:creationId xmlns:a16="http://schemas.microsoft.com/office/drawing/2014/main" id="{A9F54008-84F0-42A7-8887-FA3D2BA623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96000" y="2229000"/>
            <a:ext cx="3600000" cy="2400000"/>
          </a:xfrm>
          <a:prstGeom prst="rect">
            <a:avLst/>
          </a:prstGeom>
        </p:spPr>
      </p:pic>
      <p:sp>
        <p:nvSpPr>
          <p:cNvPr id="3" name="Tekstvak 2">
            <a:extLst>
              <a:ext uri="{FF2B5EF4-FFF2-40B4-BE49-F238E27FC236}">
                <a16:creationId xmlns:a16="http://schemas.microsoft.com/office/drawing/2014/main" id="{25AEB344-3DDA-451A-954A-F70CDBA3A9D8}"/>
              </a:ext>
            </a:extLst>
          </p:cNvPr>
          <p:cNvSpPr txBox="1"/>
          <p:nvPr/>
        </p:nvSpPr>
        <p:spPr>
          <a:xfrm>
            <a:off x="3872831" y="4629000"/>
            <a:ext cx="4446337" cy="461665"/>
          </a:xfrm>
          <a:prstGeom prst="rect">
            <a:avLst/>
          </a:prstGeom>
          <a:noFill/>
        </p:spPr>
        <p:txBody>
          <a:bodyPr wrap="square" rtlCol="0">
            <a:spAutoFit/>
          </a:bodyPr>
          <a:lstStyle/>
          <a:p>
            <a:pPr algn="ctr"/>
            <a:r>
              <a:rPr lang="nl-NL" sz="2400" dirty="0">
                <a:latin typeface="Open Sans" panose="020B0606030504020204" pitchFamily="34" charset="0"/>
              </a:rPr>
              <a:t>Klimaat</a:t>
            </a:r>
          </a:p>
        </p:txBody>
      </p:sp>
    </p:spTree>
    <p:extLst>
      <p:ext uri="{BB962C8B-B14F-4D97-AF65-F5344CB8AC3E}">
        <p14:creationId xmlns:p14="http://schemas.microsoft.com/office/powerpoint/2010/main" val="83491476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64AE35D6-FDCB-4907-B824-DB53F1FBFE0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20361"/>
            <a:ext cx="12101689" cy="6817278"/>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Leonie Wijngaards-de Meij</a:t>
            </a:r>
          </a:p>
        </p:txBody>
      </p:sp>
      <p:sp>
        <p:nvSpPr>
          <p:cNvPr id="3" name="Tekstvak 2">
            <a:extLst>
              <a:ext uri="{FF2B5EF4-FFF2-40B4-BE49-F238E27FC236}">
                <a16:creationId xmlns:a16="http://schemas.microsoft.com/office/drawing/2014/main" id="{DAC35387-E3F2-4694-B4A5-082B16966CA2}"/>
              </a:ext>
            </a:extLst>
          </p:cNvPr>
          <p:cNvSpPr txBox="1"/>
          <p:nvPr/>
        </p:nvSpPr>
        <p:spPr>
          <a:xfrm>
            <a:off x="3827675" y="4629000"/>
            <a:ext cx="4446337" cy="461665"/>
          </a:xfrm>
          <a:prstGeom prst="rect">
            <a:avLst/>
          </a:prstGeom>
          <a:noFill/>
        </p:spPr>
        <p:txBody>
          <a:bodyPr wrap="square" rtlCol="0">
            <a:spAutoFit/>
          </a:bodyPr>
          <a:lstStyle/>
          <a:p>
            <a:pPr algn="ctr"/>
            <a:r>
              <a:rPr lang="nl-NL" sz="2400" dirty="0">
                <a:latin typeface="Open Sans" panose="020B0606030504020204" pitchFamily="34" charset="0"/>
              </a:rPr>
              <a:t>Nieuw onderwijs</a:t>
            </a:r>
          </a:p>
        </p:txBody>
      </p:sp>
      <p:pic>
        <p:nvPicPr>
          <p:cNvPr id="23554" name="Picture 2" descr="Leoniek Wijngaards-de Meij appointed professor - News - Universiteit Utrecht">
            <a:extLst>
              <a:ext uri="{FF2B5EF4-FFF2-40B4-BE49-F238E27FC236}">
                <a16:creationId xmlns:a16="http://schemas.microsoft.com/office/drawing/2014/main" id="{A94B64A9-FAB1-43D8-A426-CEF4A9767C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96000" y="2229000"/>
            <a:ext cx="3600000" cy="240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926816"/>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EA4404C2-DA16-4142-B0A7-3710DB5CCF3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Niek de Wit</a:t>
            </a:r>
          </a:p>
        </p:txBody>
      </p:sp>
      <p:pic>
        <p:nvPicPr>
          <p:cNvPr id="4" name="Afbeelding 3">
            <a:extLst>
              <a:ext uri="{FF2B5EF4-FFF2-40B4-BE49-F238E27FC236}">
                <a16:creationId xmlns:a16="http://schemas.microsoft.com/office/drawing/2014/main" id="{5A593365-4529-4062-90DE-7BAEA0355701}"/>
              </a:ext>
            </a:extLst>
          </p:cNvPr>
          <p:cNvPicPr>
            <a:picLocks noChangeAspect="1"/>
          </p:cNvPicPr>
          <p:nvPr/>
        </p:nvPicPr>
        <p:blipFill rotWithShape="1">
          <a:blip r:embed="rId4">
            <a:extLst>
              <a:ext uri="{28A0092B-C50C-407E-A947-70E740481C1C}">
                <a14:useLocalDpi xmlns:a14="http://schemas.microsoft.com/office/drawing/2010/main" val="0"/>
              </a:ext>
            </a:extLst>
          </a:blip>
          <a:srcRect t="10617"/>
          <a:stretch/>
        </p:blipFill>
        <p:spPr>
          <a:xfrm>
            <a:off x="4296000" y="1014617"/>
            <a:ext cx="3600000" cy="4828766"/>
          </a:xfrm>
          <a:prstGeom prst="rect">
            <a:avLst/>
          </a:prstGeom>
        </p:spPr>
      </p:pic>
      <p:sp>
        <p:nvSpPr>
          <p:cNvPr id="3" name="Tekstvak 2">
            <a:extLst>
              <a:ext uri="{FF2B5EF4-FFF2-40B4-BE49-F238E27FC236}">
                <a16:creationId xmlns:a16="http://schemas.microsoft.com/office/drawing/2014/main" id="{5C9C6E26-66F5-4625-AE82-F8891D6C9EDE}"/>
              </a:ext>
            </a:extLst>
          </p:cNvPr>
          <p:cNvSpPr txBox="1"/>
          <p:nvPr/>
        </p:nvSpPr>
        <p:spPr>
          <a:xfrm>
            <a:off x="3872831" y="5843383"/>
            <a:ext cx="4446337" cy="461665"/>
          </a:xfrm>
          <a:prstGeom prst="rect">
            <a:avLst/>
          </a:prstGeom>
          <a:noFill/>
        </p:spPr>
        <p:txBody>
          <a:bodyPr wrap="square" rtlCol="0">
            <a:spAutoFit/>
          </a:bodyPr>
          <a:lstStyle/>
          <a:p>
            <a:pPr algn="ctr"/>
            <a:r>
              <a:rPr lang="nl-NL" sz="2400" dirty="0">
                <a:latin typeface="Open Sans" panose="020B0606030504020204" pitchFamily="34" charset="0"/>
              </a:rPr>
              <a:t>Huisartsen</a:t>
            </a:r>
          </a:p>
        </p:txBody>
      </p:sp>
    </p:spTree>
    <p:extLst>
      <p:ext uri="{BB962C8B-B14F-4D97-AF65-F5344CB8AC3E}">
        <p14:creationId xmlns:p14="http://schemas.microsoft.com/office/powerpoint/2010/main" val="2214375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CC247644-E797-4738-90D7-51CC3F9D1E4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8544" y="0"/>
            <a:ext cx="11826551" cy="6858000"/>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latin typeface="KG Always A Good Time" panose="02000505000000020003" pitchFamily="2" charset="0"/>
              </a:rPr>
              <a:t>Steven de Jong</a:t>
            </a:r>
          </a:p>
        </p:txBody>
      </p:sp>
      <p:pic>
        <p:nvPicPr>
          <p:cNvPr id="4" name="Afbeelding 3" descr="Afbeelding met person, persoon, binnen, zitten&#10;&#10;Automatisch gegenereerde beschrijving">
            <a:extLst>
              <a:ext uri="{FF2B5EF4-FFF2-40B4-BE49-F238E27FC236}">
                <a16:creationId xmlns:a16="http://schemas.microsoft.com/office/drawing/2014/main" id="{CE0385EE-4946-4092-80F7-8E76257BB769}"/>
              </a:ext>
            </a:extLst>
          </p:cNvPr>
          <p:cNvPicPr>
            <a:picLocks noChangeAspect="1"/>
          </p:cNvPicPr>
          <p:nvPr/>
        </p:nvPicPr>
        <p:blipFill rotWithShape="1">
          <a:blip r:embed="rId4">
            <a:extLst>
              <a:ext uri="{28A0092B-C50C-407E-A947-70E740481C1C}">
                <a14:useLocalDpi xmlns:a14="http://schemas.microsoft.com/office/drawing/2010/main" val="0"/>
              </a:ext>
            </a:extLst>
          </a:blip>
          <a:srcRect t="2544" b="21915"/>
          <a:stretch/>
        </p:blipFill>
        <p:spPr>
          <a:xfrm>
            <a:off x="4296000" y="1494290"/>
            <a:ext cx="3600000" cy="3869421"/>
          </a:xfrm>
          <a:prstGeom prst="rect">
            <a:avLst/>
          </a:prstGeom>
        </p:spPr>
      </p:pic>
      <p:sp>
        <p:nvSpPr>
          <p:cNvPr id="3" name="Tekstvak 2">
            <a:extLst>
              <a:ext uri="{FF2B5EF4-FFF2-40B4-BE49-F238E27FC236}">
                <a16:creationId xmlns:a16="http://schemas.microsoft.com/office/drawing/2014/main" id="{496578FF-4AD0-4208-A57E-76CB30900341}"/>
              </a:ext>
            </a:extLst>
          </p:cNvPr>
          <p:cNvSpPr txBox="1"/>
          <p:nvPr/>
        </p:nvSpPr>
        <p:spPr>
          <a:xfrm>
            <a:off x="3872831" y="5363710"/>
            <a:ext cx="4446337" cy="461665"/>
          </a:xfrm>
          <a:prstGeom prst="rect">
            <a:avLst/>
          </a:prstGeom>
          <a:noFill/>
        </p:spPr>
        <p:txBody>
          <a:bodyPr wrap="square" rtlCol="0">
            <a:spAutoFit/>
          </a:bodyPr>
          <a:lstStyle/>
          <a:p>
            <a:pPr algn="ctr"/>
            <a:r>
              <a:rPr lang="nl-NL" sz="2400" dirty="0">
                <a:latin typeface="Open Sans" panose="020B0606030504020204" pitchFamily="34" charset="0"/>
              </a:rPr>
              <a:t>Natuurrampen</a:t>
            </a:r>
          </a:p>
        </p:txBody>
      </p:sp>
    </p:spTree>
    <p:extLst>
      <p:ext uri="{BB962C8B-B14F-4D97-AF65-F5344CB8AC3E}">
        <p14:creationId xmlns:p14="http://schemas.microsoft.com/office/powerpoint/2010/main" val="392235076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339284D2-F597-422E-A279-27723D9721C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8544" y="0"/>
            <a:ext cx="11826551" cy="6858000"/>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Paul </a:t>
            </a:r>
            <a:r>
              <a:rPr lang="nl-NL" dirty="0" err="1"/>
              <a:t>Ziche</a:t>
            </a:r>
            <a:endParaRPr lang="nl-NL" dirty="0"/>
          </a:p>
        </p:txBody>
      </p:sp>
      <p:pic>
        <p:nvPicPr>
          <p:cNvPr id="4" name="Afbeelding 3" descr="Afbeelding met persoon, person, binnen, glimlachen&#10;&#10;Automatisch gegenereerde beschrijving">
            <a:extLst>
              <a:ext uri="{FF2B5EF4-FFF2-40B4-BE49-F238E27FC236}">
                <a16:creationId xmlns:a16="http://schemas.microsoft.com/office/drawing/2014/main" id="{6C7C6EAB-84AA-48E5-9AE8-7C290A92DBA3}"/>
              </a:ext>
            </a:extLst>
          </p:cNvPr>
          <p:cNvPicPr>
            <a:picLocks noChangeAspect="1"/>
          </p:cNvPicPr>
          <p:nvPr/>
        </p:nvPicPr>
        <p:blipFill rotWithShape="1">
          <a:blip r:embed="rId4">
            <a:extLst>
              <a:ext uri="{28A0092B-C50C-407E-A947-70E740481C1C}">
                <a14:useLocalDpi xmlns:a14="http://schemas.microsoft.com/office/drawing/2010/main" val="0"/>
              </a:ext>
            </a:extLst>
          </a:blip>
          <a:srcRect t="9328"/>
          <a:stretch/>
        </p:blipFill>
        <p:spPr>
          <a:xfrm>
            <a:off x="4296000" y="978404"/>
            <a:ext cx="3600000" cy="4901192"/>
          </a:xfrm>
          <a:prstGeom prst="rect">
            <a:avLst/>
          </a:prstGeom>
        </p:spPr>
      </p:pic>
      <p:sp>
        <p:nvSpPr>
          <p:cNvPr id="3" name="Tekstvak 2">
            <a:extLst>
              <a:ext uri="{FF2B5EF4-FFF2-40B4-BE49-F238E27FC236}">
                <a16:creationId xmlns:a16="http://schemas.microsoft.com/office/drawing/2014/main" id="{4F93F28D-3ED8-45F6-95D7-204945FAE597}"/>
              </a:ext>
            </a:extLst>
          </p:cNvPr>
          <p:cNvSpPr txBox="1"/>
          <p:nvPr/>
        </p:nvSpPr>
        <p:spPr>
          <a:xfrm>
            <a:off x="3345104" y="5879596"/>
            <a:ext cx="5501792" cy="461665"/>
          </a:xfrm>
          <a:prstGeom prst="rect">
            <a:avLst/>
          </a:prstGeom>
          <a:noFill/>
        </p:spPr>
        <p:txBody>
          <a:bodyPr wrap="square" rtlCol="0">
            <a:spAutoFit/>
          </a:bodyPr>
          <a:lstStyle/>
          <a:p>
            <a:pPr algn="ctr"/>
            <a:r>
              <a:rPr lang="nl-NL" sz="2400" dirty="0">
                <a:latin typeface="Open Sans" panose="020B0606030504020204" pitchFamily="34" charset="0"/>
              </a:rPr>
              <a:t>Geschiedenis van wetenschap</a:t>
            </a:r>
          </a:p>
        </p:txBody>
      </p:sp>
    </p:spTree>
    <p:extLst>
      <p:ext uri="{BB962C8B-B14F-4D97-AF65-F5344CB8AC3E}">
        <p14:creationId xmlns:p14="http://schemas.microsoft.com/office/powerpoint/2010/main" val="217186256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1A028B9A-09F7-4B07-94CF-6B16D673BDC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20361"/>
            <a:ext cx="12101689" cy="6817278"/>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Albert Ali </a:t>
            </a:r>
            <a:r>
              <a:rPr lang="nl-NL" dirty="0" err="1"/>
              <a:t>Salah</a:t>
            </a:r>
            <a:endParaRPr lang="nl-NL" dirty="0"/>
          </a:p>
        </p:txBody>
      </p:sp>
      <p:pic>
        <p:nvPicPr>
          <p:cNvPr id="4" name="Afbeelding 3" descr="Afbeelding met gebouw, persoon, person, bank&#10;&#10;Automatisch gegenereerde beschrijving">
            <a:extLst>
              <a:ext uri="{FF2B5EF4-FFF2-40B4-BE49-F238E27FC236}">
                <a16:creationId xmlns:a16="http://schemas.microsoft.com/office/drawing/2014/main" id="{4FD2F780-C874-4FF9-9416-BE49124C69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6000" y="1629000"/>
            <a:ext cx="5400000" cy="3600000"/>
          </a:xfrm>
          <a:prstGeom prst="rect">
            <a:avLst/>
          </a:prstGeom>
        </p:spPr>
      </p:pic>
      <p:sp>
        <p:nvSpPr>
          <p:cNvPr id="3" name="Tekstvak 2">
            <a:extLst>
              <a:ext uri="{FF2B5EF4-FFF2-40B4-BE49-F238E27FC236}">
                <a16:creationId xmlns:a16="http://schemas.microsoft.com/office/drawing/2014/main" id="{0A6A4962-B157-4161-BB8C-68D04A17A0D4}"/>
              </a:ext>
            </a:extLst>
          </p:cNvPr>
          <p:cNvSpPr txBox="1"/>
          <p:nvPr/>
        </p:nvSpPr>
        <p:spPr>
          <a:xfrm>
            <a:off x="3872831" y="5229000"/>
            <a:ext cx="4446337" cy="461665"/>
          </a:xfrm>
          <a:prstGeom prst="rect">
            <a:avLst/>
          </a:prstGeom>
          <a:noFill/>
        </p:spPr>
        <p:txBody>
          <a:bodyPr wrap="square" rtlCol="0">
            <a:spAutoFit/>
          </a:bodyPr>
          <a:lstStyle/>
          <a:p>
            <a:pPr algn="ctr"/>
            <a:r>
              <a:rPr lang="nl-NL" sz="2400" dirty="0">
                <a:latin typeface="Open Sans" panose="020B0606030504020204" pitchFamily="34" charset="0"/>
              </a:rPr>
              <a:t>Computers</a:t>
            </a:r>
          </a:p>
        </p:txBody>
      </p:sp>
    </p:spTree>
    <p:extLst>
      <p:ext uri="{BB962C8B-B14F-4D97-AF65-F5344CB8AC3E}">
        <p14:creationId xmlns:p14="http://schemas.microsoft.com/office/powerpoint/2010/main" val="241689055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DB447B9C-C12C-4AB8-80EB-5519F00BDA6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8544" y="0"/>
            <a:ext cx="11826551" cy="6858000"/>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err="1"/>
              <a:t>Appy</a:t>
            </a:r>
            <a:r>
              <a:rPr lang="nl-NL" dirty="0"/>
              <a:t> Sluijs</a:t>
            </a:r>
          </a:p>
        </p:txBody>
      </p:sp>
      <p:sp>
        <p:nvSpPr>
          <p:cNvPr id="3" name="Tekstvak 2">
            <a:extLst>
              <a:ext uri="{FF2B5EF4-FFF2-40B4-BE49-F238E27FC236}">
                <a16:creationId xmlns:a16="http://schemas.microsoft.com/office/drawing/2014/main" id="{12E2BFDE-9842-4B15-942C-53C56F935C14}"/>
              </a:ext>
            </a:extLst>
          </p:cNvPr>
          <p:cNvSpPr txBox="1"/>
          <p:nvPr/>
        </p:nvSpPr>
        <p:spPr>
          <a:xfrm>
            <a:off x="3872831" y="5227242"/>
            <a:ext cx="4446337" cy="461665"/>
          </a:xfrm>
          <a:prstGeom prst="rect">
            <a:avLst/>
          </a:prstGeom>
          <a:noFill/>
        </p:spPr>
        <p:txBody>
          <a:bodyPr wrap="square" rtlCol="0">
            <a:spAutoFit/>
          </a:bodyPr>
          <a:lstStyle/>
          <a:p>
            <a:pPr algn="ctr"/>
            <a:r>
              <a:rPr lang="nl-NL" sz="2400" dirty="0">
                <a:latin typeface="Open Sans" panose="020B0606030504020204" pitchFamily="34" charset="0"/>
              </a:rPr>
              <a:t>Klimaat</a:t>
            </a:r>
          </a:p>
        </p:txBody>
      </p:sp>
      <p:pic>
        <p:nvPicPr>
          <p:cNvPr id="11266" name="Picture 2" descr="Appy Sluijs - Stichting Ammodo">
            <a:extLst>
              <a:ext uri="{FF2B5EF4-FFF2-40B4-BE49-F238E27FC236}">
                <a16:creationId xmlns:a16="http://schemas.microsoft.com/office/drawing/2014/main" id="{89759C4C-3A05-437F-8F9C-FD5691BDC1A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96000" y="1630758"/>
            <a:ext cx="5400000" cy="35964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589363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2314A0C4-01BE-4659-9FF3-BED99BBE7C7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Marc Bonten</a:t>
            </a:r>
          </a:p>
        </p:txBody>
      </p:sp>
      <p:pic>
        <p:nvPicPr>
          <p:cNvPr id="4" name="Afbeelding 3" descr="Afbeelding met persoon, binnen, person, plafond&#10;&#10;Automatisch gegenereerde beschrijving">
            <a:extLst>
              <a:ext uri="{FF2B5EF4-FFF2-40B4-BE49-F238E27FC236}">
                <a16:creationId xmlns:a16="http://schemas.microsoft.com/office/drawing/2014/main" id="{9E31D9BF-C1EE-4BE8-BD8C-4236E9DBAE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6000" y="1909800"/>
            <a:ext cx="5400000" cy="3038400"/>
          </a:xfrm>
          <a:prstGeom prst="rect">
            <a:avLst/>
          </a:prstGeom>
        </p:spPr>
      </p:pic>
      <p:sp>
        <p:nvSpPr>
          <p:cNvPr id="3" name="Tekstvak 2">
            <a:extLst>
              <a:ext uri="{FF2B5EF4-FFF2-40B4-BE49-F238E27FC236}">
                <a16:creationId xmlns:a16="http://schemas.microsoft.com/office/drawing/2014/main" id="{F0F5050F-F379-4F4B-9094-B8AD17E1ECF9}"/>
              </a:ext>
            </a:extLst>
          </p:cNvPr>
          <p:cNvSpPr txBox="1"/>
          <p:nvPr/>
        </p:nvSpPr>
        <p:spPr>
          <a:xfrm>
            <a:off x="3861357" y="4948200"/>
            <a:ext cx="4446337" cy="461665"/>
          </a:xfrm>
          <a:prstGeom prst="rect">
            <a:avLst/>
          </a:prstGeom>
          <a:noFill/>
        </p:spPr>
        <p:txBody>
          <a:bodyPr wrap="square" rtlCol="0">
            <a:spAutoFit/>
          </a:bodyPr>
          <a:lstStyle/>
          <a:p>
            <a:pPr algn="ctr"/>
            <a:r>
              <a:rPr lang="nl-NL" sz="2400" dirty="0">
                <a:latin typeface="Open Sans" panose="020B0606030504020204" pitchFamily="34" charset="0"/>
              </a:rPr>
              <a:t>Corona</a:t>
            </a:r>
          </a:p>
        </p:txBody>
      </p:sp>
    </p:spTree>
    <p:extLst>
      <p:ext uri="{BB962C8B-B14F-4D97-AF65-F5344CB8AC3E}">
        <p14:creationId xmlns:p14="http://schemas.microsoft.com/office/powerpoint/2010/main" val="8348185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5E3D26CA-A54A-427F-A7FC-489B6E975BD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latin typeface="KG Always A Good Time" panose="02000505000000020003" pitchFamily="2" charset="0"/>
              </a:rPr>
              <a:t>Rosalie </a:t>
            </a:r>
            <a:r>
              <a:rPr lang="nl-NL" dirty="0" err="1">
                <a:latin typeface="KG Always A Good Time" panose="02000505000000020003" pitchFamily="2" charset="0"/>
              </a:rPr>
              <a:t>Iemhoff</a:t>
            </a:r>
            <a:endParaRPr lang="nl-NL" dirty="0">
              <a:latin typeface="KG Always A Good Time" panose="02000505000000020003" pitchFamily="2" charset="0"/>
            </a:endParaRPr>
          </a:p>
        </p:txBody>
      </p:sp>
      <p:sp>
        <p:nvSpPr>
          <p:cNvPr id="3" name="Tekstvak 2">
            <a:extLst>
              <a:ext uri="{FF2B5EF4-FFF2-40B4-BE49-F238E27FC236}">
                <a16:creationId xmlns:a16="http://schemas.microsoft.com/office/drawing/2014/main" id="{11F34146-225C-4D27-A03F-BD0560EE986B}"/>
              </a:ext>
            </a:extLst>
          </p:cNvPr>
          <p:cNvSpPr txBox="1"/>
          <p:nvPr/>
        </p:nvSpPr>
        <p:spPr>
          <a:xfrm>
            <a:off x="3584472" y="5309478"/>
            <a:ext cx="4446337" cy="461665"/>
          </a:xfrm>
          <a:prstGeom prst="rect">
            <a:avLst/>
          </a:prstGeom>
          <a:noFill/>
        </p:spPr>
        <p:txBody>
          <a:bodyPr wrap="square" rtlCol="0">
            <a:spAutoFit/>
          </a:bodyPr>
          <a:lstStyle/>
          <a:p>
            <a:pPr algn="ctr"/>
            <a:r>
              <a:rPr lang="nl-NL" sz="2400" dirty="0">
                <a:latin typeface="Open Sans" panose="020B0606030504020204" pitchFamily="34" charset="0"/>
              </a:rPr>
              <a:t>Logisch nadenken</a:t>
            </a:r>
          </a:p>
        </p:txBody>
      </p:sp>
      <p:pic>
        <p:nvPicPr>
          <p:cNvPr id="3074" name="Picture 2" descr="Rosalie Iemhoff – Studium Generale Universiteit Utrecht">
            <a:extLst>
              <a:ext uri="{FF2B5EF4-FFF2-40B4-BE49-F238E27FC236}">
                <a16:creationId xmlns:a16="http://schemas.microsoft.com/office/drawing/2014/main" id="{5CC26ECE-9435-4078-8558-E1DFC50E61C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07641" y="2191893"/>
            <a:ext cx="3600000" cy="311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67541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562B719D-40FF-47E9-96D3-4070C26F2BE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8544" y="0"/>
            <a:ext cx="11826551" cy="6858000"/>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latin typeface="KG Always A Good Time" panose="02000505000000020003" pitchFamily="2" charset="0"/>
              </a:rPr>
              <a:t>Ewout van der Knaap</a:t>
            </a:r>
          </a:p>
        </p:txBody>
      </p:sp>
      <p:pic>
        <p:nvPicPr>
          <p:cNvPr id="4" name="Afbeelding 3" descr="Afbeelding met plank, boek, binnen, computer&#10;&#10;Automatisch gegenereerde beschrijving">
            <a:extLst>
              <a:ext uri="{FF2B5EF4-FFF2-40B4-BE49-F238E27FC236}">
                <a16:creationId xmlns:a16="http://schemas.microsoft.com/office/drawing/2014/main" id="{AD8C098A-52E2-4E80-A498-C7C82F30A058}"/>
              </a:ext>
            </a:extLst>
          </p:cNvPr>
          <p:cNvPicPr>
            <a:picLocks noChangeAspect="1"/>
          </p:cNvPicPr>
          <p:nvPr/>
        </p:nvPicPr>
        <p:blipFill rotWithShape="1">
          <a:blip r:embed="rId4">
            <a:extLst>
              <a:ext uri="{28A0092B-C50C-407E-A947-70E740481C1C}">
                <a14:useLocalDpi xmlns:a14="http://schemas.microsoft.com/office/drawing/2010/main" val="0"/>
              </a:ext>
            </a:extLst>
          </a:blip>
          <a:srcRect r="23357"/>
          <a:stretch/>
        </p:blipFill>
        <p:spPr>
          <a:xfrm>
            <a:off x="3396000" y="1446818"/>
            <a:ext cx="5400000" cy="3964365"/>
          </a:xfrm>
          <a:prstGeom prst="rect">
            <a:avLst/>
          </a:prstGeom>
        </p:spPr>
      </p:pic>
      <p:sp>
        <p:nvSpPr>
          <p:cNvPr id="3" name="Tekstvak 2">
            <a:extLst>
              <a:ext uri="{FF2B5EF4-FFF2-40B4-BE49-F238E27FC236}">
                <a16:creationId xmlns:a16="http://schemas.microsoft.com/office/drawing/2014/main" id="{504F07A4-B735-48AA-A9ED-9D8BB4980130}"/>
              </a:ext>
            </a:extLst>
          </p:cNvPr>
          <p:cNvSpPr txBox="1"/>
          <p:nvPr/>
        </p:nvSpPr>
        <p:spPr>
          <a:xfrm>
            <a:off x="3872831" y="5417480"/>
            <a:ext cx="4446337" cy="461665"/>
          </a:xfrm>
          <a:prstGeom prst="rect">
            <a:avLst/>
          </a:prstGeom>
          <a:noFill/>
        </p:spPr>
        <p:txBody>
          <a:bodyPr wrap="square" rtlCol="0">
            <a:spAutoFit/>
          </a:bodyPr>
          <a:lstStyle/>
          <a:p>
            <a:pPr algn="ctr"/>
            <a:r>
              <a:rPr lang="nl-NL" sz="2400" dirty="0">
                <a:latin typeface="Open Sans" panose="020B0606030504020204" pitchFamily="34" charset="0"/>
              </a:rPr>
              <a:t>Herinneringen</a:t>
            </a:r>
          </a:p>
        </p:txBody>
      </p:sp>
    </p:spTree>
    <p:extLst>
      <p:ext uri="{BB962C8B-B14F-4D97-AF65-F5344CB8AC3E}">
        <p14:creationId xmlns:p14="http://schemas.microsoft.com/office/powerpoint/2010/main" val="29341455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C25E7C25-5585-4A89-B1FD-A42097D257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latin typeface="KG Always A Good Time" panose="02000505000000020003" pitchFamily="2" charset="0"/>
              </a:rPr>
              <a:t>Hans Hoeken</a:t>
            </a:r>
          </a:p>
        </p:txBody>
      </p:sp>
      <p:pic>
        <p:nvPicPr>
          <p:cNvPr id="4" name="Afbeelding 3" descr="Afbeelding met persoon, buiten, gebouw, person&#10;&#10;Automatisch gegenereerde beschrijving">
            <a:extLst>
              <a:ext uri="{FF2B5EF4-FFF2-40B4-BE49-F238E27FC236}">
                <a16:creationId xmlns:a16="http://schemas.microsoft.com/office/drawing/2014/main" id="{FAF2C516-974E-4AFC-8688-42F55BDBF5A4}"/>
              </a:ext>
            </a:extLst>
          </p:cNvPr>
          <p:cNvPicPr>
            <a:picLocks noChangeAspect="1"/>
          </p:cNvPicPr>
          <p:nvPr/>
        </p:nvPicPr>
        <p:blipFill rotWithShape="1">
          <a:blip r:embed="rId4">
            <a:extLst>
              <a:ext uri="{28A0092B-C50C-407E-A947-70E740481C1C}">
                <a14:useLocalDpi xmlns:a14="http://schemas.microsoft.com/office/drawing/2010/main" val="0"/>
              </a:ext>
            </a:extLst>
          </a:blip>
          <a:srcRect l="19750" t="12725" r="11415" b="4203"/>
          <a:stretch/>
        </p:blipFill>
        <p:spPr>
          <a:xfrm>
            <a:off x="3396000" y="1270781"/>
            <a:ext cx="5400000" cy="4316438"/>
          </a:xfrm>
          <a:prstGeom prst="rect">
            <a:avLst/>
          </a:prstGeom>
        </p:spPr>
      </p:pic>
      <p:sp>
        <p:nvSpPr>
          <p:cNvPr id="3" name="Tekstvak 2">
            <a:extLst>
              <a:ext uri="{FF2B5EF4-FFF2-40B4-BE49-F238E27FC236}">
                <a16:creationId xmlns:a16="http://schemas.microsoft.com/office/drawing/2014/main" id="{CD6BD8C9-01C7-48C9-BC49-0527FE6CFC32}"/>
              </a:ext>
            </a:extLst>
          </p:cNvPr>
          <p:cNvSpPr txBox="1"/>
          <p:nvPr/>
        </p:nvSpPr>
        <p:spPr>
          <a:xfrm>
            <a:off x="3861357" y="5587219"/>
            <a:ext cx="4446337" cy="461665"/>
          </a:xfrm>
          <a:prstGeom prst="rect">
            <a:avLst/>
          </a:prstGeom>
          <a:noFill/>
        </p:spPr>
        <p:txBody>
          <a:bodyPr wrap="square" rtlCol="0">
            <a:spAutoFit/>
          </a:bodyPr>
          <a:lstStyle/>
          <a:p>
            <a:pPr algn="ctr"/>
            <a:r>
              <a:rPr lang="nl-NL" sz="2400" dirty="0">
                <a:latin typeface="Open Sans" panose="020B0606030504020204" pitchFamily="34" charset="0"/>
              </a:rPr>
              <a:t>Invloed van communicatie</a:t>
            </a:r>
          </a:p>
        </p:txBody>
      </p:sp>
    </p:spTree>
    <p:extLst>
      <p:ext uri="{BB962C8B-B14F-4D97-AF65-F5344CB8AC3E}">
        <p14:creationId xmlns:p14="http://schemas.microsoft.com/office/powerpoint/2010/main" val="39924665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5E81A44E-361F-4964-B862-7BBD206BC87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20361"/>
            <a:ext cx="12101689" cy="6817278"/>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latin typeface="KG Always A Good Time" panose="02000505000000020003" pitchFamily="2" charset="0"/>
              </a:rPr>
              <a:t>Saskia </a:t>
            </a:r>
            <a:r>
              <a:rPr lang="nl-NL" dirty="0" err="1">
                <a:latin typeface="KG Always A Good Time" panose="02000505000000020003" pitchFamily="2" charset="0"/>
              </a:rPr>
              <a:t>Arndt</a:t>
            </a:r>
            <a:endParaRPr lang="nl-NL" dirty="0">
              <a:latin typeface="KG Always A Good Time" panose="02000505000000020003" pitchFamily="2" charset="0"/>
            </a:endParaRPr>
          </a:p>
        </p:txBody>
      </p:sp>
      <p:pic>
        <p:nvPicPr>
          <p:cNvPr id="4" name="Afbeelding 3" descr="Afbeelding met persoon, binnen, vrouw, bril&#10;&#10;Automatisch gegenereerde beschrijving">
            <a:extLst>
              <a:ext uri="{FF2B5EF4-FFF2-40B4-BE49-F238E27FC236}">
                <a16:creationId xmlns:a16="http://schemas.microsoft.com/office/drawing/2014/main" id="{58C1A57A-B962-4CCE-9A38-3F07D3D7212B}"/>
              </a:ext>
            </a:extLst>
          </p:cNvPr>
          <p:cNvPicPr>
            <a:picLocks noChangeAspect="1"/>
          </p:cNvPicPr>
          <p:nvPr/>
        </p:nvPicPr>
        <p:blipFill rotWithShape="1">
          <a:blip r:embed="rId4">
            <a:extLst>
              <a:ext uri="{28A0092B-C50C-407E-A947-70E740481C1C}">
                <a14:useLocalDpi xmlns:a14="http://schemas.microsoft.com/office/drawing/2010/main" val="0"/>
              </a:ext>
            </a:extLst>
          </a:blip>
          <a:srcRect b="19551"/>
          <a:stretch/>
        </p:blipFill>
        <p:spPr>
          <a:xfrm>
            <a:off x="4296000" y="1265197"/>
            <a:ext cx="3600000" cy="4327606"/>
          </a:xfrm>
          <a:prstGeom prst="rect">
            <a:avLst/>
          </a:prstGeom>
        </p:spPr>
      </p:pic>
      <p:sp>
        <p:nvSpPr>
          <p:cNvPr id="3" name="Tekstvak 2">
            <a:extLst>
              <a:ext uri="{FF2B5EF4-FFF2-40B4-BE49-F238E27FC236}">
                <a16:creationId xmlns:a16="http://schemas.microsoft.com/office/drawing/2014/main" id="{A5289561-65C5-4A06-8E51-0C4CEB4B2657}"/>
              </a:ext>
            </a:extLst>
          </p:cNvPr>
          <p:cNvSpPr txBox="1"/>
          <p:nvPr/>
        </p:nvSpPr>
        <p:spPr>
          <a:xfrm>
            <a:off x="3872831" y="5592803"/>
            <a:ext cx="4446337" cy="461665"/>
          </a:xfrm>
          <a:prstGeom prst="rect">
            <a:avLst/>
          </a:prstGeom>
          <a:noFill/>
        </p:spPr>
        <p:txBody>
          <a:bodyPr wrap="square" rtlCol="0">
            <a:spAutoFit/>
          </a:bodyPr>
          <a:lstStyle/>
          <a:p>
            <a:pPr algn="ctr"/>
            <a:r>
              <a:rPr lang="nl-NL" sz="2400" dirty="0">
                <a:latin typeface="Open Sans" panose="020B0606030504020204" pitchFamily="34" charset="0"/>
              </a:rPr>
              <a:t>Diergedrag</a:t>
            </a:r>
          </a:p>
        </p:txBody>
      </p:sp>
    </p:spTree>
    <p:extLst>
      <p:ext uri="{BB962C8B-B14F-4D97-AF65-F5344CB8AC3E}">
        <p14:creationId xmlns:p14="http://schemas.microsoft.com/office/powerpoint/2010/main" val="16603568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0B4CE04D-594D-44AB-BC76-EAD9906F90F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Jim van Os</a:t>
            </a:r>
          </a:p>
        </p:txBody>
      </p:sp>
      <p:pic>
        <p:nvPicPr>
          <p:cNvPr id="4" name="Afbeelding 3" descr="Afbeelding met persoon, person, gebouw, voorzijde&#10;&#10;Automatisch gegenereerde beschrijving">
            <a:extLst>
              <a:ext uri="{FF2B5EF4-FFF2-40B4-BE49-F238E27FC236}">
                <a16:creationId xmlns:a16="http://schemas.microsoft.com/office/drawing/2014/main" id="{9D915275-0936-4F27-A6A5-5B1DED0520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96000" y="2166314"/>
            <a:ext cx="3600000" cy="2525373"/>
          </a:xfrm>
          <a:prstGeom prst="rect">
            <a:avLst/>
          </a:prstGeom>
        </p:spPr>
      </p:pic>
      <p:sp>
        <p:nvSpPr>
          <p:cNvPr id="3" name="Tekstvak 2">
            <a:extLst>
              <a:ext uri="{FF2B5EF4-FFF2-40B4-BE49-F238E27FC236}">
                <a16:creationId xmlns:a16="http://schemas.microsoft.com/office/drawing/2014/main" id="{A89AF76B-F67C-4D9D-ADC0-C30D1229BFDC}"/>
              </a:ext>
            </a:extLst>
          </p:cNvPr>
          <p:cNvSpPr txBox="1"/>
          <p:nvPr/>
        </p:nvSpPr>
        <p:spPr>
          <a:xfrm>
            <a:off x="3861357" y="4697259"/>
            <a:ext cx="4446337" cy="461665"/>
          </a:xfrm>
          <a:prstGeom prst="rect">
            <a:avLst/>
          </a:prstGeom>
          <a:noFill/>
        </p:spPr>
        <p:txBody>
          <a:bodyPr wrap="square" rtlCol="0">
            <a:spAutoFit/>
          </a:bodyPr>
          <a:lstStyle/>
          <a:p>
            <a:pPr algn="ctr"/>
            <a:r>
              <a:rPr lang="nl-NL" sz="2400" dirty="0">
                <a:latin typeface="Open Sans" panose="020B0606030504020204" pitchFamily="34" charset="0"/>
              </a:rPr>
              <a:t>Van jezelf houden</a:t>
            </a:r>
          </a:p>
        </p:txBody>
      </p:sp>
    </p:spTree>
    <p:extLst>
      <p:ext uri="{BB962C8B-B14F-4D97-AF65-F5344CB8AC3E}">
        <p14:creationId xmlns:p14="http://schemas.microsoft.com/office/powerpoint/2010/main" val="33332008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9AFF4574-8DA7-4A05-8E57-45C452EB255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8544" y="0"/>
            <a:ext cx="11826551" cy="6858000"/>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Peter-Ben Smit</a:t>
            </a:r>
          </a:p>
        </p:txBody>
      </p:sp>
      <p:sp>
        <p:nvSpPr>
          <p:cNvPr id="3" name="Tekstvak 2">
            <a:extLst>
              <a:ext uri="{FF2B5EF4-FFF2-40B4-BE49-F238E27FC236}">
                <a16:creationId xmlns:a16="http://schemas.microsoft.com/office/drawing/2014/main" id="{A6D7EE1D-5EF7-4267-8883-F796519A4A39}"/>
              </a:ext>
            </a:extLst>
          </p:cNvPr>
          <p:cNvSpPr txBox="1"/>
          <p:nvPr/>
        </p:nvSpPr>
        <p:spPr>
          <a:xfrm>
            <a:off x="3828650" y="4936479"/>
            <a:ext cx="4446337" cy="461665"/>
          </a:xfrm>
          <a:prstGeom prst="rect">
            <a:avLst/>
          </a:prstGeom>
          <a:noFill/>
        </p:spPr>
        <p:txBody>
          <a:bodyPr wrap="square" rtlCol="0">
            <a:spAutoFit/>
          </a:bodyPr>
          <a:lstStyle/>
          <a:p>
            <a:pPr algn="ctr"/>
            <a:r>
              <a:rPr lang="nl-NL" sz="2400" dirty="0">
                <a:latin typeface="Open Sans" panose="020B0606030504020204" pitchFamily="34" charset="0"/>
              </a:rPr>
              <a:t>Religie</a:t>
            </a:r>
          </a:p>
        </p:txBody>
      </p:sp>
      <p:pic>
        <p:nvPicPr>
          <p:cNvPr id="12290" name="Picture 2" descr="Peter-Ben Smit plaatst vraagtekens bij mannelijkheid Jezus - CIP.nl">
            <a:extLst>
              <a:ext uri="{FF2B5EF4-FFF2-40B4-BE49-F238E27FC236}">
                <a16:creationId xmlns:a16="http://schemas.microsoft.com/office/drawing/2014/main" id="{114A57C5-04DD-413A-91E4-E7091C9A88A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96000" y="1925250"/>
            <a:ext cx="3600000" cy="300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91975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DD618165-6CAC-45D0-8615-86161D776B4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20361"/>
            <a:ext cx="12101689" cy="6817278"/>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Marloes Kleinjan</a:t>
            </a:r>
          </a:p>
        </p:txBody>
      </p:sp>
      <p:pic>
        <p:nvPicPr>
          <p:cNvPr id="4" name="Afbeelding 3" descr="Afbeelding met glimlachen, jurk, kleurrijk, shirt&#10;&#10;Automatisch gegenereerde beschrijving">
            <a:extLst>
              <a:ext uri="{FF2B5EF4-FFF2-40B4-BE49-F238E27FC236}">
                <a16:creationId xmlns:a16="http://schemas.microsoft.com/office/drawing/2014/main" id="{8195734D-BDB0-4B4B-B8B6-519EC6A56FF4}"/>
              </a:ext>
            </a:extLst>
          </p:cNvPr>
          <p:cNvPicPr>
            <a:picLocks noChangeAspect="1"/>
          </p:cNvPicPr>
          <p:nvPr/>
        </p:nvPicPr>
        <p:blipFill rotWithShape="1">
          <a:blip r:embed="rId4">
            <a:extLst>
              <a:ext uri="{28A0092B-C50C-407E-A947-70E740481C1C}">
                <a14:useLocalDpi xmlns:a14="http://schemas.microsoft.com/office/drawing/2010/main" val="0"/>
              </a:ext>
            </a:extLst>
          </a:blip>
          <a:srcRect l="11184" r="16690" b="5405"/>
          <a:stretch/>
        </p:blipFill>
        <p:spPr>
          <a:xfrm>
            <a:off x="3396000" y="1437122"/>
            <a:ext cx="5400000" cy="3983757"/>
          </a:xfrm>
          <a:prstGeom prst="rect">
            <a:avLst/>
          </a:prstGeom>
        </p:spPr>
      </p:pic>
      <p:sp>
        <p:nvSpPr>
          <p:cNvPr id="3" name="Tekstvak 2">
            <a:extLst>
              <a:ext uri="{FF2B5EF4-FFF2-40B4-BE49-F238E27FC236}">
                <a16:creationId xmlns:a16="http://schemas.microsoft.com/office/drawing/2014/main" id="{6BC27D25-1FF7-4BD7-B336-26B374B9310F}"/>
              </a:ext>
            </a:extLst>
          </p:cNvPr>
          <p:cNvSpPr txBox="1"/>
          <p:nvPr/>
        </p:nvSpPr>
        <p:spPr>
          <a:xfrm>
            <a:off x="3827675" y="5428372"/>
            <a:ext cx="4446337" cy="461665"/>
          </a:xfrm>
          <a:prstGeom prst="rect">
            <a:avLst/>
          </a:prstGeom>
          <a:noFill/>
        </p:spPr>
        <p:txBody>
          <a:bodyPr wrap="square" rtlCol="0">
            <a:spAutoFit/>
          </a:bodyPr>
          <a:lstStyle/>
          <a:p>
            <a:pPr algn="ctr"/>
            <a:r>
              <a:rPr lang="nl-NL" sz="2400" dirty="0">
                <a:latin typeface="Open Sans" panose="020B0606030504020204" pitchFamily="34" charset="0"/>
              </a:rPr>
              <a:t>Jezelf fijn voelen </a:t>
            </a:r>
          </a:p>
        </p:txBody>
      </p:sp>
    </p:spTree>
    <p:extLst>
      <p:ext uri="{BB962C8B-B14F-4D97-AF65-F5344CB8AC3E}">
        <p14:creationId xmlns:p14="http://schemas.microsoft.com/office/powerpoint/2010/main" val="37334116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EB9F115E-6834-41CB-83F0-4F955749F7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err="1"/>
              <a:t>Rembert</a:t>
            </a:r>
            <a:r>
              <a:rPr lang="nl-NL" dirty="0"/>
              <a:t> </a:t>
            </a:r>
            <a:r>
              <a:rPr lang="nl-NL" dirty="0" err="1"/>
              <a:t>Duine</a:t>
            </a:r>
            <a:endParaRPr lang="nl-NL" dirty="0"/>
          </a:p>
        </p:txBody>
      </p:sp>
      <p:pic>
        <p:nvPicPr>
          <p:cNvPr id="4" name="Afbeelding 3" descr="Afbeelding met persoon, binnen, person, shirt&#10;&#10;Automatisch gegenereerde beschrijving">
            <a:extLst>
              <a:ext uri="{FF2B5EF4-FFF2-40B4-BE49-F238E27FC236}">
                <a16:creationId xmlns:a16="http://schemas.microsoft.com/office/drawing/2014/main" id="{E8F36AED-B6C6-4FBB-A52D-8842619E8EC3}"/>
              </a:ext>
            </a:extLst>
          </p:cNvPr>
          <p:cNvPicPr>
            <a:picLocks noChangeAspect="1"/>
          </p:cNvPicPr>
          <p:nvPr/>
        </p:nvPicPr>
        <p:blipFill rotWithShape="1">
          <a:blip r:embed="rId4">
            <a:extLst>
              <a:ext uri="{28A0092B-C50C-407E-A947-70E740481C1C}">
                <a14:useLocalDpi xmlns:a14="http://schemas.microsoft.com/office/drawing/2010/main" val="0"/>
              </a:ext>
            </a:extLst>
          </a:blip>
          <a:srcRect r="8220"/>
          <a:stretch/>
        </p:blipFill>
        <p:spPr>
          <a:xfrm>
            <a:off x="3396000" y="1480531"/>
            <a:ext cx="5400000" cy="3896939"/>
          </a:xfrm>
          <a:prstGeom prst="rect">
            <a:avLst/>
          </a:prstGeom>
        </p:spPr>
      </p:pic>
      <p:sp>
        <p:nvSpPr>
          <p:cNvPr id="3" name="Tekstvak 2">
            <a:extLst>
              <a:ext uri="{FF2B5EF4-FFF2-40B4-BE49-F238E27FC236}">
                <a16:creationId xmlns:a16="http://schemas.microsoft.com/office/drawing/2014/main" id="{4E0355D5-82E6-4882-965B-0471B162E3C8}"/>
              </a:ext>
            </a:extLst>
          </p:cNvPr>
          <p:cNvSpPr txBox="1"/>
          <p:nvPr/>
        </p:nvSpPr>
        <p:spPr>
          <a:xfrm>
            <a:off x="3872831" y="5377469"/>
            <a:ext cx="4446337" cy="461665"/>
          </a:xfrm>
          <a:prstGeom prst="rect">
            <a:avLst/>
          </a:prstGeom>
          <a:noFill/>
        </p:spPr>
        <p:txBody>
          <a:bodyPr wrap="square" rtlCol="0">
            <a:spAutoFit/>
          </a:bodyPr>
          <a:lstStyle/>
          <a:p>
            <a:pPr algn="ctr"/>
            <a:r>
              <a:rPr lang="nl-NL" sz="2400" dirty="0">
                <a:latin typeface="Open Sans" panose="020B0606030504020204" pitchFamily="34" charset="0"/>
              </a:rPr>
              <a:t>Magneten en elektriciteit</a:t>
            </a:r>
          </a:p>
        </p:txBody>
      </p:sp>
    </p:spTree>
    <p:extLst>
      <p:ext uri="{BB962C8B-B14F-4D97-AF65-F5344CB8AC3E}">
        <p14:creationId xmlns:p14="http://schemas.microsoft.com/office/powerpoint/2010/main" val="40155924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BFED7098-37DB-41BF-B5EB-4B9D632E1AB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8544" y="0"/>
            <a:ext cx="11826551" cy="6858000"/>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latin typeface="KG Always A Good Time" panose="02000505000000020003" pitchFamily="2" charset="0"/>
              </a:rPr>
              <a:t>Roel Vermeulen</a:t>
            </a:r>
          </a:p>
        </p:txBody>
      </p:sp>
      <p:pic>
        <p:nvPicPr>
          <p:cNvPr id="4" name="Afbeelding 3" descr="Afbeelding met persoon, person, gebouw, kostuum&#10;&#10;Automatisch gegenereerde beschrijving">
            <a:extLst>
              <a:ext uri="{FF2B5EF4-FFF2-40B4-BE49-F238E27FC236}">
                <a16:creationId xmlns:a16="http://schemas.microsoft.com/office/drawing/2014/main" id="{AA638C67-AC66-433C-8560-EDDDA02E671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96000" y="1390225"/>
            <a:ext cx="3600000" cy="4077550"/>
          </a:xfrm>
          <a:prstGeom prst="rect">
            <a:avLst/>
          </a:prstGeom>
        </p:spPr>
      </p:pic>
      <p:sp>
        <p:nvSpPr>
          <p:cNvPr id="3" name="Tekstvak 2">
            <a:extLst>
              <a:ext uri="{FF2B5EF4-FFF2-40B4-BE49-F238E27FC236}">
                <a16:creationId xmlns:a16="http://schemas.microsoft.com/office/drawing/2014/main" id="{62DADFCA-DE97-4E52-8462-07AC4366FA06}"/>
              </a:ext>
            </a:extLst>
          </p:cNvPr>
          <p:cNvSpPr txBox="1"/>
          <p:nvPr/>
        </p:nvSpPr>
        <p:spPr>
          <a:xfrm>
            <a:off x="4333254" y="5467775"/>
            <a:ext cx="3562746" cy="461665"/>
          </a:xfrm>
          <a:prstGeom prst="rect">
            <a:avLst/>
          </a:prstGeom>
          <a:noFill/>
        </p:spPr>
        <p:txBody>
          <a:bodyPr wrap="square" rtlCol="0">
            <a:spAutoFit/>
          </a:bodyPr>
          <a:lstStyle/>
          <a:p>
            <a:r>
              <a:rPr lang="nl-NL" sz="2400" dirty="0">
                <a:latin typeface="Open Sans" panose="020B0606030504020204" pitchFamily="34" charset="0"/>
              </a:rPr>
              <a:t>Gezonde leefomgeving</a:t>
            </a:r>
          </a:p>
        </p:txBody>
      </p:sp>
    </p:spTree>
    <p:extLst>
      <p:ext uri="{BB962C8B-B14F-4D97-AF65-F5344CB8AC3E}">
        <p14:creationId xmlns:p14="http://schemas.microsoft.com/office/powerpoint/2010/main" val="24987198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7EE657E9-8198-4271-823C-BB559093BC3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20361"/>
            <a:ext cx="12101689" cy="6817278"/>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Isabel Arends</a:t>
            </a:r>
          </a:p>
        </p:txBody>
      </p:sp>
      <p:sp>
        <p:nvSpPr>
          <p:cNvPr id="3" name="Tekstvak 2">
            <a:extLst>
              <a:ext uri="{FF2B5EF4-FFF2-40B4-BE49-F238E27FC236}">
                <a16:creationId xmlns:a16="http://schemas.microsoft.com/office/drawing/2014/main" id="{181C562B-0A24-4EBA-AC2A-A17ABBB729CD}"/>
              </a:ext>
            </a:extLst>
          </p:cNvPr>
          <p:cNvSpPr txBox="1"/>
          <p:nvPr/>
        </p:nvSpPr>
        <p:spPr>
          <a:xfrm>
            <a:off x="3872831" y="5074963"/>
            <a:ext cx="4446337" cy="461665"/>
          </a:xfrm>
          <a:prstGeom prst="rect">
            <a:avLst/>
          </a:prstGeom>
          <a:noFill/>
        </p:spPr>
        <p:txBody>
          <a:bodyPr wrap="square" rtlCol="0">
            <a:spAutoFit/>
          </a:bodyPr>
          <a:lstStyle/>
          <a:p>
            <a:pPr algn="ctr"/>
            <a:r>
              <a:rPr lang="nl-NL" sz="2400" dirty="0">
                <a:latin typeface="Open Sans" panose="020B0606030504020204" pitchFamily="34" charset="0"/>
              </a:rPr>
              <a:t>Scheikunde</a:t>
            </a:r>
          </a:p>
        </p:txBody>
      </p:sp>
      <p:pic>
        <p:nvPicPr>
          <p:cNvPr id="4098" name="Picture 2" descr="Isabel Arends new dean of the Faculty of Science - News - Universiteit  Utrecht">
            <a:extLst>
              <a:ext uri="{FF2B5EF4-FFF2-40B4-BE49-F238E27FC236}">
                <a16:creationId xmlns:a16="http://schemas.microsoft.com/office/drawing/2014/main" id="{38F0EE81-7925-4D45-A39B-F8A545F29D8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5954" b="33487"/>
          <a:stretch/>
        </p:blipFill>
        <p:spPr bwMode="auto">
          <a:xfrm>
            <a:off x="4296000" y="1783038"/>
            <a:ext cx="3600000" cy="3291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88257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3B54A9F5-8006-4679-99EE-84FE926E8B3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Folkert Asselbergs</a:t>
            </a:r>
          </a:p>
        </p:txBody>
      </p:sp>
      <p:pic>
        <p:nvPicPr>
          <p:cNvPr id="4" name="Afbeelding 3" descr="Afbeelding met person, persoon, staand, vasthouden&#10;&#10;Automatisch gegenereerde beschrijving">
            <a:extLst>
              <a:ext uri="{FF2B5EF4-FFF2-40B4-BE49-F238E27FC236}">
                <a16:creationId xmlns:a16="http://schemas.microsoft.com/office/drawing/2014/main" id="{0945C0B3-F39A-428E-876E-4310E9445F6D}"/>
              </a:ext>
            </a:extLst>
          </p:cNvPr>
          <p:cNvPicPr>
            <a:picLocks noChangeAspect="1"/>
          </p:cNvPicPr>
          <p:nvPr/>
        </p:nvPicPr>
        <p:blipFill rotWithShape="1">
          <a:blip r:embed="rId4">
            <a:extLst>
              <a:ext uri="{28A0092B-C50C-407E-A947-70E740481C1C}">
                <a14:useLocalDpi xmlns:a14="http://schemas.microsoft.com/office/drawing/2010/main" val="0"/>
              </a:ext>
            </a:extLst>
          </a:blip>
          <a:srcRect b="8033"/>
          <a:stretch/>
        </p:blipFill>
        <p:spPr>
          <a:xfrm>
            <a:off x="4662704" y="1448153"/>
            <a:ext cx="2866592" cy="3961694"/>
          </a:xfrm>
          <a:prstGeom prst="rect">
            <a:avLst/>
          </a:prstGeom>
        </p:spPr>
      </p:pic>
      <p:sp>
        <p:nvSpPr>
          <p:cNvPr id="3" name="Tekstvak 2">
            <a:extLst>
              <a:ext uri="{FF2B5EF4-FFF2-40B4-BE49-F238E27FC236}">
                <a16:creationId xmlns:a16="http://schemas.microsoft.com/office/drawing/2014/main" id="{CCDE4935-B67D-4476-9F44-1D28C39AC271}"/>
              </a:ext>
            </a:extLst>
          </p:cNvPr>
          <p:cNvSpPr txBox="1"/>
          <p:nvPr/>
        </p:nvSpPr>
        <p:spPr>
          <a:xfrm>
            <a:off x="3872831" y="5409847"/>
            <a:ext cx="4446337" cy="461665"/>
          </a:xfrm>
          <a:prstGeom prst="rect">
            <a:avLst/>
          </a:prstGeom>
          <a:noFill/>
        </p:spPr>
        <p:txBody>
          <a:bodyPr wrap="square" rtlCol="0">
            <a:spAutoFit/>
          </a:bodyPr>
          <a:lstStyle/>
          <a:p>
            <a:pPr algn="ctr"/>
            <a:r>
              <a:rPr lang="nl-NL" sz="2400" dirty="0">
                <a:latin typeface="Open Sans" panose="020B0606030504020204" pitchFamily="34" charset="0"/>
              </a:rPr>
              <a:t>DNA</a:t>
            </a:r>
          </a:p>
        </p:txBody>
      </p:sp>
    </p:spTree>
    <p:extLst>
      <p:ext uri="{BB962C8B-B14F-4D97-AF65-F5344CB8AC3E}">
        <p14:creationId xmlns:p14="http://schemas.microsoft.com/office/powerpoint/2010/main" val="37405135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A8867B2-A1A1-491A-AD4B-A67EE024426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8544" y="0"/>
            <a:ext cx="11826551" cy="6858000"/>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Joke Baas</a:t>
            </a:r>
          </a:p>
        </p:txBody>
      </p:sp>
      <p:pic>
        <p:nvPicPr>
          <p:cNvPr id="4" name="Afbeelding 3" descr="Afbeelding met gras, persoon, buiten, vrouw&#10;&#10;Automatisch gegenereerde beschrijving">
            <a:extLst>
              <a:ext uri="{FF2B5EF4-FFF2-40B4-BE49-F238E27FC236}">
                <a16:creationId xmlns:a16="http://schemas.microsoft.com/office/drawing/2014/main" id="{22EF59D8-E4D5-4A28-B0F6-EB27F2BA89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0000" y="1905000"/>
            <a:ext cx="4572000" cy="3048000"/>
          </a:xfrm>
          <a:prstGeom prst="rect">
            <a:avLst/>
          </a:prstGeom>
        </p:spPr>
      </p:pic>
      <p:sp>
        <p:nvSpPr>
          <p:cNvPr id="3" name="Tekstvak 2">
            <a:extLst>
              <a:ext uri="{FF2B5EF4-FFF2-40B4-BE49-F238E27FC236}">
                <a16:creationId xmlns:a16="http://schemas.microsoft.com/office/drawing/2014/main" id="{D1FC535E-4CFF-4905-BD02-BFB2686EF36F}"/>
              </a:ext>
            </a:extLst>
          </p:cNvPr>
          <p:cNvSpPr txBox="1"/>
          <p:nvPr/>
        </p:nvSpPr>
        <p:spPr>
          <a:xfrm>
            <a:off x="3872831" y="4953000"/>
            <a:ext cx="4446337" cy="461665"/>
          </a:xfrm>
          <a:prstGeom prst="rect">
            <a:avLst/>
          </a:prstGeom>
          <a:noFill/>
        </p:spPr>
        <p:txBody>
          <a:bodyPr wrap="square" rtlCol="0">
            <a:spAutoFit/>
          </a:bodyPr>
          <a:lstStyle/>
          <a:p>
            <a:pPr algn="ctr"/>
            <a:r>
              <a:rPr lang="nl-NL" sz="2400" dirty="0">
                <a:latin typeface="Open Sans" panose="020B0606030504020204" pitchFamily="34" charset="0"/>
              </a:rPr>
              <a:t>Angsten</a:t>
            </a:r>
          </a:p>
        </p:txBody>
      </p:sp>
    </p:spTree>
    <p:extLst>
      <p:ext uri="{BB962C8B-B14F-4D97-AF65-F5344CB8AC3E}">
        <p14:creationId xmlns:p14="http://schemas.microsoft.com/office/powerpoint/2010/main" val="25028520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D1B48482-6788-42E4-8E55-8FE27BD1294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Frank </a:t>
            </a:r>
            <a:r>
              <a:rPr lang="nl-NL" dirty="0" err="1"/>
              <a:t>Backx</a:t>
            </a:r>
            <a:endParaRPr lang="nl-NL" dirty="0"/>
          </a:p>
        </p:txBody>
      </p:sp>
      <p:pic>
        <p:nvPicPr>
          <p:cNvPr id="4" name="Afbeelding 3" descr="Afbeelding met person, persoon, dragen, stropdas&#10;&#10;Automatisch gegenereerde beschrijving">
            <a:extLst>
              <a:ext uri="{FF2B5EF4-FFF2-40B4-BE49-F238E27FC236}">
                <a16:creationId xmlns:a16="http://schemas.microsoft.com/office/drawing/2014/main" id="{F4A0300A-ADF0-4FD3-8935-728CE3BB78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96000" y="1629000"/>
            <a:ext cx="3600000" cy="3600000"/>
          </a:xfrm>
          <a:prstGeom prst="rect">
            <a:avLst/>
          </a:prstGeom>
        </p:spPr>
      </p:pic>
      <p:sp>
        <p:nvSpPr>
          <p:cNvPr id="3" name="Tekstvak 2">
            <a:extLst>
              <a:ext uri="{FF2B5EF4-FFF2-40B4-BE49-F238E27FC236}">
                <a16:creationId xmlns:a16="http://schemas.microsoft.com/office/drawing/2014/main" id="{FF2A8B8F-6AF1-4516-A3F2-D4BC1B96EDD9}"/>
              </a:ext>
            </a:extLst>
          </p:cNvPr>
          <p:cNvSpPr txBox="1"/>
          <p:nvPr/>
        </p:nvSpPr>
        <p:spPr>
          <a:xfrm>
            <a:off x="3861357" y="5229000"/>
            <a:ext cx="4446337" cy="461665"/>
          </a:xfrm>
          <a:prstGeom prst="rect">
            <a:avLst/>
          </a:prstGeom>
          <a:noFill/>
        </p:spPr>
        <p:txBody>
          <a:bodyPr wrap="square" rtlCol="0">
            <a:spAutoFit/>
          </a:bodyPr>
          <a:lstStyle/>
          <a:p>
            <a:pPr algn="ctr"/>
            <a:r>
              <a:rPr lang="nl-NL" sz="2400" dirty="0">
                <a:latin typeface="Open Sans" panose="020B0606030504020204" pitchFamily="34" charset="0"/>
              </a:rPr>
              <a:t>Sportblessures</a:t>
            </a:r>
          </a:p>
        </p:txBody>
      </p:sp>
    </p:spTree>
    <p:extLst>
      <p:ext uri="{BB962C8B-B14F-4D97-AF65-F5344CB8AC3E}">
        <p14:creationId xmlns:p14="http://schemas.microsoft.com/office/powerpoint/2010/main" val="18442055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40668EB7-09D5-4DC4-A40D-3AF7C854B8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Bart </a:t>
            </a:r>
            <a:r>
              <a:rPr lang="nl-NL" dirty="0" err="1"/>
              <a:t>Besamusca</a:t>
            </a:r>
            <a:endParaRPr lang="nl-NL" dirty="0"/>
          </a:p>
        </p:txBody>
      </p:sp>
      <p:sp>
        <p:nvSpPr>
          <p:cNvPr id="3" name="Tekstvak 2">
            <a:extLst>
              <a:ext uri="{FF2B5EF4-FFF2-40B4-BE49-F238E27FC236}">
                <a16:creationId xmlns:a16="http://schemas.microsoft.com/office/drawing/2014/main" id="{DD65DF59-6856-4A94-B3D1-1A204AF73027}"/>
              </a:ext>
            </a:extLst>
          </p:cNvPr>
          <p:cNvSpPr txBox="1"/>
          <p:nvPr/>
        </p:nvSpPr>
        <p:spPr>
          <a:xfrm>
            <a:off x="3872831" y="5214853"/>
            <a:ext cx="4446337" cy="461665"/>
          </a:xfrm>
          <a:prstGeom prst="rect">
            <a:avLst/>
          </a:prstGeom>
          <a:noFill/>
        </p:spPr>
        <p:txBody>
          <a:bodyPr wrap="square" rtlCol="0">
            <a:spAutoFit/>
          </a:bodyPr>
          <a:lstStyle/>
          <a:p>
            <a:pPr algn="ctr"/>
            <a:r>
              <a:rPr lang="nl-NL" sz="2400" dirty="0">
                <a:latin typeface="Open Sans" panose="020B0606030504020204" pitchFamily="34" charset="0"/>
              </a:rPr>
              <a:t>Boeken uit de middeleeuwen</a:t>
            </a:r>
          </a:p>
        </p:txBody>
      </p:sp>
      <p:pic>
        <p:nvPicPr>
          <p:cNvPr id="1026" name="Picture 2" descr="Oratie Bart Besamusca: Boeken uit Brugge - Actueel - Universiteit Utrecht">
            <a:extLst>
              <a:ext uri="{FF2B5EF4-FFF2-40B4-BE49-F238E27FC236}">
                <a16:creationId xmlns:a16="http://schemas.microsoft.com/office/drawing/2014/main" id="{6E878E56-524C-4B01-8518-C3C61C0552D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96000" y="1640689"/>
            <a:ext cx="5400000" cy="35766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66799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531CD915-4A19-40C4-A686-6CE81F58FF2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20361"/>
            <a:ext cx="12101689" cy="6817278"/>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Rob de Boer</a:t>
            </a:r>
          </a:p>
        </p:txBody>
      </p:sp>
      <p:pic>
        <p:nvPicPr>
          <p:cNvPr id="4" name="Afbeelding 3" descr="Afbeelding met persoon, binnen, person, stropdas&#10;&#10;Automatisch gegenereerde beschrijving">
            <a:extLst>
              <a:ext uri="{FF2B5EF4-FFF2-40B4-BE49-F238E27FC236}">
                <a16:creationId xmlns:a16="http://schemas.microsoft.com/office/drawing/2014/main" id="{C937C3A1-851F-4666-B92E-AD4BE38243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96000" y="1110082"/>
            <a:ext cx="3600000" cy="4637837"/>
          </a:xfrm>
          <a:prstGeom prst="rect">
            <a:avLst/>
          </a:prstGeom>
        </p:spPr>
      </p:pic>
      <p:sp>
        <p:nvSpPr>
          <p:cNvPr id="3" name="Tekstvak 2">
            <a:extLst>
              <a:ext uri="{FF2B5EF4-FFF2-40B4-BE49-F238E27FC236}">
                <a16:creationId xmlns:a16="http://schemas.microsoft.com/office/drawing/2014/main" id="{9275CE13-161A-49C8-BF29-3F4E7D65FBDA}"/>
              </a:ext>
            </a:extLst>
          </p:cNvPr>
          <p:cNvSpPr txBox="1"/>
          <p:nvPr/>
        </p:nvSpPr>
        <p:spPr>
          <a:xfrm>
            <a:off x="3827675" y="5747918"/>
            <a:ext cx="4446337" cy="461665"/>
          </a:xfrm>
          <a:prstGeom prst="rect">
            <a:avLst/>
          </a:prstGeom>
          <a:noFill/>
        </p:spPr>
        <p:txBody>
          <a:bodyPr wrap="square" rtlCol="0">
            <a:spAutoFit/>
          </a:bodyPr>
          <a:lstStyle/>
          <a:p>
            <a:pPr algn="ctr"/>
            <a:r>
              <a:rPr lang="nl-NL" sz="2400" dirty="0">
                <a:latin typeface="Open Sans" panose="020B0606030504020204" pitchFamily="34" charset="0"/>
              </a:rPr>
              <a:t>Immuunsysteem</a:t>
            </a:r>
          </a:p>
        </p:txBody>
      </p:sp>
    </p:spTree>
    <p:extLst>
      <p:ext uri="{BB962C8B-B14F-4D97-AF65-F5344CB8AC3E}">
        <p14:creationId xmlns:p14="http://schemas.microsoft.com/office/powerpoint/2010/main" val="16973789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0DF61BE3-F2DB-4330-B4BC-7A2E4A42DE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8544" y="0"/>
            <a:ext cx="11826551" cy="6858000"/>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Rolf Boelens</a:t>
            </a:r>
          </a:p>
        </p:txBody>
      </p:sp>
      <p:sp>
        <p:nvSpPr>
          <p:cNvPr id="3" name="Tekstvak 2">
            <a:extLst>
              <a:ext uri="{FF2B5EF4-FFF2-40B4-BE49-F238E27FC236}">
                <a16:creationId xmlns:a16="http://schemas.microsoft.com/office/drawing/2014/main" id="{357985A0-3360-42B9-A922-2F1A60C61411}"/>
              </a:ext>
            </a:extLst>
          </p:cNvPr>
          <p:cNvSpPr txBox="1"/>
          <p:nvPr/>
        </p:nvSpPr>
        <p:spPr>
          <a:xfrm>
            <a:off x="3828650" y="5229000"/>
            <a:ext cx="4446337" cy="461665"/>
          </a:xfrm>
          <a:prstGeom prst="rect">
            <a:avLst/>
          </a:prstGeom>
          <a:noFill/>
        </p:spPr>
        <p:txBody>
          <a:bodyPr wrap="square" rtlCol="0">
            <a:spAutoFit/>
          </a:bodyPr>
          <a:lstStyle/>
          <a:p>
            <a:pPr algn="ctr"/>
            <a:r>
              <a:rPr lang="nl-NL" sz="2400" dirty="0">
                <a:latin typeface="Open Sans" panose="020B0606030504020204" pitchFamily="34" charset="0"/>
              </a:rPr>
              <a:t>Stoffen in het lichaam</a:t>
            </a:r>
          </a:p>
        </p:txBody>
      </p:sp>
      <p:pic>
        <p:nvPicPr>
          <p:cNvPr id="2050" name="Picture 2" descr="Departments » UU/SONNMRLSF (Utrecht, The Netherlands)">
            <a:extLst>
              <a:ext uri="{FF2B5EF4-FFF2-40B4-BE49-F238E27FC236}">
                <a16:creationId xmlns:a16="http://schemas.microsoft.com/office/drawing/2014/main" id="{7DBE157D-5695-49DB-946E-1E557426FA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96000" y="1629000"/>
            <a:ext cx="3600000" cy="360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99380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FC7CB83D-C199-434C-84B2-863BA6569BF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Paul </a:t>
            </a:r>
            <a:r>
              <a:rPr lang="nl-NL" dirty="0" err="1"/>
              <a:t>Boselie</a:t>
            </a:r>
            <a:endParaRPr lang="nl-NL" dirty="0"/>
          </a:p>
        </p:txBody>
      </p:sp>
      <p:pic>
        <p:nvPicPr>
          <p:cNvPr id="4" name="Afbeelding 3" descr="Afbeelding met persoon, gebouw, person, buiten&#10;&#10;Automatisch gegenereerde beschrijving">
            <a:extLst>
              <a:ext uri="{FF2B5EF4-FFF2-40B4-BE49-F238E27FC236}">
                <a16:creationId xmlns:a16="http://schemas.microsoft.com/office/drawing/2014/main" id="{1A25B240-B8B2-4076-AFE4-9BDA2F3729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0000" y="2229000"/>
            <a:ext cx="3600000" cy="2400000"/>
          </a:xfrm>
          <a:prstGeom prst="rect">
            <a:avLst/>
          </a:prstGeom>
        </p:spPr>
      </p:pic>
      <p:sp>
        <p:nvSpPr>
          <p:cNvPr id="3" name="Tekstvak 2">
            <a:extLst>
              <a:ext uri="{FF2B5EF4-FFF2-40B4-BE49-F238E27FC236}">
                <a16:creationId xmlns:a16="http://schemas.microsoft.com/office/drawing/2014/main" id="{9AFDE32D-D148-409D-9598-F7B012D7F6AD}"/>
              </a:ext>
            </a:extLst>
          </p:cNvPr>
          <p:cNvSpPr txBox="1"/>
          <p:nvPr/>
        </p:nvSpPr>
        <p:spPr>
          <a:xfrm>
            <a:off x="3737770" y="4629000"/>
            <a:ext cx="3744460" cy="830997"/>
          </a:xfrm>
          <a:prstGeom prst="rect">
            <a:avLst/>
          </a:prstGeom>
          <a:noFill/>
        </p:spPr>
        <p:txBody>
          <a:bodyPr wrap="square" rtlCol="0">
            <a:spAutoFit/>
          </a:bodyPr>
          <a:lstStyle/>
          <a:p>
            <a:pPr algn="ctr"/>
            <a:r>
              <a:rPr lang="nl-NL" sz="2400" dirty="0">
                <a:latin typeface="Open Sans" panose="020B0606030504020204" pitchFamily="34" charset="0"/>
              </a:rPr>
              <a:t>Hoe zorg je als baas goed voor je personeel?</a:t>
            </a:r>
          </a:p>
        </p:txBody>
      </p:sp>
    </p:spTree>
    <p:extLst>
      <p:ext uri="{BB962C8B-B14F-4D97-AF65-F5344CB8AC3E}">
        <p14:creationId xmlns:p14="http://schemas.microsoft.com/office/powerpoint/2010/main" val="23489966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56FC286C-7CA9-4C45-B021-839C400240F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8544" y="0"/>
            <a:ext cx="11826551" cy="6858000"/>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Maarten van Bottenburg</a:t>
            </a:r>
          </a:p>
        </p:txBody>
      </p:sp>
      <p:sp>
        <p:nvSpPr>
          <p:cNvPr id="3" name="Tekstvak 2">
            <a:extLst>
              <a:ext uri="{FF2B5EF4-FFF2-40B4-BE49-F238E27FC236}">
                <a16:creationId xmlns:a16="http://schemas.microsoft.com/office/drawing/2014/main" id="{7ECBA0E6-5FF1-4C97-9003-AFFA2B7404F2}"/>
              </a:ext>
            </a:extLst>
          </p:cNvPr>
          <p:cNvSpPr txBox="1"/>
          <p:nvPr/>
        </p:nvSpPr>
        <p:spPr>
          <a:xfrm>
            <a:off x="3828650" y="5380701"/>
            <a:ext cx="4446337" cy="461665"/>
          </a:xfrm>
          <a:prstGeom prst="rect">
            <a:avLst/>
          </a:prstGeom>
          <a:noFill/>
        </p:spPr>
        <p:txBody>
          <a:bodyPr wrap="square" rtlCol="0">
            <a:spAutoFit/>
          </a:bodyPr>
          <a:lstStyle/>
          <a:p>
            <a:pPr algn="ctr"/>
            <a:r>
              <a:rPr lang="nl-NL" sz="2400" dirty="0">
                <a:latin typeface="Open Sans" panose="020B0606030504020204" pitchFamily="34" charset="0"/>
              </a:rPr>
              <a:t>Sporten</a:t>
            </a:r>
          </a:p>
        </p:txBody>
      </p:sp>
      <p:pic>
        <p:nvPicPr>
          <p:cNvPr id="3074" name="Picture 2" descr="Maarten Van Bottenburg | Welcome to SPLISS">
            <a:extLst>
              <a:ext uri="{FF2B5EF4-FFF2-40B4-BE49-F238E27FC236}">
                <a16:creationId xmlns:a16="http://schemas.microsoft.com/office/drawing/2014/main" id="{6400A44B-6F19-4E09-8EAA-B8AEF76A1AE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0069" b="7932"/>
          <a:stretch/>
        </p:blipFill>
        <p:spPr bwMode="auto">
          <a:xfrm>
            <a:off x="4296000" y="1485713"/>
            <a:ext cx="3600000" cy="3886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14726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BC47CF51-9105-4D9A-B9FF-AC81409B69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Marcel Bouvy</a:t>
            </a:r>
          </a:p>
        </p:txBody>
      </p:sp>
      <p:pic>
        <p:nvPicPr>
          <p:cNvPr id="4" name="Afbeelding 3" descr="Afbeelding met persoon, person, binnen, kleding&#10;&#10;Automatisch gegenereerde beschrijving">
            <a:extLst>
              <a:ext uri="{FF2B5EF4-FFF2-40B4-BE49-F238E27FC236}">
                <a16:creationId xmlns:a16="http://schemas.microsoft.com/office/drawing/2014/main" id="{6F3AC5C5-EAA5-40E4-BE23-2E46091DBC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6000" y="1629000"/>
            <a:ext cx="5400000" cy="3600000"/>
          </a:xfrm>
          <a:prstGeom prst="rect">
            <a:avLst/>
          </a:prstGeom>
        </p:spPr>
      </p:pic>
      <p:sp>
        <p:nvSpPr>
          <p:cNvPr id="3" name="Tekstvak 2">
            <a:extLst>
              <a:ext uri="{FF2B5EF4-FFF2-40B4-BE49-F238E27FC236}">
                <a16:creationId xmlns:a16="http://schemas.microsoft.com/office/drawing/2014/main" id="{0F1D24D7-6A4E-4D65-B312-56C9D624989D}"/>
              </a:ext>
            </a:extLst>
          </p:cNvPr>
          <p:cNvSpPr txBox="1"/>
          <p:nvPr/>
        </p:nvSpPr>
        <p:spPr>
          <a:xfrm>
            <a:off x="3861357" y="5229000"/>
            <a:ext cx="4446337" cy="461665"/>
          </a:xfrm>
          <a:prstGeom prst="rect">
            <a:avLst/>
          </a:prstGeom>
          <a:noFill/>
        </p:spPr>
        <p:txBody>
          <a:bodyPr wrap="square" rtlCol="0">
            <a:spAutoFit/>
          </a:bodyPr>
          <a:lstStyle/>
          <a:p>
            <a:pPr algn="ctr"/>
            <a:r>
              <a:rPr lang="nl-NL" sz="2400" dirty="0">
                <a:latin typeface="Open Sans" panose="020B0606030504020204" pitchFamily="34" charset="0"/>
              </a:rPr>
              <a:t>Medicijnen</a:t>
            </a:r>
          </a:p>
        </p:txBody>
      </p:sp>
    </p:spTree>
    <p:extLst>
      <p:ext uri="{BB962C8B-B14F-4D97-AF65-F5344CB8AC3E}">
        <p14:creationId xmlns:p14="http://schemas.microsoft.com/office/powerpoint/2010/main" val="10229656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6AFEC67C-6F0A-4C5E-856D-150A09542B7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latin typeface="KG Always A Good Time" panose="02000505000000020003" pitchFamily="2" charset="0"/>
              </a:rPr>
              <a:t>Anne-Marie Korte</a:t>
            </a:r>
          </a:p>
        </p:txBody>
      </p:sp>
      <p:sp>
        <p:nvSpPr>
          <p:cNvPr id="3" name="Tekstvak 2">
            <a:extLst>
              <a:ext uri="{FF2B5EF4-FFF2-40B4-BE49-F238E27FC236}">
                <a16:creationId xmlns:a16="http://schemas.microsoft.com/office/drawing/2014/main" id="{E6B81FCD-9FA7-4D37-A7DC-0BC7F3710986}"/>
              </a:ext>
            </a:extLst>
          </p:cNvPr>
          <p:cNvSpPr txBox="1"/>
          <p:nvPr/>
        </p:nvSpPr>
        <p:spPr>
          <a:xfrm>
            <a:off x="4515852" y="5456492"/>
            <a:ext cx="3160295" cy="461665"/>
          </a:xfrm>
          <a:prstGeom prst="rect">
            <a:avLst/>
          </a:prstGeom>
          <a:noFill/>
        </p:spPr>
        <p:txBody>
          <a:bodyPr wrap="square" rtlCol="0">
            <a:spAutoFit/>
          </a:bodyPr>
          <a:lstStyle/>
          <a:p>
            <a:pPr algn="ctr"/>
            <a:r>
              <a:rPr lang="nl-NL" sz="2400" dirty="0">
                <a:latin typeface="Open Sans" panose="020B0606030504020204" pitchFamily="34" charset="0"/>
              </a:rPr>
              <a:t>Wonderverhalen</a:t>
            </a:r>
          </a:p>
        </p:txBody>
      </p:sp>
      <p:pic>
        <p:nvPicPr>
          <p:cNvPr id="1026" name="Picture 2">
            <a:extLst>
              <a:ext uri="{FF2B5EF4-FFF2-40B4-BE49-F238E27FC236}">
                <a16:creationId xmlns:a16="http://schemas.microsoft.com/office/drawing/2014/main" id="{3E601AAD-037A-4F9D-9F72-9346BF04FC1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9445" r="15625"/>
          <a:stretch/>
        </p:blipFill>
        <p:spPr bwMode="auto">
          <a:xfrm>
            <a:off x="3396000" y="1401508"/>
            <a:ext cx="5400000" cy="40549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21092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85B86A84-48A7-4BA9-B75E-6024F215808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20361"/>
            <a:ext cx="12101689" cy="6817278"/>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err="1"/>
              <a:t>Annelien</a:t>
            </a:r>
            <a:r>
              <a:rPr lang="nl-NL" dirty="0"/>
              <a:t> </a:t>
            </a:r>
            <a:r>
              <a:rPr lang="nl-NL" dirty="0" err="1"/>
              <a:t>Bredenoord</a:t>
            </a:r>
            <a:endParaRPr lang="nl-NL" dirty="0"/>
          </a:p>
        </p:txBody>
      </p:sp>
      <p:pic>
        <p:nvPicPr>
          <p:cNvPr id="4" name="Afbeelding 3" descr="Afbeelding met gebouw, buiten, persoon, vrouw&#10;&#10;Automatisch gegenereerde beschrijving">
            <a:extLst>
              <a:ext uri="{FF2B5EF4-FFF2-40B4-BE49-F238E27FC236}">
                <a16:creationId xmlns:a16="http://schemas.microsoft.com/office/drawing/2014/main" id="{72823269-B411-4401-A21B-981160E3EF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6000" y="1759909"/>
            <a:ext cx="5400000" cy="3338182"/>
          </a:xfrm>
          <a:prstGeom prst="rect">
            <a:avLst/>
          </a:prstGeom>
        </p:spPr>
      </p:pic>
      <p:sp>
        <p:nvSpPr>
          <p:cNvPr id="3" name="Tekstvak 2">
            <a:extLst>
              <a:ext uri="{FF2B5EF4-FFF2-40B4-BE49-F238E27FC236}">
                <a16:creationId xmlns:a16="http://schemas.microsoft.com/office/drawing/2014/main" id="{6B680A66-6657-4DD4-B4E8-CD4707CD481F}"/>
              </a:ext>
            </a:extLst>
          </p:cNvPr>
          <p:cNvSpPr txBox="1"/>
          <p:nvPr/>
        </p:nvSpPr>
        <p:spPr>
          <a:xfrm>
            <a:off x="3893549" y="5098091"/>
            <a:ext cx="4314590" cy="830997"/>
          </a:xfrm>
          <a:prstGeom prst="rect">
            <a:avLst/>
          </a:prstGeom>
          <a:noFill/>
        </p:spPr>
        <p:txBody>
          <a:bodyPr wrap="square" rtlCol="0">
            <a:spAutoFit/>
          </a:bodyPr>
          <a:lstStyle/>
          <a:p>
            <a:pPr algn="ctr"/>
            <a:r>
              <a:rPr lang="nl-NL" sz="2400" dirty="0">
                <a:latin typeface="Open Sans" panose="020B0606030504020204" pitchFamily="34" charset="0"/>
              </a:rPr>
              <a:t>Wat is wel goed en niet goed om te doen in de zorg? </a:t>
            </a:r>
          </a:p>
        </p:txBody>
      </p:sp>
    </p:spTree>
    <p:extLst>
      <p:ext uri="{BB962C8B-B14F-4D97-AF65-F5344CB8AC3E}">
        <p14:creationId xmlns:p14="http://schemas.microsoft.com/office/powerpoint/2010/main" val="8567993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7BB8F565-8466-472E-80E9-268C9547D40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Jan </a:t>
            </a:r>
            <a:r>
              <a:rPr lang="nl-NL" dirty="0" err="1"/>
              <a:t>Broersen</a:t>
            </a:r>
            <a:endParaRPr lang="nl-NL" dirty="0"/>
          </a:p>
        </p:txBody>
      </p:sp>
      <p:pic>
        <p:nvPicPr>
          <p:cNvPr id="4" name="Afbeelding 3" descr="Afbeelding met gebouw, buiten, persoon, trottoir&#10;&#10;Automatisch gegenereerde beschrijving">
            <a:extLst>
              <a:ext uri="{FF2B5EF4-FFF2-40B4-BE49-F238E27FC236}">
                <a16:creationId xmlns:a16="http://schemas.microsoft.com/office/drawing/2014/main" id="{AB3D039F-59AC-4372-88B9-54C2D1BB77E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6000" y="1640689"/>
            <a:ext cx="5400000" cy="3576623"/>
          </a:xfrm>
          <a:prstGeom prst="rect">
            <a:avLst/>
          </a:prstGeom>
        </p:spPr>
      </p:pic>
      <p:sp>
        <p:nvSpPr>
          <p:cNvPr id="3" name="Tekstvak 2">
            <a:extLst>
              <a:ext uri="{FF2B5EF4-FFF2-40B4-BE49-F238E27FC236}">
                <a16:creationId xmlns:a16="http://schemas.microsoft.com/office/drawing/2014/main" id="{9B05CF26-B77B-43D6-B855-FB604F5866FC}"/>
              </a:ext>
            </a:extLst>
          </p:cNvPr>
          <p:cNvSpPr txBox="1"/>
          <p:nvPr/>
        </p:nvSpPr>
        <p:spPr>
          <a:xfrm>
            <a:off x="3872831" y="5217311"/>
            <a:ext cx="4446337" cy="461665"/>
          </a:xfrm>
          <a:prstGeom prst="rect">
            <a:avLst/>
          </a:prstGeom>
          <a:noFill/>
        </p:spPr>
        <p:txBody>
          <a:bodyPr wrap="square" rtlCol="0">
            <a:spAutoFit/>
          </a:bodyPr>
          <a:lstStyle/>
          <a:p>
            <a:pPr algn="ctr"/>
            <a:r>
              <a:rPr lang="nl-NL" sz="2400" dirty="0">
                <a:latin typeface="Open Sans" panose="020B0606030504020204" pitchFamily="34" charset="0"/>
              </a:rPr>
              <a:t>Computers</a:t>
            </a:r>
          </a:p>
        </p:txBody>
      </p:sp>
    </p:spTree>
    <p:extLst>
      <p:ext uri="{BB962C8B-B14F-4D97-AF65-F5344CB8AC3E}">
        <p14:creationId xmlns:p14="http://schemas.microsoft.com/office/powerpoint/2010/main" val="16210947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1DF7A852-D81C-48CC-8C22-3B651B7578F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8544" y="0"/>
            <a:ext cx="11826551" cy="6858000"/>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Pieter </a:t>
            </a:r>
            <a:r>
              <a:rPr lang="nl-NL" dirty="0" err="1"/>
              <a:t>Bruijnincx</a:t>
            </a:r>
            <a:endParaRPr lang="nl-NL" dirty="0"/>
          </a:p>
        </p:txBody>
      </p:sp>
      <p:pic>
        <p:nvPicPr>
          <p:cNvPr id="4" name="Afbeelding 3" descr="Afbeelding met persoon, binnen, person, kast&#10;&#10;Automatisch gegenereerde beschrijving">
            <a:extLst>
              <a:ext uri="{FF2B5EF4-FFF2-40B4-BE49-F238E27FC236}">
                <a16:creationId xmlns:a16="http://schemas.microsoft.com/office/drawing/2014/main" id="{67A9B4CF-A3EB-488C-A5B3-935BEDB457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6000" y="1629000"/>
            <a:ext cx="5400000" cy="3600000"/>
          </a:xfrm>
          <a:prstGeom prst="rect">
            <a:avLst/>
          </a:prstGeom>
        </p:spPr>
      </p:pic>
      <p:sp>
        <p:nvSpPr>
          <p:cNvPr id="3" name="Tekstvak 2">
            <a:extLst>
              <a:ext uri="{FF2B5EF4-FFF2-40B4-BE49-F238E27FC236}">
                <a16:creationId xmlns:a16="http://schemas.microsoft.com/office/drawing/2014/main" id="{8999E057-39AE-44EE-A274-E79381E79127}"/>
              </a:ext>
            </a:extLst>
          </p:cNvPr>
          <p:cNvSpPr txBox="1"/>
          <p:nvPr/>
        </p:nvSpPr>
        <p:spPr>
          <a:xfrm>
            <a:off x="3872831" y="5229000"/>
            <a:ext cx="4446337" cy="461665"/>
          </a:xfrm>
          <a:prstGeom prst="rect">
            <a:avLst/>
          </a:prstGeom>
          <a:noFill/>
        </p:spPr>
        <p:txBody>
          <a:bodyPr wrap="square" rtlCol="0">
            <a:spAutoFit/>
          </a:bodyPr>
          <a:lstStyle/>
          <a:p>
            <a:pPr algn="ctr"/>
            <a:r>
              <a:rPr lang="nl-NL" sz="2400" dirty="0">
                <a:latin typeface="Open Sans" panose="020B0606030504020204" pitchFamily="34" charset="0"/>
              </a:rPr>
              <a:t>Duurzame scheikunde</a:t>
            </a:r>
          </a:p>
        </p:txBody>
      </p:sp>
    </p:spTree>
    <p:extLst>
      <p:ext uri="{BB962C8B-B14F-4D97-AF65-F5344CB8AC3E}">
        <p14:creationId xmlns:p14="http://schemas.microsoft.com/office/powerpoint/2010/main" val="14085919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F1C70C36-CF17-4C35-B7D9-3EE570A5E4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Antoine </a:t>
            </a:r>
            <a:r>
              <a:rPr lang="nl-NL" dirty="0" err="1"/>
              <a:t>Buyse</a:t>
            </a:r>
            <a:endParaRPr lang="nl-NL" dirty="0"/>
          </a:p>
        </p:txBody>
      </p:sp>
      <p:sp>
        <p:nvSpPr>
          <p:cNvPr id="3" name="Tekstvak 2">
            <a:extLst>
              <a:ext uri="{FF2B5EF4-FFF2-40B4-BE49-F238E27FC236}">
                <a16:creationId xmlns:a16="http://schemas.microsoft.com/office/drawing/2014/main" id="{0C5A36C5-25CB-474B-AB40-616F4BE65056}"/>
              </a:ext>
            </a:extLst>
          </p:cNvPr>
          <p:cNvSpPr txBox="1"/>
          <p:nvPr/>
        </p:nvSpPr>
        <p:spPr>
          <a:xfrm>
            <a:off x="3861357" y="5613545"/>
            <a:ext cx="4446337" cy="461665"/>
          </a:xfrm>
          <a:prstGeom prst="rect">
            <a:avLst/>
          </a:prstGeom>
          <a:noFill/>
        </p:spPr>
        <p:txBody>
          <a:bodyPr wrap="square" rtlCol="0">
            <a:spAutoFit/>
          </a:bodyPr>
          <a:lstStyle/>
          <a:p>
            <a:pPr algn="ctr"/>
            <a:r>
              <a:rPr lang="nl-NL" sz="2400" dirty="0">
                <a:latin typeface="Open Sans" panose="020B0606030504020204" pitchFamily="34" charset="0"/>
              </a:rPr>
              <a:t>Mensenrechten</a:t>
            </a:r>
          </a:p>
        </p:txBody>
      </p:sp>
      <p:pic>
        <p:nvPicPr>
          <p:cNvPr id="6146" name="Picture 2" descr="Buyse, Prof. dr. A.C. (Antoine) —">
            <a:extLst>
              <a:ext uri="{FF2B5EF4-FFF2-40B4-BE49-F238E27FC236}">
                <a16:creationId xmlns:a16="http://schemas.microsoft.com/office/drawing/2014/main" id="{9487A939-0E96-4580-BD3E-8C4E8C3CEA9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96000" y="1244455"/>
            <a:ext cx="3600000" cy="43690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004745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FD6F6226-DCAE-4C7F-A0F5-C8098D908E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8544" y="0"/>
            <a:ext cx="11826551" cy="6858000"/>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Olle ten Cate</a:t>
            </a:r>
          </a:p>
        </p:txBody>
      </p:sp>
      <p:pic>
        <p:nvPicPr>
          <p:cNvPr id="4" name="Afbeelding 3" descr="Afbeelding met persoon, person, kostuum, gebouw&#10;&#10;Automatisch gegenereerde beschrijving">
            <a:extLst>
              <a:ext uri="{FF2B5EF4-FFF2-40B4-BE49-F238E27FC236}">
                <a16:creationId xmlns:a16="http://schemas.microsoft.com/office/drawing/2014/main" id="{FF0AEA11-DB5B-4839-A962-416398346A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96000" y="1353402"/>
            <a:ext cx="3600000" cy="4151196"/>
          </a:xfrm>
          <a:prstGeom prst="rect">
            <a:avLst/>
          </a:prstGeom>
        </p:spPr>
      </p:pic>
      <p:sp>
        <p:nvSpPr>
          <p:cNvPr id="3" name="Tekstvak 2">
            <a:extLst>
              <a:ext uri="{FF2B5EF4-FFF2-40B4-BE49-F238E27FC236}">
                <a16:creationId xmlns:a16="http://schemas.microsoft.com/office/drawing/2014/main" id="{C410E88F-C139-4E55-A48F-1ADE28DB888A}"/>
              </a:ext>
            </a:extLst>
          </p:cNvPr>
          <p:cNvSpPr txBox="1"/>
          <p:nvPr/>
        </p:nvSpPr>
        <p:spPr>
          <a:xfrm>
            <a:off x="3872831" y="5513968"/>
            <a:ext cx="4446337" cy="461665"/>
          </a:xfrm>
          <a:prstGeom prst="rect">
            <a:avLst/>
          </a:prstGeom>
          <a:noFill/>
        </p:spPr>
        <p:txBody>
          <a:bodyPr wrap="square" rtlCol="0">
            <a:spAutoFit/>
          </a:bodyPr>
          <a:lstStyle/>
          <a:p>
            <a:pPr algn="ctr"/>
            <a:r>
              <a:rPr lang="nl-NL" sz="2400" dirty="0">
                <a:latin typeface="Open Sans" panose="020B0606030504020204" pitchFamily="34" charset="0"/>
              </a:rPr>
              <a:t>Dokters in de klas</a:t>
            </a:r>
          </a:p>
        </p:txBody>
      </p:sp>
    </p:spTree>
    <p:extLst>
      <p:ext uri="{BB962C8B-B14F-4D97-AF65-F5344CB8AC3E}">
        <p14:creationId xmlns:p14="http://schemas.microsoft.com/office/powerpoint/2010/main" val="39776767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D38188EC-038F-4582-841B-D841DF1C7E5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20361"/>
            <a:ext cx="12101689" cy="6817278"/>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Peter Coopmans</a:t>
            </a:r>
          </a:p>
        </p:txBody>
      </p:sp>
      <p:pic>
        <p:nvPicPr>
          <p:cNvPr id="4" name="Afbeelding 3" descr="Afbeelding met persoon, person, binnen, foto&#10;&#10;Automatisch gegenereerde beschrijving">
            <a:extLst>
              <a:ext uri="{FF2B5EF4-FFF2-40B4-BE49-F238E27FC236}">
                <a16:creationId xmlns:a16="http://schemas.microsoft.com/office/drawing/2014/main" id="{45789BD9-96CD-4A15-9F89-DC3306B5707E}"/>
              </a:ext>
            </a:extLst>
          </p:cNvPr>
          <p:cNvPicPr>
            <a:picLocks noChangeAspect="1"/>
          </p:cNvPicPr>
          <p:nvPr/>
        </p:nvPicPr>
        <p:blipFill rotWithShape="1">
          <a:blip r:embed="rId4">
            <a:extLst>
              <a:ext uri="{28A0092B-C50C-407E-A947-70E740481C1C}">
                <a14:useLocalDpi xmlns:a14="http://schemas.microsoft.com/office/drawing/2010/main" val="0"/>
              </a:ext>
            </a:extLst>
          </a:blip>
          <a:srcRect t="5639"/>
          <a:stretch/>
        </p:blipFill>
        <p:spPr>
          <a:xfrm>
            <a:off x="4296000" y="1251446"/>
            <a:ext cx="3600000" cy="4355109"/>
          </a:xfrm>
          <a:prstGeom prst="rect">
            <a:avLst/>
          </a:prstGeom>
        </p:spPr>
      </p:pic>
      <p:sp>
        <p:nvSpPr>
          <p:cNvPr id="3" name="Tekstvak 2">
            <a:extLst>
              <a:ext uri="{FF2B5EF4-FFF2-40B4-BE49-F238E27FC236}">
                <a16:creationId xmlns:a16="http://schemas.microsoft.com/office/drawing/2014/main" id="{1D780903-2411-44BC-A8CE-6265D40C63D3}"/>
              </a:ext>
            </a:extLst>
          </p:cNvPr>
          <p:cNvSpPr txBox="1"/>
          <p:nvPr/>
        </p:nvSpPr>
        <p:spPr>
          <a:xfrm>
            <a:off x="3872831" y="5638624"/>
            <a:ext cx="4446337" cy="461665"/>
          </a:xfrm>
          <a:prstGeom prst="rect">
            <a:avLst/>
          </a:prstGeom>
          <a:noFill/>
        </p:spPr>
        <p:txBody>
          <a:bodyPr wrap="square" rtlCol="0">
            <a:spAutoFit/>
          </a:bodyPr>
          <a:lstStyle/>
          <a:p>
            <a:pPr algn="ctr"/>
            <a:r>
              <a:rPr lang="nl-NL" sz="2400" dirty="0">
                <a:latin typeface="Open Sans" panose="020B0606030504020204" pitchFamily="34" charset="0"/>
              </a:rPr>
              <a:t>Nieuwe talen leren</a:t>
            </a:r>
          </a:p>
        </p:txBody>
      </p:sp>
    </p:spTree>
    <p:extLst>
      <p:ext uri="{BB962C8B-B14F-4D97-AF65-F5344CB8AC3E}">
        <p14:creationId xmlns:p14="http://schemas.microsoft.com/office/powerpoint/2010/main" val="757661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E28FFDAA-46C7-4FA5-A31B-1BD81FBB4C9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Edwin </a:t>
            </a:r>
            <a:r>
              <a:rPr lang="nl-NL" dirty="0" err="1"/>
              <a:t>Cuppen</a:t>
            </a:r>
            <a:endParaRPr lang="nl-NL" dirty="0"/>
          </a:p>
        </p:txBody>
      </p:sp>
      <p:pic>
        <p:nvPicPr>
          <p:cNvPr id="4" name="Afbeelding 3" descr="Afbeelding met persoon, person, gebouw, staand&#10;&#10;Automatisch gegenereerde beschrijving">
            <a:extLst>
              <a:ext uri="{FF2B5EF4-FFF2-40B4-BE49-F238E27FC236}">
                <a16:creationId xmlns:a16="http://schemas.microsoft.com/office/drawing/2014/main" id="{CA074C3B-5A80-4C28-9ACD-E22A71EB0926}"/>
              </a:ext>
            </a:extLst>
          </p:cNvPr>
          <p:cNvPicPr>
            <a:picLocks noChangeAspect="1"/>
          </p:cNvPicPr>
          <p:nvPr/>
        </p:nvPicPr>
        <p:blipFill rotWithShape="1">
          <a:blip r:embed="rId4">
            <a:extLst>
              <a:ext uri="{28A0092B-C50C-407E-A947-70E740481C1C}">
                <a14:useLocalDpi xmlns:a14="http://schemas.microsoft.com/office/drawing/2010/main" val="0"/>
              </a:ext>
            </a:extLst>
          </a:blip>
          <a:srcRect t="2777" b="13302"/>
          <a:stretch/>
        </p:blipFill>
        <p:spPr>
          <a:xfrm>
            <a:off x="3396000" y="1435674"/>
            <a:ext cx="5400000" cy="3986652"/>
          </a:xfrm>
          <a:prstGeom prst="rect">
            <a:avLst/>
          </a:prstGeom>
        </p:spPr>
      </p:pic>
      <p:sp>
        <p:nvSpPr>
          <p:cNvPr id="3" name="Tekstvak 2">
            <a:extLst>
              <a:ext uri="{FF2B5EF4-FFF2-40B4-BE49-F238E27FC236}">
                <a16:creationId xmlns:a16="http://schemas.microsoft.com/office/drawing/2014/main" id="{30CAC316-1E08-4716-8DD4-7C1FB4BBC7CC}"/>
              </a:ext>
            </a:extLst>
          </p:cNvPr>
          <p:cNvSpPr txBox="1"/>
          <p:nvPr/>
        </p:nvSpPr>
        <p:spPr>
          <a:xfrm>
            <a:off x="3861357" y="5488281"/>
            <a:ext cx="4446337" cy="461665"/>
          </a:xfrm>
          <a:prstGeom prst="rect">
            <a:avLst/>
          </a:prstGeom>
          <a:noFill/>
        </p:spPr>
        <p:txBody>
          <a:bodyPr wrap="square" rtlCol="0">
            <a:spAutoFit/>
          </a:bodyPr>
          <a:lstStyle/>
          <a:p>
            <a:pPr algn="ctr"/>
            <a:r>
              <a:rPr lang="nl-NL" sz="2400" dirty="0">
                <a:latin typeface="Open Sans" panose="020B0606030504020204" pitchFamily="34" charset="0"/>
              </a:rPr>
              <a:t>DNA</a:t>
            </a:r>
          </a:p>
        </p:txBody>
      </p:sp>
    </p:spTree>
    <p:extLst>
      <p:ext uri="{BB962C8B-B14F-4D97-AF65-F5344CB8AC3E}">
        <p14:creationId xmlns:p14="http://schemas.microsoft.com/office/powerpoint/2010/main" val="35500020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64574FE3-7751-442F-887C-56A22FBE4DD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8544" y="0"/>
            <a:ext cx="11826551" cy="6858000"/>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Chris Dijkerman</a:t>
            </a:r>
          </a:p>
        </p:txBody>
      </p:sp>
      <p:pic>
        <p:nvPicPr>
          <p:cNvPr id="4" name="Afbeelding 3" descr="Afbeelding met persoon, person, glimlachen, vasthouden&#10;&#10;Automatisch gegenereerde beschrijving">
            <a:extLst>
              <a:ext uri="{FF2B5EF4-FFF2-40B4-BE49-F238E27FC236}">
                <a16:creationId xmlns:a16="http://schemas.microsoft.com/office/drawing/2014/main" id="{10B51361-5319-4F25-BBBC-242F7F22730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96000" y="1394563"/>
            <a:ext cx="3600000" cy="4068874"/>
          </a:xfrm>
          <a:prstGeom prst="rect">
            <a:avLst/>
          </a:prstGeom>
        </p:spPr>
      </p:pic>
      <p:sp>
        <p:nvSpPr>
          <p:cNvPr id="3" name="Tekstvak 2">
            <a:extLst>
              <a:ext uri="{FF2B5EF4-FFF2-40B4-BE49-F238E27FC236}">
                <a16:creationId xmlns:a16="http://schemas.microsoft.com/office/drawing/2014/main" id="{CC26027E-433F-4D4B-B937-0137053F6575}"/>
              </a:ext>
            </a:extLst>
          </p:cNvPr>
          <p:cNvSpPr txBox="1"/>
          <p:nvPr/>
        </p:nvSpPr>
        <p:spPr>
          <a:xfrm>
            <a:off x="3872831" y="5465641"/>
            <a:ext cx="4446337" cy="461665"/>
          </a:xfrm>
          <a:prstGeom prst="rect">
            <a:avLst/>
          </a:prstGeom>
          <a:noFill/>
        </p:spPr>
        <p:txBody>
          <a:bodyPr wrap="square" rtlCol="0">
            <a:spAutoFit/>
          </a:bodyPr>
          <a:lstStyle/>
          <a:p>
            <a:pPr algn="ctr"/>
            <a:r>
              <a:rPr lang="nl-NL" sz="2400" dirty="0">
                <a:latin typeface="Open Sans" panose="020B0606030504020204" pitchFamily="34" charset="0"/>
              </a:rPr>
              <a:t>Hoe zie jij je lichaam?</a:t>
            </a:r>
          </a:p>
        </p:txBody>
      </p:sp>
    </p:spTree>
    <p:extLst>
      <p:ext uri="{BB962C8B-B14F-4D97-AF65-F5344CB8AC3E}">
        <p14:creationId xmlns:p14="http://schemas.microsoft.com/office/powerpoint/2010/main" val="22528511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D18F0C95-D17C-4DFA-8016-E1A3FAFB116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20361"/>
            <a:ext cx="12101689" cy="6817278"/>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Paul Drijvers</a:t>
            </a:r>
          </a:p>
        </p:txBody>
      </p:sp>
      <p:pic>
        <p:nvPicPr>
          <p:cNvPr id="4" name="Afbeelding 3" descr="Afbeelding met persoon, person, binnen, ouder&#10;&#10;Automatisch gegenereerde beschrijving">
            <a:extLst>
              <a:ext uri="{FF2B5EF4-FFF2-40B4-BE49-F238E27FC236}">
                <a16:creationId xmlns:a16="http://schemas.microsoft.com/office/drawing/2014/main" id="{00C11237-BB74-4E13-B00B-157256427C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96000" y="1361572"/>
            <a:ext cx="3600000" cy="4134857"/>
          </a:xfrm>
          <a:prstGeom prst="rect">
            <a:avLst/>
          </a:prstGeom>
        </p:spPr>
      </p:pic>
      <p:sp>
        <p:nvSpPr>
          <p:cNvPr id="3" name="Tekstvak 2">
            <a:extLst>
              <a:ext uri="{FF2B5EF4-FFF2-40B4-BE49-F238E27FC236}">
                <a16:creationId xmlns:a16="http://schemas.microsoft.com/office/drawing/2014/main" id="{539D51F3-8232-41AD-A85C-01574285BE75}"/>
              </a:ext>
            </a:extLst>
          </p:cNvPr>
          <p:cNvSpPr txBox="1"/>
          <p:nvPr/>
        </p:nvSpPr>
        <p:spPr>
          <a:xfrm>
            <a:off x="3827675" y="5496428"/>
            <a:ext cx="4446337" cy="461665"/>
          </a:xfrm>
          <a:prstGeom prst="rect">
            <a:avLst/>
          </a:prstGeom>
          <a:noFill/>
        </p:spPr>
        <p:txBody>
          <a:bodyPr wrap="square" rtlCol="0">
            <a:spAutoFit/>
          </a:bodyPr>
          <a:lstStyle/>
          <a:p>
            <a:pPr algn="ctr"/>
            <a:r>
              <a:rPr lang="nl-NL" sz="2400" dirty="0">
                <a:latin typeface="Open Sans" panose="020B0606030504020204" pitchFamily="34" charset="0"/>
              </a:rPr>
              <a:t>Rekenen</a:t>
            </a:r>
          </a:p>
        </p:txBody>
      </p:sp>
    </p:spTree>
    <p:extLst>
      <p:ext uri="{BB962C8B-B14F-4D97-AF65-F5344CB8AC3E}">
        <p14:creationId xmlns:p14="http://schemas.microsoft.com/office/powerpoint/2010/main" val="32596025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2E8BD4D7-7E2E-4061-B03A-188915ED34F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René Eijkemans</a:t>
            </a:r>
          </a:p>
        </p:txBody>
      </p:sp>
      <p:pic>
        <p:nvPicPr>
          <p:cNvPr id="4" name="Afbeelding 3" descr="Afbeelding met person, persoon, binnen, bril&#10;&#10;Automatisch gegenereerde beschrijving">
            <a:extLst>
              <a:ext uri="{FF2B5EF4-FFF2-40B4-BE49-F238E27FC236}">
                <a16:creationId xmlns:a16="http://schemas.microsoft.com/office/drawing/2014/main" id="{B535010A-4B00-4A09-BC96-E246BD7EF5D1}"/>
              </a:ext>
            </a:extLst>
          </p:cNvPr>
          <p:cNvPicPr>
            <a:picLocks noChangeAspect="1"/>
          </p:cNvPicPr>
          <p:nvPr/>
        </p:nvPicPr>
        <p:blipFill rotWithShape="1">
          <a:blip r:embed="rId4">
            <a:extLst>
              <a:ext uri="{28A0092B-C50C-407E-A947-70E740481C1C}">
                <a14:useLocalDpi xmlns:a14="http://schemas.microsoft.com/office/drawing/2010/main" val="0"/>
              </a:ext>
            </a:extLst>
          </a:blip>
          <a:srcRect t="5347" b="4986"/>
          <a:stretch/>
        </p:blipFill>
        <p:spPr>
          <a:xfrm>
            <a:off x="4656081" y="1493393"/>
            <a:ext cx="2879838" cy="3871214"/>
          </a:xfrm>
          <a:prstGeom prst="rect">
            <a:avLst/>
          </a:prstGeom>
        </p:spPr>
      </p:pic>
      <p:sp>
        <p:nvSpPr>
          <p:cNvPr id="3" name="Tekstvak 2">
            <a:extLst>
              <a:ext uri="{FF2B5EF4-FFF2-40B4-BE49-F238E27FC236}">
                <a16:creationId xmlns:a16="http://schemas.microsoft.com/office/drawing/2014/main" id="{45FAC37A-CA71-4C37-A7AF-27D65C9C6920}"/>
              </a:ext>
            </a:extLst>
          </p:cNvPr>
          <p:cNvSpPr txBox="1"/>
          <p:nvPr/>
        </p:nvSpPr>
        <p:spPr>
          <a:xfrm>
            <a:off x="3872831" y="5364607"/>
            <a:ext cx="4446337" cy="461665"/>
          </a:xfrm>
          <a:prstGeom prst="rect">
            <a:avLst/>
          </a:prstGeom>
          <a:noFill/>
        </p:spPr>
        <p:txBody>
          <a:bodyPr wrap="square" rtlCol="0">
            <a:spAutoFit/>
          </a:bodyPr>
          <a:lstStyle/>
          <a:p>
            <a:pPr algn="ctr"/>
            <a:r>
              <a:rPr lang="nl-NL" sz="2400" dirty="0">
                <a:latin typeface="Open Sans" panose="020B0606030504020204" pitchFamily="34" charset="0"/>
              </a:rPr>
              <a:t>Rekenen in het ziekenhuis</a:t>
            </a:r>
          </a:p>
        </p:txBody>
      </p:sp>
    </p:spTree>
    <p:extLst>
      <p:ext uri="{BB962C8B-B14F-4D97-AF65-F5344CB8AC3E}">
        <p14:creationId xmlns:p14="http://schemas.microsoft.com/office/powerpoint/2010/main" val="5282448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E196E254-14B6-47E2-8FD0-575F01247BD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latin typeface="KG Always A Good Time" panose="02000505000000020003" pitchFamily="2" charset="0"/>
              </a:rPr>
              <a:t>Jessica Asscher</a:t>
            </a:r>
          </a:p>
        </p:txBody>
      </p:sp>
      <p:sp>
        <p:nvSpPr>
          <p:cNvPr id="3" name="Tekstvak 2">
            <a:extLst>
              <a:ext uri="{FF2B5EF4-FFF2-40B4-BE49-F238E27FC236}">
                <a16:creationId xmlns:a16="http://schemas.microsoft.com/office/drawing/2014/main" id="{8A4001EF-B122-49C3-B2F1-EA978519AFC6}"/>
              </a:ext>
            </a:extLst>
          </p:cNvPr>
          <p:cNvSpPr txBox="1"/>
          <p:nvPr/>
        </p:nvSpPr>
        <p:spPr>
          <a:xfrm>
            <a:off x="4192986" y="4629000"/>
            <a:ext cx="3806027" cy="461665"/>
          </a:xfrm>
          <a:prstGeom prst="rect">
            <a:avLst/>
          </a:prstGeom>
          <a:noFill/>
        </p:spPr>
        <p:txBody>
          <a:bodyPr wrap="square" rtlCol="0">
            <a:spAutoFit/>
          </a:bodyPr>
          <a:lstStyle/>
          <a:p>
            <a:pPr algn="ctr"/>
            <a:r>
              <a:rPr lang="nl-NL" sz="2400" dirty="0">
                <a:latin typeface="Open Sans" panose="020B0606030504020204" pitchFamily="34" charset="0"/>
              </a:rPr>
              <a:t>Rechten in de jeugdzorg </a:t>
            </a:r>
          </a:p>
        </p:txBody>
      </p:sp>
      <p:pic>
        <p:nvPicPr>
          <p:cNvPr id="25602" name="Picture 2" descr="Mensen zijn alleen geholpen met interventies die aantoonbaar effectief zijn  - Faculteit Sociale Wetenschappen - Universiteit Utrecht">
            <a:extLst>
              <a:ext uri="{FF2B5EF4-FFF2-40B4-BE49-F238E27FC236}">
                <a16:creationId xmlns:a16="http://schemas.microsoft.com/office/drawing/2014/main" id="{34EE59EB-15BE-4E34-BEF9-CBA6D9A1C31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96000" y="2229000"/>
            <a:ext cx="3600000" cy="240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0590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89DD5F44-FB0F-4D51-A9E1-539872DE9A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8544" y="0"/>
            <a:ext cx="11826551" cy="6858000"/>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Annemarie van Elburg</a:t>
            </a:r>
          </a:p>
        </p:txBody>
      </p:sp>
      <p:pic>
        <p:nvPicPr>
          <p:cNvPr id="4" name="Afbeelding 3" descr="Afbeelding met persoon, binnen, vrouw, tafel&#10;&#10;Automatisch gegenereerde beschrijving">
            <a:extLst>
              <a:ext uri="{FF2B5EF4-FFF2-40B4-BE49-F238E27FC236}">
                <a16:creationId xmlns:a16="http://schemas.microsoft.com/office/drawing/2014/main" id="{47E4E884-94BB-492C-B2AB-7C3718B322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96000" y="2229000"/>
            <a:ext cx="3600000" cy="2400000"/>
          </a:xfrm>
          <a:prstGeom prst="rect">
            <a:avLst/>
          </a:prstGeom>
        </p:spPr>
      </p:pic>
      <p:sp>
        <p:nvSpPr>
          <p:cNvPr id="3" name="Tekstvak 2">
            <a:extLst>
              <a:ext uri="{FF2B5EF4-FFF2-40B4-BE49-F238E27FC236}">
                <a16:creationId xmlns:a16="http://schemas.microsoft.com/office/drawing/2014/main" id="{CC3A766E-A5BB-41B9-805C-467DC2200605}"/>
              </a:ext>
            </a:extLst>
          </p:cNvPr>
          <p:cNvSpPr txBox="1"/>
          <p:nvPr/>
        </p:nvSpPr>
        <p:spPr>
          <a:xfrm>
            <a:off x="3828650" y="4629000"/>
            <a:ext cx="4446337" cy="461665"/>
          </a:xfrm>
          <a:prstGeom prst="rect">
            <a:avLst/>
          </a:prstGeom>
          <a:noFill/>
        </p:spPr>
        <p:txBody>
          <a:bodyPr wrap="square" rtlCol="0">
            <a:spAutoFit/>
          </a:bodyPr>
          <a:lstStyle/>
          <a:p>
            <a:pPr algn="ctr"/>
            <a:r>
              <a:rPr lang="nl-NL" sz="2400" dirty="0">
                <a:latin typeface="Open Sans" panose="020B0606030504020204" pitchFamily="34" charset="0"/>
              </a:rPr>
              <a:t>Eetstoornissen</a:t>
            </a:r>
          </a:p>
        </p:txBody>
      </p:sp>
    </p:spTree>
    <p:extLst>
      <p:ext uri="{BB962C8B-B14F-4D97-AF65-F5344CB8AC3E}">
        <p14:creationId xmlns:p14="http://schemas.microsoft.com/office/powerpoint/2010/main" val="168030002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EAFC9DE4-FC4C-4C8A-BE53-FD2325D5C2B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err="1"/>
              <a:t>Marielle</a:t>
            </a:r>
            <a:r>
              <a:rPr lang="nl-NL" dirty="0"/>
              <a:t> </a:t>
            </a:r>
            <a:r>
              <a:rPr lang="nl-NL" dirty="0" err="1"/>
              <a:t>Emmelot</a:t>
            </a:r>
            <a:r>
              <a:rPr lang="nl-NL" dirty="0"/>
              <a:t>-Vonk</a:t>
            </a:r>
          </a:p>
        </p:txBody>
      </p:sp>
      <p:pic>
        <p:nvPicPr>
          <p:cNvPr id="4" name="Afbeelding 3" descr="Afbeelding met persoon, glimlachen, vrouw, vasthouden&#10;&#10;Automatisch gegenereerde beschrijving">
            <a:extLst>
              <a:ext uri="{FF2B5EF4-FFF2-40B4-BE49-F238E27FC236}">
                <a16:creationId xmlns:a16="http://schemas.microsoft.com/office/drawing/2014/main" id="{25D15D32-D526-4981-9B2C-8927E05FE3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96000" y="1629000"/>
            <a:ext cx="3600000" cy="3600000"/>
          </a:xfrm>
          <a:prstGeom prst="rect">
            <a:avLst/>
          </a:prstGeom>
        </p:spPr>
      </p:pic>
      <p:sp>
        <p:nvSpPr>
          <p:cNvPr id="3" name="Tekstvak 2">
            <a:extLst>
              <a:ext uri="{FF2B5EF4-FFF2-40B4-BE49-F238E27FC236}">
                <a16:creationId xmlns:a16="http://schemas.microsoft.com/office/drawing/2014/main" id="{775047F7-40F0-4976-873B-EA87A36BBBD9}"/>
              </a:ext>
            </a:extLst>
          </p:cNvPr>
          <p:cNvSpPr txBox="1"/>
          <p:nvPr/>
        </p:nvSpPr>
        <p:spPr>
          <a:xfrm>
            <a:off x="3872831" y="5229000"/>
            <a:ext cx="4446337" cy="461665"/>
          </a:xfrm>
          <a:prstGeom prst="rect">
            <a:avLst/>
          </a:prstGeom>
          <a:noFill/>
        </p:spPr>
        <p:txBody>
          <a:bodyPr wrap="square" rtlCol="0">
            <a:spAutoFit/>
          </a:bodyPr>
          <a:lstStyle/>
          <a:p>
            <a:pPr algn="ctr"/>
            <a:r>
              <a:rPr lang="nl-NL" sz="2400" dirty="0">
                <a:latin typeface="Open Sans" panose="020B0606030504020204" pitchFamily="34" charset="0"/>
              </a:rPr>
              <a:t>Ouderen in het ziekenhuis</a:t>
            </a:r>
          </a:p>
        </p:txBody>
      </p:sp>
    </p:spTree>
    <p:extLst>
      <p:ext uri="{BB962C8B-B14F-4D97-AF65-F5344CB8AC3E}">
        <p14:creationId xmlns:p14="http://schemas.microsoft.com/office/powerpoint/2010/main" val="42112131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CA17B75A-9FDA-4C9F-B090-F51F590BD02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8544" y="0"/>
            <a:ext cx="11826551" cy="6858000"/>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Janneke Gerards</a:t>
            </a:r>
          </a:p>
        </p:txBody>
      </p:sp>
      <p:pic>
        <p:nvPicPr>
          <p:cNvPr id="4" name="Afbeelding 3" descr="Afbeelding met persoon, kleding, staand, voorzijde&#10;&#10;Automatisch gegenereerde beschrijving">
            <a:extLst>
              <a:ext uri="{FF2B5EF4-FFF2-40B4-BE49-F238E27FC236}">
                <a16:creationId xmlns:a16="http://schemas.microsoft.com/office/drawing/2014/main" id="{8EA62E25-5676-4AE2-A870-B080146BF7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6000" y="1629000"/>
            <a:ext cx="5400000" cy="3600000"/>
          </a:xfrm>
          <a:prstGeom prst="rect">
            <a:avLst/>
          </a:prstGeom>
        </p:spPr>
      </p:pic>
      <p:sp>
        <p:nvSpPr>
          <p:cNvPr id="3" name="Tekstvak 2">
            <a:extLst>
              <a:ext uri="{FF2B5EF4-FFF2-40B4-BE49-F238E27FC236}">
                <a16:creationId xmlns:a16="http://schemas.microsoft.com/office/drawing/2014/main" id="{939E4BBF-D959-4CA3-803D-C7EF1770F05E}"/>
              </a:ext>
            </a:extLst>
          </p:cNvPr>
          <p:cNvSpPr txBox="1"/>
          <p:nvPr/>
        </p:nvSpPr>
        <p:spPr>
          <a:xfrm>
            <a:off x="3872831" y="5229000"/>
            <a:ext cx="4446337" cy="461665"/>
          </a:xfrm>
          <a:prstGeom prst="rect">
            <a:avLst/>
          </a:prstGeom>
          <a:noFill/>
        </p:spPr>
        <p:txBody>
          <a:bodyPr wrap="square" rtlCol="0">
            <a:spAutoFit/>
          </a:bodyPr>
          <a:lstStyle/>
          <a:p>
            <a:pPr algn="ctr"/>
            <a:r>
              <a:rPr lang="nl-NL" sz="2400" dirty="0">
                <a:latin typeface="Open Sans" panose="020B0606030504020204" pitchFamily="34" charset="0"/>
              </a:rPr>
              <a:t>Grondrechten</a:t>
            </a:r>
          </a:p>
        </p:txBody>
      </p:sp>
    </p:spTree>
    <p:extLst>
      <p:ext uri="{BB962C8B-B14F-4D97-AF65-F5344CB8AC3E}">
        <p14:creationId xmlns:p14="http://schemas.microsoft.com/office/powerpoint/2010/main" val="400332087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E69BB84C-FB17-4696-A81E-9C567784453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20361"/>
            <a:ext cx="12101689" cy="6817278"/>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Martha </a:t>
            </a:r>
            <a:r>
              <a:rPr lang="nl-NL" dirty="0" err="1"/>
              <a:t>Grootenhuis</a:t>
            </a:r>
            <a:endParaRPr lang="nl-NL" dirty="0"/>
          </a:p>
        </p:txBody>
      </p:sp>
      <p:sp>
        <p:nvSpPr>
          <p:cNvPr id="3" name="Tekstvak 2">
            <a:extLst>
              <a:ext uri="{FF2B5EF4-FFF2-40B4-BE49-F238E27FC236}">
                <a16:creationId xmlns:a16="http://schemas.microsoft.com/office/drawing/2014/main" id="{AE3C9971-943B-4034-AA81-7786016CB4AF}"/>
              </a:ext>
            </a:extLst>
          </p:cNvPr>
          <p:cNvSpPr txBox="1"/>
          <p:nvPr/>
        </p:nvSpPr>
        <p:spPr>
          <a:xfrm>
            <a:off x="3872831" y="5330176"/>
            <a:ext cx="4446337" cy="461665"/>
          </a:xfrm>
          <a:prstGeom prst="rect">
            <a:avLst/>
          </a:prstGeom>
          <a:noFill/>
        </p:spPr>
        <p:txBody>
          <a:bodyPr wrap="square" rtlCol="0">
            <a:spAutoFit/>
          </a:bodyPr>
          <a:lstStyle/>
          <a:p>
            <a:pPr algn="ctr"/>
            <a:r>
              <a:rPr lang="nl-NL" sz="2400" dirty="0">
                <a:latin typeface="Open Sans" panose="020B0606030504020204" pitchFamily="34" charset="0"/>
              </a:rPr>
              <a:t>Zieke kinderen</a:t>
            </a:r>
          </a:p>
        </p:txBody>
      </p:sp>
      <p:pic>
        <p:nvPicPr>
          <p:cNvPr id="4098" name="Picture 2" descr="Grootenhuis group - Prinses Máxima Centrum - Research">
            <a:extLst>
              <a:ext uri="{FF2B5EF4-FFF2-40B4-BE49-F238E27FC236}">
                <a16:creationId xmlns:a16="http://schemas.microsoft.com/office/drawing/2014/main" id="{E95E7775-0B64-4CA9-A0CC-84B6804BFD0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29586"/>
          <a:stretch/>
        </p:blipFill>
        <p:spPr bwMode="auto">
          <a:xfrm>
            <a:off x="3396000" y="1527824"/>
            <a:ext cx="5400000" cy="38023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466168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887D756-CF2D-498C-A6EE-ADCA3DAEB6F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Wilco Hazeleger</a:t>
            </a:r>
          </a:p>
        </p:txBody>
      </p:sp>
      <p:sp>
        <p:nvSpPr>
          <p:cNvPr id="3" name="Tekstvak 2">
            <a:extLst>
              <a:ext uri="{FF2B5EF4-FFF2-40B4-BE49-F238E27FC236}">
                <a16:creationId xmlns:a16="http://schemas.microsoft.com/office/drawing/2014/main" id="{BD904EC2-2533-42B3-A5D3-2A5CFD414B1E}"/>
              </a:ext>
            </a:extLst>
          </p:cNvPr>
          <p:cNvSpPr txBox="1"/>
          <p:nvPr/>
        </p:nvSpPr>
        <p:spPr>
          <a:xfrm>
            <a:off x="3861357" y="4947948"/>
            <a:ext cx="4446337" cy="461665"/>
          </a:xfrm>
          <a:prstGeom prst="rect">
            <a:avLst/>
          </a:prstGeom>
          <a:noFill/>
        </p:spPr>
        <p:txBody>
          <a:bodyPr wrap="square" rtlCol="0">
            <a:spAutoFit/>
          </a:bodyPr>
          <a:lstStyle/>
          <a:p>
            <a:pPr algn="ctr"/>
            <a:r>
              <a:rPr lang="nl-NL" sz="2400" dirty="0">
                <a:latin typeface="Open Sans" panose="020B0606030504020204" pitchFamily="34" charset="0"/>
              </a:rPr>
              <a:t>Klimaatverandering</a:t>
            </a:r>
          </a:p>
        </p:txBody>
      </p:sp>
      <p:pic>
        <p:nvPicPr>
          <p:cNvPr id="5122" name="Picture 2" descr="Director eScience Center takes on new challenge - eScience center">
            <a:extLst>
              <a:ext uri="{FF2B5EF4-FFF2-40B4-BE49-F238E27FC236}">
                <a16:creationId xmlns:a16="http://schemas.microsoft.com/office/drawing/2014/main" id="{3FDD869C-4689-4151-93F5-6DA1CB9185E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96000" y="1910052"/>
            <a:ext cx="5400000" cy="30378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350918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FD280197-1730-43E9-B770-9071F05A140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Lex Heerma van </a:t>
            </a:r>
            <a:r>
              <a:rPr lang="nl-NL" dirty="0" err="1"/>
              <a:t>Voss</a:t>
            </a:r>
            <a:endParaRPr lang="nl-NL" dirty="0"/>
          </a:p>
        </p:txBody>
      </p:sp>
      <p:pic>
        <p:nvPicPr>
          <p:cNvPr id="4" name="Afbeelding 3" descr="Afbeelding met persoon, stropdas, person, dragen&#10;&#10;Automatisch gegenereerde beschrijving">
            <a:extLst>
              <a:ext uri="{FF2B5EF4-FFF2-40B4-BE49-F238E27FC236}">
                <a16:creationId xmlns:a16="http://schemas.microsoft.com/office/drawing/2014/main" id="{D74FFEA4-F58C-4C58-B0A9-0B18085012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6000" y="1640688"/>
            <a:ext cx="5400000" cy="3576624"/>
          </a:xfrm>
          <a:prstGeom prst="rect">
            <a:avLst/>
          </a:prstGeom>
        </p:spPr>
      </p:pic>
      <p:sp>
        <p:nvSpPr>
          <p:cNvPr id="3" name="Tekstvak 2">
            <a:extLst>
              <a:ext uri="{FF2B5EF4-FFF2-40B4-BE49-F238E27FC236}">
                <a16:creationId xmlns:a16="http://schemas.microsoft.com/office/drawing/2014/main" id="{90BBC58E-6C47-4B4C-BE46-4ADB9E273066}"/>
              </a:ext>
            </a:extLst>
          </p:cNvPr>
          <p:cNvSpPr txBox="1"/>
          <p:nvPr/>
        </p:nvSpPr>
        <p:spPr>
          <a:xfrm>
            <a:off x="3872831" y="5217312"/>
            <a:ext cx="4446337" cy="461665"/>
          </a:xfrm>
          <a:prstGeom prst="rect">
            <a:avLst/>
          </a:prstGeom>
          <a:noFill/>
        </p:spPr>
        <p:txBody>
          <a:bodyPr wrap="square" rtlCol="0">
            <a:spAutoFit/>
          </a:bodyPr>
          <a:lstStyle/>
          <a:p>
            <a:pPr algn="ctr"/>
            <a:r>
              <a:rPr lang="nl-NL" sz="2400" dirty="0">
                <a:latin typeface="Open Sans" panose="020B0606030504020204" pitchFamily="34" charset="0"/>
              </a:rPr>
              <a:t>Geschiedenis</a:t>
            </a:r>
          </a:p>
        </p:txBody>
      </p:sp>
    </p:spTree>
    <p:extLst>
      <p:ext uri="{BB962C8B-B14F-4D97-AF65-F5344CB8AC3E}">
        <p14:creationId xmlns:p14="http://schemas.microsoft.com/office/powerpoint/2010/main" val="182563018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DC9976D9-358A-47B4-B5A4-1A99A96A45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8544" y="0"/>
            <a:ext cx="11826551" cy="6858000"/>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Ton </a:t>
            </a:r>
            <a:r>
              <a:rPr lang="nl-NL" dirty="0" err="1"/>
              <a:t>Hoenselaars</a:t>
            </a:r>
            <a:endParaRPr lang="nl-NL" dirty="0"/>
          </a:p>
        </p:txBody>
      </p:sp>
      <p:sp>
        <p:nvSpPr>
          <p:cNvPr id="3" name="Tekstvak 2">
            <a:extLst>
              <a:ext uri="{FF2B5EF4-FFF2-40B4-BE49-F238E27FC236}">
                <a16:creationId xmlns:a16="http://schemas.microsoft.com/office/drawing/2014/main" id="{88E4A2A3-8D84-4B54-91BD-FF9ADEE38967}"/>
              </a:ext>
            </a:extLst>
          </p:cNvPr>
          <p:cNvSpPr txBox="1"/>
          <p:nvPr/>
        </p:nvSpPr>
        <p:spPr>
          <a:xfrm>
            <a:off x="4677331" y="5227889"/>
            <a:ext cx="2748975" cy="461665"/>
          </a:xfrm>
          <a:prstGeom prst="rect">
            <a:avLst/>
          </a:prstGeom>
          <a:noFill/>
        </p:spPr>
        <p:txBody>
          <a:bodyPr wrap="square" rtlCol="0">
            <a:spAutoFit/>
          </a:bodyPr>
          <a:lstStyle/>
          <a:p>
            <a:pPr algn="ctr"/>
            <a:r>
              <a:rPr lang="nl-NL" sz="2400" dirty="0">
                <a:latin typeface="Open Sans" panose="020B0606030504020204" pitchFamily="34" charset="0"/>
              </a:rPr>
              <a:t>Shakespeare</a:t>
            </a:r>
          </a:p>
        </p:txBody>
      </p:sp>
      <p:pic>
        <p:nvPicPr>
          <p:cNvPr id="6146" name="Picture 2" descr="Met De Neus In De Boeken: Ton Hoenselaars-Shakespeare Forever! Leven en  mythe. Werk en erfenis">
            <a:extLst>
              <a:ext uri="{FF2B5EF4-FFF2-40B4-BE49-F238E27FC236}">
                <a16:creationId xmlns:a16="http://schemas.microsoft.com/office/drawing/2014/main" id="{8E239574-25C6-46D4-B662-0E8A76E708F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96000" y="1630111"/>
            <a:ext cx="5400000" cy="35977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460000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6A38C266-9970-4D78-8973-617CBF98A4B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Arno Hoes</a:t>
            </a:r>
          </a:p>
        </p:txBody>
      </p:sp>
      <p:sp>
        <p:nvSpPr>
          <p:cNvPr id="3" name="Tekstvak 2">
            <a:extLst>
              <a:ext uri="{FF2B5EF4-FFF2-40B4-BE49-F238E27FC236}">
                <a16:creationId xmlns:a16="http://schemas.microsoft.com/office/drawing/2014/main" id="{AEB9E34B-F6E5-4F31-BC3E-E3CC4D4E69CC}"/>
              </a:ext>
            </a:extLst>
          </p:cNvPr>
          <p:cNvSpPr txBox="1"/>
          <p:nvPr/>
        </p:nvSpPr>
        <p:spPr>
          <a:xfrm>
            <a:off x="3872831" y="5469458"/>
            <a:ext cx="4446337" cy="461665"/>
          </a:xfrm>
          <a:prstGeom prst="rect">
            <a:avLst/>
          </a:prstGeom>
          <a:noFill/>
        </p:spPr>
        <p:txBody>
          <a:bodyPr wrap="square" rtlCol="0">
            <a:spAutoFit/>
          </a:bodyPr>
          <a:lstStyle/>
          <a:p>
            <a:pPr algn="ctr"/>
            <a:r>
              <a:rPr lang="nl-NL" sz="2400" dirty="0">
                <a:latin typeface="Open Sans" panose="020B0606030504020204" pitchFamily="34" charset="0"/>
              </a:rPr>
              <a:t>Ziektes herkennen</a:t>
            </a:r>
          </a:p>
        </p:txBody>
      </p:sp>
      <p:pic>
        <p:nvPicPr>
          <p:cNvPr id="1026" name="Picture 2" descr="Arno Hoes over hart- en vaatziekten | Hartstichting">
            <a:extLst>
              <a:ext uri="{FF2B5EF4-FFF2-40B4-BE49-F238E27FC236}">
                <a16:creationId xmlns:a16="http://schemas.microsoft.com/office/drawing/2014/main" id="{267337D3-BFC6-4CF0-A7E3-2DD6D2CF7EF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9280" r="16288"/>
          <a:stretch/>
        </p:blipFill>
        <p:spPr bwMode="auto">
          <a:xfrm>
            <a:off x="3396000" y="1388542"/>
            <a:ext cx="5400000" cy="40809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803734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39FDA209-C3E6-47C0-B6A7-AB4B9317EA6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20361"/>
            <a:ext cx="12101689" cy="6817278"/>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Alwin </a:t>
            </a:r>
            <a:r>
              <a:rPr lang="nl-NL" dirty="0" err="1"/>
              <a:t>Huitema</a:t>
            </a:r>
            <a:endParaRPr lang="nl-NL" dirty="0"/>
          </a:p>
        </p:txBody>
      </p:sp>
      <p:pic>
        <p:nvPicPr>
          <p:cNvPr id="4" name="Afbeelding 3" descr="Afbeelding met persoon, binnen, person, bril&#10;&#10;Automatisch gegenereerde beschrijving">
            <a:extLst>
              <a:ext uri="{FF2B5EF4-FFF2-40B4-BE49-F238E27FC236}">
                <a16:creationId xmlns:a16="http://schemas.microsoft.com/office/drawing/2014/main" id="{077C91CE-040D-47EA-8B2C-A9D15B59EE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96000" y="1629000"/>
            <a:ext cx="3600000" cy="3600000"/>
          </a:xfrm>
          <a:prstGeom prst="rect">
            <a:avLst/>
          </a:prstGeom>
        </p:spPr>
      </p:pic>
      <p:sp>
        <p:nvSpPr>
          <p:cNvPr id="3" name="Tekstvak 2">
            <a:extLst>
              <a:ext uri="{FF2B5EF4-FFF2-40B4-BE49-F238E27FC236}">
                <a16:creationId xmlns:a16="http://schemas.microsoft.com/office/drawing/2014/main" id="{6A6311EA-31A9-4C12-8093-5EE332B67F0F}"/>
              </a:ext>
            </a:extLst>
          </p:cNvPr>
          <p:cNvSpPr txBox="1"/>
          <p:nvPr/>
        </p:nvSpPr>
        <p:spPr>
          <a:xfrm>
            <a:off x="3767143" y="5229000"/>
            <a:ext cx="4446337" cy="461665"/>
          </a:xfrm>
          <a:prstGeom prst="rect">
            <a:avLst/>
          </a:prstGeom>
          <a:noFill/>
        </p:spPr>
        <p:txBody>
          <a:bodyPr wrap="square" rtlCol="0">
            <a:spAutoFit/>
          </a:bodyPr>
          <a:lstStyle/>
          <a:p>
            <a:pPr algn="ctr"/>
            <a:r>
              <a:rPr lang="nl-NL" sz="2400" dirty="0">
                <a:latin typeface="Open Sans" panose="020B0606030504020204" pitchFamily="34" charset="0"/>
              </a:rPr>
              <a:t>Medicijnen</a:t>
            </a:r>
          </a:p>
        </p:txBody>
      </p:sp>
    </p:spTree>
    <p:extLst>
      <p:ext uri="{BB962C8B-B14F-4D97-AF65-F5344CB8AC3E}">
        <p14:creationId xmlns:p14="http://schemas.microsoft.com/office/powerpoint/2010/main" val="283754080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934924D5-B06A-43EE-92E7-09EF3C92106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Johan Jeuring</a:t>
            </a:r>
          </a:p>
        </p:txBody>
      </p:sp>
      <p:pic>
        <p:nvPicPr>
          <p:cNvPr id="4" name="Afbeelding 3" descr="Afbeelding met persoon, person, kostuum, oud&#10;&#10;Automatisch gegenereerde beschrijving">
            <a:extLst>
              <a:ext uri="{FF2B5EF4-FFF2-40B4-BE49-F238E27FC236}">
                <a16:creationId xmlns:a16="http://schemas.microsoft.com/office/drawing/2014/main" id="{F77B0C6D-8ADC-4EF5-8C2D-2D600E9710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96000" y="1587000"/>
            <a:ext cx="3600000" cy="3684000"/>
          </a:xfrm>
          <a:prstGeom prst="rect">
            <a:avLst/>
          </a:prstGeom>
        </p:spPr>
      </p:pic>
      <p:sp>
        <p:nvSpPr>
          <p:cNvPr id="3" name="Tekstvak 2">
            <a:extLst>
              <a:ext uri="{FF2B5EF4-FFF2-40B4-BE49-F238E27FC236}">
                <a16:creationId xmlns:a16="http://schemas.microsoft.com/office/drawing/2014/main" id="{C96D912D-9EE6-4661-9172-ABEA9F4A7628}"/>
              </a:ext>
            </a:extLst>
          </p:cNvPr>
          <p:cNvSpPr txBox="1"/>
          <p:nvPr/>
        </p:nvSpPr>
        <p:spPr>
          <a:xfrm>
            <a:off x="3861357" y="5271000"/>
            <a:ext cx="4446337" cy="461665"/>
          </a:xfrm>
          <a:prstGeom prst="rect">
            <a:avLst/>
          </a:prstGeom>
          <a:noFill/>
        </p:spPr>
        <p:txBody>
          <a:bodyPr wrap="square" rtlCol="0">
            <a:spAutoFit/>
          </a:bodyPr>
          <a:lstStyle/>
          <a:p>
            <a:pPr algn="ctr"/>
            <a:r>
              <a:rPr lang="nl-NL" sz="2400" dirty="0">
                <a:latin typeface="Open Sans" panose="020B0606030504020204" pitchFamily="34" charset="0"/>
              </a:rPr>
              <a:t>Nieuwe dingen leren</a:t>
            </a:r>
          </a:p>
        </p:txBody>
      </p:sp>
    </p:spTree>
    <p:extLst>
      <p:ext uri="{BB962C8B-B14F-4D97-AF65-F5344CB8AC3E}">
        <p14:creationId xmlns:p14="http://schemas.microsoft.com/office/powerpoint/2010/main" val="3778065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7C6228D9-1C3D-40BD-BA2D-A7C2A61538C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8544" y="0"/>
            <a:ext cx="11826551" cy="6858000"/>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latin typeface="KG Always A Good Time" panose="02000505000000020003" pitchFamily="2" charset="0"/>
              </a:rPr>
              <a:t>Kitty Bloemenkamp</a:t>
            </a:r>
          </a:p>
        </p:txBody>
      </p:sp>
      <p:pic>
        <p:nvPicPr>
          <p:cNvPr id="4" name="Afbeelding 3" descr="Afbeelding met persoon, gebouw, kleding, buiten&#10;&#10;Automatisch gegenereerde beschrijving">
            <a:extLst>
              <a:ext uri="{FF2B5EF4-FFF2-40B4-BE49-F238E27FC236}">
                <a16:creationId xmlns:a16="http://schemas.microsoft.com/office/drawing/2014/main" id="{BECE1513-BDBB-4B49-98D6-23BF11FE112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96000" y="1629000"/>
            <a:ext cx="3600000" cy="3600000"/>
          </a:xfrm>
          <a:prstGeom prst="rect">
            <a:avLst/>
          </a:prstGeom>
        </p:spPr>
      </p:pic>
      <p:sp>
        <p:nvSpPr>
          <p:cNvPr id="3" name="Tekstvak 2">
            <a:extLst>
              <a:ext uri="{FF2B5EF4-FFF2-40B4-BE49-F238E27FC236}">
                <a16:creationId xmlns:a16="http://schemas.microsoft.com/office/drawing/2014/main" id="{2F8BFE5C-A9C0-4EC4-BCA0-D94A997A18F6}"/>
              </a:ext>
            </a:extLst>
          </p:cNvPr>
          <p:cNvSpPr txBox="1"/>
          <p:nvPr/>
        </p:nvSpPr>
        <p:spPr>
          <a:xfrm>
            <a:off x="4063012" y="5229000"/>
            <a:ext cx="4065975" cy="461665"/>
          </a:xfrm>
          <a:prstGeom prst="rect">
            <a:avLst/>
          </a:prstGeom>
          <a:noFill/>
        </p:spPr>
        <p:txBody>
          <a:bodyPr wrap="square" rtlCol="0">
            <a:spAutoFit/>
          </a:bodyPr>
          <a:lstStyle/>
          <a:p>
            <a:pPr algn="ctr"/>
            <a:r>
              <a:rPr lang="nl-NL" sz="2400" dirty="0">
                <a:latin typeface="Open Sans" panose="020B0606030504020204" pitchFamily="34" charset="0"/>
              </a:rPr>
              <a:t>Gezondheid van moeders</a:t>
            </a:r>
          </a:p>
        </p:txBody>
      </p:sp>
    </p:spTree>
    <p:extLst>
      <p:ext uri="{BB962C8B-B14F-4D97-AF65-F5344CB8AC3E}">
        <p14:creationId xmlns:p14="http://schemas.microsoft.com/office/powerpoint/2010/main" val="84043220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63F8F263-2DE8-4DC3-BEF0-D59BC72CA06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20361"/>
            <a:ext cx="12101689" cy="6817278"/>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Chantal </a:t>
            </a:r>
            <a:r>
              <a:rPr lang="nl-NL" dirty="0" err="1"/>
              <a:t>Kemner</a:t>
            </a:r>
            <a:endParaRPr lang="nl-NL" dirty="0"/>
          </a:p>
        </p:txBody>
      </p:sp>
      <p:sp>
        <p:nvSpPr>
          <p:cNvPr id="3" name="Tekstvak 2">
            <a:extLst>
              <a:ext uri="{FF2B5EF4-FFF2-40B4-BE49-F238E27FC236}">
                <a16:creationId xmlns:a16="http://schemas.microsoft.com/office/drawing/2014/main" id="{A56CAED3-8CE1-4B5A-A813-9B3B7BD85355}"/>
              </a:ext>
            </a:extLst>
          </p:cNvPr>
          <p:cNvSpPr txBox="1"/>
          <p:nvPr/>
        </p:nvSpPr>
        <p:spPr>
          <a:xfrm>
            <a:off x="3872831" y="5466925"/>
            <a:ext cx="4446337" cy="461665"/>
          </a:xfrm>
          <a:prstGeom prst="rect">
            <a:avLst/>
          </a:prstGeom>
          <a:noFill/>
        </p:spPr>
        <p:txBody>
          <a:bodyPr wrap="square" rtlCol="0">
            <a:spAutoFit/>
          </a:bodyPr>
          <a:lstStyle/>
          <a:p>
            <a:pPr algn="ctr"/>
            <a:r>
              <a:rPr lang="nl-NL" sz="2400" dirty="0">
                <a:latin typeface="Open Sans" panose="020B0606030504020204" pitchFamily="34" charset="0"/>
              </a:rPr>
              <a:t>Hersenen</a:t>
            </a:r>
          </a:p>
        </p:txBody>
      </p:sp>
      <p:pic>
        <p:nvPicPr>
          <p:cNvPr id="2050" name="Picture 2" descr="Prof. Dr. Chantal Kemner - AcademiaNet">
            <a:extLst>
              <a:ext uri="{FF2B5EF4-FFF2-40B4-BE49-F238E27FC236}">
                <a16:creationId xmlns:a16="http://schemas.microsoft.com/office/drawing/2014/main" id="{DD6AE573-CFAD-4411-B561-D0D1CCB907A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4862" b="19660"/>
          <a:stretch/>
        </p:blipFill>
        <p:spPr bwMode="auto">
          <a:xfrm>
            <a:off x="4296000" y="1391075"/>
            <a:ext cx="3600000" cy="40758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766386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117AC87F-4E57-4CFB-BC2D-252FD2FCE32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Maarten Kleinhans</a:t>
            </a:r>
          </a:p>
        </p:txBody>
      </p:sp>
      <p:sp>
        <p:nvSpPr>
          <p:cNvPr id="3" name="Tekstvak 2">
            <a:extLst>
              <a:ext uri="{FF2B5EF4-FFF2-40B4-BE49-F238E27FC236}">
                <a16:creationId xmlns:a16="http://schemas.microsoft.com/office/drawing/2014/main" id="{B00841F4-94C8-4581-ACD9-2DDCE1576063}"/>
              </a:ext>
            </a:extLst>
          </p:cNvPr>
          <p:cNvSpPr txBox="1"/>
          <p:nvPr/>
        </p:nvSpPr>
        <p:spPr>
          <a:xfrm>
            <a:off x="3861357" y="5230251"/>
            <a:ext cx="4446337" cy="461665"/>
          </a:xfrm>
          <a:prstGeom prst="rect">
            <a:avLst/>
          </a:prstGeom>
          <a:noFill/>
        </p:spPr>
        <p:txBody>
          <a:bodyPr wrap="square" rtlCol="0">
            <a:spAutoFit/>
          </a:bodyPr>
          <a:lstStyle/>
          <a:p>
            <a:pPr algn="ctr"/>
            <a:r>
              <a:rPr lang="nl-NL" sz="2400" dirty="0">
                <a:latin typeface="Open Sans" panose="020B0606030504020204" pitchFamily="34" charset="0"/>
              </a:rPr>
              <a:t>Rivieren</a:t>
            </a:r>
          </a:p>
        </p:txBody>
      </p:sp>
      <p:pic>
        <p:nvPicPr>
          <p:cNvPr id="3074" name="Picture 2" descr="Waarom zou Nederland vaker moeten overstromen? :: Universiteit van Nederland">
            <a:extLst>
              <a:ext uri="{FF2B5EF4-FFF2-40B4-BE49-F238E27FC236}">
                <a16:creationId xmlns:a16="http://schemas.microsoft.com/office/drawing/2014/main" id="{BD74EE87-2468-431C-8D11-AD18600730E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96000" y="1627749"/>
            <a:ext cx="3600000" cy="36025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474872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9BE8457D-32BA-4915-AEC6-2600C0BBBA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8544" y="0"/>
            <a:ext cx="11826551" cy="6858000"/>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Manon </a:t>
            </a:r>
            <a:r>
              <a:rPr lang="nl-NL" dirty="0" err="1"/>
              <a:t>Kluijtmans</a:t>
            </a:r>
            <a:endParaRPr lang="nl-NL" dirty="0"/>
          </a:p>
        </p:txBody>
      </p:sp>
      <p:pic>
        <p:nvPicPr>
          <p:cNvPr id="4" name="Afbeelding 3" descr="Afbeelding met persoon, vrouw, vasthouden, staand&#10;&#10;Automatisch gegenereerde beschrijving">
            <a:extLst>
              <a:ext uri="{FF2B5EF4-FFF2-40B4-BE49-F238E27FC236}">
                <a16:creationId xmlns:a16="http://schemas.microsoft.com/office/drawing/2014/main" id="{BBB1B7D6-54F4-4376-8D68-0EBF4F4050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6000" y="1628095"/>
            <a:ext cx="5400000" cy="3601810"/>
          </a:xfrm>
          <a:prstGeom prst="rect">
            <a:avLst/>
          </a:prstGeom>
        </p:spPr>
      </p:pic>
      <p:sp>
        <p:nvSpPr>
          <p:cNvPr id="3" name="Tekstvak 2">
            <a:extLst>
              <a:ext uri="{FF2B5EF4-FFF2-40B4-BE49-F238E27FC236}">
                <a16:creationId xmlns:a16="http://schemas.microsoft.com/office/drawing/2014/main" id="{57E2B1AD-3868-4125-B318-2AF3D174E59F}"/>
              </a:ext>
            </a:extLst>
          </p:cNvPr>
          <p:cNvSpPr txBox="1"/>
          <p:nvPr/>
        </p:nvSpPr>
        <p:spPr>
          <a:xfrm>
            <a:off x="3872831" y="5229905"/>
            <a:ext cx="4446337" cy="461665"/>
          </a:xfrm>
          <a:prstGeom prst="rect">
            <a:avLst/>
          </a:prstGeom>
          <a:noFill/>
        </p:spPr>
        <p:txBody>
          <a:bodyPr wrap="square" rtlCol="0">
            <a:spAutoFit/>
          </a:bodyPr>
          <a:lstStyle/>
          <a:p>
            <a:pPr algn="ctr"/>
            <a:r>
              <a:rPr lang="nl-NL" sz="2400" dirty="0">
                <a:latin typeface="Open Sans" panose="020B0606030504020204" pitchFamily="34" charset="0"/>
              </a:rPr>
              <a:t>Les geven</a:t>
            </a:r>
          </a:p>
        </p:txBody>
      </p:sp>
    </p:spTree>
    <p:extLst>
      <p:ext uri="{BB962C8B-B14F-4D97-AF65-F5344CB8AC3E}">
        <p14:creationId xmlns:p14="http://schemas.microsoft.com/office/powerpoint/2010/main" val="115663744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91D0B963-EB69-4848-8E3A-5E6DB6635DB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Eva Knies</a:t>
            </a:r>
          </a:p>
        </p:txBody>
      </p:sp>
      <p:sp>
        <p:nvSpPr>
          <p:cNvPr id="3" name="Tekstvak 2">
            <a:extLst>
              <a:ext uri="{FF2B5EF4-FFF2-40B4-BE49-F238E27FC236}">
                <a16:creationId xmlns:a16="http://schemas.microsoft.com/office/drawing/2014/main" id="{1C96C374-3CCA-42B6-88D7-DEC8D3DE9767}"/>
              </a:ext>
            </a:extLst>
          </p:cNvPr>
          <p:cNvSpPr txBox="1"/>
          <p:nvPr/>
        </p:nvSpPr>
        <p:spPr>
          <a:xfrm>
            <a:off x="4404183" y="4953000"/>
            <a:ext cx="3360686" cy="830997"/>
          </a:xfrm>
          <a:prstGeom prst="rect">
            <a:avLst/>
          </a:prstGeom>
          <a:noFill/>
        </p:spPr>
        <p:txBody>
          <a:bodyPr wrap="square" rtlCol="0">
            <a:spAutoFit/>
          </a:bodyPr>
          <a:lstStyle/>
          <a:p>
            <a:pPr algn="ctr"/>
            <a:r>
              <a:rPr lang="nl-NL" sz="2400" dirty="0">
                <a:latin typeface="Open Sans" panose="020B0606030504020204" pitchFamily="34" charset="0"/>
              </a:rPr>
              <a:t>Hoe zorg je goed voor je personeel?</a:t>
            </a:r>
          </a:p>
        </p:txBody>
      </p:sp>
      <p:pic>
        <p:nvPicPr>
          <p:cNvPr id="9220" name="Picture 4" descr="Eva Knies joins core team of Future of Work - News - Universiteit Utrecht">
            <a:extLst>
              <a:ext uri="{FF2B5EF4-FFF2-40B4-BE49-F238E27FC236}">
                <a16:creationId xmlns:a16="http://schemas.microsoft.com/office/drawing/2014/main" id="{1F27E5C4-A36B-4C8F-BA62-4D671AC2327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0" y="1905000"/>
            <a:ext cx="4572000"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920950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F372DD00-DA0D-454B-A537-E6976B0C18F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Victor van Kommer</a:t>
            </a:r>
          </a:p>
        </p:txBody>
      </p:sp>
      <p:pic>
        <p:nvPicPr>
          <p:cNvPr id="4" name="Afbeelding 3" descr="Afbeelding met persoon, person, kleding, kostuum&#10;&#10;Automatisch gegenereerde beschrijving">
            <a:extLst>
              <a:ext uri="{FF2B5EF4-FFF2-40B4-BE49-F238E27FC236}">
                <a16:creationId xmlns:a16="http://schemas.microsoft.com/office/drawing/2014/main" id="{4657B5B5-04FF-4087-80F0-0F78B7D5E9DB}"/>
              </a:ext>
            </a:extLst>
          </p:cNvPr>
          <p:cNvPicPr>
            <a:picLocks noChangeAspect="1"/>
          </p:cNvPicPr>
          <p:nvPr/>
        </p:nvPicPr>
        <p:blipFill rotWithShape="1">
          <a:blip r:embed="rId4">
            <a:extLst>
              <a:ext uri="{28A0092B-C50C-407E-A947-70E740481C1C}">
                <a14:useLocalDpi xmlns:a14="http://schemas.microsoft.com/office/drawing/2010/main" val="0"/>
              </a:ext>
            </a:extLst>
          </a:blip>
          <a:srcRect t="19990"/>
          <a:stretch/>
        </p:blipFill>
        <p:spPr>
          <a:xfrm>
            <a:off x="4296000" y="1398811"/>
            <a:ext cx="3600000" cy="4060379"/>
          </a:xfrm>
          <a:prstGeom prst="rect">
            <a:avLst/>
          </a:prstGeom>
        </p:spPr>
      </p:pic>
      <p:sp>
        <p:nvSpPr>
          <p:cNvPr id="3" name="Tekstvak 2">
            <a:extLst>
              <a:ext uri="{FF2B5EF4-FFF2-40B4-BE49-F238E27FC236}">
                <a16:creationId xmlns:a16="http://schemas.microsoft.com/office/drawing/2014/main" id="{679A1B07-881E-4DAD-99FE-E579A0362937}"/>
              </a:ext>
            </a:extLst>
          </p:cNvPr>
          <p:cNvSpPr txBox="1"/>
          <p:nvPr/>
        </p:nvSpPr>
        <p:spPr>
          <a:xfrm>
            <a:off x="3861357" y="5459189"/>
            <a:ext cx="4446337" cy="461665"/>
          </a:xfrm>
          <a:prstGeom prst="rect">
            <a:avLst/>
          </a:prstGeom>
          <a:noFill/>
        </p:spPr>
        <p:txBody>
          <a:bodyPr wrap="square" rtlCol="0">
            <a:spAutoFit/>
          </a:bodyPr>
          <a:lstStyle/>
          <a:p>
            <a:pPr algn="ctr"/>
            <a:r>
              <a:rPr lang="nl-NL" sz="2400" dirty="0">
                <a:latin typeface="Open Sans" panose="020B0606030504020204" pitchFamily="34" charset="0"/>
              </a:rPr>
              <a:t>Samen leven</a:t>
            </a:r>
          </a:p>
        </p:txBody>
      </p:sp>
    </p:spTree>
    <p:extLst>
      <p:ext uri="{BB962C8B-B14F-4D97-AF65-F5344CB8AC3E}">
        <p14:creationId xmlns:p14="http://schemas.microsoft.com/office/powerpoint/2010/main" val="209788692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ECFC6E6B-6C5D-45B9-BEC8-96D941E5B5F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20361"/>
            <a:ext cx="12101689" cy="6817278"/>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Hans Kooistra</a:t>
            </a:r>
          </a:p>
        </p:txBody>
      </p:sp>
      <p:sp>
        <p:nvSpPr>
          <p:cNvPr id="3" name="Tekstvak 2">
            <a:extLst>
              <a:ext uri="{FF2B5EF4-FFF2-40B4-BE49-F238E27FC236}">
                <a16:creationId xmlns:a16="http://schemas.microsoft.com/office/drawing/2014/main" id="{72E4EB27-C7F4-43D9-9947-3E4E3773357C}"/>
              </a:ext>
            </a:extLst>
          </p:cNvPr>
          <p:cNvSpPr txBox="1"/>
          <p:nvPr/>
        </p:nvSpPr>
        <p:spPr>
          <a:xfrm>
            <a:off x="3872831" y="5229000"/>
            <a:ext cx="4446337" cy="461665"/>
          </a:xfrm>
          <a:prstGeom prst="rect">
            <a:avLst/>
          </a:prstGeom>
          <a:noFill/>
        </p:spPr>
        <p:txBody>
          <a:bodyPr wrap="square" rtlCol="0">
            <a:spAutoFit/>
          </a:bodyPr>
          <a:lstStyle/>
          <a:p>
            <a:pPr algn="ctr"/>
            <a:r>
              <a:rPr lang="nl-NL" sz="2400" dirty="0">
                <a:latin typeface="Open Sans" panose="020B0606030504020204" pitchFamily="34" charset="0"/>
              </a:rPr>
              <a:t>Zieke huisdieren</a:t>
            </a:r>
          </a:p>
        </p:txBody>
      </p:sp>
      <p:pic>
        <p:nvPicPr>
          <p:cNvPr id="4098" name="Picture 2" descr="Universitair Dierenziekenhuis | Interne Geneeskunde">
            <a:extLst>
              <a:ext uri="{FF2B5EF4-FFF2-40B4-BE49-F238E27FC236}">
                <a16:creationId xmlns:a16="http://schemas.microsoft.com/office/drawing/2014/main" id="{D7BC48F0-58FD-455B-AA4B-85F9BFF1B3E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96000" y="1629000"/>
            <a:ext cx="3600000" cy="360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199528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1CF7E8E5-7F3B-4469-B14A-6C50DE9DE80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8544" y="0"/>
            <a:ext cx="11826551" cy="6858000"/>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Wim Kremer</a:t>
            </a:r>
          </a:p>
        </p:txBody>
      </p:sp>
      <p:pic>
        <p:nvPicPr>
          <p:cNvPr id="4" name="Afbeelding 3" descr="Afbeelding met persoon, person, buiten, dragen&#10;&#10;Automatisch gegenereerde beschrijving">
            <a:extLst>
              <a:ext uri="{FF2B5EF4-FFF2-40B4-BE49-F238E27FC236}">
                <a16:creationId xmlns:a16="http://schemas.microsoft.com/office/drawing/2014/main" id="{B0058859-5041-4A6C-BDBC-5B84BF009B75}"/>
              </a:ext>
            </a:extLst>
          </p:cNvPr>
          <p:cNvPicPr>
            <a:picLocks noChangeAspect="1"/>
          </p:cNvPicPr>
          <p:nvPr/>
        </p:nvPicPr>
        <p:blipFill rotWithShape="1">
          <a:blip r:embed="rId4">
            <a:extLst>
              <a:ext uri="{28A0092B-C50C-407E-A947-70E740481C1C}">
                <a14:useLocalDpi xmlns:a14="http://schemas.microsoft.com/office/drawing/2010/main" val="0"/>
              </a:ext>
            </a:extLst>
          </a:blip>
          <a:srcRect t="15603"/>
          <a:stretch/>
        </p:blipFill>
        <p:spPr>
          <a:xfrm>
            <a:off x="4296000" y="1149632"/>
            <a:ext cx="3600000" cy="4558737"/>
          </a:xfrm>
          <a:prstGeom prst="rect">
            <a:avLst/>
          </a:prstGeom>
        </p:spPr>
      </p:pic>
      <p:sp>
        <p:nvSpPr>
          <p:cNvPr id="3" name="Tekstvak 2">
            <a:extLst>
              <a:ext uri="{FF2B5EF4-FFF2-40B4-BE49-F238E27FC236}">
                <a16:creationId xmlns:a16="http://schemas.microsoft.com/office/drawing/2014/main" id="{E02ADC36-3614-4A38-890B-8B88F57A3B37}"/>
              </a:ext>
            </a:extLst>
          </p:cNvPr>
          <p:cNvSpPr txBox="1"/>
          <p:nvPr/>
        </p:nvSpPr>
        <p:spPr>
          <a:xfrm>
            <a:off x="3872831" y="5708368"/>
            <a:ext cx="4446337" cy="461665"/>
          </a:xfrm>
          <a:prstGeom prst="rect">
            <a:avLst/>
          </a:prstGeom>
          <a:noFill/>
        </p:spPr>
        <p:txBody>
          <a:bodyPr wrap="square" rtlCol="0">
            <a:spAutoFit/>
          </a:bodyPr>
          <a:lstStyle/>
          <a:p>
            <a:pPr algn="ctr"/>
            <a:r>
              <a:rPr lang="nl-NL" sz="2400" dirty="0">
                <a:latin typeface="Open Sans" panose="020B0606030504020204" pitchFamily="34" charset="0"/>
              </a:rPr>
              <a:t>Gezondheid boerderijdieren</a:t>
            </a:r>
          </a:p>
        </p:txBody>
      </p:sp>
    </p:spTree>
    <p:extLst>
      <p:ext uri="{BB962C8B-B14F-4D97-AF65-F5344CB8AC3E}">
        <p14:creationId xmlns:p14="http://schemas.microsoft.com/office/powerpoint/2010/main" val="302284759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7A58B8D9-E9AE-4ABF-8AEF-8E9F527F179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Marc van </a:t>
            </a:r>
            <a:r>
              <a:rPr lang="nl-NL" dirty="0" err="1"/>
              <a:t>Kreveld</a:t>
            </a:r>
            <a:endParaRPr lang="nl-NL" dirty="0"/>
          </a:p>
        </p:txBody>
      </p:sp>
      <p:pic>
        <p:nvPicPr>
          <p:cNvPr id="4" name="Afbeelding 3" descr="Afbeelding met persoon, tekst, person, vasthouden&#10;&#10;Automatisch gegenereerde beschrijving">
            <a:extLst>
              <a:ext uri="{FF2B5EF4-FFF2-40B4-BE49-F238E27FC236}">
                <a16:creationId xmlns:a16="http://schemas.microsoft.com/office/drawing/2014/main" id="{6088DC50-0C45-4A44-9BB3-2F2D06FBDC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6000" y="1909800"/>
            <a:ext cx="5400000" cy="3038400"/>
          </a:xfrm>
          <a:prstGeom prst="rect">
            <a:avLst/>
          </a:prstGeom>
        </p:spPr>
      </p:pic>
      <p:sp>
        <p:nvSpPr>
          <p:cNvPr id="3" name="Tekstvak 2">
            <a:extLst>
              <a:ext uri="{FF2B5EF4-FFF2-40B4-BE49-F238E27FC236}">
                <a16:creationId xmlns:a16="http://schemas.microsoft.com/office/drawing/2014/main" id="{CF65F9B4-E3E5-4C88-95EA-2E5BA9A0CB26}"/>
              </a:ext>
            </a:extLst>
          </p:cNvPr>
          <p:cNvSpPr txBox="1"/>
          <p:nvPr/>
        </p:nvSpPr>
        <p:spPr>
          <a:xfrm>
            <a:off x="4666483" y="4948200"/>
            <a:ext cx="2859033" cy="830997"/>
          </a:xfrm>
          <a:prstGeom prst="rect">
            <a:avLst/>
          </a:prstGeom>
          <a:noFill/>
        </p:spPr>
        <p:txBody>
          <a:bodyPr wrap="square" rtlCol="0">
            <a:spAutoFit/>
          </a:bodyPr>
          <a:lstStyle/>
          <a:p>
            <a:pPr algn="ctr"/>
            <a:r>
              <a:rPr lang="nl-NL" sz="2400" dirty="0">
                <a:latin typeface="Open Sans" panose="020B0606030504020204" pitchFamily="34" charset="0"/>
              </a:rPr>
              <a:t>Afstanden meten met een computer</a:t>
            </a:r>
          </a:p>
        </p:txBody>
      </p:sp>
    </p:spTree>
    <p:extLst>
      <p:ext uri="{BB962C8B-B14F-4D97-AF65-F5344CB8AC3E}">
        <p14:creationId xmlns:p14="http://schemas.microsoft.com/office/powerpoint/2010/main" val="189787956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E69A2EC-7356-430F-9DBB-C038C7A34EF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Henk </a:t>
            </a:r>
            <a:r>
              <a:rPr lang="nl-NL" dirty="0" err="1"/>
              <a:t>Kummeling</a:t>
            </a:r>
            <a:endParaRPr lang="nl-NL" dirty="0"/>
          </a:p>
        </p:txBody>
      </p:sp>
      <p:pic>
        <p:nvPicPr>
          <p:cNvPr id="4" name="Afbeelding 3" descr="Afbeelding met persoon, stropdas, person, binnen&#10;&#10;Automatisch gegenereerde beschrijving">
            <a:extLst>
              <a:ext uri="{FF2B5EF4-FFF2-40B4-BE49-F238E27FC236}">
                <a16:creationId xmlns:a16="http://schemas.microsoft.com/office/drawing/2014/main" id="{B8129098-3C37-4A97-A711-A3C52C3BF2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6000" y="1629000"/>
            <a:ext cx="5400000" cy="3600000"/>
          </a:xfrm>
          <a:prstGeom prst="rect">
            <a:avLst/>
          </a:prstGeom>
        </p:spPr>
      </p:pic>
      <p:sp>
        <p:nvSpPr>
          <p:cNvPr id="3" name="Tekstvak 2">
            <a:extLst>
              <a:ext uri="{FF2B5EF4-FFF2-40B4-BE49-F238E27FC236}">
                <a16:creationId xmlns:a16="http://schemas.microsoft.com/office/drawing/2014/main" id="{633A6275-5198-446B-A219-46521C3FBAFA}"/>
              </a:ext>
            </a:extLst>
          </p:cNvPr>
          <p:cNvSpPr txBox="1"/>
          <p:nvPr/>
        </p:nvSpPr>
        <p:spPr>
          <a:xfrm>
            <a:off x="3396001" y="5229000"/>
            <a:ext cx="5400000" cy="830997"/>
          </a:xfrm>
          <a:prstGeom prst="rect">
            <a:avLst/>
          </a:prstGeom>
          <a:noFill/>
        </p:spPr>
        <p:txBody>
          <a:bodyPr wrap="square" rtlCol="0">
            <a:spAutoFit/>
          </a:bodyPr>
          <a:lstStyle/>
          <a:p>
            <a:pPr algn="ctr"/>
            <a:r>
              <a:rPr lang="nl-NL" sz="2400" dirty="0">
                <a:latin typeface="Open Sans" panose="020B0606030504020204" pitchFamily="34" charset="0"/>
              </a:rPr>
              <a:t>Machtige personen en grondrechten over de hele wereld</a:t>
            </a:r>
          </a:p>
        </p:txBody>
      </p:sp>
    </p:spTree>
    <p:extLst>
      <p:ext uri="{BB962C8B-B14F-4D97-AF65-F5344CB8AC3E}">
        <p14:creationId xmlns:p14="http://schemas.microsoft.com/office/powerpoint/2010/main" val="327729595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CBF33603-6B84-40FB-8807-E5EFE16F56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20361"/>
            <a:ext cx="12101689" cy="6817278"/>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Frank van </a:t>
            </a:r>
            <a:r>
              <a:rPr lang="nl-NL" dirty="0" err="1"/>
              <a:t>Kuppeveld</a:t>
            </a:r>
            <a:endParaRPr lang="nl-NL" dirty="0"/>
          </a:p>
        </p:txBody>
      </p:sp>
      <p:pic>
        <p:nvPicPr>
          <p:cNvPr id="4" name="Afbeelding 3" descr="Afbeelding met persoon, person, glimlachen, binnen&#10;&#10;Automatisch gegenereerde beschrijving">
            <a:extLst>
              <a:ext uri="{FF2B5EF4-FFF2-40B4-BE49-F238E27FC236}">
                <a16:creationId xmlns:a16="http://schemas.microsoft.com/office/drawing/2014/main" id="{0DEC0D81-3B73-4E95-8655-B0DBB93C78B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96000" y="1629000"/>
            <a:ext cx="3600000" cy="3600000"/>
          </a:xfrm>
          <a:prstGeom prst="rect">
            <a:avLst/>
          </a:prstGeom>
        </p:spPr>
      </p:pic>
      <p:sp>
        <p:nvSpPr>
          <p:cNvPr id="3" name="Tekstvak 2">
            <a:extLst>
              <a:ext uri="{FF2B5EF4-FFF2-40B4-BE49-F238E27FC236}">
                <a16:creationId xmlns:a16="http://schemas.microsoft.com/office/drawing/2014/main" id="{CE378181-639E-4CED-9F15-EC70AA422B8F}"/>
              </a:ext>
            </a:extLst>
          </p:cNvPr>
          <p:cNvSpPr txBox="1"/>
          <p:nvPr/>
        </p:nvSpPr>
        <p:spPr>
          <a:xfrm>
            <a:off x="3872831" y="5229000"/>
            <a:ext cx="4446337" cy="461665"/>
          </a:xfrm>
          <a:prstGeom prst="rect">
            <a:avLst/>
          </a:prstGeom>
          <a:noFill/>
        </p:spPr>
        <p:txBody>
          <a:bodyPr wrap="square" rtlCol="0">
            <a:spAutoFit/>
          </a:bodyPr>
          <a:lstStyle/>
          <a:p>
            <a:pPr algn="ctr"/>
            <a:r>
              <a:rPr lang="nl-NL" sz="2400" dirty="0">
                <a:latin typeface="Open Sans" panose="020B0606030504020204" pitchFamily="34" charset="0"/>
              </a:rPr>
              <a:t>Virussen</a:t>
            </a:r>
          </a:p>
        </p:txBody>
      </p:sp>
    </p:spTree>
    <p:extLst>
      <p:ext uri="{BB962C8B-B14F-4D97-AF65-F5344CB8AC3E}">
        <p14:creationId xmlns:p14="http://schemas.microsoft.com/office/powerpoint/2010/main" val="11983797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C617F84C-E45C-4008-A334-C41CFABC7E5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20361"/>
            <a:ext cx="12101689" cy="6817278"/>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latin typeface="KG Always A Good Time" panose="02000505000000020003" pitchFamily="2" charset="0"/>
              </a:rPr>
              <a:t>Petronella Witteveen</a:t>
            </a:r>
          </a:p>
        </p:txBody>
      </p:sp>
      <p:pic>
        <p:nvPicPr>
          <p:cNvPr id="4" name="Afbeelding 3" descr="Afbeelding met persoon, kleding, vrouw, vasthouden&#10;&#10;Automatisch gegenereerde beschrijving">
            <a:extLst>
              <a:ext uri="{FF2B5EF4-FFF2-40B4-BE49-F238E27FC236}">
                <a16:creationId xmlns:a16="http://schemas.microsoft.com/office/drawing/2014/main" id="{D555355E-4A8F-43C6-94BF-92D56C955253}"/>
              </a:ext>
            </a:extLst>
          </p:cNvPr>
          <p:cNvPicPr>
            <a:picLocks noChangeAspect="1"/>
          </p:cNvPicPr>
          <p:nvPr/>
        </p:nvPicPr>
        <p:blipFill rotWithShape="1">
          <a:blip r:embed="rId4">
            <a:extLst>
              <a:ext uri="{28A0092B-C50C-407E-A947-70E740481C1C}">
                <a14:useLocalDpi xmlns:a14="http://schemas.microsoft.com/office/drawing/2010/main" val="0"/>
              </a:ext>
            </a:extLst>
          </a:blip>
          <a:srcRect t="15112" b="7789"/>
          <a:stretch/>
        </p:blipFill>
        <p:spPr>
          <a:xfrm>
            <a:off x="4296000" y="1345703"/>
            <a:ext cx="3600000" cy="4166594"/>
          </a:xfrm>
          <a:prstGeom prst="rect">
            <a:avLst/>
          </a:prstGeom>
        </p:spPr>
      </p:pic>
      <p:sp>
        <p:nvSpPr>
          <p:cNvPr id="3" name="Tekstvak 2">
            <a:extLst>
              <a:ext uri="{FF2B5EF4-FFF2-40B4-BE49-F238E27FC236}">
                <a16:creationId xmlns:a16="http://schemas.microsoft.com/office/drawing/2014/main" id="{D7396808-3694-44B7-896E-13C3DF363CB2}"/>
              </a:ext>
            </a:extLst>
          </p:cNvPr>
          <p:cNvSpPr txBox="1"/>
          <p:nvPr/>
        </p:nvSpPr>
        <p:spPr>
          <a:xfrm>
            <a:off x="4385307" y="5512297"/>
            <a:ext cx="3421386" cy="461665"/>
          </a:xfrm>
          <a:prstGeom prst="rect">
            <a:avLst/>
          </a:prstGeom>
          <a:noFill/>
        </p:spPr>
        <p:txBody>
          <a:bodyPr wrap="square" rtlCol="0">
            <a:spAutoFit/>
          </a:bodyPr>
          <a:lstStyle/>
          <a:p>
            <a:pPr algn="ctr"/>
            <a:r>
              <a:rPr lang="nl-NL" sz="2400" dirty="0">
                <a:latin typeface="Open Sans" panose="020B0606030504020204" pitchFamily="34" charset="0"/>
              </a:rPr>
              <a:t>Zwanger en ziek zijn</a:t>
            </a:r>
          </a:p>
        </p:txBody>
      </p:sp>
    </p:spTree>
    <p:extLst>
      <p:ext uri="{BB962C8B-B14F-4D97-AF65-F5344CB8AC3E}">
        <p14:creationId xmlns:p14="http://schemas.microsoft.com/office/powerpoint/2010/main" val="32493325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9AE83D5D-BBBD-4EEF-9658-A3C17A546B8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Joost de Laat</a:t>
            </a:r>
          </a:p>
        </p:txBody>
      </p:sp>
      <p:pic>
        <p:nvPicPr>
          <p:cNvPr id="4" name="Afbeelding 3" descr="Afbeelding met persoon, kleding, vasthouden, vrouw&#10;&#10;Automatisch gegenereerde beschrijving">
            <a:extLst>
              <a:ext uri="{FF2B5EF4-FFF2-40B4-BE49-F238E27FC236}">
                <a16:creationId xmlns:a16="http://schemas.microsoft.com/office/drawing/2014/main" id="{F7BE5296-9E9B-4D7E-8D54-2E89B7B181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6000" y="1758375"/>
            <a:ext cx="5400000" cy="3341250"/>
          </a:xfrm>
          <a:prstGeom prst="rect">
            <a:avLst/>
          </a:prstGeom>
        </p:spPr>
      </p:pic>
      <p:sp>
        <p:nvSpPr>
          <p:cNvPr id="3" name="Tekstvak 2">
            <a:extLst>
              <a:ext uri="{FF2B5EF4-FFF2-40B4-BE49-F238E27FC236}">
                <a16:creationId xmlns:a16="http://schemas.microsoft.com/office/drawing/2014/main" id="{8932E468-B990-4EE0-8654-F0F5797CE518}"/>
              </a:ext>
            </a:extLst>
          </p:cNvPr>
          <p:cNvSpPr txBox="1"/>
          <p:nvPr/>
        </p:nvSpPr>
        <p:spPr>
          <a:xfrm>
            <a:off x="3861357" y="5100200"/>
            <a:ext cx="4446337" cy="461665"/>
          </a:xfrm>
          <a:prstGeom prst="rect">
            <a:avLst/>
          </a:prstGeom>
          <a:noFill/>
        </p:spPr>
        <p:txBody>
          <a:bodyPr wrap="square" rtlCol="0">
            <a:spAutoFit/>
          </a:bodyPr>
          <a:lstStyle/>
          <a:p>
            <a:pPr algn="ctr"/>
            <a:r>
              <a:rPr lang="nl-NL" sz="2400" dirty="0">
                <a:latin typeface="Open Sans" panose="020B0606030504020204" pitchFamily="34" charset="0"/>
              </a:rPr>
              <a:t>Armoede</a:t>
            </a:r>
          </a:p>
        </p:txBody>
      </p:sp>
    </p:spTree>
    <p:extLst>
      <p:ext uri="{BB962C8B-B14F-4D97-AF65-F5344CB8AC3E}">
        <p14:creationId xmlns:p14="http://schemas.microsoft.com/office/powerpoint/2010/main" val="40684502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9108CE56-1026-49AE-B5BE-07249ED375D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8544" y="0"/>
            <a:ext cx="11826551" cy="6858000"/>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Wouter de Laat</a:t>
            </a:r>
          </a:p>
        </p:txBody>
      </p:sp>
      <p:sp>
        <p:nvSpPr>
          <p:cNvPr id="3" name="Tekstvak 2">
            <a:extLst>
              <a:ext uri="{FF2B5EF4-FFF2-40B4-BE49-F238E27FC236}">
                <a16:creationId xmlns:a16="http://schemas.microsoft.com/office/drawing/2014/main" id="{D1A0CF0C-3D76-449C-9274-5E223B4A3E8A}"/>
              </a:ext>
            </a:extLst>
          </p:cNvPr>
          <p:cNvSpPr txBox="1"/>
          <p:nvPr/>
        </p:nvSpPr>
        <p:spPr>
          <a:xfrm>
            <a:off x="3872831" y="5227875"/>
            <a:ext cx="4446337" cy="461665"/>
          </a:xfrm>
          <a:prstGeom prst="rect">
            <a:avLst/>
          </a:prstGeom>
          <a:noFill/>
        </p:spPr>
        <p:txBody>
          <a:bodyPr wrap="square" rtlCol="0">
            <a:spAutoFit/>
          </a:bodyPr>
          <a:lstStyle/>
          <a:p>
            <a:pPr algn="ctr"/>
            <a:r>
              <a:rPr lang="nl-NL" sz="2400" dirty="0">
                <a:latin typeface="Open Sans" panose="020B0606030504020204" pitchFamily="34" charset="0"/>
              </a:rPr>
              <a:t>DNA</a:t>
            </a:r>
          </a:p>
        </p:txBody>
      </p:sp>
      <p:pic>
        <p:nvPicPr>
          <p:cNvPr id="5124" name="Picture 4" descr="Wouter de Laat | Precision Medicine Forum Benelux 2019">
            <a:extLst>
              <a:ext uri="{FF2B5EF4-FFF2-40B4-BE49-F238E27FC236}">
                <a16:creationId xmlns:a16="http://schemas.microsoft.com/office/drawing/2014/main" id="{CFB4820F-3D2B-4666-A8FA-4F964549EE9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96000" y="1630125"/>
            <a:ext cx="5400000" cy="3597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177695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0F8F11E3-9AF3-4DEF-8AF8-1F147616E00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20361"/>
            <a:ext cx="12101689" cy="6817278"/>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Marnix Lam</a:t>
            </a:r>
          </a:p>
        </p:txBody>
      </p:sp>
      <p:pic>
        <p:nvPicPr>
          <p:cNvPr id="4" name="Afbeelding 3" descr="Afbeelding met persoon, person, stropdas, kleding&#10;&#10;Automatisch gegenereerde beschrijving">
            <a:extLst>
              <a:ext uri="{FF2B5EF4-FFF2-40B4-BE49-F238E27FC236}">
                <a16:creationId xmlns:a16="http://schemas.microsoft.com/office/drawing/2014/main" id="{5D4C0A25-6489-4F14-A8CC-3DB8E799E9FA}"/>
              </a:ext>
            </a:extLst>
          </p:cNvPr>
          <p:cNvPicPr>
            <a:picLocks noChangeAspect="1"/>
          </p:cNvPicPr>
          <p:nvPr/>
        </p:nvPicPr>
        <p:blipFill rotWithShape="1">
          <a:blip r:embed="rId4">
            <a:extLst>
              <a:ext uri="{28A0092B-C50C-407E-A947-70E740481C1C}">
                <a14:useLocalDpi xmlns:a14="http://schemas.microsoft.com/office/drawing/2010/main" val="0"/>
              </a:ext>
            </a:extLst>
          </a:blip>
          <a:srcRect t="4735" r="986"/>
          <a:stretch/>
        </p:blipFill>
        <p:spPr>
          <a:xfrm>
            <a:off x="4313758" y="1224282"/>
            <a:ext cx="3564484" cy="4409436"/>
          </a:xfrm>
          <a:prstGeom prst="rect">
            <a:avLst/>
          </a:prstGeom>
        </p:spPr>
      </p:pic>
      <p:sp>
        <p:nvSpPr>
          <p:cNvPr id="3" name="Tekstvak 2">
            <a:extLst>
              <a:ext uri="{FF2B5EF4-FFF2-40B4-BE49-F238E27FC236}">
                <a16:creationId xmlns:a16="http://schemas.microsoft.com/office/drawing/2014/main" id="{CBE3366E-0D5F-484D-89D0-B3E2446C5B8E}"/>
              </a:ext>
            </a:extLst>
          </p:cNvPr>
          <p:cNvSpPr txBox="1"/>
          <p:nvPr/>
        </p:nvSpPr>
        <p:spPr>
          <a:xfrm>
            <a:off x="3872831" y="5633718"/>
            <a:ext cx="4446337" cy="461665"/>
          </a:xfrm>
          <a:prstGeom prst="rect">
            <a:avLst/>
          </a:prstGeom>
          <a:noFill/>
        </p:spPr>
        <p:txBody>
          <a:bodyPr wrap="square" rtlCol="0">
            <a:spAutoFit/>
          </a:bodyPr>
          <a:lstStyle/>
          <a:p>
            <a:pPr algn="ctr"/>
            <a:r>
              <a:rPr lang="nl-NL" sz="2400" dirty="0">
                <a:latin typeface="Open Sans" panose="020B0606030504020204" pitchFamily="34" charset="0"/>
              </a:rPr>
              <a:t>Medicijnen</a:t>
            </a:r>
          </a:p>
        </p:txBody>
      </p:sp>
    </p:spTree>
    <p:extLst>
      <p:ext uri="{BB962C8B-B14F-4D97-AF65-F5344CB8AC3E}">
        <p14:creationId xmlns:p14="http://schemas.microsoft.com/office/powerpoint/2010/main" val="294238607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CD2CC599-A64F-4884-B24F-1D42F01B32A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8544" y="0"/>
            <a:ext cx="11826551" cy="6858000"/>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Merel Langelaar</a:t>
            </a:r>
          </a:p>
        </p:txBody>
      </p:sp>
      <p:sp>
        <p:nvSpPr>
          <p:cNvPr id="3" name="Tekstvak 2">
            <a:extLst>
              <a:ext uri="{FF2B5EF4-FFF2-40B4-BE49-F238E27FC236}">
                <a16:creationId xmlns:a16="http://schemas.microsoft.com/office/drawing/2014/main" id="{E2392A00-DEA9-4730-B125-DDC7A3FCAC80}"/>
              </a:ext>
            </a:extLst>
          </p:cNvPr>
          <p:cNvSpPr txBox="1"/>
          <p:nvPr/>
        </p:nvSpPr>
        <p:spPr>
          <a:xfrm>
            <a:off x="4416658" y="5494691"/>
            <a:ext cx="3270321" cy="830997"/>
          </a:xfrm>
          <a:prstGeom prst="rect">
            <a:avLst/>
          </a:prstGeom>
          <a:noFill/>
        </p:spPr>
        <p:txBody>
          <a:bodyPr wrap="square" rtlCol="0">
            <a:spAutoFit/>
          </a:bodyPr>
          <a:lstStyle/>
          <a:p>
            <a:pPr algn="ctr"/>
            <a:r>
              <a:rPr lang="nl-NL" sz="2400" dirty="0">
                <a:latin typeface="Open Sans" panose="020B0606030504020204" pitchFamily="34" charset="0"/>
              </a:rPr>
              <a:t>Gezondheid mensen en dieren</a:t>
            </a:r>
          </a:p>
        </p:txBody>
      </p:sp>
      <p:pic>
        <p:nvPicPr>
          <p:cNvPr id="6146" name="Picture 2" descr="Inspectiedilemma's over vaccineren | weblogberichten | Inspectie  Gezondheidszorg en Jeugd">
            <a:extLst>
              <a:ext uri="{FF2B5EF4-FFF2-40B4-BE49-F238E27FC236}">
                <a16:creationId xmlns:a16="http://schemas.microsoft.com/office/drawing/2014/main" id="{8DF27395-20BB-4274-8977-FF8CC0A4786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0144" r="287" b="13350"/>
          <a:stretch/>
        </p:blipFill>
        <p:spPr bwMode="auto">
          <a:xfrm>
            <a:off x="4296000" y="1363309"/>
            <a:ext cx="3589651" cy="41313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538052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69E68CA9-A1CF-4E19-A103-62428DDD33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Dick Lindhout</a:t>
            </a:r>
          </a:p>
        </p:txBody>
      </p:sp>
      <p:sp>
        <p:nvSpPr>
          <p:cNvPr id="3" name="Tekstvak 2">
            <a:extLst>
              <a:ext uri="{FF2B5EF4-FFF2-40B4-BE49-F238E27FC236}">
                <a16:creationId xmlns:a16="http://schemas.microsoft.com/office/drawing/2014/main" id="{024AAD66-7124-4992-ABB9-BB8BBCCFF5FD}"/>
              </a:ext>
            </a:extLst>
          </p:cNvPr>
          <p:cNvSpPr txBox="1"/>
          <p:nvPr/>
        </p:nvSpPr>
        <p:spPr>
          <a:xfrm>
            <a:off x="3861357" y="5094008"/>
            <a:ext cx="4446337" cy="461665"/>
          </a:xfrm>
          <a:prstGeom prst="rect">
            <a:avLst/>
          </a:prstGeom>
          <a:noFill/>
        </p:spPr>
        <p:txBody>
          <a:bodyPr wrap="square" rtlCol="0">
            <a:spAutoFit/>
          </a:bodyPr>
          <a:lstStyle/>
          <a:p>
            <a:pPr algn="ctr"/>
            <a:r>
              <a:rPr lang="nl-NL" sz="2400" dirty="0">
                <a:latin typeface="Open Sans" panose="020B0606030504020204" pitchFamily="34" charset="0"/>
              </a:rPr>
              <a:t>Medicijnen</a:t>
            </a:r>
          </a:p>
        </p:txBody>
      </p:sp>
      <p:pic>
        <p:nvPicPr>
          <p:cNvPr id="7172" name="Picture 4" descr="Epilepsie">
            <a:extLst>
              <a:ext uri="{FF2B5EF4-FFF2-40B4-BE49-F238E27FC236}">
                <a16:creationId xmlns:a16="http://schemas.microsoft.com/office/drawing/2014/main" id="{7FD78C38-B367-4730-AE13-400008E83AF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7932"/>
          <a:stretch/>
        </p:blipFill>
        <p:spPr bwMode="auto">
          <a:xfrm>
            <a:off x="4836000" y="1763992"/>
            <a:ext cx="2520000" cy="33300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370951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DEB8F187-6402-4E3E-B161-D24DEECD2C3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Hans van Luit</a:t>
            </a:r>
          </a:p>
        </p:txBody>
      </p:sp>
      <p:sp>
        <p:nvSpPr>
          <p:cNvPr id="3" name="Tekstvak 2">
            <a:extLst>
              <a:ext uri="{FF2B5EF4-FFF2-40B4-BE49-F238E27FC236}">
                <a16:creationId xmlns:a16="http://schemas.microsoft.com/office/drawing/2014/main" id="{61235AC3-EFD4-48DB-9C2C-6025715EAB11}"/>
              </a:ext>
            </a:extLst>
          </p:cNvPr>
          <p:cNvSpPr txBox="1"/>
          <p:nvPr/>
        </p:nvSpPr>
        <p:spPr>
          <a:xfrm>
            <a:off x="3872831" y="4629000"/>
            <a:ext cx="4446337" cy="461665"/>
          </a:xfrm>
          <a:prstGeom prst="rect">
            <a:avLst/>
          </a:prstGeom>
          <a:noFill/>
        </p:spPr>
        <p:txBody>
          <a:bodyPr wrap="square" rtlCol="0">
            <a:spAutoFit/>
          </a:bodyPr>
          <a:lstStyle/>
          <a:p>
            <a:pPr algn="ctr"/>
            <a:r>
              <a:rPr lang="nl-NL" sz="2400" dirty="0">
                <a:latin typeface="Open Sans" panose="020B0606030504020204" pitchFamily="34" charset="0"/>
              </a:rPr>
              <a:t>Rekenen</a:t>
            </a:r>
          </a:p>
        </p:txBody>
      </p:sp>
      <p:pic>
        <p:nvPicPr>
          <p:cNvPr id="8196" name="Picture 4" descr="Cursus Dyscalculie en rekenproblemen - KWeC">
            <a:extLst>
              <a:ext uri="{FF2B5EF4-FFF2-40B4-BE49-F238E27FC236}">
                <a16:creationId xmlns:a16="http://schemas.microsoft.com/office/drawing/2014/main" id="{8EDAEB1F-A8B2-40A8-8817-4FB3D601D9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96000" y="2229000"/>
            <a:ext cx="3600000" cy="240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228526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D435FB03-18E5-4783-86AF-FE64A251EBF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20361"/>
            <a:ext cx="12101689" cy="6817278"/>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Elaine Mak</a:t>
            </a:r>
          </a:p>
        </p:txBody>
      </p:sp>
      <p:sp>
        <p:nvSpPr>
          <p:cNvPr id="3" name="Tekstvak 2">
            <a:extLst>
              <a:ext uri="{FF2B5EF4-FFF2-40B4-BE49-F238E27FC236}">
                <a16:creationId xmlns:a16="http://schemas.microsoft.com/office/drawing/2014/main" id="{5C39D46C-AF13-4EF7-BD61-0510B6356E7F}"/>
              </a:ext>
            </a:extLst>
          </p:cNvPr>
          <p:cNvSpPr txBox="1"/>
          <p:nvPr/>
        </p:nvSpPr>
        <p:spPr>
          <a:xfrm>
            <a:off x="3872831" y="5280590"/>
            <a:ext cx="4446337" cy="461665"/>
          </a:xfrm>
          <a:prstGeom prst="rect">
            <a:avLst/>
          </a:prstGeom>
          <a:noFill/>
        </p:spPr>
        <p:txBody>
          <a:bodyPr wrap="square" rtlCol="0">
            <a:spAutoFit/>
          </a:bodyPr>
          <a:lstStyle/>
          <a:p>
            <a:pPr algn="ctr"/>
            <a:r>
              <a:rPr lang="nl-NL" sz="2400" dirty="0">
                <a:latin typeface="Open Sans" panose="020B0606030504020204" pitchFamily="34" charset="0"/>
              </a:rPr>
              <a:t>Rechters</a:t>
            </a:r>
          </a:p>
        </p:txBody>
      </p:sp>
      <p:pic>
        <p:nvPicPr>
          <p:cNvPr id="9218" name="Picture 2" descr="Elaine Mak">
            <a:extLst>
              <a:ext uri="{FF2B5EF4-FFF2-40B4-BE49-F238E27FC236}">
                <a16:creationId xmlns:a16="http://schemas.microsoft.com/office/drawing/2014/main" id="{0AF3AB56-E469-4AF7-945A-1D7B100E166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7895" b="13670"/>
          <a:stretch/>
        </p:blipFill>
        <p:spPr bwMode="auto">
          <a:xfrm>
            <a:off x="4296000" y="1577410"/>
            <a:ext cx="3600000" cy="37031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935947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ED5D2EFB-6792-4147-BF13-C2563C56B2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8544" y="0"/>
            <a:ext cx="11826551" cy="6858000"/>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Jos </a:t>
            </a:r>
            <a:r>
              <a:rPr lang="nl-NL" dirty="0" err="1"/>
              <a:t>Malda</a:t>
            </a:r>
            <a:endParaRPr lang="nl-NL" dirty="0"/>
          </a:p>
        </p:txBody>
      </p:sp>
      <p:pic>
        <p:nvPicPr>
          <p:cNvPr id="4" name="Afbeelding 3" descr="Afbeelding met persoon, person, kostuum, stropdas&#10;&#10;Automatisch gegenereerde beschrijving">
            <a:extLst>
              <a:ext uri="{FF2B5EF4-FFF2-40B4-BE49-F238E27FC236}">
                <a16:creationId xmlns:a16="http://schemas.microsoft.com/office/drawing/2014/main" id="{F5834123-D5A5-4D8E-8196-D892E0373ACC}"/>
              </a:ext>
            </a:extLst>
          </p:cNvPr>
          <p:cNvPicPr>
            <a:picLocks noChangeAspect="1"/>
          </p:cNvPicPr>
          <p:nvPr/>
        </p:nvPicPr>
        <p:blipFill rotWithShape="1">
          <a:blip r:embed="rId4">
            <a:extLst>
              <a:ext uri="{28A0092B-C50C-407E-A947-70E740481C1C}">
                <a14:useLocalDpi xmlns:a14="http://schemas.microsoft.com/office/drawing/2010/main" val="0"/>
              </a:ext>
            </a:extLst>
          </a:blip>
          <a:srcRect t="11476" b="6628"/>
          <a:stretch/>
        </p:blipFill>
        <p:spPr>
          <a:xfrm>
            <a:off x="4296000" y="1210469"/>
            <a:ext cx="3600000" cy="4437063"/>
          </a:xfrm>
          <a:prstGeom prst="rect">
            <a:avLst/>
          </a:prstGeom>
        </p:spPr>
      </p:pic>
      <p:sp>
        <p:nvSpPr>
          <p:cNvPr id="3" name="Tekstvak 2">
            <a:extLst>
              <a:ext uri="{FF2B5EF4-FFF2-40B4-BE49-F238E27FC236}">
                <a16:creationId xmlns:a16="http://schemas.microsoft.com/office/drawing/2014/main" id="{4B025710-AD75-46AE-A594-ED36E021045F}"/>
              </a:ext>
            </a:extLst>
          </p:cNvPr>
          <p:cNvSpPr txBox="1"/>
          <p:nvPr/>
        </p:nvSpPr>
        <p:spPr>
          <a:xfrm>
            <a:off x="3872831" y="5647531"/>
            <a:ext cx="4446337" cy="461665"/>
          </a:xfrm>
          <a:prstGeom prst="rect">
            <a:avLst/>
          </a:prstGeom>
          <a:noFill/>
        </p:spPr>
        <p:txBody>
          <a:bodyPr wrap="square" rtlCol="0">
            <a:spAutoFit/>
          </a:bodyPr>
          <a:lstStyle/>
          <a:p>
            <a:pPr algn="ctr"/>
            <a:r>
              <a:rPr lang="nl-NL" sz="2400" dirty="0">
                <a:latin typeface="Open Sans" panose="020B0606030504020204" pitchFamily="34" charset="0"/>
              </a:rPr>
              <a:t>3D printen</a:t>
            </a:r>
          </a:p>
        </p:txBody>
      </p:sp>
    </p:spTree>
    <p:extLst>
      <p:ext uri="{BB962C8B-B14F-4D97-AF65-F5344CB8AC3E}">
        <p14:creationId xmlns:p14="http://schemas.microsoft.com/office/powerpoint/2010/main" val="153513906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2F9C7C1F-756A-480A-A4A7-B6F2584EAD7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Aukje Mantel-</a:t>
            </a:r>
            <a:r>
              <a:rPr lang="nl-NL" dirty="0" err="1"/>
              <a:t>Teeuwisse</a:t>
            </a:r>
            <a:endParaRPr lang="nl-NL" dirty="0"/>
          </a:p>
        </p:txBody>
      </p:sp>
      <p:pic>
        <p:nvPicPr>
          <p:cNvPr id="4" name="Afbeelding 3" descr="Afbeelding met persoon, binnen, vrouw, tafel&#10;&#10;Automatisch gegenereerde beschrijving">
            <a:extLst>
              <a:ext uri="{FF2B5EF4-FFF2-40B4-BE49-F238E27FC236}">
                <a16:creationId xmlns:a16="http://schemas.microsoft.com/office/drawing/2014/main" id="{575E6704-CC69-49DA-AD0B-2037F6B35A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6000" y="1640688"/>
            <a:ext cx="5400000" cy="3576624"/>
          </a:xfrm>
          <a:prstGeom prst="rect">
            <a:avLst/>
          </a:prstGeom>
        </p:spPr>
      </p:pic>
      <p:sp>
        <p:nvSpPr>
          <p:cNvPr id="3" name="Tekstvak 2">
            <a:extLst>
              <a:ext uri="{FF2B5EF4-FFF2-40B4-BE49-F238E27FC236}">
                <a16:creationId xmlns:a16="http://schemas.microsoft.com/office/drawing/2014/main" id="{6787627C-51DA-4485-881B-7E8E88B78187}"/>
              </a:ext>
            </a:extLst>
          </p:cNvPr>
          <p:cNvSpPr txBox="1"/>
          <p:nvPr/>
        </p:nvSpPr>
        <p:spPr>
          <a:xfrm>
            <a:off x="3861357" y="5217312"/>
            <a:ext cx="4446337" cy="461665"/>
          </a:xfrm>
          <a:prstGeom prst="rect">
            <a:avLst/>
          </a:prstGeom>
          <a:noFill/>
        </p:spPr>
        <p:txBody>
          <a:bodyPr wrap="square" rtlCol="0">
            <a:spAutoFit/>
          </a:bodyPr>
          <a:lstStyle/>
          <a:p>
            <a:pPr algn="ctr"/>
            <a:r>
              <a:rPr lang="nl-NL" sz="2400" dirty="0">
                <a:latin typeface="Open Sans" panose="020B0606030504020204" pitchFamily="34" charset="0"/>
              </a:rPr>
              <a:t>Toegang tot medicijnen</a:t>
            </a:r>
          </a:p>
        </p:txBody>
      </p:sp>
    </p:spTree>
    <p:extLst>
      <p:ext uri="{BB962C8B-B14F-4D97-AF65-F5344CB8AC3E}">
        <p14:creationId xmlns:p14="http://schemas.microsoft.com/office/powerpoint/2010/main" val="306018580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8584043E-0CFA-406F-ACF3-1953FAE5BE3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Roos </a:t>
            </a:r>
            <a:r>
              <a:rPr lang="nl-NL" dirty="0" err="1"/>
              <a:t>Masereeuw</a:t>
            </a:r>
            <a:endParaRPr lang="nl-NL" dirty="0"/>
          </a:p>
        </p:txBody>
      </p:sp>
      <p:pic>
        <p:nvPicPr>
          <p:cNvPr id="4" name="Afbeelding 3" descr="Afbeelding met persoon, vrouw, gebouw, bagage&#10;&#10;Automatisch gegenereerde beschrijving">
            <a:extLst>
              <a:ext uri="{FF2B5EF4-FFF2-40B4-BE49-F238E27FC236}">
                <a16:creationId xmlns:a16="http://schemas.microsoft.com/office/drawing/2014/main" id="{61D7012C-7568-4199-BB4D-93E65B7153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6000" y="1562625"/>
            <a:ext cx="5400000" cy="3732750"/>
          </a:xfrm>
          <a:prstGeom prst="rect">
            <a:avLst/>
          </a:prstGeom>
        </p:spPr>
      </p:pic>
      <p:sp>
        <p:nvSpPr>
          <p:cNvPr id="3" name="Tekstvak 2">
            <a:extLst>
              <a:ext uri="{FF2B5EF4-FFF2-40B4-BE49-F238E27FC236}">
                <a16:creationId xmlns:a16="http://schemas.microsoft.com/office/drawing/2014/main" id="{8C2A536B-E885-4122-8729-D05263BD6F7A}"/>
              </a:ext>
            </a:extLst>
          </p:cNvPr>
          <p:cNvSpPr txBox="1"/>
          <p:nvPr/>
        </p:nvSpPr>
        <p:spPr>
          <a:xfrm>
            <a:off x="3861357" y="5295375"/>
            <a:ext cx="4446337" cy="461665"/>
          </a:xfrm>
          <a:prstGeom prst="rect">
            <a:avLst/>
          </a:prstGeom>
          <a:noFill/>
        </p:spPr>
        <p:txBody>
          <a:bodyPr wrap="square" rtlCol="0">
            <a:spAutoFit/>
          </a:bodyPr>
          <a:lstStyle/>
          <a:p>
            <a:pPr algn="ctr"/>
            <a:r>
              <a:rPr lang="nl-NL" sz="2400" dirty="0">
                <a:latin typeface="Open Sans" panose="020B0606030504020204" pitchFamily="34" charset="0"/>
              </a:rPr>
              <a:t>Organen</a:t>
            </a:r>
          </a:p>
        </p:txBody>
      </p:sp>
    </p:spTree>
    <p:extLst>
      <p:ext uri="{BB962C8B-B14F-4D97-AF65-F5344CB8AC3E}">
        <p14:creationId xmlns:p14="http://schemas.microsoft.com/office/powerpoint/2010/main" val="6734881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F0E2FB9-4006-47ED-8FE9-8AF3F8CD932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latin typeface="KG Always A Good Time" panose="02000505000000020003" pitchFamily="2" charset="0"/>
              </a:rPr>
              <a:t>Elbert de Jong</a:t>
            </a:r>
          </a:p>
        </p:txBody>
      </p:sp>
      <p:pic>
        <p:nvPicPr>
          <p:cNvPr id="4" name="Afbeelding 3" descr="Afbeelding met gras, buiten, persoon, person&#10;&#10;Automatisch gegenereerde beschrijving">
            <a:extLst>
              <a:ext uri="{FF2B5EF4-FFF2-40B4-BE49-F238E27FC236}">
                <a16:creationId xmlns:a16="http://schemas.microsoft.com/office/drawing/2014/main" id="{26DFAFD7-AD16-4F20-9A3E-B822D1DE70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96000" y="1464429"/>
            <a:ext cx="3600000" cy="3929143"/>
          </a:xfrm>
          <a:prstGeom prst="rect">
            <a:avLst/>
          </a:prstGeom>
        </p:spPr>
      </p:pic>
      <p:sp>
        <p:nvSpPr>
          <p:cNvPr id="3" name="Tekstvak 2">
            <a:extLst>
              <a:ext uri="{FF2B5EF4-FFF2-40B4-BE49-F238E27FC236}">
                <a16:creationId xmlns:a16="http://schemas.microsoft.com/office/drawing/2014/main" id="{A018B891-22DD-4006-BCBF-40BF1845547B}"/>
              </a:ext>
            </a:extLst>
          </p:cNvPr>
          <p:cNvSpPr txBox="1"/>
          <p:nvPr/>
        </p:nvSpPr>
        <p:spPr>
          <a:xfrm>
            <a:off x="3350223" y="5394982"/>
            <a:ext cx="5491553" cy="461665"/>
          </a:xfrm>
          <a:prstGeom prst="rect">
            <a:avLst/>
          </a:prstGeom>
          <a:noFill/>
        </p:spPr>
        <p:txBody>
          <a:bodyPr wrap="square" rtlCol="0">
            <a:spAutoFit/>
          </a:bodyPr>
          <a:lstStyle/>
          <a:p>
            <a:pPr algn="ctr"/>
            <a:r>
              <a:rPr lang="nl-NL" sz="2400" dirty="0">
                <a:latin typeface="Open Sans" panose="020B0606030504020204" pitchFamily="34" charset="0"/>
              </a:rPr>
              <a:t>Verantwoordelijkheden en rechten</a:t>
            </a:r>
          </a:p>
        </p:txBody>
      </p:sp>
    </p:spTree>
    <p:extLst>
      <p:ext uri="{BB962C8B-B14F-4D97-AF65-F5344CB8AC3E}">
        <p14:creationId xmlns:p14="http://schemas.microsoft.com/office/powerpoint/2010/main" val="368922035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04A1F1A8-5263-44C7-ACA6-6FA55EB7757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err="1"/>
              <a:t>Enrico</a:t>
            </a:r>
            <a:r>
              <a:rPr lang="nl-NL" dirty="0"/>
              <a:t> </a:t>
            </a:r>
            <a:r>
              <a:rPr lang="nl-NL" dirty="0" err="1"/>
              <a:t>Mastrobattista</a:t>
            </a:r>
            <a:endParaRPr lang="nl-NL" dirty="0"/>
          </a:p>
        </p:txBody>
      </p:sp>
      <p:pic>
        <p:nvPicPr>
          <p:cNvPr id="4" name="Afbeelding 3" descr="Afbeelding met persoon, person, stropdas, kostuum&#10;&#10;Automatisch gegenereerde beschrijving">
            <a:extLst>
              <a:ext uri="{FF2B5EF4-FFF2-40B4-BE49-F238E27FC236}">
                <a16:creationId xmlns:a16="http://schemas.microsoft.com/office/drawing/2014/main" id="{D59BB69B-ACA4-430C-A10E-F785C64797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96000" y="1657955"/>
            <a:ext cx="3600000" cy="3542091"/>
          </a:xfrm>
          <a:prstGeom prst="rect">
            <a:avLst/>
          </a:prstGeom>
        </p:spPr>
      </p:pic>
      <p:sp>
        <p:nvSpPr>
          <p:cNvPr id="3" name="Tekstvak 2">
            <a:extLst>
              <a:ext uri="{FF2B5EF4-FFF2-40B4-BE49-F238E27FC236}">
                <a16:creationId xmlns:a16="http://schemas.microsoft.com/office/drawing/2014/main" id="{215B9C73-6900-4A49-BAB9-A1FA7083E10C}"/>
              </a:ext>
            </a:extLst>
          </p:cNvPr>
          <p:cNvSpPr txBox="1"/>
          <p:nvPr/>
        </p:nvSpPr>
        <p:spPr>
          <a:xfrm>
            <a:off x="3861357" y="5200045"/>
            <a:ext cx="4446337" cy="461665"/>
          </a:xfrm>
          <a:prstGeom prst="rect">
            <a:avLst/>
          </a:prstGeom>
          <a:noFill/>
        </p:spPr>
        <p:txBody>
          <a:bodyPr wrap="square" rtlCol="0">
            <a:spAutoFit/>
          </a:bodyPr>
          <a:lstStyle/>
          <a:p>
            <a:pPr algn="ctr"/>
            <a:r>
              <a:rPr lang="nl-NL" sz="2400" dirty="0">
                <a:latin typeface="Open Sans" panose="020B0606030504020204" pitchFamily="34" charset="0"/>
              </a:rPr>
              <a:t>Mini medicijnen</a:t>
            </a:r>
          </a:p>
        </p:txBody>
      </p:sp>
    </p:spTree>
    <p:extLst>
      <p:ext uri="{BB962C8B-B14F-4D97-AF65-F5344CB8AC3E}">
        <p14:creationId xmlns:p14="http://schemas.microsoft.com/office/powerpoint/2010/main" val="132981968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E5093E66-4CDC-431D-9995-E1FEF255DD5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20361"/>
            <a:ext cx="12101689" cy="6817278"/>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Ellen Moors</a:t>
            </a:r>
          </a:p>
        </p:txBody>
      </p:sp>
      <p:pic>
        <p:nvPicPr>
          <p:cNvPr id="4" name="Afbeelding 3" descr="Afbeelding met gebouw, vrouw, buiten, persoon&#10;&#10;Automatisch gegenereerde beschrijving">
            <a:extLst>
              <a:ext uri="{FF2B5EF4-FFF2-40B4-BE49-F238E27FC236}">
                <a16:creationId xmlns:a16="http://schemas.microsoft.com/office/drawing/2014/main" id="{A22F2DD5-BC58-4BB9-AF46-C9B14D52D1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6000" y="1628100"/>
            <a:ext cx="5400000" cy="3601800"/>
          </a:xfrm>
          <a:prstGeom prst="rect">
            <a:avLst/>
          </a:prstGeom>
        </p:spPr>
      </p:pic>
      <p:sp>
        <p:nvSpPr>
          <p:cNvPr id="3" name="Tekstvak 2">
            <a:extLst>
              <a:ext uri="{FF2B5EF4-FFF2-40B4-BE49-F238E27FC236}">
                <a16:creationId xmlns:a16="http://schemas.microsoft.com/office/drawing/2014/main" id="{8CC208BC-F784-4117-9D58-255ABC2D1227}"/>
              </a:ext>
            </a:extLst>
          </p:cNvPr>
          <p:cNvSpPr txBox="1"/>
          <p:nvPr/>
        </p:nvSpPr>
        <p:spPr>
          <a:xfrm>
            <a:off x="3872831" y="5229900"/>
            <a:ext cx="4446337" cy="461665"/>
          </a:xfrm>
          <a:prstGeom prst="rect">
            <a:avLst/>
          </a:prstGeom>
          <a:noFill/>
        </p:spPr>
        <p:txBody>
          <a:bodyPr wrap="square" rtlCol="0">
            <a:spAutoFit/>
          </a:bodyPr>
          <a:lstStyle/>
          <a:p>
            <a:pPr algn="ctr"/>
            <a:r>
              <a:rPr lang="nl-NL" sz="2400" dirty="0">
                <a:latin typeface="Open Sans" panose="020B0606030504020204" pitchFamily="34" charset="0"/>
              </a:rPr>
              <a:t>Duurzame gezondheidszorg</a:t>
            </a:r>
          </a:p>
        </p:txBody>
      </p:sp>
    </p:spTree>
    <p:extLst>
      <p:ext uri="{BB962C8B-B14F-4D97-AF65-F5344CB8AC3E}">
        <p14:creationId xmlns:p14="http://schemas.microsoft.com/office/powerpoint/2010/main" val="428303689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E2825B56-6A2C-4AC0-B429-94CA828BBE5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8544" y="0"/>
            <a:ext cx="11826551" cy="6858000"/>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Marco Mostert</a:t>
            </a:r>
          </a:p>
        </p:txBody>
      </p:sp>
      <p:sp>
        <p:nvSpPr>
          <p:cNvPr id="3" name="Tekstvak 2">
            <a:extLst>
              <a:ext uri="{FF2B5EF4-FFF2-40B4-BE49-F238E27FC236}">
                <a16:creationId xmlns:a16="http://schemas.microsoft.com/office/drawing/2014/main" id="{C3C517D0-4AE1-4B56-AC79-3A3F9E28EE7E}"/>
              </a:ext>
            </a:extLst>
          </p:cNvPr>
          <p:cNvSpPr txBox="1"/>
          <p:nvPr/>
        </p:nvSpPr>
        <p:spPr>
          <a:xfrm>
            <a:off x="3872831" y="4638706"/>
            <a:ext cx="4446337" cy="461665"/>
          </a:xfrm>
          <a:prstGeom prst="rect">
            <a:avLst/>
          </a:prstGeom>
          <a:noFill/>
        </p:spPr>
        <p:txBody>
          <a:bodyPr wrap="square" rtlCol="0">
            <a:spAutoFit/>
          </a:bodyPr>
          <a:lstStyle/>
          <a:p>
            <a:pPr algn="ctr"/>
            <a:r>
              <a:rPr lang="nl-NL" sz="2400" dirty="0">
                <a:latin typeface="Open Sans" panose="020B0606030504020204" pitchFamily="34" charset="0"/>
              </a:rPr>
              <a:t>Boeken uit de middeleeuwen</a:t>
            </a:r>
          </a:p>
        </p:txBody>
      </p:sp>
      <p:pic>
        <p:nvPicPr>
          <p:cNvPr id="10242" name="Picture 2" descr="Why in Utrecht - Ancient, Medieval and Renaissance Studies - Masters -  Utrecht University">
            <a:extLst>
              <a:ext uri="{FF2B5EF4-FFF2-40B4-BE49-F238E27FC236}">
                <a16:creationId xmlns:a16="http://schemas.microsoft.com/office/drawing/2014/main" id="{F495C573-F5DF-4CD0-9FA3-A6643D4A134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96000" y="2227442"/>
            <a:ext cx="3600000" cy="24031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739583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C0B1525C-F71E-40EF-8F9F-B9C1D4FFFA2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Alex Oude Elferink</a:t>
            </a:r>
          </a:p>
        </p:txBody>
      </p:sp>
      <p:sp>
        <p:nvSpPr>
          <p:cNvPr id="3" name="Tekstvak 2">
            <a:extLst>
              <a:ext uri="{FF2B5EF4-FFF2-40B4-BE49-F238E27FC236}">
                <a16:creationId xmlns:a16="http://schemas.microsoft.com/office/drawing/2014/main" id="{ED7713E9-8719-40E2-AFB5-1E8630F59E99}"/>
              </a:ext>
            </a:extLst>
          </p:cNvPr>
          <p:cNvSpPr txBox="1"/>
          <p:nvPr/>
        </p:nvSpPr>
        <p:spPr>
          <a:xfrm>
            <a:off x="3861357" y="4948200"/>
            <a:ext cx="4446337" cy="461665"/>
          </a:xfrm>
          <a:prstGeom prst="rect">
            <a:avLst/>
          </a:prstGeom>
          <a:noFill/>
        </p:spPr>
        <p:txBody>
          <a:bodyPr wrap="square" rtlCol="0">
            <a:spAutoFit/>
          </a:bodyPr>
          <a:lstStyle/>
          <a:p>
            <a:pPr algn="ctr"/>
            <a:r>
              <a:rPr lang="nl-NL" sz="2400" dirty="0">
                <a:latin typeface="Open Sans" panose="020B0606030504020204" pitchFamily="34" charset="0"/>
              </a:rPr>
              <a:t>Grenzen op zee</a:t>
            </a:r>
          </a:p>
        </p:txBody>
      </p:sp>
      <p:pic>
        <p:nvPicPr>
          <p:cNvPr id="11266" name="Picture 2" descr="Het internationale zeerecht van Alex Oude Elferink | DUB">
            <a:extLst>
              <a:ext uri="{FF2B5EF4-FFF2-40B4-BE49-F238E27FC236}">
                <a16:creationId xmlns:a16="http://schemas.microsoft.com/office/drawing/2014/main" id="{6950992D-8978-4ADA-B0DA-6C33B55F665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96000" y="1909800"/>
            <a:ext cx="5400000" cy="303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484990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BACCACEA-0476-48BB-BFBE-DA42335DB3E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Susan te Pas</a:t>
            </a:r>
          </a:p>
        </p:txBody>
      </p:sp>
      <p:pic>
        <p:nvPicPr>
          <p:cNvPr id="4" name="Afbeelding 3" descr="Afbeelding met persoon, vrouw, gebouw, trui&#10;&#10;Automatisch gegenereerde beschrijving">
            <a:extLst>
              <a:ext uri="{FF2B5EF4-FFF2-40B4-BE49-F238E27FC236}">
                <a16:creationId xmlns:a16="http://schemas.microsoft.com/office/drawing/2014/main" id="{8BC166AC-08C1-4711-A286-C48959E3B2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6000" y="1630085"/>
            <a:ext cx="5400000" cy="3597831"/>
          </a:xfrm>
          <a:prstGeom prst="rect">
            <a:avLst/>
          </a:prstGeom>
        </p:spPr>
      </p:pic>
      <p:sp>
        <p:nvSpPr>
          <p:cNvPr id="3" name="Tekstvak 2">
            <a:extLst>
              <a:ext uri="{FF2B5EF4-FFF2-40B4-BE49-F238E27FC236}">
                <a16:creationId xmlns:a16="http://schemas.microsoft.com/office/drawing/2014/main" id="{73736CDC-3695-48DD-A284-8A4B37D2AD66}"/>
              </a:ext>
            </a:extLst>
          </p:cNvPr>
          <p:cNvSpPr txBox="1"/>
          <p:nvPr/>
        </p:nvSpPr>
        <p:spPr>
          <a:xfrm>
            <a:off x="3861357" y="5227915"/>
            <a:ext cx="4446337" cy="461665"/>
          </a:xfrm>
          <a:prstGeom prst="rect">
            <a:avLst/>
          </a:prstGeom>
          <a:noFill/>
        </p:spPr>
        <p:txBody>
          <a:bodyPr wrap="square" rtlCol="0">
            <a:spAutoFit/>
          </a:bodyPr>
          <a:lstStyle/>
          <a:p>
            <a:pPr algn="ctr"/>
            <a:r>
              <a:rPr lang="nl-NL" sz="2400" dirty="0">
                <a:latin typeface="Open Sans" panose="020B0606030504020204" pitchFamily="34" charset="0"/>
              </a:rPr>
              <a:t>Wat mensen zien</a:t>
            </a:r>
          </a:p>
        </p:txBody>
      </p:sp>
    </p:spTree>
    <p:extLst>
      <p:ext uri="{BB962C8B-B14F-4D97-AF65-F5344CB8AC3E}">
        <p14:creationId xmlns:p14="http://schemas.microsoft.com/office/powerpoint/2010/main" val="342147877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0BDA05A3-9360-4808-9EC1-8F300A9143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8544" y="0"/>
            <a:ext cx="11826551" cy="6858000"/>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Frans </a:t>
            </a:r>
            <a:r>
              <a:rPr lang="nl-NL" dirty="0" err="1"/>
              <a:t>Pennings</a:t>
            </a:r>
            <a:endParaRPr lang="nl-NL" dirty="0"/>
          </a:p>
        </p:txBody>
      </p:sp>
      <p:pic>
        <p:nvPicPr>
          <p:cNvPr id="4" name="Afbeelding 3" descr="Afbeelding met person, persoon, binnen, stropdas&#10;&#10;Automatisch gegenereerde beschrijving">
            <a:extLst>
              <a:ext uri="{FF2B5EF4-FFF2-40B4-BE49-F238E27FC236}">
                <a16:creationId xmlns:a16="http://schemas.microsoft.com/office/drawing/2014/main" id="{FA7E81D0-D82C-483B-8FA4-D2E0A8BFCA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6000" y="1629000"/>
            <a:ext cx="5400000" cy="3600000"/>
          </a:xfrm>
          <a:prstGeom prst="rect">
            <a:avLst/>
          </a:prstGeom>
        </p:spPr>
      </p:pic>
      <p:sp>
        <p:nvSpPr>
          <p:cNvPr id="3" name="Tekstvak 2">
            <a:extLst>
              <a:ext uri="{FF2B5EF4-FFF2-40B4-BE49-F238E27FC236}">
                <a16:creationId xmlns:a16="http://schemas.microsoft.com/office/drawing/2014/main" id="{54AE80EF-2A83-447B-82F3-A9C3573B3826}"/>
              </a:ext>
            </a:extLst>
          </p:cNvPr>
          <p:cNvSpPr txBox="1"/>
          <p:nvPr/>
        </p:nvSpPr>
        <p:spPr>
          <a:xfrm>
            <a:off x="3872831" y="5229000"/>
            <a:ext cx="4446337" cy="461665"/>
          </a:xfrm>
          <a:prstGeom prst="rect">
            <a:avLst/>
          </a:prstGeom>
          <a:noFill/>
        </p:spPr>
        <p:txBody>
          <a:bodyPr wrap="square" rtlCol="0">
            <a:spAutoFit/>
          </a:bodyPr>
          <a:lstStyle/>
          <a:p>
            <a:pPr algn="ctr"/>
            <a:r>
              <a:rPr lang="nl-NL" sz="2400" dirty="0">
                <a:latin typeface="Open Sans" panose="020B0606030504020204" pitchFamily="34" charset="0"/>
              </a:rPr>
              <a:t>Europa</a:t>
            </a:r>
          </a:p>
        </p:txBody>
      </p:sp>
    </p:spTree>
    <p:extLst>
      <p:ext uri="{BB962C8B-B14F-4D97-AF65-F5344CB8AC3E}">
        <p14:creationId xmlns:p14="http://schemas.microsoft.com/office/powerpoint/2010/main" val="307144220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E6EC8268-C14C-4594-BEAA-A63CB26C73E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20361"/>
            <a:ext cx="12101689" cy="6817278"/>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Albert Philipse</a:t>
            </a:r>
          </a:p>
        </p:txBody>
      </p:sp>
      <p:pic>
        <p:nvPicPr>
          <p:cNvPr id="4" name="Afbeelding 3" descr="Afbeelding met plank, boek, bibliotheek, binnen&#10;&#10;Automatisch gegenereerde beschrijving">
            <a:extLst>
              <a:ext uri="{FF2B5EF4-FFF2-40B4-BE49-F238E27FC236}">
                <a16:creationId xmlns:a16="http://schemas.microsoft.com/office/drawing/2014/main" id="{AE96E148-0BAA-42F7-93E5-596C5BF488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6000" y="1909800"/>
            <a:ext cx="5400000" cy="3038400"/>
          </a:xfrm>
          <a:prstGeom prst="rect">
            <a:avLst/>
          </a:prstGeom>
        </p:spPr>
      </p:pic>
      <p:sp>
        <p:nvSpPr>
          <p:cNvPr id="3" name="Tekstvak 2">
            <a:extLst>
              <a:ext uri="{FF2B5EF4-FFF2-40B4-BE49-F238E27FC236}">
                <a16:creationId xmlns:a16="http://schemas.microsoft.com/office/drawing/2014/main" id="{AF662503-E9E5-4B9F-8FE7-B5C73F6D2C9E}"/>
              </a:ext>
            </a:extLst>
          </p:cNvPr>
          <p:cNvSpPr txBox="1"/>
          <p:nvPr/>
        </p:nvSpPr>
        <p:spPr>
          <a:xfrm>
            <a:off x="3872831" y="4961646"/>
            <a:ext cx="4446337" cy="461665"/>
          </a:xfrm>
          <a:prstGeom prst="rect">
            <a:avLst/>
          </a:prstGeom>
          <a:noFill/>
        </p:spPr>
        <p:txBody>
          <a:bodyPr wrap="square" rtlCol="0">
            <a:spAutoFit/>
          </a:bodyPr>
          <a:lstStyle/>
          <a:p>
            <a:pPr algn="ctr"/>
            <a:r>
              <a:rPr lang="nl-NL" sz="2400" dirty="0">
                <a:latin typeface="Open Sans" panose="020B0606030504020204" pitchFamily="34" charset="0"/>
              </a:rPr>
              <a:t>Kleine deeltjes</a:t>
            </a:r>
          </a:p>
        </p:txBody>
      </p:sp>
    </p:spTree>
    <p:extLst>
      <p:ext uri="{BB962C8B-B14F-4D97-AF65-F5344CB8AC3E}">
        <p14:creationId xmlns:p14="http://schemas.microsoft.com/office/powerpoint/2010/main" val="283076844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0D3AE89C-A55E-4A05-BEF5-CDF7D6FDA2F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Ronald Pierik</a:t>
            </a:r>
          </a:p>
        </p:txBody>
      </p:sp>
      <p:sp>
        <p:nvSpPr>
          <p:cNvPr id="3" name="Tekstvak 2">
            <a:extLst>
              <a:ext uri="{FF2B5EF4-FFF2-40B4-BE49-F238E27FC236}">
                <a16:creationId xmlns:a16="http://schemas.microsoft.com/office/drawing/2014/main" id="{B736A9B5-4365-4313-A544-23F5648256D0}"/>
              </a:ext>
            </a:extLst>
          </p:cNvPr>
          <p:cNvSpPr txBox="1"/>
          <p:nvPr/>
        </p:nvSpPr>
        <p:spPr>
          <a:xfrm>
            <a:off x="3861357" y="4839750"/>
            <a:ext cx="4446337" cy="461665"/>
          </a:xfrm>
          <a:prstGeom prst="rect">
            <a:avLst/>
          </a:prstGeom>
          <a:noFill/>
        </p:spPr>
        <p:txBody>
          <a:bodyPr wrap="square" rtlCol="0">
            <a:spAutoFit/>
          </a:bodyPr>
          <a:lstStyle/>
          <a:p>
            <a:pPr algn="ctr"/>
            <a:r>
              <a:rPr lang="nl-NL" sz="2400" dirty="0">
                <a:latin typeface="Open Sans" panose="020B0606030504020204" pitchFamily="34" charset="0"/>
              </a:rPr>
              <a:t>Planten</a:t>
            </a:r>
          </a:p>
        </p:txBody>
      </p:sp>
      <p:pic>
        <p:nvPicPr>
          <p:cNvPr id="12290" name="Picture 2" descr="Planten laten zich te veel opjutten door de buren' - NRC">
            <a:extLst>
              <a:ext uri="{FF2B5EF4-FFF2-40B4-BE49-F238E27FC236}">
                <a16:creationId xmlns:a16="http://schemas.microsoft.com/office/drawing/2014/main" id="{065A011D-B6C3-4F70-8DB4-4FC792002B1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96000" y="2018250"/>
            <a:ext cx="5400000" cy="2821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424448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5F7B77ED-5FB1-4900-9F7A-03AD70B24B7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normAutofit/>
          </a:bodyPr>
          <a:lstStyle/>
          <a:p>
            <a:r>
              <a:rPr lang="nl-NL" dirty="0"/>
              <a:t>Toine Pieters</a:t>
            </a:r>
          </a:p>
        </p:txBody>
      </p:sp>
      <p:sp>
        <p:nvSpPr>
          <p:cNvPr id="3" name="Tekstvak 2">
            <a:extLst>
              <a:ext uri="{FF2B5EF4-FFF2-40B4-BE49-F238E27FC236}">
                <a16:creationId xmlns:a16="http://schemas.microsoft.com/office/drawing/2014/main" id="{4EAB34E6-31FF-4F6D-AB2B-ED27D19FD97E}"/>
              </a:ext>
            </a:extLst>
          </p:cNvPr>
          <p:cNvSpPr txBox="1"/>
          <p:nvPr/>
        </p:nvSpPr>
        <p:spPr>
          <a:xfrm>
            <a:off x="3861357" y="5205600"/>
            <a:ext cx="4446337" cy="461665"/>
          </a:xfrm>
          <a:prstGeom prst="rect">
            <a:avLst/>
          </a:prstGeom>
          <a:noFill/>
        </p:spPr>
        <p:txBody>
          <a:bodyPr wrap="square" rtlCol="0">
            <a:spAutoFit/>
          </a:bodyPr>
          <a:lstStyle/>
          <a:p>
            <a:pPr algn="ctr"/>
            <a:r>
              <a:rPr lang="nl-NL" sz="2400" dirty="0">
                <a:latin typeface="Open Sans" panose="020B0606030504020204" pitchFamily="34" charset="0"/>
              </a:rPr>
              <a:t>Geschiedenis van medicijnen</a:t>
            </a:r>
          </a:p>
        </p:txBody>
      </p:sp>
      <p:pic>
        <p:nvPicPr>
          <p:cNvPr id="13314" name="Picture 2" descr="Toine Pieters – Open Science Community Utrecht">
            <a:extLst>
              <a:ext uri="{FF2B5EF4-FFF2-40B4-BE49-F238E27FC236}">
                <a16:creationId xmlns:a16="http://schemas.microsoft.com/office/drawing/2014/main" id="{71F63008-B4B7-4262-9F39-66DBE0D7554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96000" y="1652400"/>
            <a:ext cx="5400000" cy="3553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096939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BA9F8F5F-04B4-4CE0-90C7-2FB61C2DBF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Rob Pieters</a:t>
            </a:r>
          </a:p>
        </p:txBody>
      </p:sp>
      <p:pic>
        <p:nvPicPr>
          <p:cNvPr id="4" name="Afbeelding 3" descr="Afbeelding met persoon, person, kostuum, bril&#10;&#10;Automatisch gegenereerde beschrijving">
            <a:extLst>
              <a:ext uri="{FF2B5EF4-FFF2-40B4-BE49-F238E27FC236}">
                <a16:creationId xmlns:a16="http://schemas.microsoft.com/office/drawing/2014/main" id="{5F1E39B4-9CBF-460F-93EE-A2CB9D304890}"/>
              </a:ext>
            </a:extLst>
          </p:cNvPr>
          <p:cNvPicPr>
            <a:picLocks noChangeAspect="1"/>
          </p:cNvPicPr>
          <p:nvPr/>
        </p:nvPicPr>
        <p:blipFill rotWithShape="1">
          <a:blip r:embed="rId4">
            <a:extLst>
              <a:ext uri="{28A0092B-C50C-407E-A947-70E740481C1C}">
                <a14:useLocalDpi xmlns:a14="http://schemas.microsoft.com/office/drawing/2010/main" val="0"/>
              </a:ext>
            </a:extLst>
          </a:blip>
          <a:srcRect t="16661" b="7297"/>
          <a:stretch/>
        </p:blipFill>
        <p:spPr>
          <a:xfrm>
            <a:off x="3396000" y="1375898"/>
            <a:ext cx="5400000" cy="4106204"/>
          </a:xfrm>
          <a:prstGeom prst="rect">
            <a:avLst/>
          </a:prstGeom>
        </p:spPr>
      </p:pic>
      <p:sp>
        <p:nvSpPr>
          <p:cNvPr id="3" name="Tekstvak 2">
            <a:extLst>
              <a:ext uri="{FF2B5EF4-FFF2-40B4-BE49-F238E27FC236}">
                <a16:creationId xmlns:a16="http://schemas.microsoft.com/office/drawing/2014/main" id="{8A7AFBF2-C40C-4E2C-9A3F-93FA99BAE831}"/>
              </a:ext>
            </a:extLst>
          </p:cNvPr>
          <p:cNvSpPr txBox="1"/>
          <p:nvPr/>
        </p:nvSpPr>
        <p:spPr>
          <a:xfrm>
            <a:off x="3872831" y="5482102"/>
            <a:ext cx="4446337" cy="461665"/>
          </a:xfrm>
          <a:prstGeom prst="rect">
            <a:avLst/>
          </a:prstGeom>
          <a:noFill/>
        </p:spPr>
        <p:txBody>
          <a:bodyPr wrap="square" rtlCol="0">
            <a:spAutoFit/>
          </a:bodyPr>
          <a:lstStyle/>
          <a:p>
            <a:pPr algn="ctr"/>
            <a:r>
              <a:rPr lang="nl-NL" sz="2400" dirty="0">
                <a:latin typeface="Open Sans" panose="020B0606030504020204" pitchFamily="34" charset="0"/>
              </a:rPr>
              <a:t>Zieke kinderen</a:t>
            </a:r>
          </a:p>
        </p:txBody>
      </p:sp>
    </p:spTree>
    <p:extLst>
      <p:ext uri="{BB962C8B-B14F-4D97-AF65-F5344CB8AC3E}">
        <p14:creationId xmlns:p14="http://schemas.microsoft.com/office/powerpoint/2010/main" val="29473020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D746C72-A282-45D5-A1B0-456EFB1D1EB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latin typeface="KG Always A Good Time" panose="02000505000000020003" pitchFamily="2" charset="0"/>
              </a:rPr>
              <a:t>Hester den Ruijter</a:t>
            </a:r>
          </a:p>
        </p:txBody>
      </p:sp>
      <p:pic>
        <p:nvPicPr>
          <p:cNvPr id="4" name="Afbeelding 3" descr="Afbeelding met persoon, binnen, vrouw, staand&#10;&#10;Automatisch gegenereerde beschrijving">
            <a:extLst>
              <a:ext uri="{FF2B5EF4-FFF2-40B4-BE49-F238E27FC236}">
                <a16:creationId xmlns:a16="http://schemas.microsoft.com/office/drawing/2014/main" id="{19E8251B-BFB6-45EF-9122-0AFCB4A6FA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6000" y="1539305"/>
            <a:ext cx="5400000" cy="3779391"/>
          </a:xfrm>
          <a:prstGeom prst="rect">
            <a:avLst/>
          </a:prstGeom>
        </p:spPr>
      </p:pic>
      <p:sp>
        <p:nvSpPr>
          <p:cNvPr id="3" name="Tekstvak 2">
            <a:extLst>
              <a:ext uri="{FF2B5EF4-FFF2-40B4-BE49-F238E27FC236}">
                <a16:creationId xmlns:a16="http://schemas.microsoft.com/office/drawing/2014/main" id="{A47468D0-868D-41D8-8D5E-DDF74F5EA6A6}"/>
              </a:ext>
            </a:extLst>
          </p:cNvPr>
          <p:cNvSpPr txBox="1"/>
          <p:nvPr/>
        </p:nvSpPr>
        <p:spPr>
          <a:xfrm>
            <a:off x="3321665" y="5318695"/>
            <a:ext cx="5525721" cy="461665"/>
          </a:xfrm>
          <a:prstGeom prst="rect">
            <a:avLst/>
          </a:prstGeom>
          <a:noFill/>
        </p:spPr>
        <p:txBody>
          <a:bodyPr wrap="square" rtlCol="0">
            <a:spAutoFit/>
          </a:bodyPr>
          <a:lstStyle/>
          <a:p>
            <a:pPr algn="ctr"/>
            <a:r>
              <a:rPr lang="nl-NL" sz="2400" dirty="0">
                <a:latin typeface="Open Sans" panose="020B0606030504020204" pitchFamily="34" charset="0"/>
              </a:rPr>
              <a:t>Hart- en vaatziekten bij vrouwen</a:t>
            </a:r>
          </a:p>
        </p:txBody>
      </p:sp>
    </p:spTree>
    <p:extLst>
      <p:ext uri="{BB962C8B-B14F-4D97-AF65-F5344CB8AC3E}">
        <p14:creationId xmlns:p14="http://schemas.microsoft.com/office/powerpoint/2010/main" val="202654363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FF76B6B8-BC96-49E9-936E-3AE04503ABE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8544" y="0"/>
            <a:ext cx="11826551" cy="6858000"/>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Janneke </a:t>
            </a:r>
            <a:r>
              <a:rPr lang="nl-NL" dirty="0" err="1"/>
              <a:t>Plantenga</a:t>
            </a:r>
            <a:endParaRPr lang="nl-NL" dirty="0"/>
          </a:p>
        </p:txBody>
      </p:sp>
      <p:pic>
        <p:nvPicPr>
          <p:cNvPr id="4" name="Afbeelding 3" descr="Afbeelding met persoon, binnen, jong, venster&#10;&#10;Automatisch gegenereerde beschrijving">
            <a:extLst>
              <a:ext uri="{FF2B5EF4-FFF2-40B4-BE49-F238E27FC236}">
                <a16:creationId xmlns:a16="http://schemas.microsoft.com/office/drawing/2014/main" id="{7918C5ED-281B-4165-B5D0-80C1E9D7EA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6000" y="1628438"/>
            <a:ext cx="5400000" cy="3601125"/>
          </a:xfrm>
          <a:prstGeom prst="rect">
            <a:avLst/>
          </a:prstGeom>
        </p:spPr>
      </p:pic>
      <p:sp>
        <p:nvSpPr>
          <p:cNvPr id="3" name="Tekstvak 2">
            <a:extLst>
              <a:ext uri="{FF2B5EF4-FFF2-40B4-BE49-F238E27FC236}">
                <a16:creationId xmlns:a16="http://schemas.microsoft.com/office/drawing/2014/main" id="{4F639C4F-80A3-4021-B9EC-5B8F84D053A5}"/>
              </a:ext>
            </a:extLst>
          </p:cNvPr>
          <p:cNvSpPr txBox="1"/>
          <p:nvPr/>
        </p:nvSpPr>
        <p:spPr>
          <a:xfrm>
            <a:off x="3872831" y="5229562"/>
            <a:ext cx="4446337" cy="461665"/>
          </a:xfrm>
          <a:prstGeom prst="rect">
            <a:avLst/>
          </a:prstGeom>
          <a:noFill/>
        </p:spPr>
        <p:txBody>
          <a:bodyPr wrap="square" rtlCol="0">
            <a:spAutoFit/>
          </a:bodyPr>
          <a:lstStyle/>
          <a:p>
            <a:pPr algn="ctr"/>
            <a:r>
              <a:rPr lang="nl-NL" sz="2400" dirty="0">
                <a:latin typeface="Open Sans" panose="020B0606030504020204" pitchFamily="34" charset="0"/>
              </a:rPr>
              <a:t>Ongelijkheid</a:t>
            </a:r>
          </a:p>
        </p:txBody>
      </p:sp>
    </p:spTree>
    <p:extLst>
      <p:ext uri="{BB962C8B-B14F-4D97-AF65-F5344CB8AC3E}">
        <p14:creationId xmlns:p14="http://schemas.microsoft.com/office/powerpoint/2010/main" val="179389270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0B0F1F11-E464-44D0-8942-6C8702B96A7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20361"/>
            <a:ext cx="12101689" cy="6817278"/>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Hans Kristian Ploos van Amstel</a:t>
            </a:r>
          </a:p>
        </p:txBody>
      </p:sp>
      <p:sp>
        <p:nvSpPr>
          <p:cNvPr id="3" name="Tekstvak 2">
            <a:extLst>
              <a:ext uri="{FF2B5EF4-FFF2-40B4-BE49-F238E27FC236}">
                <a16:creationId xmlns:a16="http://schemas.microsoft.com/office/drawing/2014/main" id="{08A3C04E-4B82-4D54-9AFF-386F9D8C1C04}"/>
              </a:ext>
            </a:extLst>
          </p:cNvPr>
          <p:cNvSpPr txBox="1"/>
          <p:nvPr/>
        </p:nvSpPr>
        <p:spPr>
          <a:xfrm>
            <a:off x="3872831" y="5127930"/>
            <a:ext cx="4446337" cy="461665"/>
          </a:xfrm>
          <a:prstGeom prst="rect">
            <a:avLst/>
          </a:prstGeom>
          <a:noFill/>
        </p:spPr>
        <p:txBody>
          <a:bodyPr wrap="square" rtlCol="0">
            <a:spAutoFit/>
          </a:bodyPr>
          <a:lstStyle/>
          <a:p>
            <a:pPr algn="ctr"/>
            <a:r>
              <a:rPr lang="nl-NL" sz="2400" dirty="0">
                <a:latin typeface="Open Sans" panose="020B0606030504020204" pitchFamily="34" charset="0"/>
              </a:rPr>
              <a:t>DNA</a:t>
            </a:r>
          </a:p>
        </p:txBody>
      </p:sp>
      <p:pic>
        <p:nvPicPr>
          <p:cNvPr id="14338" name="Picture 2" descr="prof. dr. J.K. (Hans Kristian) Ploos van Amstel - UMC Utrecht">
            <a:extLst>
              <a:ext uri="{FF2B5EF4-FFF2-40B4-BE49-F238E27FC236}">
                <a16:creationId xmlns:a16="http://schemas.microsoft.com/office/drawing/2014/main" id="{AED1351A-A205-4AD5-AC77-DA9C06B6C52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96000" y="1730071"/>
            <a:ext cx="3600000" cy="33978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188238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692FBFB4-007B-47D7-8710-AA4F44994DC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Elise van de Putte</a:t>
            </a:r>
          </a:p>
        </p:txBody>
      </p:sp>
      <p:pic>
        <p:nvPicPr>
          <p:cNvPr id="4" name="Afbeelding 3" descr="Afbeelding met persoon, gebouw, vrouw, vasthouden&#10;&#10;Automatisch gegenereerde beschrijving">
            <a:extLst>
              <a:ext uri="{FF2B5EF4-FFF2-40B4-BE49-F238E27FC236}">
                <a16:creationId xmlns:a16="http://schemas.microsoft.com/office/drawing/2014/main" id="{A25ECC12-1BE3-4783-9A02-6DD9D7C448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96000" y="1629000"/>
            <a:ext cx="3600000" cy="3600000"/>
          </a:xfrm>
          <a:prstGeom prst="rect">
            <a:avLst/>
          </a:prstGeom>
        </p:spPr>
      </p:pic>
      <p:sp>
        <p:nvSpPr>
          <p:cNvPr id="3" name="Tekstvak 2">
            <a:extLst>
              <a:ext uri="{FF2B5EF4-FFF2-40B4-BE49-F238E27FC236}">
                <a16:creationId xmlns:a16="http://schemas.microsoft.com/office/drawing/2014/main" id="{8B5E36CA-C6F5-494E-B29E-8B6E96CA284D}"/>
              </a:ext>
            </a:extLst>
          </p:cNvPr>
          <p:cNvSpPr txBox="1"/>
          <p:nvPr/>
        </p:nvSpPr>
        <p:spPr>
          <a:xfrm>
            <a:off x="3861357" y="5229000"/>
            <a:ext cx="4446337" cy="461665"/>
          </a:xfrm>
          <a:prstGeom prst="rect">
            <a:avLst/>
          </a:prstGeom>
          <a:noFill/>
        </p:spPr>
        <p:txBody>
          <a:bodyPr wrap="square" rtlCol="0">
            <a:spAutoFit/>
          </a:bodyPr>
          <a:lstStyle/>
          <a:p>
            <a:pPr algn="ctr"/>
            <a:r>
              <a:rPr lang="nl-NL" sz="2400" dirty="0">
                <a:latin typeface="Open Sans" panose="020B0606030504020204" pitchFamily="34" charset="0"/>
              </a:rPr>
              <a:t>Kindergeneeskunde</a:t>
            </a:r>
          </a:p>
        </p:txBody>
      </p:sp>
    </p:spTree>
    <p:extLst>
      <p:ext uri="{BB962C8B-B14F-4D97-AF65-F5344CB8AC3E}">
        <p14:creationId xmlns:p14="http://schemas.microsoft.com/office/powerpoint/2010/main" val="225338502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34BAEB09-54E9-40EA-AC94-755430486E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8544" y="0"/>
            <a:ext cx="11826551" cy="6858000"/>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Denise de Ridder</a:t>
            </a:r>
          </a:p>
        </p:txBody>
      </p:sp>
      <p:sp>
        <p:nvSpPr>
          <p:cNvPr id="3" name="Tekstvak 2">
            <a:extLst>
              <a:ext uri="{FF2B5EF4-FFF2-40B4-BE49-F238E27FC236}">
                <a16:creationId xmlns:a16="http://schemas.microsoft.com/office/drawing/2014/main" id="{07C59C25-C3D7-490A-8FB4-D29F66EF8F13}"/>
              </a:ext>
            </a:extLst>
          </p:cNvPr>
          <p:cNvSpPr txBox="1"/>
          <p:nvPr/>
        </p:nvSpPr>
        <p:spPr>
          <a:xfrm>
            <a:off x="3872831" y="4947750"/>
            <a:ext cx="4446337" cy="461665"/>
          </a:xfrm>
          <a:prstGeom prst="rect">
            <a:avLst/>
          </a:prstGeom>
          <a:noFill/>
        </p:spPr>
        <p:txBody>
          <a:bodyPr wrap="square" rtlCol="0">
            <a:spAutoFit/>
          </a:bodyPr>
          <a:lstStyle/>
          <a:p>
            <a:pPr algn="ctr"/>
            <a:r>
              <a:rPr lang="nl-NL" sz="2400" dirty="0">
                <a:latin typeface="Open Sans" panose="020B0606030504020204" pitchFamily="34" charset="0"/>
              </a:rPr>
              <a:t>Kiezen en beslissen</a:t>
            </a:r>
          </a:p>
        </p:txBody>
      </p:sp>
      <p:pic>
        <p:nvPicPr>
          <p:cNvPr id="15362" name="Picture 2" descr="Denise de Ridder: 'Geef ruimte aan de creativiteit van mensen' – Sociale  Vraagstukken">
            <a:extLst>
              <a:ext uri="{FF2B5EF4-FFF2-40B4-BE49-F238E27FC236}">
                <a16:creationId xmlns:a16="http://schemas.microsoft.com/office/drawing/2014/main" id="{54483AE5-27AA-4E5A-A272-D2018D41945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96000" y="1910250"/>
            <a:ext cx="5400000" cy="303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460811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4CB2C58B-03A3-4B8C-9284-84F0DAA2452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20361"/>
            <a:ext cx="12101689" cy="6817278"/>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Marleen van </a:t>
            </a:r>
            <a:r>
              <a:rPr lang="nl-NL" dirty="0" err="1"/>
              <a:t>Rijswick</a:t>
            </a:r>
            <a:endParaRPr lang="nl-NL" dirty="0"/>
          </a:p>
        </p:txBody>
      </p:sp>
      <p:pic>
        <p:nvPicPr>
          <p:cNvPr id="4" name="Afbeelding 3" descr="Afbeelding met buiten, persoon, gebouw, vrouw&#10;&#10;Automatisch gegenereerde beschrijving">
            <a:extLst>
              <a:ext uri="{FF2B5EF4-FFF2-40B4-BE49-F238E27FC236}">
                <a16:creationId xmlns:a16="http://schemas.microsoft.com/office/drawing/2014/main" id="{5B3DCE76-0614-472E-A2C4-CDAE959D59A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6000" y="1629000"/>
            <a:ext cx="5400000" cy="3600000"/>
          </a:xfrm>
          <a:prstGeom prst="rect">
            <a:avLst/>
          </a:prstGeom>
        </p:spPr>
      </p:pic>
      <p:sp>
        <p:nvSpPr>
          <p:cNvPr id="3" name="Tekstvak 2">
            <a:extLst>
              <a:ext uri="{FF2B5EF4-FFF2-40B4-BE49-F238E27FC236}">
                <a16:creationId xmlns:a16="http://schemas.microsoft.com/office/drawing/2014/main" id="{876B3F3F-7B16-4B71-92AE-5853A3F5065B}"/>
              </a:ext>
            </a:extLst>
          </p:cNvPr>
          <p:cNvSpPr txBox="1"/>
          <p:nvPr/>
        </p:nvSpPr>
        <p:spPr>
          <a:xfrm>
            <a:off x="3872831" y="5229000"/>
            <a:ext cx="4446337" cy="461665"/>
          </a:xfrm>
          <a:prstGeom prst="rect">
            <a:avLst/>
          </a:prstGeom>
          <a:noFill/>
        </p:spPr>
        <p:txBody>
          <a:bodyPr wrap="square" rtlCol="0">
            <a:spAutoFit/>
          </a:bodyPr>
          <a:lstStyle/>
          <a:p>
            <a:pPr algn="ctr"/>
            <a:r>
              <a:rPr lang="nl-NL" sz="2400" dirty="0">
                <a:latin typeface="Open Sans" panose="020B0606030504020204" pitchFamily="34" charset="0"/>
              </a:rPr>
              <a:t>Schoon water</a:t>
            </a:r>
          </a:p>
        </p:txBody>
      </p:sp>
    </p:spTree>
    <p:extLst>
      <p:ext uri="{BB962C8B-B14F-4D97-AF65-F5344CB8AC3E}">
        <p14:creationId xmlns:p14="http://schemas.microsoft.com/office/powerpoint/2010/main" val="313579420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69BFC169-D3ED-4C03-8C35-76AB1C6977B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Bas Rodenburg</a:t>
            </a:r>
          </a:p>
        </p:txBody>
      </p:sp>
      <p:pic>
        <p:nvPicPr>
          <p:cNvPr id="4" name="Afbeelding 3">
            <a:extLst>
              <a:ext uri="{FF2B5EF4-FFF2-40B4-BE49-F238E27FC236}">
                <a16:creationId xmlns:a16="http://schemas.microsoft.com/office/drawing/2014/main" id="{D179AB1F-85A8-4600-8C65-18C9F1B2FB9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96000" y="2229000"/>
            <a:ext cx="3600000" cy="2400000"/>
          </a:xfrm>
          <a:prstGeom prst="rect">
            <a:avLst/>
          </a:prstGeom>
        </p:spPr>
      </p:pic>
      <p:sp>
        <p:nvSpPr>
          <p:cNvPr id="3" name="Tekstvak 2">
            <a:extLst>
              <a:ext uri="{FF2B5EF4-FFF2-40B4-BE49-F238E27FC236}">
                <a16:creationId xmlns:a16="http://schemas.microsoft.com/office/drawing/2014/main" id="{96B646A5-A6C5-4DC7-B9DB-6F8483DB627C}"/>
              </a:ext>
            </a:extLst>
          </p:cNvPr>
          <p:cNvSpPr txBox="1"/>
          <p:nvPr/>
        </p:nvSpPr>
        <p:spPr>
          <a:xfrm>
            <a:off x="3872831" y="4629000"/>
            <a:ext cx="4446337" cy="461665"/>
          </a:xfrm>
          <a:prstGeom prst="rect">
            <a:avLst/>
          </a:prstGeom>
          <a:noFill/>
        </p:spPr>
        <p:txBody>
          <a:bodyPr wrap="square" rtlCol="0">
            <a:spAutoFit/>
          </a:bodyPr>
          <a:lstStyle/>
          <a:p>
            <a:pPr algn="ctr"/>
            <a:r>
              <a:rPr lang="nl-NL" sz="2400" dirty="0">
                <a:latin typeface="Open Sans" panose="020B0606030504020204" pitchFamily="34" charset="0"/>
              </a:rPr>
              <a:t>Diergedrag</a:t>
            </a:r>
          </a:p>
        </p:txBody>
      </p:sp>
    </p:spTree>
    <p:extLst>
      <p:ext uri="{BB962C8B-B14F-4D97-AF65-F5344CB8AC3E}">
        <p14:creationId xmlns:p14="http://schemas.microsoft.com/office/powerpoint/2010/main" val="328740633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B7E00173-A96E-4002-A133-F7C317D398A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8544" y="0"/>
            <a:ext cx="11826551" cy="6858000"/>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err="1"/>
              <a:t>Rene</a:t>
            </a:r>
            <a:r>
              <a:rPr lang="nl-NL" dirty="0"/>
              <a:t> van </a:t>
            </a:r>
            <a:r>
              <a:rPr lang="nl-NL" dirty="0" err="1"/>
              <a:t>Roij</a:t>
            </a:r>
            <a:endParaRPr lang="nl-NL" dirty="0"/>
          </a:p>
        </p:txBody>
      </p:sp>
      <p:pic>
        <p:nvPicPr>
          <p:cNvPr id="4" name="Afbeelding 3" descr="Afbeelding met persoon, person, binnen, kijken&#10;&#10;Automatisch gegenereerde beschrijving">
            <a:extLst>
              <a:ext uri="{FF2B5EF4-FFF2-40B4-BE49-F238E27FC236}">
                <a16:creationId xmlns:a16="http://schemas.microsoft.com/office/drawing/2014/main" id="{F12D6A4B-EA69-402C-99C6-9E5D1024B8C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6000" y="1628100"/>
            <a:ext cx="5400000" cy="3601800"/>
          </a:xfrm>
          <a:prstGeom prst="rect">
            <a:avLst/>
          </a:prstGeom>
        </p:spPr>
      </p:pic>
      <p:sp>
        <p:nvSpPr>
          <p:cNvPr id="3" name="Tekstvak 2">
            <a:extLst>
              <a:ext uri="{FF2B5EF4-FFF2-40B4-BE49-F238E27FC236}">
                <a16:creationId xmlns:a16="http://schemas.microsoft.com/office/drawing/2014/main" id="{39489178-FB47-4B7A-BD7E-4EDEC0D5EB29}"/>
              </a:ext>
            </a:extLst>
          </p:cNvPr>
          <p:cNvSpPr txBox="1"/>
          <p:nvPr/>
        </p:nvSpPr>
        <p:spPr>
          <a:xfrm>
            <a:off x="3872831" y="5229900"/>
            <a:ext cx="4446337" cy="461665"/>
          </a:xfrm>
          <a:prstGeom prst="rect">
            <a:avLst/>
          </a:prstGeom>
          <a:noFill/>
        </p:spPr>
        <p:txBody>
          <a:bodyPr wrap="square" rtlCol="0">
            <a:spAutoFit/>
          </a:bodyPr>
          <a:lstStyle/>
          <a:p>
            <a:pPr algn="ctr"/>
            <a:r>
              <a:rPr lang="nl-NL" sz="2400" dirty="0">
                <a:latin typeface="Open Sans" panose="020B0606030504020204" pitchFamily="34" charset="0"/>
              </a:rPr>
              <a:t>Blauwe energie</a:t>
            </a:r>
          </a:p>
        </p:txBody>
      </p:sp>
    </p:spTree>
    <p:extLst>
      <p:ext uri="{BB962C8B-B14F-4D97-AF65-F5344CB8AC3E}">
        <p14:creationId xmlns:p14="http://schemas.microsoft.com/office/powerpoint/2010/main" val="329429275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9A5A75AC-55D6-4426-8B47-B4107F4380C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Cedric </a:t>
            </a:r>
            <a:r>
              <a:rPr lang="nl-NL" dirty="0" err="1"/>
              <a:t>Ryngaert</a:t>
            </a:r>
            <a:endParaRPr lang="nl-NL" dirty="0"/>
          </a:p>
        </p:txBody>
      </p:sp>
      <p:sp>
        <p:nvSpPr>
          <p:cNvPr id="3" name="Tekstvak 2">
            <a:extLst>
              <a:ext uri="{FF2B5EF4-FFF2-40B4-BE49-F238E27FC236}">
                <a16:creationId xmlns:a16="http://schemas.microsoft.com/office/drawing/2014/main" id="{CBED6E45-C3FC-4998-964B-33B671AC4A41}"/>
              </a:ext>
            </a:extLst>
          </p:cNvPr>
          <p:cNvSpPr txBox="1"/>
          <p:nvPr/>
        </p:nvSpPr>
        <p:spPr>
          <a:xfrm>
            <a:off x="3872831" y="5220720"/>
            <a:ext cx="4446337" cy="461665"/>
          </a:xfrm>
          <a:prstGeom prst="rect">
            <a:avLst/>
          </a:prstGeom>
          <a:noFill/>
        </p:spPr>
        <p:txBody>
          <a:bodyPr wrap="square" rtlCol="0">
            <a:spAutoFit/>
          </a:bodyPr>
          <a:lstStyle/>
          <a:p>
            <a:pPr algn="ctr"/>
            <a:r>
              <a:rPr lang="nl-NL" sz="2400" dirty="0">
                <a:latin typeface="Open Sans" panose="020B0606030504020204" pitchFamily="34" charset="0"/>
              </a:rPr>
              <a:t>Mensenrechten</a:t>
            </a:r>
          </a:p>
        </p:txBody>
      </p:sp>
      <p:pic>
        <p:nvPicPr>
          <p:cNvPr id="10242" name="Picture 2" descr="Cedric Ryngaert – European Society of International Law | Société  européenne de droit international">
            <a:extLst>
              <a:ext uri="{FF2B5EF4-FFF2-40B4-BE49-F238E27FC236}">
                <a16:creationId xmlns:a16="http://schemas.microsoft.com/office/drawing/2014/main" id="{901459AD-DA41-4A7E-9B32-7CB38A3649A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53130" y="1637280"/>
            <a:ext cx="3085740" cy="35834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473518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F72F3D76-CC5E-4B62-B28F-B94E2D419E0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8544" y="0"/>
            <a:ext cx="11826551" cy="6858000"/>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Floortje Scheepers</a:t>
            </a:r>
          </a:p>
        </p:txBody>
      </p:sp>
      <p:pic>
        <p:nvPicPr>
          <p:cNvPr id="4" name="Afbeelding 3" descr="Afbeelding met persoon, buiten, vrouw, gras&#10;&#10;Automatisch gegenereerde beschrijving">
            <a:extLst>
              <a:ext uri="{FF2B5EF4-FFF2-40B4-BE49-F238E27FC236}">
                <a16:creationId xmlns:a16="http://schemas.microsoft.com/office/drawing/2014/main" id="{CB669507-CEBE-4797-8036-A9FC63ABF1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8587" y="1411865"/>
            <a:ext cx="3134826" cy="4034270"/>
          </a:xfrm>
          <a:prstGeom prst="rect">
            <a:avLst/>
          </a:prstGeom>
        </p:spPr>
      </p:pic>
      <p:sp>
        <p:nvSpPr>
          <p:cNvPr id="3" name="Tekstvak 2">
            <a:extLst>
              <a:ext uri="{FF2B5EF4-FFF2-40B4-BE49-F238E27FC236}">
                <a16:creationId xmlns:a16="http://schemas.microsoft.com/office/drawing/2014/main" id="{3328F577-2029-40CC-AD02-697CA89C00D8}"/>
              </a:ext>
            </a:extLst>
          </p:cNvPr>
          <p:cNvSpPr txBox="1"/>
          <p:nvPr/>
        </p:nvSpPr>
        <p:spPr>
          <a:xfrm>
            <a:off x="3872831" y="5442792"/>
            <a:ext cx="4446337" cy="461665"/>
          </a:xfrm>
          <a:prstGeom prst="rect">
            <a:avLst/>
          </a:prstGeom>
          <a:noFill/>
        </p:spPr>
        <p:txBody>
          <a:bodyPr wrap="square" rtlCol="0">
            <a:spAutoFit/>
          </a:bodyPr>
          <a:lstStyle/>
          <a:p>
            <a:pPr algn="ctr"/>
            <a:r>
              <a:rPr lang="nl-NL" sz="2400" dirty="0">
                <a:latin typeface="Open Sans" panose="020B0606030504020204" pitchFamily="34" charset="0"/>
              </a:rPr>
              <a:t>Gezondheid van kinderen</a:t>
            </a:r>
          </a:p>
        </p:txBody>
      </p:sp>
    </p:spTree>
    <p:extLst>
      <p:ext uri="{BB962C8B-B14F-4D97-AF65-F5344CB8AC3E}">
        <p14:creationId xmlns:p14="http://schemas.microsoft.com/office/powerpoint/2010/main" val="270296164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F121EBA-1656-4E74-A239-FF579B70561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20361"/>
            <a:ext cx="12101689" cy="6817278"/>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Thomas </a:t>
            </a:r>
            <a:r>
              <a:rPr lang="nl-NL" dirty="0" err="1"/>
              <a:t>Schillemans</a:t>
            </a:r>
            <a:endParaRPr lang="nl-NL" dirty="0"/>
          </a:p>
        </p:txBody>
      </p:sp>
      <p:sp>
        <p:nvSpPr>
          <p:cNvPr id="3" name="Tekstvak 2">
            <a:extLst>
              <a:ext uri="{FF2B5EF4-FFF2-40B4-BE49-F238E27FC236}">
                <a16:creationId xmlns:a16="http://schemas.microsoft.com/office/drawing/2014/main" id="{7DC75F5C-010A-488C-ACED-231A29B6DDFF}"/>
              </a:ext>
            </a:extLst>
          </p:cNvPr>
          <p:cNvSpPr txBox="1"/>
          <p:nvPr/>
        </p:nvSpPr>
        <p:spPr>
          <a:xfrm>
            <a:off x="3827675" y="5358528"/>
            <a:ext cx="4446337" cy="461665"/>
          </a:xfrm>
          <a:prstGeom prst="rect">
            <a:avLst/>
          </a:prstGeom>
          <a:noFill/>
        </p:spPr>
        <p:txBody>
          <a:bodyPr wrap="square" rtlCol="0">
            <a:spAutoFit/>
          </a:bodyPr>
          <a:lstStyle/>
          <a:p>
            <a:pPr algn="ctr"/>
            <a:r>
              <a:rPr lang="nl-NL" sz="2400" dirty="0">
                <a:latin typeface="Open Sans" panose="020B0606030504020204" pitchFamily="34" charset="0"/>
              </a:rPr>
              <a:t>Beter worden in je werk</a:t>
            </a:r>
          </a:p>
        </p:txBody>
      </p:sp>
      <p:pic>
        <p:nvPicPr>
          <p:cNvPr id="16386" name="Picture 2" descr="Thomas Schillemans appointed Professor in Accountability, Behaviour and  Governance - News - Universiteit Utrecht">
            <a:extLst>
              <a:ext uri="{FF2B5EF4-FFF2-40B4-BE49-F238E27FC236}">
                <a16:creationId xmlns:a16="http://schemas.microsoft.com/office/drawing/2014/main" id="{FEBA145E-B041-4FE5-9920-A856F9D762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96000" y="1499472"/>
            <a:ext cx="5400000" cy="38590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26952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0C2FBC07-7C27-46C3-A8A0-3C65F1DC02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20361"/>
            <a:ext cx="12101689" cy="6817278"/>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latin typeface="KG Always A Good Time" panose="02000505000000020003" pitchFamily="2" charset="0"/>
              </a:rPr>
              <a:t>Marieke van der Schaaf</a:t>
            </a:r>
          </a:p>
        </p:txBody>
      </p:sp>
      <p:sp>
        <p:nvSpPr>
          <p:cNvPr id="3" name="Tekstvak 2">
            <a:extLst>
              <a:ext uri="{FF2B5EF4-FFF2-40B4-BE49-F238E27FC236}">
                <a16:creationId xmlns:a16="http://schemas.microsoft.com/office/drawing/2014/main" id="{47D33AA8-BE1C-4898-9B72-829A73FB649E}"/>
              </a:ext>
            </a:extLst>
          </p:cNvPr>
          <p:cNvSpPr txBox="1"/>
          <p:nvPr/>
        </p:nvSpPr>
        <p:spPr>
          <a:xfrm>
            <a:off x="3827675" y="5384936"/>
            <a:ext cx="4446337" cy="461665"/>
          </a:xfrm>
          <a:prstGeom prst="rect">
            <a:avLst/>
          </a:prstGeom>
          <a:noFill/>
        </p:spPr>
        <p:txBody>
          <a:bodyPr wrap="square" rtlCol="0">
            <a:spAutoFit/>
          </a:bodyPr>
          <a:lstStyle/>
          <a:p>
            <a:pPr algn="ctr"/>
            <a:r>
              <a:rPr lang="nl-NL" sz="2400" dirty="0">
                <a:latin typeface="Open Sans" panose="020B0606030504020204" pitchFamily="34" charset="0"/>
              </a:rPr>
              <a:t>Onderwijs</a:t>
            </a:r>
          </a:p>
        </p:txBody>
      </p:sp>
      <p:pic>
        <p:nvPicPr>
          <p:cNvPr id="2050" name="Picture 2" descr="Oratie: Careducation - Actueel - Universiteit Utrecht">
            <a:extLst>
              <a:ext uri="{FF2B5EF4-FFF2-40B4-BE49-F238E27FC236}">
                <a16:creationId xmlns:a16="http://schemas.microsoft.com/office/drawing/2014/main" id="{56FE5259-EB46-4C13-821D-EA4BBA39681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992"/>
          <a:stretch/>
        </p:blipFill>
        <p:spPr bwMode="auto">
          <a:xfrm>
            <a:off x="3396000" y="1473659"/>
            <a:ext cx="5400000" cy="39106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666475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4A25FF6B-A81C-4F98-80BC-3F75602BF6D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Margriet Schneider</a:t>
            </a:r>
          </a:p>
        </p:txBody>
      </p:sp>
      <p:sp>
        <p:nvSpPr>
          <p:cNvPr id="3" name="Tekstvak 2">
            <a:extLst>
              <a:ext uri="{FF2B5EF4-FFF2-40B4-BE49-F238E27FC236}">
                <a16:creationId xmlns:a16="http://schemas.microsoft.com/office/drawing/2014/main" id="{26FF354D-90D7-4EB0-A560-DD9B9F79D468}"/>
              </a:ext>
            </a:extLst>
          </p:cNvPr>
          <p:cNvSpPr txBox="1"/>
          <p:nvPr/>
        </p:nvSpPr>
        <p:spPr>
          <a:xfrm>
            <a:off x="3861357" y="5237475"/>
            <a:ext cx="4446337" cy="461665"/>
          </a:xfrm>
          <a:prstGeom prst="rect">
            <a:avLst/>
          </a:prstGeom>
          <a:noFill/>
        </p:spPr>
        <p:txBody>
          <a:bodyPr wrap="square" rtlCol="0">
            <a:spAutoFit/>
          </a:bodyPr>
          <a:lstStyle/>
          <a:p>
            <a:pPr algn="ctr"/>
            <a:r>
              <a:rPr lang="nl-NL" sz="2400" dirty="0">
                <a:latin typeface="Open Sans" panose="020B0606030504020204" pitchFamily="34" charset="0"/>
              </a:rPr>
              <a:t>Goede zorg</a:t>
            </a:r>
          </a:p>
        </p:txBody>
      </p:sp>
      <p:pic>
        <p:nvPicPr>
          <p:cNvPr id="17410" name="Picture 2" descr="De 200 vrouwen die het verschil maken: S - EWmagazine">
            <a:extLst>
              <a:ext uri="{FF2B5EF4-FFF2-40B4-BE49-F238E27FC236}">
                <a16:creationId xmlns:a16="http://schemas.microsoft.com/office/drawing/2014/main" id="{FB31B46C-8333-4862-8E1B-8D66EFA8F1C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96000" y="1629000"/>
            <a:ext cx="5400000" cy="360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197375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9D6664BE-8666-47D1-A57C-AA10EE224CC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8544" y="0"/>
            <a:ext cx="11826551" cy="6858000"/>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Ruud </a:t>
            </a:r>
            <a:r>
              <a:rPr lang="nl-NL" dirty="0" err="1"/>
              <a:t>Schotting</a:t>
            </a:r>
            <a:endParaRPr lang="nl-NL" dirty="0"/>
          </a:p>
        </p:txBody>
      </p:sp>
      <p:pic>
        <p:nvPicPr>
          <p:cNvPr id="4" name="Afbeelding 3" descr="Afbeelding met buiten, persoon, person, staand&#10;&#10;Automatisch gegenereerde beschrijving">
            <a:extLst>
              <a:ext uri="{FF2B5EF4-FFF2-40B4-BE49-F238E27FC236}">
                <a16:creationId xmlns:a16="http://schemas.microsoft.com/office/drawing/2014/main" id="{0B4EC28F-3237-4E44-8040-D31A5FDD981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6000" y="1909800"/>
            <a:ext cx="5400000" cy="3038400"/>
          </a:xfrm>
          <a:prstGeom prst="rect">
            <a:avLst/>
          </a:prstGeom>
        </p:spPr>
      </p:pic>
      <p:sp>
        <p:nvSpPr>
          <p:cNvPr id="3" name="Tekstvak 2">
            <a:extLst>
              <a:ext uri="{FF2B5EF4-FFF2-40B4-BE49-F238E27FC236}">
                <a16:creationId xmlns:a16="http://schemas.microsoft.com/office/drawing/2014/main" id="{FB4D6BBA-E908-43F7-8BDA-19C4BB65D2E9}"/>
              </a:ext>
            </a:extLst>
          </p:cNvPr>
          <p:cNvSpPr txBox="1"/>
          <p:nvPr/>
        </p:nvSpPr>
        <p:spPr>
          <a:xfrm>
            <a:off x="3872831" y="4948200"/>
            <a:ext cx="4446337" cy="461665"/>
          </a:xfrm>
          <a:prstGeom prst="rect">
            <a:avLst/>
          </a:prstGeom>
          <a:noFill/>
        </p:spPr>
        <p:txBody>
          <a:bodyPr wrap="square" rtlCol="0">
            <a:spAutoFit/>
          </a:bodyPr>
          <a:lstStyle/>
          <a:p>
            <a:pPr algn="ctr"/>
            <a:r>
              <a:rPr lang="nl-NL" sz="2400" dirty="0">
                <a:latin typeface="Open Sans" panose="020B0606030504020204" pitchFamily="34" charset="0"/>
              </a:rPr>
              <a:t>Drinkwater</a:t>
            </a:r>
          </a:p>
        </p:txBody>
      </p:sp>
    </p:spTree>
    <p:extLst>
      <p:ext uri="{BB962C8B-B14F-4D97-AF65-F5344CB8AC3E}">
        <p14:creationId xmlns:p14="http://schemas.microsoft.com/office/powerpoint/2010/main" val="283074671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DA554325-07F4-4D6C-8488-B14F0F4139C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Sandra </a:t>
            </a:r>
            <a:r>
              <a:rPr lang="nl-NL" dirty="0" err="1"/>
              <a:t>Schruijer</a:t>
            </a:r>
            <a:endParaRPr lang="nl-NL" dirty="0"/>
          </a:p>
        </p:txBody>
      </p:sp>
      <p:sp>
        <p:nvSpPr>
          <p:cNvPr id="3" name="Tekstvak 2">
            <a:extLst>
              <a:ext uri="{FF2B5EF4-FFF2-40B4-BE49-F238E27FC236}">
                <a16:creationId xmlns:a16="http://schemas.microsoft.com/office/drawing/2014/main" id="{9DC387DA-261F-4C09-9F8D-B1B48FCDB8EF}"/>
              </a:ext>
            </a:extLst>
          </p:cNvPr>
          <p:cNvSpPr txBox="1"/>
          <p:nvPr/>
        </p:nvSpPr>
        <p:spPr>
          <a:xfrm>
            <a:off x="3861357" y="5343545"/>
            <a:ext cx="4446337" cy="461665"/>
          </a:xfrm>
          <a:prstGeom prst="rect">
            <a:avLst/>
          </a:prstGeom>
          <a:noFill/>
        </p:spPr>
        <p:txBody>
          <a:bodyPr wrap="square" rtlCol="0">
            <a:spAutoFit/>
          </a:bodyPr>
          <a:lstStyle/>
          <a:p>
            <a:pPr algn="ctr"/>
            <a:r>
              <a:rPr lang="nl-NL" sz="2400" dirty="0">
                <a:latin typeface="Open Sans" panose="020B0606030504020204" pitchFamily="34" charset="0"/>
              </a:rPr>
              <a:t>Samenwerken</a:t>
            </a:r>
          </a:p>
        </p:txBody>
      </p:sp>
      <p:pic>
        <p:nvPicPr>
          <p:cNvPr id="18434" name="Picture 2" descr="Organisaties gaan samenwerken omdat ze verschillend zijn “ | W platform">
            <a:extLst>
              <a:ext uri="{FF2B5EF4-FFF2-40B4-BE49-F238E27FC236}">
                <a16:creationId xmlns:a16="http://schemas.microsoft.com/office/drawing/2014/main" id="{4210F5AA-F65E-44D8-BA61-E21BEBD7186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96000" y="1514455"/>
            <a:ext cx="5400000" cy="38290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725107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F718A19A-5F97-4D87-82A8-6F97E798C4E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20361"/>
            <a:ext cx="12101689" cy="6817278"/>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Anne Schulp</a:t>
            </a:r>
          </a:p>
        </p:txBody>
      </p:sp>
      <p:pic>
        <p:nvPicPr>
          <p:cNvPr id="4" name="Afbeelding 3" descr="Afbeelding met persoon, gras, buiten, person&#10;&#10;Automatisch gegenereerde beschrijving">
            <a:extLst>
              <a:ext uri="{FF2B5EF4-FFF2-40B4-BE49-F238E27FC236}">
                <a16:creationId xmlns:a16="http://schemas.microsoft.com/office/drawing/2014/main" id="{6229C95B-F6E7-43C0-A28B-8B01C4D13B0C}"/>
              </a:ext>
            </a:extLst>
          </p:cNvPr>
          <p:cNvPicPr>
            <a:picLocks noChangeAspect="1"/>
          </p:cNvPicPr>
          <p:nvPr/>
        </p:nvPicPr>
        <p:blipFill rotWithShape="1">
          <a:blip r:embed="rId4">
            <a:extLst>
              <a:ext uri="{28A0092B-C50C-407E-A947-70E740481C1C}">
                <a14:useLocalDpi xmlns:a14="http://schemas.microsoft.com/office/drawing/2010/main" val="0"/>
              </a:ext>
            </a:extLst>
          </a:blip>
          <a:srcRect t="9435"/>
          <a:stretch/>
        </p:blipFill>
        <p:spPr>
          <a:xfrm>
            <a:off x="4296000" y="956160"/>
            <a:ext cx="3600000" cy="4945681"/>
          </a:xfrm>
          <a:prstGeom prst="rect">
            <a:avLst/>
          </a:prstGeom>
        </p:spPr>
      </p:pic>
      <p:sp>
        <p:nvSpPr>
          <p:cNvPr id="3" name="Tekstvak 2">
            <a:extLst>
              <a:ext uri="{FF2B5EF4-FFF2-40B4-BE49-F238E27FC236}">
                <a16:creationId xmlns:a16="http://schemas.microsoft.com/office/drawing/2014/main" id="{CE1094A3-C375-4FFF-8547-AC3B07266206}"/>
              </a:ext>
            </a:extLst>
          </p:cNvPr>
          <p:cNvSpPr txBox="1"/>
          <p:nvPr/>
        </p:nvSpPr>
        <p:spPr>
          <a:xfrm>
            <a:off x="3872831" y="5901840"/>
            <a:ext cx="4446337" cy="461665"/>
          </a:xfrm>
          <a:prstGeom prst="rect">
            <a:avLst/>
          </a:prstGeom>
          <a:noFill/>
        </p:spPr>
        <p:txBody>
          <a:bodyPr wrap="square" rtlCol="0">
            <a:spAutoFit/>
          </a:bodyPr>
          <a:lstStyle/>
          <a:p>
            <a:pPr algn="ctr"/>
            <a:r>
              <a:rPr lang="nl-NL" sz="2400" dirty="0">
                <a:latin typeface="Open Sans" panose="020B0606030504020204" pitchFamily="34" charset="0"/>
              </a:rPr>
              <a:t>Dinosauriërs</a:t>
            </a:r>
          </a:p>
        </p:txBody>
      </p:sp>
    </p:spTree>
    <p:extLst>
      <p:ext uri="{BB962C8B-B14F-4D97-AF65-F5344CB8AC3E}">
        <p14:creationId xmlns:p14="http://schemas.microsoft.com/office/powerpoint/2010/main" val="407128151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C8127115-BF70-452F-8211-4442A13CC96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8544" y="0"/>
            <a:ext cx="11826551" cy="6858000"/>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Arno Siebes</a:t>
            </a:r>
          </a:p>
        </p:txBody>
      </p:sp>
      <p:sp>
        <p:nvSpPr>
          <p:cNvPr id="3" name="Tekstvak 2">
            <a:extLst>
              <a:ext uri="{FF2B5EF4-FFF2-40B4-BE49-F238E27FC236}">
                <a16:creationId xmlns:a16="http://schemas.microsoft.com/office/drawing/2014/main" id="{4C9EB442-E8BD-4B53-9694-3F8A32F060C0}"/>
              </a:ext>
            </a:extLst>
          </p:cNvPr>
          <p:cNvSpPr txBox="1"/>
          <p:nvPr/>
        </p:nvSpPr>
        <p:spPr>
          <a:xfrm>
            <a:off x="3872831" y="4948200"/>
            <a:ext cx="4446337" cy="461665"/>
          </a:xfrm>
          <a:prstGeom prst="rect">
            <a:avLst/>
          </a:prstGeom>
          <a:noFill/>
        </p:spPr>
        <p:txBody>
          <a:bodyPr wrap="square" rtlCol="0">
            <a:spAutoFit/>
          </a:bodyPr>
          <a:lstStyle/>
          <a:p>
            <a:pPr algn="ctr"/>
            <a:r>
              <a:rPr lang="nl-NL" sz="2400" dirty="0">
                <a:latin typeface="Open Sans" panose="020B0606030504020204" pitchFamily="34" charset="0"/>
              </a:rPr>
              <a:t>Patronen</a:t>
            </a:r>
          </a:p>
        </p:txBody>
      </p:sp>
      <p:pic>
        <p:nvPicPr>
          <p:cNvPr id="19458" name="Picture 2" descr="Arno Siebes leert studenten spelen met data | DUB">
            <a:extLst>
              <a:ext uri="{FF2B5EF4-FFF2-40B4-BE49-F238E27FC236}">
                <a16:creationId xmlns:a16="http://schemas.microsoft.com/office/drawing/2014/main" id="{F160195E-F449-4E48-9E55-5E08AEBF2C9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96000" y="1909800"/>
            <a:ext cx="5400000" cy="303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802473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C193E20D-FB72-4D03-9B98-5ABB8ACC85C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Caroline Slomp</a:t>
            </a:r>
          </a:p>
        </p:txBody>
      </p:sp>
      <p:sp>
        <p:nvSpPr>
          <p:cNvPr id="3" name="Tekstvak 2">
            <a:extLst>
              <a:ext uri="{FF2B5EF4-FFF2-40B4-BE49-F238E27FC236}">
                <a16:creationId xmlns:a16="http://schemas.microsoft.com/office/drawing/2014/main" id="{3E617AA8-5A26-4FFC-94DB-5A4D88356E69}"/>
              </a:ext>
            </a:extLst>
          </p:cNvPr>
          <p:cNvSpPr txBox="1"/>
          <p:nvPr/>
        </p:nvSpPr>
        <p:spPr>
          <a:xfrm>
            <a:off x="3872831" y="5457852"/>
            <a:ext cx="4446337" cy="461665"/>
          </a:xfrm>
          <a:prstGeom prst="rect">
            <a:avLst/>
          </a:prstGeom>
          <a:noFill/>
        </p:spPr>
        <p:txBody>
          <a:bodyPr wrap="square" rtlCol="0">
            <a:spAutoFit/>
          </a:bodyPr>
          <a:lstStyle/>
          <a:p>
            <a:pPr algn="ctr"/>
            <a:r>
              <a:rPr lang="nl-NL" sz="2400" dirty="0">
                <a:latin typeface="Open Sans" panose="020B0606030504020204" pitchFamily="34" charset="0"/>
              </a:rPr>
              <a:t>Oceanen</a:t>
            </a:r>
          </a:p>
        </p:txBody>
      </p:sp>
      <p:pic>
        <p:nvPicPr>
          <p:cNvPr id="20482" name="Picture 2" descr="The professor and the dead zone - Students | Universiteit Utrecht">
            <a:extLst>
              <a:ext uri="{FF2B5EF4-FFF2-40B4-BE49-F238E27FC236}">
                <a16:creationId xmlns:a16="http://schemas.microsoft.com/office/drawing/2014/main" id="{E48FFEBA-1D91-43CD-9DFD-4C2FE4F02D9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9438" b="15419"/>
          <a:stretch/>
        </p:blipFill>
        <p:spPr bwMode="auto">
          <a:xfrm>
            <a:off x="4296000" y="1400148"/>
            <a:ext cx="3600000" cy="40577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32495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312A1A2C-410A-4C4C-BF4F-51EEB155B77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Joost Sluijter</a:t>
            </a:r>
          </a:p>
        </p:txBody>
      </p:sp>
      <p:sp>
        <p:nvSpPr>
          <p:cNvPr id="3" name="Tekstvak 2">
            <a:extLst>
              <a:ext uri="{FF2B5EF4-FFF2-40B4-BE49-F238E27FC236}">
                <a16:creationId xmlns:a16="http://schemas.microsoft.com/office/drawing/2014/main" id="{2422DA71-343A-4E0D-8DFC-9394D8270F15}"/>
              </a:ext>
            </a:extLst>
          </p:cNvPr>
          <p:cNvSpPr txBox="1"/>
          <p:nvPr/>
        </p:nvSpPr>
        <p:spPr>
          <a:xfrm>
            <a:off x="3872831" y="5559268"/>
            <a:ext cx="4446337" cy="461665"/>
          </a:xfrm>
          <a:prstGeom prst="rect">
            <a:avLst/>
          </a:prstGeom>
          <a:noFill/>
        </p:spPr>
        <p:txBody>
          <a:bodyPr wrap="square" rtlCol="0">
            <a:spAutoFit/>
          </a:bodyPr>
          <a:lstStyle/>
          <a:p>
            <a:pPr algn="ctr"/>
            <a:r>
              <a:rPr lang="nl-NL" sz="2400" dirty="0">
                <a:latin typeface="Open Sans" panose="020B0606030504020204" pitchFamily="34" charset="0"/>
              </a:rPr>
              <a:t>Hart</a:t>
            </a:r>
          </a:p>
        </p:txBody>
      </p:sp>
      <p:pic>
        <p:nvPicPr>
          <p:cNvPr id="13" name="Picture 8" descr="Regenerative Medicine Utrecht | Joost Sluijter 055_+">
            <a:extLst>
              <a:ext uri="{FF2B5EF4-FFF2-40B4-BE49-F238E27FC236}">
                <a16:creationId xmlns:a16="http://schemas.microsoft.com/office/drawing/2014/main" id="{50C35916-44DC-4958-9565-667F681B38B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7574" b="11687"/>
          <a:stretch/>
        </p:blipFill>
        <p:spPr bwMode="auto">
          <a:xfrm>
            <a:off x="4333875" y="1298732"/>
            <a:ext cx="3524250" cy="42605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932772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2CFB02E1-57A6-49DA-A661-0256E435C19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20361"/>
            <a:ext cx="12101689" cy="6817278"/>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Jos van Strijp</a:t>
            </a:r>
          </a:p>
        </p:txBody>
      </p:sp>
      <p:pic>
        <p:nvPicPr>
          <p:cNvPr id="4" name="Afbeelding 3" descr="Afbeelding met persoon, binnen, person, staand&#10;&#10;Automatisch gegenereerde beschrijving">
            <a:extLst>
              <a:ext uri="{FF2B5EF4-FFF2-40B4-BE49-F238E27FC236}">
                <a16:creationId xmlns:a16="http://schemas.microsoft.com/office/drawing/2014/main" id="{BFD22C10-E129-44DC-AA3F-C50AACF362F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000" y="1404600"/>
            <a:ext cx="2520000" cy="4048800"/>
          </a:xfrm>
          <a:prstGeom prst="rect">
            <a:avLst/>
          </a:prstGeom>
        </p:spPr>
      </p:pic>
      <p:sp>
        <p:nvSpPr>
          <p:cNvPr id="3" name="Tekstvak 2">
            <a:extLst>
              <a:ext uri="{FF2B5EF4-FFF2-40B4-BE49-F238E27FC236}">
                <a16:creationId xmlns:a16="http://schemas.microsoft.com/office/drawing/2014/main" id="{58368671-9034-439A-A5D3-07777E40262B}"/>
              </a:ext>
            </a:extLst>
          </p:cNvPr>
          <p:cNvSpPr txBox="1"/>
          <p:nvPr/>
        </p:nvSpPr>
        <p:spPr>
          <a:xfrm>
            <a:off x="3872831" y="5453022"/>
            <a:ext cx="4446337" cy="461665"/>
          </a:xfrm>
          <a:prstGeom prst="rect">
            <a:avLst/>
          </a:prstGeom>
          <a:noFill/>
        </p:spPr>
        <p:txBody>
          <a:bodyPr wrap="square" rtlCol="0">
            <a:spAutoFit/>
          </a:bodyPr>
          <a:lstStyle/>
          <a:p>
            <a:pPr algn="ctr"/>
            <a:r>
              <a:rPr lang="nl-NL" sz="2400" dirty="0">
                <a:latin typeface="Open Sans" panose="020B0606030504020204" pitchFamily="34" charset="0"/>
              </a:rPr>
              <a:t>Bacteriën</a:t>
            </a:r>
          </a:p>
        </p:txBody>
      </p:sp>
    </p:spTree>
    <p:extLst>
      <p:ext uri="{BB962C8B-B14F-4D97-AF65-F5344CB8AC3E}">
        <p14:creationId xmlns:p14="http://schemas.microsoft.com/office/powerpoint/2010/main" val="92520241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3251F7A9-1C57-4B62-A1D9-AC15F040E6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8544" y="0"/>
            <a:ext cx="11826551" cy="6858000"/>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Chris </a:t>
            </a:r>
            <a:r>
              <a:rPr lang="nl-NL" dirty="0" err="1"/>
              <a:t>Terhaard</a:t>
            </a:r>
            <a:endParaRPr lang="nl-NL" dirty="0"/>
          </a:p>
        </p:txBody>
      </p:sp>
      <p:pic>
        <p:nvPicPr>
          <p:cNvPr id="4" name="Afbeelding 3">
            <a:extLst>
              <a:ext uri="{FF2B5EF4-FFF2-40B4-BE49-F238E27FC236}">
                <a16:creationId xmlns:a16="http://schemas.microsoft.com/office/drawing/2014/main" id="{CADFB554-B580-444B-AAF7-CB8010E4E60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96000" y="1629000"/>
            <a:ext cx="3600000" cy="3600000"/>
          </a:xfrm>
          <a:prstGeom prst="rect">
            <a:avLst/>
          </a:prstGeom>
        </p:spPr>
      </p:pic>
      <p:sp>
        <p:nvSpPr>
          <p:cNvPr id="3" name="Tekstvak 2">
            <a:extLst>
              <a:ext uri="{FF2B5EF4-FFF2-40B4-BE49-F238E27FC236}">
                <a16:creationId xmlns:a16="http://schemas.microsoft.com/office/drawing/2014/main" id="{8C89DB04-F1A3-4A9A-96B6-F6DBDD12E040}"/>
              </a:ext>
            </a:extLst>
          </p:cNvPr>
          <p:cNvSpPr txBox="1"/>
          <p:nvPr/>
        </p:nvSpPr>
        <p:spPr>
          <a:xfrm>
            <a:off x="3872831" y="5229000"/>
            <a:ext cx="4446337" cy="461665"/>
          </a:xfrm>
          <a:prstGeom prst="rect">
            <a:avLst/>
          </a:prstGeom>
          <a:noFill/>
        </p:spPr>
        <p:txBody>
          <a:bodyPr wrap="square" rtlCol="0">
            <a:spAutoFit/>
          </a:bodyPr>
          <a:lstStyle/>
          <a:p>
            <a:pPr algn="ctr"/>
            <a:r>
              <a:rPr lang="nl-NL" sz="2400" dirty="0">
                <a:latin typeface="Open Sans" panose="020B0606030504020204" pitchFamily="34" charset="0"/>
              </a:rPr>
              <a:t>Ziektebestrijding</a:t>
            </a:r>
          </a:p>
        </p:txBody>
      </p:sp>
    </p:spTree>
    <p:extLst>
      <p:ext uri="{BB962C8B-B14F-4D97-AF65-F5344CB8AC3E}">
        <p14:creationId xmlns:p14="http://schemas.microsoft.com/office/powerpoint/2010/main" val="253967762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7DF9459C-3FBC-482C-B4CF-AACF8D25DAE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3380" y="161131"/>
            <a:ext cx="11642293" cy="6553705"/>
          </a:xfrm>
          <a:prstGeom prst="rect">
            <a:avLst/>
          </a:prstGeom>
        </p:spPr>
      </p:pic>
      <p:sp>
        <p:nvSpPr>
          <p:cNvPr id="2" name="Titel 1">
            <a:extLst>
              <a:ext uri="{FF2B5EF4-FFF2-40B4-BE49-F238E27FC236}">
                <a16:creationId xmlns:a16="http://schemas.microsoft.com/office/drawing/2014/main" id="{08CDC489-57F3-44A6-9212-CA2783E3B38B}"/>
              </a:ext>
            </a:extLst>
          </p:cNvPr>
          <p:cNvSpPr>
            <a:spLocks noGrp="1"/>
          </p:cNvSpPr>
          <p:nvPr>
            <p:ph type="title"/>
          </p:nvPr>
        </p:nvSpPr>
        <p:spPr/>
        <p:txBody>
          <a:bodyPr/>
          <a:lstStyle/>
          <a:p>
            <a:r>
              <a:rPr lang="nl-NL" dirty="0"/>
              <a:t>Sander </a:t>
            </a:r>
            <a:r>
              <a:rPr lang="nl-NL" dirty="0" err="1"/>
              <a:t>Thomaes</a:t>
            </a:r>
            <a:endParaRPr lang="nl-NL" dirty="0"/>
          </a:p>
        </p:txBody>
      </p:sp>
      <p:pic>
        <p:nvPicPr>
          <p:cNvPr id="4" name="Afbeelding 3" descr="Afbeelding met persoon, person, spel, sport&#10;&#10;Automatisch gegenereerde beschrijving">
            <a:extLst>
              <a:ext uri="{FF2B5EF4-FFF2-40B4-BE49-F238E27FC236}">
                <a16:creationId xmlns:a16="http://schemas.microsoft.com/office/drawing/2014/main" id="{4FF2FBC7-20A2-464B-80C5-D7FA69F9444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6000" y="1775617"/>
            <a:ext cx="5400000" cy="3306767"/>
          </a:xfrm>
          <a:prstGeom prst="rect">
            <a:avLst/>
          </a:prstGeom>
        </p:spPr>
      </p:pic>
      <p:sp>
        <p:nvSpPr>
          <p:cNvPr id="3" name="Tekstvak 2">
            <a:extLst>
              <a:ext uri="{FF2B5EF4-FFF2-40B4-BE49-F238E27FC236}">
                <a16:creationId xmlns:a16="http://schemas.microsoft.com/office/drawing/2014/main" id="{F82A5FD2-F61C-467B-BE8F-4BC58D5B3659}"/>
              </a:ext>
            </a:extLst>
          </p:cNvPr>
          <p:cNvSpPr txBox="1"/>
          <p:nvPr/>
        </p:nvSpPr>
        <p:spPr>
          <a:xfrm>
            <a:off x="3872831" y="5082384"/>
            <a:ext cx="4446337" cy="461665"/>
          </a:xfrm>
          <a:prstGeom prst="rect">
            <a:avLst/>
          </a:prstGeom>
          <a:noFill/>
        </p:spPr>
        <p:txBody>
          <a:bodyPr wrap="square" rtlCol="0">
            <a:spAutoFit/>
          </a:bodyPr>
          <a:lstStyle/>
          <a:p>
            <a:pPr algn="ctr"/>
            <a:r>
              <a:rPr lang="nl-NL" sz="2400" dirty="0">
                <a:latin typeface="Open Sans" panose="020B0606030504020204" pitchFamily="34" charset="0"/>
              </a:rPr>
              <a:t>Gedrag van mensen</a:t>
            </a:r>
          </a:p>
        </p:txBody>
      </p:sp>
    </p:spTree>
    <p:extLst>
      <p:ext uri="{BB962C8B-B14F-4D97-AF65-F5344CB8AC3E}">
        <p14:creationId xmlns:p14="http://schemas.microsoft.com/office/powerpoint/2010/main" val="820958015"/>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562</Words>
  <Application>Microsoft Office PowerPoint</Application>
  <PresentationFormat>Widescreen</PresentationFormat>
  <Paragraphs>227</Paragraphs>
  <Slides>113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113</vt:i4>
      </vt:variant>
    </vt:vector>
  </HeadingPairs>
  <TitlesOfParts>
    <vt:vector size="117" baseType="lpstr">
      <vt:lpstr>Arial</vt:lpstr>
      <vt:lpstr>KG Always A Good Time</vt:lpstr>
      <vt:lpstr>Open Sans</vt:lpstr>
      <vt:lpstr>Kantoorthema</vt:lpstr>
      <vt:lpstr>Meet the Professor 2021</vt:lpstr>
      <vt:lpstr>Roel Vermeulen</vt:lpstr>
      <vt:lpstr>Anne-Marie Korte</vt:lpstr>
      <vt:lpstr>Jessica Asscher</vt:lpstr>
      <vt:lpstr>Kitty Bloemenkamp</vt:lpstr>
      <vt:lpstr>Petronella Witteveen</vt:lpstr>
      <vt:lpstr>Elbert de Jong</vt:lpstr>
      <vt:lpstr>Hester den Ruijter</vt:lpstr>
      <vt:lpstr>Marieke van der Schaaf</vt:lpstr>
      <vt:lpstr>Carolina Castaldi</vt:lpstr>
      <vt:lpstr>Steven de Jong</vt:lpstr>
      <vt:lpstr>Rosalie Iemhoff</vt:lpstr>
      <vt:lpstr>Ewout van der Knaap</vt:lpstr>
      <vt:lpstr>Hans Hoeken</vt:lpstr>
      <vt:lpstr>Saskia Arndt</vt:lpstr>
      <vt:lpstr>Jim van Os</vt:lpstr>
      <vt:lpstr>Peter-Ben Smit</vt:lpstr>
      <vt:lpstr>Marloes Kleinjan</vt:lpstr>
      <vt:lpstr>Rembert Duine</vt:lpstr>
      <vt:lpstr>Isabel Arends</vt:lpstr>
      <vt:lpstr>Folkert Asselbergs</vt:lpstr>
      <vt:lpstr>Joke Baas</vt:lpstr>
      <vt:lpstr>Frank Backx</vt:lpstr>
      <vt:lpstr>Bart Besamusca</vt:lpstr>
      <vt:lpstr>Rob de Boer</vt:lpstr>
      <vt:lpstr>Rolf Boelens</vt:lpstr>
      <vt:lpstr>Paul Boselie</vt:lpstr>
      <vt:lpstr>Maarten van Bottenburg</vt:lpstr>
      <vt:lpstr>Marcel Bouvy</vt:lpstr>
      <vt:lpstr>Annelien Bredenoord</vt:lpstr>
      <vt:lpstr>Jan Broersen</vt:lpstr>
      <vt:lpstr>Pieter Bruijnincx</vt:lpstr>
      <vt:lpstr>Antoine Buyse</vt:lpstr>
      <vt:lpstr>Olle ten Cate</vt:lpstr>
      <vt:lpstr>Peter Coopmans</vt:lpstr>
      <vt:lpstr>Edwin Cuppen</vt:lpstr>
      <vt:lpstr>Chris Dijkerman</vt:lpstr>
      <vt:lpstr>Paul Drijvers</vt:lpstr>
      <vt:lpstr>René Eijkemans</vt:lpstr>
      <vt:lpstr>Annemarie van Elburg</vt:lpstr>
      <vt:lpstr>Marielle Emmelot-Vonk</vt:lpstr>
      <vt:lpstr>Janneke Gerards</vt:lpstr>
      <vt:lpstr>Martha Grootenhuis</vt:lpstr>
      <vt:lpstr>Wilco Hazeleger</vt:lpstr>
      <vt:lpstr>Lex Heerma van Voss</vt:lpstr>
      <vt:lpstr>Ton Hoenselaars</vt:lpstr>
      <vt:lpstr>Arno Hoes</vt:lpstr>
      <vt:lpstr>Alwin Huitema</vt:lpstr>
      <vt:lpstr>Johan Jeuring</vt:lpstr>
      <vt:lpstr>Chantal Kemner</vt:lpstr>
      <vt:lpstr>Maarten Kleinhans</vt:lpstr>
      <vt:lpstr>Manon Kluijtmans</vt:lpstr>
      <vt:lpstr>Eva Knies</vt:lpstr>
      <vt:lpstr>Victor van Kommer</vt:lpstr>
      <vt:lpstr>Hans Kooistra</vt:lpstr>
      <vt:lpstr>Wim Kremer</vt:lpstr>
      <vt:lpstr>Marc van Kreveld</vt:lpstr>
      <vt:lpstr>Henk Kummeling</vt:lpstr>
      <vt:lpstr>Frank van Kuppeveld</vt:lpstr>
      <vt:lpstr>Joost de Laat</vt:lpstr>
      <vt:lpstr>Wouter de Laat</vt:lpstr>
      <vt:lpstr>Marnix Lam</vt:lpstr>
      <vt:lpstr>Merel Langelaar</vt:lpstr>
      <vt:lpstr>Dick Lindhout</vt:lpstr>
      <vt:lpstr>Hans van Luit</vt:lpstr>
      <vt:lpstr>Elaine Mak</vt:lpstr>
      <vt:lpstr>Jos Malda</vt:lpstr>
      <vt:lpstr>Aukje Mantel-Teeuwisse</vt:lpstr>
      <vt:lpstr>Roos Masereeuw</vt:lpstr>
      <vt:lpstr>Enrico Mastrobattista</vt:lpstr>
      <vt:lpstr>Ellen Moors</vt:lpstr>
      <vt:lpstr>Marco Mostert</vt:lpstr>
      <vt:lpstr>Alex Oude Elferink</vt:lpstr>
      <vt:lpstr>Susan te Pas</vt:lpstr>
      <vt:lpstr>Frans Pennings</vt:lpstr>
      <vt:lpstr>Albert Philipse</vt:lpstr>
      <vt:lpstr>Ronald Pierik</vt:lpstr>
      <vt:lpstr>Toine Pieters</vt:lpstr>
      <vt:lpstr>Rob Pieters</vt:lpstr>
      <vt:lpstr>Janneke Plantenga</vt:lpstr>
      <vt:lpstr>Hans Kristian Ploos van Amstel</vt:lpstr>
      <vt:lpstr>Elise van de Putte</vt:lpstr>
      <vt:lpstr>Denise de Ridder</vt:lpstr>
      <vt:lpstr>Marleen van Rijswick</vt:lpstr>
      <vt:lpstr>Bas Rodenburg</vt:lpstr>
      <vt:lpstr>Rene van Roij</vt:lpstr>
      <vt:lpstr>Cedric Ryngaert</vt:lpstr>
      <vt:lpstr>Floortje Scheepers</vt:lpstr>
      <vt:lpstr>Thomas Schillemans</vt:lpstr>
      <vt:lpstr>Margriet Schneider</vt:lpstr>
      <vt:lpstr>Ruud Schotting</vt:lpstr>
      <vt:lpstr>Sandra Schruijer</vt:lpstr>
      <vt:lpstr>Anne Schulp</vt:lpstr>
      <vt:lpstr>Arno Siebes</vt:lpstr>
      <vt:lpstr>Caroline Slomp</vt:lpstr>
      <vt:lpstr>Joost Sluijter</vt:lpstr>
      <vt:lpstr>Jos van Strijp</vt:lpstr>
      <vt:lpstr>Chris Terhaard</vt:lpstr>
      <vt:lpstr>Sander Thomaes</vt:lpstr>
      <vt:lpstr>Marianna Tryfonidou</vt:lpstr>
      <vt:lpstr>Kirsten Tusscher</vt:lpstr>
      <vt:lpstr>Jacco van Rheenen</vt:lpstr>
      <vt:lpstr>Louk Vanderschuren</vt:lpstr>
      <vt:lpstr>Marianne Verhaar</vt:lpstr>
      <vt:lpstr>Barbara Vis</vt:lpstr>
      <vt:lpstr>Eelco Vogt</vt:lpstr>
      <vt:lpstr>Roderik van de Wal</vt:lpstr>
      <vt:lpstr>Leonie Wijngaards-de Meij</vt:lpstr>
      <vt:lpstr>Niek de Wit</vt:lpstr>
      <vt:lpstr>Paul Ziche</vt:lpstr>
      <vt:lpstr>Albert Ali Salah</vt:lpstr>
      <vt:lpstr>Appy Sluijs</vt:lpstr>
      <vt:lpstr>Marc Bonten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Roel Vermeulen</dc:title>
  <dc:creator>Kromwijk, J.J.G. (Joyce)</dc:creator>
  <cp:lastModifiedBy>Dondorp, E.A. (Eline)</cp:lastModifiedBy>
  <cp:revision>41</cp:revision>
  <dcterms:created xsi:type="dcterms:W3CDTF">2020-10-27T08:40:45Z</dcterms:created>
  <dcterms:modified xsi:type="dcterms:W3CDTF">2020-11-30T14:29:54Z</dcterms:modified>
</cp:coreProperties>
</file>