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82" r:id="rId5"/>
    <p:sldId id="288" r:id="rId6"/>
    <p:sldId id="285" r:id="rId7"/>
    <p:sldId id="289" r:id="rId8"/>
    <p:sldId id="290" r:id="rId9"/>
    <p:sldId id="280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al life approach" id="{B9F040ED-6848-4020-834E-73502331F2AC}">
          <p14:sldIdLst>
            <p14:sldId id="282"/>
            <p14:sldId id="288"/>
            <p14:sldId id="285"/>
            <p14:sldId id="289"/>
            <p14:sldId id="290"/>
            <p14:sldId id="280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 Fischer" initials="SF" lastIdx="12" clrIdx="0">
    <p:extLst>
      <p:ext uri="{19B8F6BF-5375-455C-9EA6-DF929625EA0E}">
        <p15:presenceInfo xmlns:p15="http://schemas.microsoft.com/office/powerpoint/2012/main" userId="S::Stef@pptsolutions.nl::16c4fb3c-bee3-4fbd-ab2a-baf4e8406ef4" providerId="AD"/>
      </p:ext>
    </p:extLst>
  </p:cmAuthor>
  <p:cmAuthor id="2" name="PPT Solutions" initials="PPT" lastIdx="1" clrIdx="1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3" name="Silvana Salamur" initials="SS" lastIdx="37" clrIdx="2">
    <p:extLst>
      <p:ext uri="{19B8F6BF-5375-455C-9EA6-DF929625EA0E}">
        <p15:presenceInfo xmlns:p15="http://schemas.microsoft.com/office/powerpoint/2012/main" userId="Silvana Salamur" providerId="None"/>
      </p:ext>
    </p:extLst>
  </p:cmAuthor>
  <p:cmAuthor id="4" name="Alexandra van Doorn" initials="AvD" lastIdx="28" clrIdx="3">
    <p:extLst>
      <p:ext uri="{19B8F6BF-5375-455C-9EA6-DF929625EA0E}">
        <p15:presenceInfo xmlns:p15="http://schemas.microsoft.com/office/powerpoint/2012/main" userId="S::74840avd@eur.nl::5d3a1a3d-230e-4649-918f-afca906a87e3" providerId="AD"/>
      </p:ext>
    </p:extLst>
  </p:cmAuthor>
  <p:cmAuthor id="5" name="Karlijn van den Hoff" initials="KvdH" lastIdx="16" clrIdx="4">
    <p:extLst>
      <p:ext uri="{19B8F6BF-5375-455C-9EA6-DF929625EA0E}">
        <p15:presenceInfo xmlns:p15="http://schemas.microsoft.com/office/powerpoint/2012/main" userId="S::karlijn@pptsolutions.nl::5c737ac9-a67f-4e47-9413-1fe943df24bb" providerId="AD"/>
      </p:ext>
    </p:extLst>
  </p:cmAuthor>
  <p:cmAuthor id="6" name="Victor Hurks" initials="VH" lastIdx="9" clrIdx="5">
    <p:extLst>
      <p:ext uri="{19B8F6BF-5375-455C-9EA6-DF929625EA0E}">
        <p15:presenceInfo xmlns:p15="http://schemas.microsoft.com/office/powerpoint/2012/main" userId="Victor Hurk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A9F"/>
    <a:srgbClr val="59BA47"/>
    <a:srgbClr val="BF8D2C"/>
    <a:srgbClr val="F89D28"/>
    <a:srgbClr val="DD1367"/>
    <a:srgbClr val="E36231"/>
    <a:srgbClr val="A21942"/>
    <a:srgbClr val="27BFE6"/>
    <a:srgbClr val="C7212F"/>
    <a:srgbClr val="4AA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270325-DAB5-43A7-8A92-CF51C3215415}" v="91" dt="2025-05-06T12:43:43.4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26" autoAdjust="0"/>
  </p:normalViewPr>
  <p:slideViewPr>
    <p:cSldViewPr snapToGrid="0">
      <p:cViewPr>
        <p:scale>
          <a:sx n="75" d="100"/>
          <a:sy n="75" d="100"/>
        </p:scale>
        <p:origin x="1914" y="312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Smulders" userId="ddf98486-ede7-4474-9f83-ad6624de9aa8" providerId="ADAL" clId="{0778747C-8A74-4F06-B72B-C75FFFBDCE7F}"/>
    <pc:docChg chg="undo custSel addSld delSld modSld sldOrd modSection">
      <pc:chgData name="Anna Smulders" userId="ddf98486-ede7-4474-9f83-ad6624de9aa8" providerId="ADAL" clId="{0778747C-8A74-4F06-B72B-C75FFFBDCE7F}" dt="2025-04-28T07:18:20.500" v="947" actId="403"/>
      <pc:docMkLst>
        <pc:docMk/>
      </pc:docMkLst>
      <pc:sldChg chg="addSp delSp modSp mod">
        <pc:chgData name="Anna Smulders" userId="ddf98486-ede7-4474-9f83-ad6624de9aa8" providerId="ADAL" clId="{0778747C-8A74-4F06-B72B-C75FFFBDCE7F}" dt="2025-04-28T07:18:20.500" v="947" actId="403"/>
        <pc:sldMkLst>
          <pc:docMk/>
          <pc:sldMk cId="32134662" sldId="256"/>
        </pc:sldMkLst>
      </pc:sldChg>
      <pc:sldChg chg="modSp mod">
        <pc:chgData name="Anna Smulders" userId="ddf98486-ede7-4474-9f83-ad6624de9aa8" providerId="ADAL" clId="{0778747C-8A74-4F06-B72B-C75FFFBDCE7F}" dt="2025-04-28T07:12:05.334" v="647" actId="1076"/>
        <pc:sldMkLst>
          <pc:docMk/>
          <pc:sldMk cId="660358221" sldId="258"/>
        </pc:sldMkLst>
      </pc:sldChg>
      <pc:sldChg chg="addSp delSp modSp mod delAnim modAnim modShow">
        <pc:chgData name="Anna Smulders" userId="ddf98486-ede7-4474-9f83-ad6624de9aa8" providerId="ADAL" clId="{0778747C-8A74-4F06-B72B-C75FFFBDCE7F}" dt="2025-04-24T13:11:57.080" v="147" actId="729"/>
        <pc:sldMkLst>
          <pc:docMk/>
          <pc:sldMk cId="3661873521" sldId="259"/>
        </pc:sldMkLst>
      </pc:sldChg>
      <pc:sldChg chg="addSp delSp modSp del mod">
        <pc:chgData name="Anna Smulders" userId="ddf98486-ede7-4474-9f83-ad6624de9aa8" providerId="ADAL" clId="{0778747C-8A74-4F06-B72B-C75FFFBDCE7F}" dt="2025-04-24T13:24:51.744" v="498" actId="2696"/>
        <pc:sldMkLst>
          <pc:docMk/>
          <pc:sldMk cId="689458226" sldId="261"/>
        </pc:sldMkLst>
      </pc:sldChg>
      <pc:sldChg chg="addSp delSp modSp del mod ord">
        <pc:chgData name="Anna Smulders" userId="ddf98486-ede7-4474-9f83-ad6624de9aa8" providerId="ADAL" clId="{0778747C-8A74-4F06-B72B-C75FFFBDCE7F}" dt="2025-04-24T13:11:28.824" v="143" actId="2696"/>
        <pc:sldMkLst>
          <pc:docMk/>
          <pc:sldMk cId="3747507839" sldId="262"/>
        </pc:sldMkLst>
      </pc:sldChg>
      <pc:sldChg chg="add del mod ord modShow">
        <pc:chgData name="Anna Smulders" userId="ddf98486-ede7-4474-9f83-ad6624de9aa8" providerId="ADAL" clId="{0778747C-8A74-4F06-B72B-C75FFFBDCE7F}" dt="2025-04-24T13:24:51.744" v="498" actId="2696"/>
        <pc:sldMkLst>
          <pc:docMk/>
          <pc:sldMk cId="2809322440" sldId="263"/>
        </pc:sldMkLst>
      </pc:sldChg>
      <pc:sldChg chg="addSp delSp modSp del mod ord">
        <pc:chgData name="Anna Smulders" userId="ddf98486-ede7-4474-9f83-ad6624de9aa8" providerId="ADAL" clId="{0778747C-8A74-4F06-B72B-C75FFFBDCE7F}" dt="2025-04-24T13:27:02.954" v="512" actId="2696"/>
        <pc:sldMkLst>
          <pc:docMk/>
          <pc:sldMk cId="552112018" sldId="264"/>
        </pc:sldMkLst>
      </pc:sldChg>
      <pc:sldChg chg="addSp delSp modSp add mod modClrScheme chgLayout">
        <pc:chgData name="Anna Smulders" userId="ddf98486-ede7-4474-9f83-ad6624de9aa8" providerId="ADAL" clId="{0778747C-8A74-4F06-B72B-C75FFFBDCE7F}" dt="2025-04-24T13:30:35.739" v="596" actId="18131"/>
        <pc:sldMkLst>
          <pc:docMk/>
          <pc:sldMk cId="4027514148" sldId="264"/>
        </pc:sldMkLst>
      </pc:sldChg>
      <pc:sldChg chg="del">
        <pc:chgData name="Anna Smulders" userId="ddf98486-ede7-4474-9f83-ad6624de9aa8" providerId="ADAL" clId="{0778747C-8A74-4F06-B72B-C75FFFBDCE7F}" dt="2025-04-24T13:01:28.910" v="4" actId="2696"/>
        <pc:sldMkLst>
          <pc:docMk/>
          <pc:sldMk cId="3861785237" sldId="265"/>
        </pc:sldMkLst>
      </pc:sldChg>
      <pc:sldChg chg="delSp modSp mod">
        <pc:chgData name="Anna Smulders" userId="ddf98486-ede7-4474-9f83-ad6624de9aa8" providerId="ADAL" clId="{0778747C-8A74-4F06-B72B-C75FFFBDCE7F}" dt="2025-04-28T07:15:32.315" v="941" actId="1076"/>
        <pc:sldMkLst>
          <pc:docMk/>
          <pc:sldMk cId="180494725" sldId="266"/>
        </pc:sldMkLst>
      </pc:sldChg>
      <pc:sldChg chg="del">
        <pc:chgData name="Anna Smulders" userId="ddf98486-ede7-4474-9f83-ad6624de9aa8" providerId="ADAL" clId="{0778747C-8A74-4F06-B72B-C75FFFBDCE7F}" dt="2025-04-24T13:01:28.910" v="4" actId="2696"/>
        <pc:sldMkLst>
          <pc:docMk/>
          <pc:sldMk cId="4154429114" sldId="267"/>
        </pc:sldMkLst>
      </pc:sldChg>
      <pc:sldChg chg="delSp modSp add mod">
        <pc:chgData name="Anna Smulders" userId="ddf98486-ede7-4474-9f83-ad6624de9aa8" providerId="ADAL" clId="{0778747C-8A74-4F06-B72B-C75FFFBDCE7F}" dt="2025-04-24T13:28:01.720" v="566" actId="478"/>
        <pc:sldMkLst>
          <pc:docMk/>
          <pc:sldMk cId="459189185" sldId="268"/>
        </pc:sldMkLst>
        <pc:spChg chg="mod">
          <ac:chgData name="Anna Smulders" userId="ddf98486-ede7-4474-9f83-ad6624de9aa8" providerId="ADAL" clId="{0778747C-8A74-4F06-B72B-C75FFFBDCE7F}" dt="2025-04-24T13:27:45.711" v="516" actId="20577"/>
          <ac:spMkLst>
            <pc:docMk/>
            <pc:sldMk cId="459189185" sldId="268"/>
            <ac:spMk id="8" creationId="{8578A9A0-50DC-1B31-415B-1F891F2EE3DC}"/>
          </ac:spMkLst>
        </pc:spChg>
        <pc:spChg chg="mod">
          <ac:chgData name="Anna Smulders" userId="ddf98486-ede7-4474-9f83-ad6624de9aa8" providerId="ADAL" clId="{0778747C-8A74-4F06-B72B-C75FFFBDCE7F}" dt="2025-04-24T13:27:58.421" v="565" actId="20577"/>
          <ac:spMkLst>
            <pc:docMk/>
            <pc:sldMk cId="459189185" sldId="268"/>
            <ac:spMk id="12" creationId="{1716AB1A-FC2A-8CC0-E1D4-7020B19F18B6}"/>
          </ac:spMkLst>
        </pc:spChg>
      </pc:sldChg>
      <pc:sldChg chg="del ord">
        <pc:chgData name="Anna Smulders" userId="ddf98486-ede7-4474-9f83-ad6624de9aa8" providerId="ADAL" clId="{0778747C-8A74-4F06-B72B-C75FFFBDCE7F}" dt="2025-04-24T13:27:02.954" v="512" actId="2696"/>
        <pc:sldMkLst>
          <pc:docMk/>
          <pc:sldMk cId="1420096572" sldId="268"/>
        </pc:sldMkLst>
      </pc:sldChg>
      <pc:sldChg chg="del">
        <pc:chgData name="Anna Smulders" userId="ddf98486-ede7-4474-9f83-ad6624de9aa8" providerId="ADAL" clId="{0778747C-8A74-4F06-B72B-C75FFFBDCE7F}" dt="2025-04-24T13:01:28.910" v="4" actId="2696"/>
        <pc:sldMkLst>
          <pc:docMk/>
          <pc:sldMk cId="386472576" sldId="270"/>
        </pc:sldMkLst>
      </pc:sldChg>
      <pc:sldChg chg="addSp delSp modSp del mod">
        <pc:chgData name="Anna Smulders" userId="ddf98486-ede7-4474-9f83-ad6624de9aa8" providerId="ADAL" clId="{0778747C-8A74-4F06-B72B-C75FFFBDCE7F}" dt="2025-04-24T13:12:08.493" v="148" actId="2696"/>
        <pc:sldMkLst>
          <pc:docMk/>
          <pc:sldMk cId="2833689543" sldId="271"/>
        </pc:sldMkLst>
      </pc:sldChg>
      <pc:sldChg chg="del">
        <pc:chgData name="Anna Smulders" userId="ddf98486-ede7-4474-9f83-ad6624de9aa8" providerId="ADAL" clId="{0778747C-8A74-4F06-B72B-C75FFFBDCE7F}" dt="2025-04-24T13:24:51.744" v="498" actId="2696"/>
        <pc:sldMkLst>
          <pc:docMk/>
          <pc:sldMk cId="3743860124" sldId="272"/>
        </pc:sldMkLst>
      </pc:sldChg>
      <pc:sldChg chg="new del">
        <pc:chgData name="Anna Smulders" userId="ddf98486-ede7-4474-9f83-ad6624de9aa8" providerId="ADAL" clId="{0778747C-8A74-4F06-B72B-C75FFFBDCE7F}" dt="2025-04-24T13:07:59.661" v="84" actId="2696"/>
        <pc:sldMkLst>
          <pc:docMk/>
          <pc:sldMk cId="1147846120" sldId="273"/>
        </pc:sldMkLst>
      </pc:sldChg>
      <pc:sldChg chg="addSp delSp modSp new mod">
        <pc:chgData name="Anna Smulders" userId="ddf98486-ede7-4474-9f83-ad6624de9aa8" providerId="ADAL" clId="{0778747C-8A74-4F06-B72B-C75FFFBDCE7F}" dt="2025-04-24T13:23:39.807" v="466" actId="1076"/>
        <pc:sldMkLst>
          <pc:docMk/>
          <pc:sldMk cId="1587601676" sldId="274"/>
        </pc:sldMkLst>
      </pc:sldChg>
      <pc:sldChg chg="addSp delSp modSp add mod ord">
        <pc:chgData name="Anna Smulders" userId="ddf98486-ede7-4474-9f83-ad6624de9aa8" providerId="ADAL" clId="{0778747C-8A74-4F06-B72B-C75FFFBDCE7F}" dt="2025-04-24T13:23:43.535" v="467"/>
        <pc:sldMkLst>
          <pc:docMk/>
          <pc:sldMk cId="1039266564" sldId="275"/>
        </pc:sldMkLst>
      </pc:sldChg>
      <pc:sldChg chg="add del">
        <pc:chgData name="Anna Smulders" userId="ddf98486-ede7-4474-9f83-ad6624de9aa8" providerId="ADAL" clId="{0778747C-8A74-4F06-B72B-C75FFFBDCE7F}" dt="2025-04-24T13:24:51.744" v="498" actId="2696"/>
        <pc:sldMkLst>
          <pc:docMk/>
          <pc:sldMk cId="2487038881" sldId="276"/>
        </pc:sldMkLst>
      </pc:sldChg>
      <pc:sldChg chg="addSp delSp modSp add mod">
        <pc:chgData name="Anna Smulders" userId="ddf98486-ede7-4474-9f83-ad6624de9aa8" providerId="ADAL" clId="{0778747C-8A74-4F06-B72B-C75FFFBDCE7F}" dt="2025-04-24T13:23:44.920" v="468"/>
        <pc:sldMkLst>
          <pc:docMk/>
          <pc:sldMk cId="1402903417" sldId="277"/>
        </pc:sldMkLst>
      </pc:sldChg>
      <pc:sldChg chg="addSp delSp modSp new del mod">
        <pc:chgData name="Anna Smulders" userId="ddf98486-ede7-4474-9f83-ad6624de9aa8" providerId="ADAL" clId="{0778747C-8A74-4F06-B72B-C75FFFBDCE7F}" dt="2025-04-24T13:15:24.832" v="196" actId="2696"/>
        <pc:sldMkLst>
          <pc:docMk/>
          <pc:sldMk cId="1920618649" sldId="278"/>
        </pc:sldMkLst>
      </pc:sldChg>
      <pc:sldChg chg="add">
        <pc:chgData name="Anna Smulders" userId="ddf98486-ede7-4474-9f83-ad6624de9aa8" providerId="ADAL" clId="{0778747C-8A74-4F06-B72B-C75FFFBDCE7F}" dt="2025-04-24T13:27:08.826" v="513"/>
        <pc:sldMkLst>
          <pc:docMk/>
          <pc:sldMk cId="1315571591" sldId="279"/>
        </pc:sldMkLst>
      </pc:sldChg>
      <pc:sldChg chg="addSp delSp modSp new del mod ord">
        <pc:chgData name="Anna Smulders" userId="ddf98486-ede7-4474-9f83-ad6624de9aa8" providerId="ADAL" clId="{0778747C-8A74-4F06-B72B-C75FFFBDCE7F}" dt="2025-04-24T13:27:02.954" v="512" actId="2696"/>
        <pc:sldMkLst>
          <pc:docMk/>
          <pc:sldMk cId="3640585345" sldId="279"/>
        </pc:sldMkLst>
      </pc:sldChg>
      <pc:sldChg chg="addSp delSp modSp add del mod ord">
        <pc:chgData name="Anna Smulders" userId="ddf98486-ede7-4474-9f83-ad6624de9aa8" providerId="ADAL" clId="{0778747C-8A74-4F06-B72B-C75FFFBDCE7F}" dt="2025-04-24T13:27:02.954" v="512" actId="2696"/>
        <pc:sldMkLst>
          <pc:docMk/>
          <pc:sldMk cId="571977833" sldId="280"/>
        </pc:sldMkLst>
      </pc:sldChg>
      <pc:sldChg chg="add">
        <pc:chgData name="Anna Smulders" userId="ddf98486-ede7-4474-9f83-ad6624de9aa8" providerId="ADAL" clId="{0778747C-8A74-4F06-B72B-C75FFFBDCE7F}" dt="2025-04-24T13:27:08.826" v="513"/>
        <pc:sldMkLst>
          <pc:docMk/>
          <pc:sldMk cId="589440077" sldId="280"/>
        </pc:sldMkLst>
      </pc:sldChg>
      <pc:sldChg chg="add">
        <pc:chgData name="Anna Smulders" userId="ddf98486-ede7-4474-9f83-ad6624de9aa8" providerId="ADAL" clId="{0778747C-8A74-4F06-B72B-C75FFFBDCE7F}" dt="2025-04-24T13:27:08.826" v="513"/>
        <pc:sldMkLst>
          <pc:docMk/>
          <pc:sldMk cId="1664903276" sldId="281"/>
        </pc:sldMkLst>
      </pc:sldChg>
      <pc:sldChg chg="addSp delSp modSp add del mod ord">
        <pc:chgData name="Anna Smulders" userId="ddf98486-ede7-4474-9f83-ad6624de9aa8" providerId="ADAL" clId="{0778747C-8A74-4F06-B72B-C75FFFBDCE7F}" dt="2025-04-24T13:27:02.954" v="512" actId="2696"/>
        <pc:sldMkLst>
          <pc:docMk/>
          <pc:sldMk cId="2973247782" sldId="281"/>
        </pc:sldMkLst>
      </pc:sldChg>
      <pc:sldChg chg="add del">
        <pc:chgData name="Anna Smulders" userId="ddf98486-ede7-4474-9f83-ad6624de9aa8" providerId="ADAL" clId="{0778747C-8A74-4F06-B72B-C75FFFBDCE7F}" dt="2025-04-24T13:16:13.503" v="212" actId="2890"/>
        <pc:sldMkLst>
          <pc:docMk/>
          <pc:sldMk cId="4060258703" sldId="281"/>
        </pc:sldMkLst>
      </pc:sldChg>
      <pc:sldChg chg="modSp add mod">
        <pc:chgData name="Anna Smulders" userId="ddf98486-ede7-4474-9f83-ad6624de9aa8" providerId="ADAL" clId="{0778747C-8A74-4F06-B72B-C75FFFBDCE7F}" dt="2025-04-28T07:18:12.657" v="946" actId="6549"/>
        <pc:sldMkLst>
          <pc:docMk/>
          <pc:sldMk cId="583741378" sldId="282"/>
        </pc:sldMkLst>
        <pc:spChg chg="mod">
          <ac:chgData name="Anna Smulders" userId="ddf98486-ede7-4474-9f83-ad6624de9aa8" providerId="ADAL" clId="{0778747C-8A74-4F06-B72B-C75FFFBDCE7F}" dt="2025-04-28T07:18:12.657" v="946" actId="6549"/>
          <ac:spMkLst>
            <pc:docMk/>
            <pc:sldMk cId="583741378" sldId="282"/>
            <ac:spMk id="3" creationId="{BE103BA2-A322-6F59-906B-297A33613F6A}"/>
          </ac:spMkLst>
        </pc:spChg>
      </pc:sldChg>
      <pc:sldChg chg="modSp add del mod ord">
        <pc:chgData name="Anna Smulders" userId="ddf98486-ede7-4474-9f83-ad6624de9aa8" providerId="ADAL" clId="{0778747C-8A74-4F06-B72B-C75FFFBDCE7F}" dt="2025-04-24T13:27:02.954" v="512" actId="2696"/>
        <pc:sldMkLst>
          <pc:docMk/>
          <pc:sldMk cId="1358844980" sldId="282"/>
        </pc:sldMkLst>
      </pc:sldChg>
      <pc:sldChg chg="add del">
        <pc:chgData name="Anna Smulders" userId="ddf98486-ede7-4474-9f83-ad6624de9aa8" providerId="ADAL" clId="{0778747C-8A74-4F06-B72B-C75FFFBDCE7F}" dt="2025-04-28T07:13:00.494" v="649" actId="47"/>
        <pc:sldMkLst>
          <pc:docMk/>
          <pc:sldMk cId="1927642541" sldId="283"/>
        </pc:sldMkLst>
      </pc:sldChg>
      <pc:sldChg chg="add del ord">
        <pc:chgData name="Anna Smulders" userId="ddf98486-ede7-4474-9f83-ad6624de9aa8" providerId="ADAL" clId="{0778747C-8A74-4F06-B72B-C75FFFBDCE7F}" dt="2025-04-24T13:27:02.954" v="512" actId="2696"/>
        <pc:sldMkLst>
          <pc:docMk/>
          <pc:sldMk cId="2856101334" sldId="283"/>
        </pc:sldMkLst>
      </pc:sldChg>
      <pc:sldChg chg="add del ord">
        <pc:chgData name="Anna Smulders" userId="ddf98486-ede7-4474-9f83-ad6624de9aa8" providerId="ADAL" clId="{0778747C-8A74-4F06-B72B-C75FFFBDCE7F}" dt="2025-04-24T13:27:02.954" v="512" actId="2696"/>
        <pc:sldMkLst>
          <pc:docMk/>
          <pc:sldMk cId="322571742" sldId="284"/>
        </pc:sldMkLst>
      </pc:sldChg>
      <pc:sldChg chg="add del">
        <pc:chgData name="Anna Smulders" userId="ddf98486-ede7-4474-9f83-ad6624de9aa8" providerId="ADAL" clId="{0778747C-8A74-4F06-B72B-C75FFFBDCE7F}" dt="2025-04-28T07:15:39.291" v="943" actId="47"/>
        <pc:sldMkLst>
          <pc:docMk/>
          <pc:sldMk cId="1023923570" sldId="284"/>
        </pc:sldMkLst>
      </pc:sldChg>
      <pc:sldChg chg="add del ord">
        <pc:chgData name="Anna Smulders" userId="ddf98486-ede7-4474-9f83-ad6624de9aa8" providerId="ADAL" clId="{0778747C-8A74-4F06-B72B-C75FFFBDCE7F}" dt="2025-04-24T13:27:02.954" v="512" actId="2696"/>
        <pc:sldMkLst>
          <pc:docMk/>
          <pc:sldMk cId="861292759" sldId="285"/>
        </pc:sldMkLst>
      </pc:sldChg>
      <pc:sldChg chg="add">
        <pc:chgData name="Anna Smulders" userId="ddf98486-ede7-4474-9f83-ad6624de9aa8" providerId="ADAL" clId="{0778747C-8A74-4F06-B72B-C75FFFBDCE7F}" dt="2025-04-24T13:27:08.826" v="513"/>
        <pc:sldMkLst>
          <pc:docMk/>
          <pc:sldMk cId="1017694073" sldId="285"/>
        </pc:sldMkLst>
      </pc:sldChg>
      <pc:sldChg chg="add">
        <pc:chgData name="Anna Smulders" userId="ddf98486-ede7-4474-9f83-ad6624de9aa8" providerId="ADAL" clId="{0778747C-8A74-4F06-B72B-C75FFFBDCE7F}" dt="2025-04-24T13:30:57.275" v="597"/>
        <pc:sldMkLst>
          <pc:docMk/>
          <pc:sldMk cId="2568256300" sldId="286"/>
        </pc:sldMkLst>
      </pc:sldChg>
      <pc:sldChg chg="add">
        <pc:chgData name="Anna Smulders" userId="ddf98486-ede7-4474-9f83-ad6624de9aa8" providerId="ADAL" clId="{0778747C-8A74-4F06-B72B-C75FFFBDCE7F}" dt="2025-04-24T13:30:57.275" v="597"/>
        <pc:sldMkLst>
          <pc:docMk/>
          <pc:sldMk cId="3783368730" sldId="287"/>
        </pc:sldMkLst>
      </pc:sldChg>
      <pc:sldChg chg="add">
        <pc:chgData name="Anna Smulders" userId="ddf98486-ede7-4474-9f83-ad6624de9aa8" providerId="ADAL" clId="{0778747C-8A74-4F06-B72B-C75FFFBDCE7F}" dt="2025-04-28T07:12:58.280" v="648"/>
        <pc:sldMkLst>
          <pc:docMk/>
          <pc:sldMk cId="574983" sldId="288"/>
        </pc:sldMkLst>
      </pc:sldChg>
      <pc:sldChg chg="add">
        <pc:chgData name="Anna Smulders" userId="ddf98486-ede7-4474-9f83-ad6624de9aa8" providerId="ADAL" clId="{0778747C-8A74-4F06-B72B-C75FFFBDCE7F}" dt="2025-04-28T07:15:37.517" v="942"/>
        <pc:sldMkLst>
          <pc:docMk/>
          <pc:sldMk cId="3450493071" sldId="289"/>
        </pc:sldMkLst>
      </pc:sldChg>
    </pc:docChg>
  </pc:docChgLst>
  <pc:docChgLst>
    <pc:chgData name="Anna Smulders" userId="ddf98486-ede7-4474-9f83-ad6624de9aa8" providerId="ADAL" clId="{BC8328FF-7ADD-4BA0-A9AF-26E6E3657AF8}"/>
    <pc:docChg chg="modSld">
      <pc:chgData name="Anna Smulders" userId="ddf98486-ede7-4474-9f83-ad6624de9aa8" providerId="ADAL" clId="{BC8328FF-7ADD-4BA0-A9AF-26E6E3657AF8}" dt="2025-04-28T07:23:00.889" v="16" actId="20577"/>
      <pc:docMkLst>
        <pc:docMk/>
      </pc:docMkLst>
      <pc:sldChg chg="modSp mod">
        <pc:chgData name="Anna Smulders" userId="ddf98486-ede7-4474-9f83-ad6624de9aa8" providerId="ADAL" clId="{BC8328FF-7ADD-4BA0-A9AF-26E6E3657AF8}" dt="2025-04-28T07:23:00.889" v="16" actId="20577"/>
        <pc:sldMkLst>
          <pc:docMk/>
          <pc:sldMk cId="180494725" sldId="266"/>
        </pc:sldMkLst>
      </pc:sldChg>
    </pc:docChg>
  </pc:docChgLst>
  <pc:docChgLst>
    <pc:chgData name="Anna Smulders" userId="ddf98486-ede7-4474-9f83-ad6624de9aa8" providerId="ADAL" clId="{F910687E-0A2E-4815-8721-BF1236697908}"/>
    <pc:docChg chg="modSld sldOrd modSection">
      <pc:chgData name="Anna Smulders" userId="ddf98486-ede7-4474-9f83-ad6624de9aa8" providerId="ADAL" clId="{F910687E-0A2E-4815-8721-BF1236697908}" dt="2025-04-28T07:21:41.770" v="40" actId="17846"/>
      <pc:docMkLst>
        <pc:docMk/>
      </pc:docMkLst>
      <pc:sldChg chg="mod ord modShow">
        <pc:chgData name="Anna Smulders" userId="ddf98486-ede7-4474-9f83-ad6624de9aa8" providerId="ADAL" clId="{F910687E-0A2E-4815-8721-BF1236697908}" dt="2025-04-28T07:20:49.063" v="2" actId="729"/>
        <pc:sldMkLst>
          <pc:docMk/>
          <pc:sldMk cId="32134662" sldId="256"/>
        </pc:sldMkLst>
      </pc:sldChg>
      <pc:sldChg chg="mod ord modShow">
        <pc:chgData name="Anna Smulders" userId="ddf98486-ede7-4474-9f83-ad6624de9aa8" providerId="ADAL" clId="{F910687E-0A2E-4815-8721-BF1236697908}" dt="2025-04-28T07:20:49.063" v="2" actId="729"/>
        <pc:sldMkLst>
          <pc:docMk/>
          <pc:sldMk cId="660358221" sldId="258"/>
        </pc:sldMkLst>
      </pc:sldChg>
      <pc:sldChg chg="mod ord modShow">
        <pc:chgData name="Anna Smulders" userId="ddf98486-ede7-4474-9f83-ad6624de9aa8" providerId="ADAL" clId="{F910687E-0A2E-4815-8721-BF1236697908}" dt="2025-04-28T07:20:49.063" v="2" actId="729"/>
        <pc:sldMkLst>
          <pc:docMk/>
          <pc:sldMk cId="3661873521" sldId="259"/>
        </pc:sldMkLst>
      </pc:sldChg>
      <pc:sldChg chg="mod ord modShow">
        <pc:chgData name="Anna Smulders" userId="ddf98486-ede7-4474-9f83-ad6624de9aa8" providerId="ADAL" clId="{F910687E-0A2E-4815-8721-BF1236697908}" dt="2025-04-28T07:20:49.063" v="2" actId="729"/>
        <pc:sldMkLst>
          <pc:docMk/>
          <pc:sldMk cId="180494725" sldId="266"/>
        </pc:sldMkLst>
      </pc:sldChg>
      <pc:sldChg chg="mod ord modShow">
        <pc:chgData name="Anna Smulders" userId="ddf98486-ede7-4474-9f83-ad6624de9aa8" providerId="ADAL" clId="{F910687E-0A2E-4815-8721-BF1236697908}" dt="2025-04-28T07:20:49.063" v="2" actId="729"/>
        <pc:sldMkLst>
          <pc:docMk/>
          <pc:sldMk cId="1587601676" sldId="274"/>
        </pc:sldMkLst>
      </pc:sldChg>
      <pc:sldChg chg="mod ord modShow">
        <pc:chgData name="Anna Smulders" userId="ddf98486-ede7-4474-9f83-ad6624de9aa8" providerId="ADAL" clId="{F910687E-0A2E-4815-8721-BF1236697908}" dt="2025-04-28T07:20:49.063" v="2" actId="729"/>
        <pc:sldMkLst>
          <pc:docMk/>
          <pc:sldMk cId="1039266564" sldId="275"/>
        </pc:sldMkLst>
      </pc:sldChg>
      <pc:sldChg chg="mod ord modShow">
        <pc:chgData name="Anna Smulders" userId="ddf98486-ede7-4474-9f83-ad6624de9aa8" providerId="ADAL" clId="{F910687E-0A2E-4815-8721-BF1236697908}" dt="2025-04-28T07:20:49.063" v="2" actId="729"/>
        <pc:sldMkLst>
          <pc:docMk/>
          <pc:sldMk cId="1402903417" sldId="277"/>
        </pc:sldMkLst>
      </pc:sldChg>
      <pc:sldChg chg="modSp mod">
        <pc:chgData name="Anna Smulders" userId="ddf98486-ede7-4474-9f83-ad6624de9aa8" providerId="ADAL" clId="{F910687E-0A2E-4815-8721-BF1236697908}" dt="2025-04-28T07:21:19.115" v="36" actId="20577"/>
        <pc:sldMkLst>
          <pc:docMk/>
          <pc:sldMk cId="1315571591" sldId="279"/>
        </pc:sldMkLst>
      </pc:sldChg>
      <pc:sldChg chg="modSp mod">
        <pc:chgData name="Anna Smulders" userId="ddf98486-ede7-4474-9f83-ad6624de9aa8" providerId="ADAL" clId="{F910687E-0A2E-4815-8721-BF1236697908}" dt="2025-04-28T07:21:23.571" v="38"/>
        <pc:sldMkLst>
          <pc:docMk/>
          <pc:sldMk cId="589440077" sldId="280"/>
        </pc:sldMkLst>
      </pc:sldChg>
      <pc:sldChg chg="modSp mod">
        <pc:chgData name="Anna Smulders" userId="ddf98486-ede7-4474-9f83-ad6624de9aa8" providerId="ADAL" clId="{F910687E-0A2E-4815-8721-BF1236697908}" dt="2025-04-28T07:21:26.299" v="39"/>
        <pc:sldMkLst>
          <pc:docMk/>
          <pc:sldMk cId="1664903276" sldId="281"/>
        </pc:sldMkLst>
      </pc:sldChg>
      <pc:sldChg chg="modSp mod">
        <pc:chgData name="Anna Smulders" userId="ddf98486-ede7-4474-9f83-ad6624de9aa8" providerId="ADAL" clId="{F910687E-0A2E-4815-8721-BF1236697908}" dt="2025-04-28T07:21:06.663" v="12" actId="20577"/>
        <pc:sldMkLst>
          <pc:docMk/>
          <pc:sldMk cId="583741378" sldId="282"/>
        </pc:sldMkLst>
        <pc:spChg chg="mod">
          <ac:chgData name="Anna Smulders" userId="ddf98486-ede7-4474-9f83-ad6624de9aa8" providerId="ADAL" clId="{F910687E-0A2E-4815-8721-BF1236697908}" dt="2025-04-28T07:21:06.663" v="12" actId="20577"/>
          <ac:spMkLst>
            <pc:docMk/>
            <pc:sldMk cId="583741378" sldId="282"/>
            <ac:spMk id="3" creationId="{BE103BA2-A322-6F59-906B-297A33613F6A}"/>
          </ac:spMkLst>
        </pc:spChg>
      </pc:sldChg>
      <pc:sldChg chg="mod ord modShow">
        <pc:chgData name="Anna Smulders" userId="ddf98486-ede7-4474-9f83-ad6624de9aa8" providerId="ADAL" clId="{F910687E-0A2E-4815-8721-BF1236697908}" dt="2025-04-28T07:20:49.063" v="2" actId="729"/>
        <pc:sldMkLst>
          <pc:docMk/>
          <pc:sldMk cId="2568256300" sldId="286"/>
        </pc:sldMkLst>
      </pc:sldChg>
      <pc:sldChg chg="mod ord modShow">
        <pc:chgData name="Anna Smulders" userId="ddf98486-ede7-4474-9f83-ad6624de9aa8" providerId="ADAL" clId="{F910687E-0A2E-4815-8721-BF1236697908}" dt="2025-04-28T07:20:49.063" v="2" actId="729"/>
        <pc:sldMkLst>
          <pc:docMk/>
          <pc:sldMk cId="3783368730" sldId="287"/>
        </pc:sldMkLst>
      </pc:sldChg>
      <pc:sldChg chg="modSp mod">
        <pc:chgData name="Anna Smulders" userId="ddf98486-ede7-4474-9f83-ad6624de9aa8" providerId="ADAL" clId="{F910687E-0A2E-4815-8721-BF1236697908}" dt="2025-04-28T07:21:14.542" v="27" actId="20577"/>
        <pc:sldMkLst>
          <pc:docMk/>
          <pc:sldMk cId="3450493071" sldId="289"/>
        </pc:sldMkLst>
      </pc:sldChg>
    </pc:docChg>
  </pc:docChgLst>
  <pc:docChgLst>
    <pc:chgData name="Anna Smulders" userId="ddf98486-ede7-4474-9f83-ad6624de9aa8" providerId="ADAL" clId="{1E270325-DAB5-43A7-8A92-CF51C3215415}"/>
    <pc:docChg chg="undo custSel addSld delSld modSld delSection modSection">
      <pc:chgData name="Anna Smulders" userId="ddf98486-ede7-4474-9f83-ad6624de9aa8" providerId="ADAL" clId="{1E270325-DAB5-43A7-8A92-CF51C3215415}" dt="2025-05-06T12:46:31.414" v="1146" actId="20577"/>
      <pc:docMkLst>
        <pc:docMk/>
      </pc:docMkLst>
      <pc:sldChg chg="del">
        <pc:chgData name="Anna Smulders" userId="ddf98486-ede7-4474-9f83-ad6624de9aa8" providerId="ADAL" clId="{1E270325-DAB5-43A7-8A92-CF51C3215415}" dt="2025-05-06T12:21:46.612" v="0" actId="47"/>
        <pc:sldMkLst>
          <pc:docMk/>
          <pc:sldMk cId="32134662" sldId="256"/>
        </pc:sldMkLst>
      </pc:sldChg>
      <pc:sldChg chg="del">
        <pc:chgData name="Anna Smulders" userId="ddf98486-ede7-4474-9f83-ad6624de9aa8" providerId="ADAL" clId="{1E270325-DAB5-43A7-8A92-CF51C3215415}" dt="2025-05-06T12:21:46.612" v="0" actId="47"/>
        <pc:sldMkLst>
          <pc:docMk/>
          <pc:sldMk cId="660358221" sldId="258"/>
        </pc:sldMkLst>
      </pc:sldChg>
      <pc:sldChg chg="del">
        <pc:chgData name="Anna Smulders" userId="ddf98486-ede7-4474-9f83-ad6624de9aa8" providerId="ADAL" clId="{1E270325-DAB5-43A7-8A92-CF51C3215415}" dt="2025-05-06T12:21:46.612" v="0" actId="47"/>
        <pc:sldMkLst>
          <pc:docMk/>
          <pc:sldMk cId="3661873521" sldId="259"/>
        </pc:sldMkLst>
      </pc:sldChg>
      <pc:sldChg chg="del">
        <pc:chgData name="Anna Smulders" userId="ddf98486-ede7-4474-9f83-ad6624de9aa8" providerId="ADAL" clId="{1E270325-DAB5-43A7-8A92-CF51C3215415}" dt="2025-05-06T12:41:20.032" v="761" actId="47"/>
        <pc:sldMkLst>
          <pc:docMk/>
          <pc:sldMk cId="4027514148" sldId="264"/>
        </pc:sldMkLst>
      </pc:sldChg>
      <pc:sldChg chg="del">
        <pc:chgData name="Anna Smulders" userId="ddf98486-ede7-4474-9f83-ad6624de9aa8" providerId="ADAL" clId="{1E270325-DAB5-43A7-8A92-CF51C3215415}" dt="2025-05-06T12:21:46.612" v="0" actId="47"/>
        <pc:sldMkLst>
          <pc:docMk/>
          <pc:sldMk cId="180494725" sldId="266"/>
        </pc:sldMkLst>
      </pc:sldChg>
      <pc:sldChg chg="modNotesTx">
        <pc:chgData name="Anna Smulders" userId="ddf98486-ede7-4474-9f83-ad6624de9aa8" providerId="ADAL" clId="{1E270325-DAB5-43A7-8A92-CF51C3215415}" dt="2025-05-06T12:46:31.414" v="1146" actId="20577"/>
        <pc:sldMkLst>
          <pc:docMk/>
          <pc:sldMk cId="459189185" sldId="268"/>
        </pc:sldMkLst>
      </pc:sldChg>
      <pc:sldChg chg="del">
        <pc:chgData name="Anna Smulders" userId="ddf98486-ede7-4474-9f83-ad6624de9aa8" providerId="ADAL" clId="{1E270325-DAB5-43A7-8A92-CF51C3215415}" dt="2025-05-06T12:21:46.612" v="0" actId="47"/>
        <pc:sldMkLst>
          <pc:docMk/>
          <pc:sldMk cId="1587601676" sldId="274"/>
        </pc:sldMkLst>
      </pc:sldChg>
      <pc:sldChg chg="del">
        <pc:chgData name="Anna Smulders" userId="ddf98486-ede7-4474-9f83-ad6624de9aa8" providerId="ADAL" clId="{1E270325-DAB5-43A7-8A92-CF51C3215415}" dt="2025-05-06T12:21:46.612" v="0" actId="47"/>
        <pc:sldMkLst>
          <pc:docMk/>
          <pc:sldMk cId="1039266564" sldId="275"/>
        </pc:sldMkLst>
      </pc:sldChg>
      <pc:sldChg chg="del">
        <pc:chgData name="Anna Smulders" userId="ddf98486-ede7-4474-9f83-ad6624de9aa8" providerId="ADAL" clId="{1E270325-DAB5-43A7-8A92-CF51C3215415}" dt="2025-05-06T12:21:46.612" v="0" actId="47"/>
        <pc:sldMkLst>
          <pc:docMk/>
          <pc:sldMk cId="1402903417" sldId="277"/>
        </pc:sldMkLst>
      </pc:sldChg>
      <pc:sldChg chg="addSp delSp modSp del mod modClrScheme chgLayout">
        <pc:chgData name="Anna Smulders" userId="ddf98486-ede7-4474-9f83-ad6624de9aa8" providerId="ADAL" clId="{1E270325-DAB5-43A7-8A92-CF51C3215415}" dt="2025-05-06T12:39:17.629" v="610" actId="47"/>
        <pc:sldMkLst>
          <pc:docMk/>
          <pc:sldMk cId="1315571591" sldId="279"/>
        </pc:sldMkLst>
        <pc:spChg chg="add del mod">
          <ac:chgData name="Anna Smulders" userId="ddf98486-ede7-4474-9f83-ad6624de9aa8" providerId="ADAL" clId="{1E270325-DAB5-43A7-8A92-CF51C3215415}" dt="2025-05-06T12:30:23.497" v="331" actId="478"/>
          <ac:spMkLst>
            <pc:docMk/>
            <pc:sldMk cId="1315571591" sldId="279"/>
            <ac:spMk id="3" creationId="{1D8B3A73-A86B-D83B-CA1D-28A93DC09218}"/>
          </ac:spMkLst>
        </pc:spChg>
        <pc:spChg chg="mod ord">
          <ac:chgData name="Anna Smulders" userId="ddf98486-ede7-4474-9f83-ad6624de9aa8" providerId="ADAL" clId="{1E270325-DAB5-43A7-8A92-CF51C3215415}" dt="2025-05-06T12:32:07.872" v="378" actId="700"/>
          <ac:spMkLst>
            <pc:docMk/>
            <pc:sldMk cId="1315571591" sldId="279"/>
            <ac:spMk id="5" creationId="{F2AAECAE-B5FA-556F-CA19-0D74E88F4766}"/>
          </ac:spMkLst>
        </pc:spChg>
        <pc:spChg chg="mod ord">
          <ac:chgData name="Anna Smulders" userId="ddf98486-ede7-4474-9f83-ad6624de9aa8" providerId="ADAL" clId="{1E270325-DAB5-43A7-8A92-CF51C3215415}" dt="2025-05-06T12:32:07.872" v="378" actId="700"/>
          <ac:spMkLst>
            <pc:docMk/>
            <pc:sldMk cId="1315571591" sldId="279"/>
            <ac:spMk id="6" creationId="{48EE02D2-1BFC-EED9-550A-BE18265FF8C0}"/>
          </ac:spMkLst>
        </pc:spChg>
        <pc:spChg chg="mod ord">
          <ac:chgData name="Anna Smulders" userId="ddf98486-ede7-4474-9f83-ad6624de9aa8" providerId="ADAL" clId="{1E270325-DAB5-43A7-8A92-CF51C3215415}" dt="2025-05-06T12:32:07.872" v="378" actId="700"/>
          <ac:spMkLst>
            <pc:docMk/>
            <pc:sldMk cId="1315571591" sldId="279"/>
            <ac:spMk id="7" creationId="{772ED3B6-34BE-6F44-CBB5-28221C47DBC4}"/>
          </ac:spMkLst>
        </pc:spChg>
        <pc:spChg chg="add del mod">
          <ac:chgData name="Anna Smulders" userId="ddf98486-ede7-4474-9f83-ad6624de9aa8" providerId="ADAL" clId="{1E270325-DAB5-43A7-8A92-CF51C3215415}" dt="2025-05-06T12:32:35.753" v="391" actId="14100"/>
          <ac:spMkLst>
            <pc:docMk/>
            <pc:sldMk cId="1315571591" sldId="279"/>
            <ac:spMk id="10" creationId="{18D5B514-B8BA-49AE-7F82-E74A6CAFAB2D}"/>
          </ac:spMkLst>
        </pc:spChg>
        <pc:spChg chg="mod">
          <ac:chgData name="Anna Smulders" userId="ddf98486-ede7-4474-9f83-ad6624de9aa8" providerId="ADAL" clId="{1E270325-DAB5-43A7-8A92-CF51C3215415}" dt="2025-05-06T12:29:36.916" v="278" actId="20577"/>
          <ac:spMkLst>
            <pc:docMk/>
            <pc:sldMk cId="1315571591" sldId="279"/>
            <ac:spMk id="11" creationId="{6233808B-E304-923C-3195-7500A301A9F0}"/>
          </ac:spMkLst>
        </pc:spChg>
        <pc:spChg chg="del">
          <ac:chgData name="Anna Smulders" userId="ddf98486-ede7-4474-9f83-ad6624de9aa8" providerId="ADAL" clId="{1E270325-DAB5-43A7-8A92-CF51C3215415}" dt="2025-05-06T12:32:39.789" v="392" actId="478"/>
          <ac:spMkLst>
            <pc:docMk/>
            <pc:sldMk cId="1315571591" sldId="279"/>
            <ac:spMk id="12" creationId="{40B93267-A199-DB7D-9688-43C4CC153308}"/>
          </ac:spMkLst>
        </pc:spChg>
        <pc:spChg chg="add del mod">
          <ac:chgData name="Anna Smulders" userId="ddf98486-ede7-4474-9f83-ad6624de9aa8" providerId="ADAL" clId="{1E270325-DAB5-43A7-8A92-CF51C3215415}" dt="2025-05-06T12:30:43.488" v="342" actId="478"/>
          <ac:spMkLst>
            <pc:docMk/>
            <pc:sldMk cId="1315571591" sldId="279"/>
            <ac:spMk id="18" creationId="{BDE2D940-7B50-D4EA-5A54-66B2B14C9DFA}"/>
          </ac:spMkLst>
        </pc:spChg>
        <pc:spChg chg="add del mod">
          <ac:chgData name="Anna Smulders" userId="ddf98486-ede7-4474-9f83-ad6624de9aa8" providerId="ADAL" clId="{1E270325-DAB5-43A7-8A92-CF51C3215415}" dt="2025-05-06T12:31:02.897" v="351"/>
          <ac:spMkLst>
            <pc:docMk/>
            <pc:sldMk cId="1315571591" sldId="279"/>
            <ac:spMk id="21" creationId="{9245F05C-61BA-7EAD-1D4D-DBC7222F527C}"/>
          </ac:spMkLst>
        </pc:spChg>
        <pc:spChg chg="add del mod">
          <ac:chgData name="Anna Smulders" userId="ddf98486-ede7-4474-9f83-ad6624de9aa8" providerId="ADAL" clId="{1E270325-DAB5-43A7-8A92-CF51C3215415}" dt="2025-05-06T12:31:46.185" v="368" actId="478"/>
          <ac:spMkLst>
            <pc:docMk/>
            <pc:sldMk cId="1315571591" sldId="279"/>
            <ac:spMk id="25" creationId="{9A8E6D7C-6E99-CE9D-A0CF-4823BB970958}"/>
          </ac:spMkLst>
        </pc:spChg>
        <pc:spChg chg="add del mod">
          <ac:chgData name="Anna Smulders" userId="ddf98486-ede7-4474-9f83-ad6624de9aa8" providerId="ADAL" clId="{1E270325-DAB5-43A7-8A92-CF51C3215415}" dt="2025-05-06T12:31:57.547" v="374" actId="478"/>
          <ac:spMkLst>
            <pc:docMk/>
            <pc:sldMk cId="1315571591" sldId="279"/>
            <ac:spMk id="29" creationId="{1EE9263E-6A51-75F2-A8C1-087D3E0B2DB0}"/>
          </ac:spMkLst>
        </pc:spChg>
        <pc:spChg chg="add del mod ord">
          <ac:chgData name="Anna Smulders" userId="ddf98486-ede7-4474-9f83-ad6624de9aa8" providerId="ADAL" clId="{1E270325-DAB5-43A7-8A92-CF51C3215415}" dt="2025-05-06T12:32:21.903" v="385" actId="478"/>
          <ac:spMkLst>
            <pc:docMk/>
            <pc:sldMk cId="1315571591" sldId="279"/>
            <ac:spMk id="32" creationId="{1A05FE4A-5594-1473-D590-D2B47A33C915}"/>
          </ac:spMkLst>
        </pc:spChg>
        <pc:spChg chg="add del mod ord">
          <ac:chgData name="Anna Smulders" userId="ddf98486-ede7-4474-9f83-ad6624de9aa8" providerId="ADAL" clId="{1E270325-DAB5-43A7-8A92-CF51C3215415}" dt="2025-05-06T12:32:30.965" v="389" actId="478"/>
          <ac:spMkLst>
            <pc:docMk/>
            <pc:sldMk cId="1315571591" sldId="279"/>
            <ac:spMk id="33" creationId="{0F052141-8C74-5AA3-8E33-CC5A1BCE9F8C}"/>
          </ac:spMkLst>
        </pc:spChg>
        <pc:spChg chg="add del mod ord">
          <ac:chgData name="Anna Smulders" userId="ddf98486-ede7-4474-9f83-ad6624de9aa8" providerId="ADAL" clId="{1E270325-DAB5-43A7-8A92-CF51C3215415}" dt="2025-05-06T12:32:18.776" v="383" actId="931"/>
          <ac:spMkLst>
            <pc:docMk/>
            <pc:sldMk cId="1315571591" sldId="279"/>
            <ac:spMk id="34" creationId="{48162504-7092-A57A-7C7B-0E1F206B192C}"/>
          </ac:spMkLst>
        </pc:spChg>
        <pc:picChg chg="add mod modCrop">
          <ac:chgData name="Anna Smulders" userId="ddf98486-ede7-4474-9f83-ad6624de9aa8" providerId="ADAL" clId="{1E270325-DAB5-43A7-8A92-CF51C3215415}" dt="2025-05-06T12:30:22.940" v="330" actId="931"/>
          <ac:picMkLst>
            <pc:docMk/>
            <pc:sldMk cId="1315571591" sldId="279"/>
            <ac:picMk id="8" creationId="{C474CE1C-49CB-DDBF-A91D-FEBA7308B401}"/>
          </ac:picMkLst>
        </pc:picChg>
        <pc:picChg chg="add del">
          <ac:chgData name="Anna Smulders" userId="ddf98486-ede7-4474-9f83-ad6624de9aa8" providerId="ADAL" clId="{1E270325-DAB5-43A7-8A92-CF51C3215415}" dt="2025-05-06T12:30:49.578" v="348" actId="478"/>
          <ac:picMkLst>
            <pc:docMk/>
            <pc:sldMk cId="1315571591" sldId="279"/>
            <ac:picMk id="9" creationId="{C19BFB50-1732-C14D-649D-01A1B940033F}"/>
          </ac:picMkLst>
        </pc:picChg>
        <pc:picChg chg="add mod">
          <ac:chgData name="Anna Smulders" userId="ddf98486-ede7-4474-9f83-ad6624de9aa8" providerId="ADAL" clId="{1E270325-DAB5-43A7-8A92-CF51C3215415}" dt="2025-05-06T12:30:36.083" v="336"/>
          <ac:picMkLst>
            <pc:docMk/>
            <pc:sldMk cId="1315571591" sldId="279"/>
            <ac:picMk id="14" creationId="{0C0EFBA3-65AA-EB86-C34A-79B853F8F10F}"/>
          </ac:picMkLst>
        </pc:picChg>
        <pc:picChg chg="add del mod">
          <ac:chgData name="Anna Smulders" userId="ddf98486-ede7-4474-9f83-ad6624de9aa8" providerId="ADAL" clId="{1E270325-DAB5-43A7-8A92-CF51C3215415}" dt="2025-05-06T12:31:04.334" v="352" actId="478"/>
          <ac:picMkLst>
            <pc:docMk/>
            <pc:sldMk cId="1315571591" sldId="279"/>
            <ac:picMk id="16" creationId="{B5CE98CC-1A5B-F81D-C757-0DBD1D6DC490}"/>
          </ac:picMkLst>
        </pc:picChg>
        <pc:picChg chg="add del mod">
          <ac:chgData name="Anna Smulders" userId="ddf98486-ede7-4474-9f83-ad6624de9aa8" providerId="ADAL" clId="{1E270325-DAB5-43A7-8A92-CF51C3215415}" dt="2025-05-06T12:31:30.418" v="363" actId="478"/>
          <ac:picMkLst>
            <pc:docMk/>
            <pc:sldMk cId="1315571591" sldId="279"/>
            <ac:picMk id="19" creationId="{FA25B0DC-9F82-C569-2699-7A6D32FCE6AD}"/>
          </ac:picMkLst>
        </pc:picChg>
        <pc:picChg chg="add del mod modCrop">
          <ac:chgData name="Anna Smulders" userId="ddf98486-ede7-4474-9f83-ad6624de9aa8" providerId="ADAL" clId="{1E270325-DAB5-43A7-8A92-CF51C3215415}" dt="2025-05-06T12:31:56.792" v="373" actId="478"/>
          <ac:picMkLst>
            <pc:docMk/>
            <pc:sldMk cId="1315571591" sldId="279"/>
            <ac:picMk id="23" creationId="{B6D159EA-3670-A7FD-D0DC-9A7949D3F53B}"/>
          </ac:picMkLst>
        </pc:picChg>
        <pc:picChg chg="add del mod">
          <ac:chgData name="Anna Smulders" userId="ddf98486-ede7-4474-9f83-ad6624de9aa8" providerId="ADAL" clId="{1E270325-DAB5-43A7-8A92-CF51C3215415}" dt="2025-05-06T12:31:56.244" v="372" actId="478"/>
          <ac:picMkLst>
            <pc:docMk/>
            <pc:sldMk cId="1315571591" sldId="279"/>
            <ac:picMk id="27" creationId="{F93373C3-3BE5-0D20-8D22-402058197026}"/>
          </ac:picMkLst>
        </pc:picChg>
        <pc:picChg chg="add del mod">
          <ac:chgData name="Anna Smulders" userId="ddf98486-ede7-4474-9f83-ad6624de9aa8" providerId="ADAL" clId="{1E270325-DAB5-43A7-8A92-CF51C3215415}" dt="2025-05-06T12:32:11.384" v="382" actId="21"/>
          <ac:picMkLst>
            <pc:docMk/>
            <pc:sldMk cId="1315571591" sldId="279"/>
            <ac:picMk id="31" creationId="{78598431-99D5-1DF9-CD4E-77B9A944007D}"/>
          </ac:picMkLst>
        </pc:picChg>
        <pc:picChg chg="add mod">
          <ac:chgData name="Anna Smulders" userId="ddf98486-ede7-4474-9f83-ad6624de9aa8" providerId="ADAL" clId="{1E270325-DAB5-43A7-8A92-CF51C3215415}" dt="2025-05-06T12:32:20.587" v="384" actId="27614"/>
          <ac:picMkLst>
            <pc:docMk/>
            <pc:sldMk cId="1315571591" sldId="279"/>
            <ac:picMk id="36" creationId="{5C3C617E-9A59-E4D0-CD7B-D82C43BBCE79}"/>
          </ac:picMkLst>
        </pc:picChg>
      </pc:sldChg>
      <pc:sldChg chg="addSp delSp modSp mod modClrScheme chgLayout">
        <pc:chgData name="Anna Smulders" userId="ddf98486-ede7-4474-9f83-ad6624de9aa8" providerId="ADAL" clId="{1E270325-DAB5-43A7-8A92-CF51C3215415}" dt="2025-05-06T12:41:27.758" v="762" actId="478"/>
        <pc:sldMkLst>
          <pc:docMk/>
          <pc:sldMk cId="589440077" sldId="280"/>
        </pc:sldMkLst>
        <pc:spChg chg="add del mod">
          <ac:chgData name="Anna Smulders" userId="ddf98486-ede7-4474-9f83-ad6624de9aa8" providerId="ADAL" clId="{1E270325-DAB5-43A7-8A92-CF51C3215415}" dt="2025-05-06T12:39:47.617" v="612" actId="931"/>
          <ac:spMkLst>
            <pc:docMk/>
            <pc:sldMk cId="589440077" sldId="280"/>
            <ac:spMk id="3" creationId="{EC31DBE7-E825-C51F-0076-4702F9571186}"/>
          </ac:spMkLst>
        </pc:spChg>
        <pc:spChg chg="mod ord">
          <ac:chgData name="Anna Smulders" userId="ddf98486-ede7-4474-9f83-ad6624de9aa8" providerId="ADAL" clId="{1E270325-DAB5-43A7-8A92-CF51C3215415}" dt="2025-05-06T12:40:11.839" v="616" actId="700"/>
          <ac:spMkLst>
            <pc:docMk/>
            <pc:sldMk cId="589440077" sldId="280"/>
            <ac:spMk id="5" creationId="{F8D12D2C-5257-0818-26B3-E997676A25A6}"/>
          </ac:spMkLst>
        </pc:spChg>
        <pc:spChg chg="mod ord">
          <ac:chgData name="Anna Smulders" userId="ddf98486-ede7-4474-9f83-ad6624de9aa8" providerId="ADAL" clId="{1E270325-DAB5-43A7-8A92-CF51C3215415}" dt="2025-05-06T12:40:11.839" v="616" actId="700"/>
          <ac:spMkLst>
            <pc:docMk/>
            <pc:sldMk cId="589440077" sldId="280"/>
            <ac:spMk id="6" creationId="{0BD11D65-31DE-7826-8968-D51EFDE3DE1E}"/>
          </ac:spMkLst>
        </pc:spChg>
        <pc:spChg chg="mod ord">
          <ac:chgData name="Anna Smulders" userId="ddf98486-ede7-4474-9f83-ad6624de9aa8" providerId="ADAL" clId="{1E270325-DAB5-43A7-8A92-CF51C3215415}" dt="2025-05-06T12:40:11.839" v="616" actId="700"/>
          <ac:spMkLst>
            <pc:docMk/>
            <pc:sldMk cId="589440077" sldId="280"/>
            <ac:spMk id="7" creationId="{AFD56978-B4DC-E35B-8134-031FF4F09EFD}"/>
          </ac:spMkLst>
        </pc:spChg>
        <pc:spChg chg="add del mod ord">
          <ac:chgData name="Anna Smulders" userId="ddf98486-ede7-4474-9f83-ad6624de9aa8" providerId="ADAL" clId="{1E270325-DAB5-43A7-8A92-CF51C3215415}" dt="2025-05-06T12:40:31.430" v="625" actId="478"/>
          <ac:spMkLst>
            <pc:docMk/>
            <pc:sldMk cId="589440077" sldId="280"/>
            <ac:spMk id="9" creationId="{3033A02C-D18A-3E10-E8FE-77E5E3478D87}"/>
          </ac:spMkLst>
        </pc:spChg>
        <pc:spChg chg="mod ord">
          <ac:chgData name="Anna Smulders" userId="ddf98486-ede7-4474-9f83-ad6624de9aa8" providerId="ADAL" clId="{1E270325-DAB5-43A7-8A92-CF51C3215415}" dt="2025-05-06T12:41:09.496" v="759" actId="33524"/>
          <ac:spMkLst>
            <pc:docMk/>
            <pc:sldMk cId="589440077" sldId="280"/>
            <ac:spMk id="19" creationId="{2AE562AA-C6E9-C5D2-C4A2-30464E065F77}"/>
          </ac:spMkLst>
        </pc:spChg>
        <pc:spChg chg="add del mod ord">
          <ac:chgData name="Anna Smulders" userId="ddf98486-ede7-4474-9f83-ad6624de9aa8" providerId="ADAL" clId="{1E270325-DAB5-43A7-8A92-CF51C3215415}" dt="2025-05-06T12:40:49.373" v="659" actId="6549"/>
          <ac:spMkLst>
            <pc:docMk/>
            <pc:sldMk cId="589440077" sldId="280"/>
            <ac:spMk id="20" creationId="{95352DB3-5982-E47C-38F3-34546928F5BE}"/>
          </ac:spMkLst>
        </pc:spChg>
        <pc:spChg chg="del">
          <ac:chgData name="Anna Smulders" userId="ddf98486-ede7-4474-9f83-ad6624de9aa8" providerId="ADAL" clId="{1E270325-DAB5-43A7-8A92-CF51C3215415}" dt="2025-05-06T12:41:27.758" v="762" actId="478"/>
          <ac:spMkLst>
            <pc:docMk/>
            <pc:sldMk cId="589440077" sldId="280"/>
            <ac:spMk id="21" creationId="{BF7E5559-BF37-4E8D-43DB-E59BBFCC5425}"/>
          </ac:spMkLst>
        </pc:spChg>
        <pc:picChg chg="add mod ord modCrop">
          <ac:chgData name="Anna Smulders" userId="ddf98486-ede7-4474-9f83-ad6624de9aa8" providerId="ADAL" clId="{1E270325-DAB5-43A7-8A92-CF51C3215415}" dt="2025-05-06T12:40:18.267" v="617" actId="18131"/>
          <ac:picMkLst>
            <pc:docMk/>
            <pc:sldMk cId="589440077" sldId="280"/>
            <ac:picMk id="8" creationId="{22563D76-01F8-2F04-5064-5F66AB462211}"/>
          </ac:picMkLst>
        </pc:picChg>
        <pc:picChg chg="del">
          <ac:chgData name="Anna Smulders" userId="ddf98486-ede7-4474-9f83-ad6624de9aa8" providerId="ADAL" clId="{1E270325-DAB5-43A7-8A92-CF51C3215415}" dt="2025-05-06T12:39:39.954" v="611" actId="478"/>
          <ac:picMkLst>
            <pc:docMk/>
            <pc:sldMk cId="589440077" sldId="280"/>
            <ac:picMk id="18" creationId="{49D3C830-F416-3EB9-F6B3-02AB585D97CA}"/>
          </ac:picMkLst>
        </pc:picChg>
      </pc:sldChg>
      <pc:sldChg chg="del">
        <pc:chgData name="Anna Smulders" userId="ddf98486-ede7-4474-9f83-ad6624de9aa8" providerId="ADAL" clId="{1E270325-DAB5-43A7-8A92-CF51C3215415}" dt="2025-05-06T12:41:18.354" v="760" actId="47"/>
        <pc:sldMkLst>
          <pc:docMk/>
          <pc:sldMk cId="1664903276" sldId="281"/>
        </pc:sldMkLst>
      </pc:sldChg>
      <pc:sldChg chg="modSp mod">
        <pc:chgData name="Anna Smulders" userId="ddf98486-ede7-4474-9f83-ad6624de9aa8" providerId="ADAL" clId="{1E270325-DAB5-43A7-8A92-CF51C3215415}" dt="2025-05-06T12:22:05.910" v="51" actId="20577"/>
        <pc:sldMkLst>
          <pc:docMk/>
          <pc:sldMk cId="583741378" sldId="282"/>
        </pc:sldMkLst>
        <pc:spChg chg="mod">
          <ac:chgData name="Anna Smulders" userId="ddf98486-ede7-4474-9f83-ad6624de9aa8" providerId="ADAL" clId="{1E270325-DAB5-43A7-8A92-CF51C3215415}" dt="2025-05-06T12:22:03.550" v="50" actId="20577"/>
          <ac:spMkLst>
            <pc:docMk/>
            <pc:sldMk cId="583741378" sldId="282"/>
            <ac:spMk id="2" creationId="{D230331F-F6D6-3AD1-82AE-6F0B36C872E3}"/>
          </ac:spMkLst>
        </pc:spChg>
        <pc:spChg chg="mod">
          <ac:chgData name="Anna Smulders" userId="ddf98486-ede7-4474-9f83-ad6624de9aa8" providerId="ADAL" clId="{1E270325-DAB5-43A7-8A92-CF51C3215415}" dt="2025-05-06T12:22:05.910" v="51" actId="20577"/>
          <ac:spMkLst>
            <pc:docMk/>
            <pc:sldMk cId="583741378" sldId="282"/>
            <ac:spMk id="3" creationId="{BE103BA2-A322-6F59-906B-297A33613F6A}"/>
          </ac:spMkLst>
        </pc:spChg>
      </pc:sldChg>
      <pc:sldChg chg="addSp delSp modSp mod delAnim modAnim">
        <pc:chgData name="Anna Smulders" userId="ddf98486-ede7-4474-9f83-ad6624de9aa8" providerId="ADAL" clId="{1E270325-DAB5-43A7-8A92-CF51C3215415}" dt="2025-05-06T12:27:51.870" v="180" actId="1076"/>
        <pc:sldMkLst>
          <pc:docMk/>
          <pc:sldMk cId="1017694073" sldId="285"/>
        </pc:sldMkLst>
        <pc:spChg chg="mod">
          <ac:chgData name="Anna Smulders" userId="ddf98486-ede7-4474-9f83-ad6624de9aa8" providerId="ADAL" clId="{1E270325-DAB5-43A7-8A92-CF51C3215415}" dt="2025-05-06T12:24:36.813" v="153" actId="20577"/>
          <ac:spMkLst>
            <pc:docMk/>
            <pc:sldMk cId="1017694073" sldId="285"/>
            <ac:spMk id="7" creationId="{BA77D9FF-0007-1D69-9DF7-C5CAFECE746F}"/>
          </ac:spMkLst>
        </pc:spChg>
        <pc:spChg chg="add del">
          <ac:chgData name="Anna Smulders" userId="ddf98486-ede7-4474-9f83-ad6624de9aa8" providerId="ADAL" clId="{1E270325-DAB5-43A7-8A92-CF51C3215415}" dt="2025-05-06T12:22:34.428" v="64" actId="478"/>
          <ac:spMkLst>
            <pc:docMk/>
            <pc:sldMk cId="1017694073" sldId="285"/>
            <ac:spMk id="8" creationId="{AA86816A-792C-3E58-8396-2D08DD427A3B}"/>
          </ac:spMkLst>
        </pc:spChg>
        <pc:spChg chg="add del mod">
          <ac:chgData name="Anna Smulders" userId="ddf98486-ede7-4474-9f83-ad6624de9aa8" providerId="ADAL" clId="{1E270325-DAB5-43A7-8A92-CF51C3215415}" dt="2025-05-06T12:22:35.194" v="65" actId="478"/>
          <ac:spMkLst>
            <pc:docMk/>
            <pc:sldMk cId="1017694073" sldId="285"/>
            <ac:spMk id="9" creationId="{769E453D-A732-6DAE-2D53-B7943A0BCE41}"/>
          </ac:spMkLst>
        </pc:spChg>
        <pc:spChg chg="add del mod">
          <ac:chgData name="Anna Smulders" userId="ddf98486-ede7-4474-9f83-ad6624de9aa8" providerId="ADAL" clId="{1E270325-DAB5-43A7-8A92-CF51C3215415}" dt="2025-05-06T12:27:48.473" v="179" actId="20577"/>
          <ac:spMkLst>
            <pc:docMk/>
            <pc:sldMk cId="1017694073" sldId="285"/>
            <ac:spMk id="10" creationId="{70AC5AA6-DA9A-B968-E1E7-B5538C577445}"/>
          </ac:spMkLst>
        </pc:spChg>
        <pc:spChg chg="add del">
          <ac:chgData name="Anna Smulders" userId="ddf98486-ede7-4474-9f83-ad6624de9aa8" providerId="ADAL" clId="{1E270325-DAB5-43A7-8A92-CF51C3215415}" dt="2025-05-06T12:25:10.423" v="155" actId="478"/>
          <ac:spMkLst>
            <pc:docMk/>
            <pc:sldMk cId="1017694073" sldId="285"/>
            <ac:spMk id="14" creationId="{9953EC5F-42C7-FDAA-42DC-08C4597E738E}"/>
          </ac:spMkLst>
        </pc:spChg>
        <pc:picChg chg="del">
          <ac:chgData name="Anna Smulders" userId="ddf98486-ede7-4474-9f83-ad6624de9aa8" providerId="ADAL" clId="{1E270325-DAB5-43A7-8A92-CF51C3215415}" dt="2025-05-06T12:22:22.045" v="61" actId="478"/>
          <ac:picMkLst>
            <pc:docMk/>
            <pc:sldMk cId="1017694073" sldId="285"/>
            <ac:picMk id="5" creationId="{B35B53C4-900D-4E30-B889-5ED2C0FCCC19}"/>
          </ac:picMkLst>
        </pc:picChg>
        <pc:picChg chg="add mod ord">
          <ac:chgData name="Anna Smulders" userId="ddf98486-ede7-4474-9f83-ad6624de9aa8" providerId="ADAL" clId="{1E270325-DAB5-43A7-8A92-CF51C3215415}" dt="2025-05-06T12:27:51.870" v="180" actId="1076"/>
          <ac:picMkLst>
            <pc:docMk/>
            <pc:sldMk cId="1017694073" sldId="285"/>
            <ac:picMk id="11" creationId="{0E4FCC13-B5D4-40D5-BC76-998886526F9F}"/>
          </ac:picMkLst>
        </pc:picChg>
        <pc:picChg chg="del">
          <ac:chgData name="Anna Smulders" userId="ddf98486-ede7-4474-9f83-ad6624de9aa8" providerId="ADAL" clId="{1E270325-DAB5-43A7-8A92-CF51C3215415}" dt="2025-05-06T12:23:29.869" v="149" actId="478"/>
          <ac:picMkLst>
            <pc:docMk/>
            <pc:sldMk cId="1017694073" sldId="285"/>
            <ac:picMk id="12" creationId="{143C390C-0381-FEAF-093C-210C76790EF9}"/>
          </ac:picMkLst>
        </pc:picChg>
        <pc:picChg chg="add mod">
          <ac:chgData name="Anna Smulders" userId="ddf98486-ede7-4474-9f83-ad6624de9aa8" providerId="ADAL" clId="{1E270325-DAB5-43A7-8A92-CF51C3215415}" dt="2025-05-06T12:25:37.374" v="159" actId="1076"/>
          <ac:picMkLst>
            <pc:docMk/>
            <pc:sldMk cId="1017694073" sldId="285"/>
            <ac:picMk id="16" creationId="{FA62DD2C-71DA-B852-FF89-95BFA3FA8C36}"/>
          </ac:picMkLst>
        </pc:picChg>
      </pc:sldChg>
      <pc:sldChg chg="del">
        <pc:chgData name="Anna Smulders" userId="ddf98486-ede7-4474-9f83-ad6624de9aa8" providerId="ADAL" clId="{1E270325-DAB5-43A7-8A92-CF51C3215415}" dt="2025-05-06T12:21:46.612" v="0" actId="47"/>
        <pc:sldMkLst>
          <pc:docMk/>
          <pc:sldMk cId="2568256300" sldId="286"/>
        </pc:sldMkLst>
      </pc:sldChg>
      <pc:sldChg chg="del">
        <pc:chgData name="Anna Smulders" userId="ddf98486-ede7-4474-9f83-ad6624de9aa8" providerId="ADAL" clId="{1E270325-DAB5-43A7-8A92-CF51C3215415}" dt="2025-05-06T12:21:46.612" v="0" actId="47"/>
        <pc:sldMkLst>
          <pc:docMk/>
          <pc:sldMk cId="3783368730" sldId="287"/>
        </pc:sldMkLst>
      </pc:sldChg>
      <pc:sldChg chg="delSp modSp mod">
        <pc:chgData name="Anna Smulders" userId="ddf98486-ede7-4474-9f83-ad6624de9aa8" providerId="ADAL" clId="{1E270325-DAB5-43A7-8A92-CF51C3215415}" dt="2025-05-06T12:46:17.134" v="1145" actId="20577"/>
        <pc:sldMkLst>
          <pc:docMk/>
          <pc:sldMk cId="574983" sldId="288"/>
        </pc:sldMkLst>
        <pc:spChg chg="mod">
          <ac:chgData name="Anna Smulders" userId="ddf98486-ede7-4474-9f83-ad6624de9aa8" providerId="ADAL" clId="{1E270325-DAB5-43A7-8A92-CF51C3215415}" dt="2025-05-06T12:46:17.134" v="1145" actId="20577"/>
          <ac:spMkLst>
            <pc:docMk/>
            <pc:sldMk cId="574983" sldId="288"/>
            <ac:spMk id="7" creationId="{723F3E03-9621-4F03-B7C9-4107F62239B3}"/>
          </ac:spMkLst>
        </pc:spChg>
        <pc:grpChg chg="del">
          <ac:chgData name="Anna Smulders" userId="ddf98486-ede7-4474-9f83-ad6624de9aa8" providerId="ADAL" clId="{1E270325-DAB5-43A7-8A92-CF51C3215415}" dt="2025-05-06T12:22:13.743" v="52" actId="478"/>
          <ac:grpSpMkLst>
            <pc:docMk/>
            <pc:sldMk cId="574983" sldId="288"/>
            <ac:grpSpMk id="12" creationId="{59E2425B-B04B-CE8A-C78B-FE5A38F35526}"/>
          </ac:grpSpMkLst>
        </pc:grpChg>
      </pc:sldChg>
      <pc:sldChg chg="del">
        <pc:chgData name="Anna Smulders" userId="ddf98486-ede7-4474-9f83-ad6624de9aa8" providerId="ADAL" clId="{1E270325-DAB5-43A7-8A92-CF51C3215415}" dt="2025-05-06T12:22:20.395" v="60" actId="2696"/>
        <pc:sldMkLst>
          <pc:docMk/>
          <pc:sldMk cId="3450493071" sldId="289"/>
        </pc:sldMkLst>
      </pc:sldChg>
      <pc:sldChg chg="addSp delSp modSp add mod delAnim modAnim">
        <pc:chgData name="Anna Smulders" userId="ddf98486-ede7-4474-9f83-ad6624de9aa8" providerId="ADAL" clId="{1E270325-DAB5-43A7-8A92-CF51C3215415}" dt="2025-05-06T12:29:26.705" v="254" actId="6549"/>
        <pc:sldMkLst>
          <pc:docMk/>
          <pc:sldMk cId="3651547446" sldId="289"/>
        </pc:sldMkLst>
        <pc:spChg chg="mod">
          <ac:chgData name="Anna Smulders" userId="ddf98486-ede7-4474-9f83-ad6624de9aa8" providerId="ADAL" clId="{1E270325-DAB5-43A7-8A92-CF51C3215415}" dt="2025-05-06T12:29:26.705" v="254" actId="6549"/>
          <ac:spMkLst>
            <pc:docMk/>
            <pc:sldMk cId="3651547446" sldId="289"/>
            <ac:spMk id="8" creationId="{AA86816A-792C-3E58-8396-2D08DD427A3B}"/>
          </ac:spMkLst>
        </pc:spChg>
        <pc:spChg chg="mod">
          <ac:chgData name="Anna Smulders" userId="ddf98486-ede7-4474-9f83-ad6624de9aa8" providerId="ADAL" clId="{1E270325-DAB5-43A7-8A92-CF51C3215415}" dt="2025-05-06T12:28:50.315" v="219" actId="20577"/>
          <ac:spMkLst>
            <pc:docMk/>
            <pc:sldMk cId="3651547446" sldId="289"/>
            <ac:spMk id="10" creationId="{70AC5AA6-DA9A-B968-E1E7-B5538C577445}"/>
          </ac:spMkLst>
        </pc:spChg>
        <pc:picChg chg="add mod ord">
          <ac:chgData name="Anna Smulders" userId="ddf98486-ede7-4474-9f83-ad6624de9aa8" providerId="ADAL" clId="{1E270325-DAB5-43A7-8A92-CF51C3215415}" dt="2025-05-06T12:28:41.131" v="194" actId="1076"/>
          <ac:picMkLst>
            <pc:docMk/>
            <pc:sldMk cId="3651547446" sldId="289"/>
            <ac:picMk id="6" creationId="{6A180D57-8A7A-3DB9-33AB-36398B2C7643}"/>
          </ac:picMkLst>
        </pc:picChg>
        <pc:picChg chg="del mod">
          <ac:chgData name="Anna Smulders" userId="ddf98486-ede7-4474-9f83-ad6624de9aa8" providerId="ADAL" clId="{1E270325-DAB5-43A7-8A92-CF51C3215415}" dt="2025-05-06T12:27:43.681" v="177" actId="478"/>
          <ac:picMkLst>
            <pc:docMk/>
            <pc:sldMk cId="3651547446" sldId="289"/>
            <ac:picMk id="11" creationId="{0E4FCC13-B5D4-40D5-BC76-998886526F9F}"/>
          </ac:picMkLst>
        </pc:picChg>
        <pc:picChg chg="add mod">
          <ac:chgData name="Anna Smulders" userId="ddf98486-ede7-4474-9f83-ad6624de9aa8" providerId="ADAL" clId="{1E270325-DAB5-43A7-8A92-CF51C3215415}" dt="2025-05-06T12:28:41.131" v="194" actId="1076"/>
          <ac:picMkLst>
            <pc:docMk/>
            <pc:sldMk cId="3651547446" sldId="289"/>
            <ac:picMk id="12" creationId="{9177553F-C9A6-C05E-D187-D80AE09ADC10}"/>
          </ac:picMkLst>
        </pc:picChg>
        <pc:picChg chg="del">
          <ac:chgData name="Anna Smulders" userId="ddf98486-ede7-4474-9f83-ad6624de9aa8" providerId="ADAL" clId="{1E270325-DAB5-43A7-8A92-CF51C3215415}" dt="2025-05-06T12:27:53.772" v="181" actId="478"/>
          <ac:picMkLst>
            <pc:docMk/>
            <pc:sldMk cId="3651547446" sldId="289"/>
            <ac:picMk id="16" creationId="{FA62DD2C-71DA-B852-FF89-95BFA3FA8C36}"/>
          </ac:picMkLst>
        </pc:picChg>
      </pc:sldChg>
      <pc:sldChg chg="addSp delSp modSp add mod delAnim modAnim">
        <pc:chgData name="Anna Smulders" userId="ddf98486-ede7-4474-9f83-ad6624de9aa8" providerId="ADAL" clId="{1E270325-DAB5-43A7-8A92-CF51C3215415}" dt="2025-05-06T12:43:43.467" v="883" actId="114"/>
        <pc:sldMkLst>
          <pc:docMk/>
          <pc:sldMk cId="251883678" sldId="290"/>
        </pc:sldMkLst>
        <pc:spChg chg="add del mod">
          <ac:chgData name="Anna Smulders" userId="ddf98486-ede7-4474-9f83-ad6624de9aa8" providerId="ADAL" clId="{1E270325-DAB5-43A7-8A92-CF51C3215415}" dt="2025-05-06T12:33:23.134" v="396" actId="478"/>
          <ac:spMkLst>
            <pc:docMk/>
            <pc:sldMk cId="251883678" sldId="290"/>
            <ac:spMk id="3" creationId="{81E45A92-E008-E79F-F8D6-2D34B0F871D6}"/>
          </ac:spMkLst>
        </pc:spChg>
        <pc:spChg chg="add del mod">
          <ac:chgData name="Anna Smulders" userId="ddf98486-ede7-4474-9f83-ad6624de9aa8" providerId="ADAL" clId="{1E270325-DAB5-43A7-8A92-CF51C3215415}" dt="2025-05-06T12:34:05.751" v="404" actId="478"/>
          <ac:spMkLst>
            <pc:docMk/>
            <pc:sldMk cId="251883678" sldId="290"/>
            <ac:spMk id="4" creationId="{28F7F7F3-14A4-05C4-8440-790C0C40B8C1}"/>
          </ac:spMkLst>
        </pc:spChg>
        <pc:spChg chg="mod">
          <ac:chgData name="Anna Smulders" userId="ddf98486-ede7-4474-9f83-ad6624de9aa8" providerId="ADAL" clId="{1E270325-DAB5-43A7-8A92-CF51C3215415}" dt="2025-05-06T12:38:50.437" v="570" actId="1076"/>
          <ac:spMkLst>
            <pc:docMk/>
            <pc:sldMk cId="251883678" sldId="290"/>
            <ac:spMk id="10" creationId="{7B5D2038-1F33-3C67-5221-4E05D6C6D513}"/>
          </ac:spMkLst>
        </pc:spChg>
        <pc:spChg chg="mod">
          <ac:chgData name="Anna Smulders" userId="ddf98486-ede7-4474-9f83-ad6624de9aa8" providerId="ADAL" clId="{1E270325-DAB5-43A7-8A92-CF51C3215415}" dt="2025-05-06T12:39:14.843" v="609" actId="14100"/>
          <ac:spMkLst>
            <pc:docMk/>
            <pc:sldMk cId="251883678" sldId="290"/>
            <ac:spMk id="11" creationId="{AE977783-633A-6F0C-C15B-4AFADC96421E}"/>
          </ac:spMkLst>
        </pc:spChg>
        <pc:spChg chg="add mod">
          <ac:chgData name="Anna Smulders" userId="ddf98486-ede7-4474-9f83-ad6624de9aa8" providerId="ADAL" clId="{1E270325-DAB5-43A7-8A92-CF51C3215415}" dt="2025-05-06T12:38:54.629" v="573" actId="1076"/>
          <ac:spMkLst>
            <pc:docMk/>
            <pc:sldMk cId="251883678" sldId="290"/>
            <ac:spMk id="29" creationId="{674FF597-8D30-6E50-5337-8DE9154A21A9}"/>
          </ac:spMkLst>
        </pc:spChg>
        <pc:spChg chg="add mod">
          <ac:chgData name="Anna Smulders" userId="ddf98486-ede7-4474-9f83-ad6624de9aa8" providerId="ADAL" clId="{1E270325-DAB5-43A7-8A92-CF51C3215415}" dt="2025-05-06T12:43:04.685" v="793" actId="1076"/>
          <ac:spMkLst>
            <pc:docMk/>
            <pc:sldMk cId="251883678" sldId="290"/>
            <ac:spMk id="30" creationId="{83ED9C02-DF37-6DD1-8C9C-9BA49C3E8778}"/>
          </ac:spMkLst>
        </pc:spChg>
        <pc:spChg chg="add mod">
          <ac:chgData name="Anna Smulders" userId="ddf98486-ede7-4474-9f83-ad6624de9aa8" providerId="ADAL" clId="{1E270325-DAB5-43A7-8A92-CF51C3215415}" dt="2025-05-06T12:43:43.467" v="883" actId="114"/>
          <ac:spMkLst>
            <pc:docMk/>
            <pc:sldMk cId="251883678" sldId="290"/>
            <ac:spMk id="34" creationId="{5FBFE238-5C6A-605A-0B8E-5F53509A15D0}"/>
          </ac:spMkLst>
        </pc:spChg>
        <pc:graphicFrameChg chg="add del mod">
          <ac:chgData name="Anna Smulders" userId="ddf98486-ede7-4474-9f83-ad6624de9aa8" providerId="ADAL" clId="{1E270325-DAB5-43A7-8A92-CF51C3215415}" dt="2025-05-06T12:36:46.741" v="468" actId="478"/>
          <ac:graphicFrameMkLst>
            <pc:docMk/>
            <pc:sldMk cId="251883678" sldId="290"/>
            <ac:graphicFrameMk id="26" creationId="{A7E0D529-9A17-0C5A-FF26-9A19F34D0D4E}"/>
          </ac:graphicFrameMkLst>
        </pc:graphicFrameChg>
        <pc:graphicFrameChg chg="add del mod">
          <ac:chgData name="Anna Smulders" userId="ddf98486-ede7-4474-9f83-ad6624de9aa8" providerId="ADAL" clId="{1E270325-DAB5-43A7-8A92-CF51C3215415}" dt="2025-05-06T12:42:37.678" v="785" actId="478"/>
          <ac:graphicFrameMkLst>
            <pc:docMk/>
            <pc:sldMk cId="251883678" sldId="290"/>
            <ac:graphicFrameMk id="31" creationId="{D41791E4-F888-C5BA-7244-4AA03F58DB1E}"/>
          </ac:graphicFrameMkLst>
        </pc:graphicFrameChg>
        <pc:picChg chg="add del mod">
          <ac:chgData name="Anna Smulders" userId="ddf98486-ede7-4474-9f83-ad6624de9aa8" providerId="ADAL" clId="{1E270325-DAB5-43A7-8A92-CF51C3215415}" dt="2025-05-06T12:34:58.727" v="419" actId="478"/>
          <ac:picMkLst>
            <pc:docMk/>
            <pc:sldMk cId="251883678" sldId="290"/>
            <ac:picMk id="9" creationId="{675DDEB5-97E6-3C50-8CBD-401666BADE42}"/>
          </ac:picMkLst>
        </pc:picChg>
        <pc:picChg chg="add mod">
          <ac:chgData name="Anna Smulders" userId="ddf98486-ede7-4474-9f83-ad6624de9aa8" providerId="ADAL" clId="{1E270325-DAB5-43A7-8A92-CF51C3215415}" dt="2025-05-06T12:41:54.960" v="771" actId="1076"/>
          <ac:picMkLst>
            <pc:docMk/>
            <pc:sldMk cId="251883678" sldId="290"/>
            <ac:picMk id="13" creationId="{242AD5B1-CF4C-3289-2966-0CA1B21E4AAB}"/>
          </ac:picMkLst>
        </pc:picChg>
        <pc:picChg chg="add mod">
          <ac:chgData name="Anna Smulders" userId="ddf98486-ede7-4474-9f83-ad6624de9aa8" providerId="ADAL" clId="{1E270325-DAB5-43A7-8A92-CF51C3215415}" dt="2025-05-06T12:41:53.070" v="770" actId="1076"/>
          <ac:picMkLst>
            <pc:docMk/>
            <pc:sldMk cId="251883678" sldId="290"/>
            <ac:picMk id="15" creationId="{FA5A619B-58A4-CCE6-0037-CDADA77A5039}"/>
          </ac:picMkLst>
        </pc:picChg>
        <pc:picChg chg="add mod ord">
          <ac:chgData name="Anna Smulders" userId="ddf98486-ede7-4474-9f83-ad6624de9aa8" providerId="ADAL" clId="{1E270325-DAB5-43A7-8A92-CF51C3215415}" dt="2025-05-06T12:35:57.646" v="455" actId="1076"/>
          <ac:picMkLst>
            <pc:docMk/>
            <pc:sldMk cId="251883678" sldId="290"/>
            <ac:picMk id="17" creationId="{E93D0EA5-BE86-C046-B275-1FD4CDA9BC28}"/>
          </ac:picMkLst>
        </pc:picChg>
        <pc:picChg chg="add del mod">
          <ac:chgData name="Anna Smulders" userId="ddf98486-ede7-4474-9f83-ad6624de9aa8" providerId="ADAL" clId="{1E270325-DAB5-43A7-8A92-CF51C3215415}" dt="2025-05-06T12:37:23.717" v="478" actId="478"/>
          <ac:picMkLst>
            <pc:docMk/>
            <pc:sldMk cId="251883678" sldId="290"/>
            <ac:picMk id="19" creationId="{C2DDB9B9-6B39-BB81-A93C-9E2953FDC8A6}"/>
          </ac:picMkLst>
        </pc:picChg>
        <pc:picChg chg="add mod">
          <ac:chgData name="Anna Smulders" userId="ddf98486-ede7-4474-9f83-ad6624de9aa8" providerId="ADAL" clId="{1E270325-DAB5-43A7-8A92-CF51C3215415}" dt="2025-05-06T12:37:43.754" v="485" actId="1076"/>
          <ac:picMkLst>
            <pc:docMk/>
            <pc:sldMk cId="251883678" sldId="290"/>
            <ac:picMk id="21" creationId="{E1B7D0B1-BB62-7F2A-BD12-9AFAFDA76C93}"/>
          </ac:picMkLst>
        </pc:picChg>
        <pc:picChg chg="add mod">
          <ac:chgData name="Anna Smulders" userId="ddf98486-ede7-4474-9f83-ad6624de9aa8" providerId="ADAL" clId="{1E270325-DAB5-43A7-8A92-CF51C3215415}" dt="2025-05-06T12:42:06.037" v="773" actId="1076"/>
          <ac:picMkLst>
            <pc:docMk/>
            <pc:sldMk cId="251883678" sldId="290"/>
            <ac:picMk id="23" creationId="{C5CB3F0F-FAC9-4D8A-65C9-4DD5E335B0AD}"/>
          </ac:picMkLst>
        </pc:picChg>
        <pc:picChg chg="add mod">
          <ac:chgData name="Anna Smulders" userId="ddf98486-ede7-4474-9f83-ad6624de9aa8" providerId="ADAL" clId="{1E270325-DAB5-43A7-8A92-CF51C3215415}" dt="2025-05-06T12:42:07.073" v="774" actId="1076"/>
          <ac:picMkLst>
            <pc:docMk/>
            <pc:sldMk cId="251883678" sldId="290"/>
            <ac:picMk id="25" creationId="{C565AFBC-30D4-7159-57FE-ECC0AA183E15}"/>
          </ac:picMkLst>
        </pc:picChg>
        <pc:picChg chg="add mod">
          <ac:chgData name="Anna Smulders" userId="ddf98486-ede7-4474-9f83-ad6624de9aa8" providerId="ADAL" clId="{1E270325-DAB5-43A7-8A92-CF51C3215415}" dt="2025-05-06T12:38:47.152" v="569" actId="1076"/>
          <ac:picMkLst>
            <pc:docMk/>
            <pc:sldMk cId="251883678" sldId="290"/>
            <ac:picMk id="28" creationId="{4E769D32-DA25-FB35-81D7-613A03DF234A}"/>
          </ac:picMkLst>
        </pc:picChg>
        <pc:picChg chg="add mod">
          <ac:chgData name="Anna Smulders" userId="ddf98486-ede7-4474-9f83-ad6624de9aa8" providerId="ADAL" clId="{1E270325-DAB5-43A7-8A92-CF51C3215415}" dt="2025-05-06T12:43:01.577" v="792" actId="1076"/>
          <ac:picMkLst>
            <pc:docMk/>
            <pc:sldMk cId="251883678" sldId="290"/>
            <ac:picMk id="33" creationId="{72AA0756-49B6-A4F2-CC6A-2D4742DCE3EB}"/>
          </ac:picMkLst>
        </pc:picChg>
        <pc:picChg chg="del">
          <ac:chgData name="Anna Smulders" userId="ddf98486-ede7-4474-9f83-ad6624de9aa8" providerId="ADAL" clId="{1E270325-DAB5-43A7-8A92-CF51C3215415}" dt="2025-05-06T12:33:22.306" v="395" actId="478"/>
          <ac:picMkLst>
            <pc:docMk/>
            <pc:sldMk cId="251883678" sldId="290"/>
            <ac:picMk id="36" creationId="{3078D585-2D58-0042-FC7B-DC8E53BF113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9D608-7C9D-486D-8393-8A8C35343A83}" type="datetimeFigureOut">
              <a:rPr lang="nl-NL" smtClean="0"/>
              <a:t>6-5-2025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6593E-7364-4208-BCBA-97F69931B0C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7296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799FF-E095-17E3-BE04-FDDC3E6B5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449F2E7-199F-EE06-F05B-77DF3C21A1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75B295-CAA5-4AA7-FE77-8AA5BB2638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SCHOOL OF SOCIAL AND BEHAVIORAL SCIENCES</a:t>
            </a:r>
            <a:endParaRPr lang="nl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6924E0-DEE9-0AAA-64BA-69B9B64193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6593E-7364-4208-BCBA-97F69931B0C1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41093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6593E-7364-4208-BCBA-97F69931B0C1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1340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6593E-7364-4208-BCBA-97F69931B0C1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2410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36593E-7364-4208-BCBA-97F69931B0C1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6211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donk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">
            <a:extLst>
              <a:ext uri="{FF2B5EF4-FFF2-40B4-BE49-F238E27FC236}">
                <a16:creationId xmlns:a16="http://schemas.microsoft.com/office/drawing/2014/main" id="{40952387-04E7-4C47-97CA-FF6D4B9EBECB}"/>
              </a:ext>
            </a:extLst>
          </p:cNvPr>
          <p:cNvSpPr/>
          <p:nvPr userDrawn="1"/>
        </p:nvSpPr>
        <p:spPr>
          <a:xfrm>
            <a:off x="8533173" y="2900597"/>
            <a:ext cx="772832" cy="772832"/>
          </a:xfrm>
          <a:prstGeom prst="ellipse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Stripe">
            <a:extLst>
              <a:ext uri="{FF2B5EF4-FFF2-40B4-BE49-F238E27FC236}">
                <a16:creationId xmlns:a16="http://schemas.microsoft.com/office/drawing/2014/main" id="{5538A728-1744-4E27-8223-A937D381ECF6}"/>
              </a:ext>
            </a:extLst>
          </p:cNvPr>
          <p:cNvSpPr/>
          <p:nvPr userDrawn="1"/>
        </p:nvSpPr>
        <p:spPr>
          <a:xfrm rot="2736200">
            <a:off x="9093029" y="3578532"/>
            <a:ext cx="324334" cy="145822"/>
          </a:xfrm>
          <a:prstGeom prst="mathMin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C399FA42-C99C-44A5-A7CD-7830C98E5CC1}"/>
              </a:ext>
            </a:extLst>
          </p:cNvPr>
          <p:cNvSpPr/>
          <p:nvPr userDrawn="1"/>
        </p:nvSpPr>
        <p:spPr>
          <a:xfrm>
            <a:off x="2024743" y="2523208"/>
            <a:ext cx="7739793" cy="1667792"/>
          </a:xfrm>
          <a:prstGeom prst="roundRect">
            <a:avLst>
              <a:gd name="adj" fmla="val 24936"/>
            </a:avLst>
          </a:prstGeom>
          <a:noFill/>
          <a:ln w="44450">
            <a:solidFill>
              <a:schemeClr val="bg1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Minteken 8">
            <a:extLst>
              <a:ext uri="{FF2B5EF4-FFF2-40B4-BE49-F238E27FC236}">
                <a16:creationId xmlns:a16="http://schemas.microsoft.com/office/drawing/2014/main" id="{8EE94659-CFC9-4A50-B384-DC194BBB01CD}"/>
              </a:ext>
            </a:extLst>
          </p:cNvPr>
          <p:cNvSpPr/>
          <p:nvPr userDrawn="1"/>
        </p:nvSpPr>
        <p:spPr>
          <a:xfrm>
            <a:off x="2568706" y="1658932"/>
            <a:ext cx="45719" cy="3396343"/>
          </a:xfrm>
          <a:prstGeom prst="mathMinus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6CAC7B0-A879-4BE2-A760-50CD68EEFF9E}"/>
              </a:ext>
            </a:extLst>
          </p:cNvPr>
          <p:cNvSpPr txBox="1"/>
          <p:nvPr userDrawn="1"/>
        </p:nvSpPr>
        <p:spPr>
          <a:xfrm>
            <a:off x="2614425" y="3087061"/>
            <a:ext cx="5460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>
                <a:solidFill>
                  <a:schemeClr val="tx2"/>
                </a:solidFill>
              </a:rPr>
              <a:t>Erasmus</a:t>
            </a:r>
            <a:r>
              <a:rPr lang="nl-NL" sz="2800" baseline="0">
                <a:solidFill>
                  <a:schemeClr val="tx2"/>
                </a:solidFill>
              </a:rPr>
              <a:t> University Rotterdam</a:t>
            </a:r>
            <a:endParaRPr lang="nl-NL" sz="2800">
              <a:solidFill>
                <a:schemeClr val="tx2"/>
              </a:solidFill>
            </a:endParaRPr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89B30E91-CBEB-44CE-A78A-9AC9E72E167E}"/>
              </a:ext>
            </a:extLst>
          </p:cNvPr>
          <p:cNvSpPr/>
          <p:nvPr userDrawn="1"/>
        </p:nvSpPr>
        <p:spPr>
          <a:xfrm>
            <a:off x="8536423" y="2900597"/>
            <a:ext cx="772832" cy="772832"/>
          </a:xfrm>
          <a:prstGeom prst="ellipse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2" name="Afbeelding 22" descr="Vinkje">
            <a:extLst>
              <a:ext uri="{FF2B5EF4-FFF2-40B4-BE49-F238E27FC236}">
                <a16:creationId xmlns:a16="http://schemas.microsoft.com/office/drawing/2014/main" id="{38F2B944-2D76-4D87-A685-6556EB90D7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84766" y="3052190"/>
            <a:ext cx="469646" cy="469646"/>
          </a:xfrm>
          <a:prstGeom prst="rect">
            <a:avLst/>
          </a:prstGeom>
          <a:effectLst/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4A748CB5-0E6E-4C38-A2FC-FE8303654C9E}"/>
              </a:ext>
            </a:extLst>
          </p:cNvPr>
          <p:cNvSpPr txBox="1"/>
          <p:nvPr userDrawn="1"/>
        </p:nvSpPr>
        <p:spPr>
          <a:xfrm>
            <a:off x="3991355" y="4908531"/>
            <a:ext cx="433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>
                <a:solidFill>
                  <a:schemeClr val="bg1"/>
                </a:solidFill>
              </a:rPr>
              <a:t>Zoeken …</a:t>
            </a:r>
          </a:p>
        </p:txBody>
      </p:sp>
      <p:sp>
        <p:nvSpPr>
          <p:cNvPr id="25" name="Search">
            <a:extLst>
              <a:ext uri="{FF2B5EF4-FFF2-40B4-BE49-F238E27FC236}">
                <a16:creationId xmlns:a16="http://schemas.microsoft.com/office/drawing/2014/main" id="{EA3D8A72-34E3-43CF-AEBF-863C27E9AF54}"/>
              </a:ext>
            </a:extLst>
          </p:cNvPr>
          <p:cNvSpPr txBox="1"/>
          <p:nvPr userDrawn="1"/>
        </p:nvSpPr>
        <p:spPr>
          <a:xfrm>
            <a:off x="3930650" y="4908531"/>
            <a:ext cx="433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>
                <a:solidFill>
                  <a:schemeClr val="bg1"/>
                </a:solidFill>
              </a:rPr>
              <a:t>Gevonden</a:t>
            </a:r>
          </a:p>
        </p:txBody>
      </p:sp>
      <p:sp>
        <p:nvSpPr>
          <p:cNvPr id="37" name="Minteken 36">
            <a:extLst>
              <a:ext uri="{FF2B5EF4-FFF2-40B4-BE49-F238E27FC236}">
                <a16:creationId xmlns:a16="http://schemas.microsoft.com/office/drawing/2014/main" id="{3A08DAC0-6C4A-4865-9402-DA0272862717}"/>
              </a:ext>
            </a:extLst>
          </p:cNvPr>
          <p:cNvSpPr/>
          <p:nvPr userDrawn="1"/>
        </p:nvSpPr>
        <p:spPr>
          <a:xfrm>
            <a:off x="7586290" y="1658932"/>
            <a:ext cx="45719" cy="3396343"/>
          </a:xfrm>
          <a:prstGeom prst="mathMinus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- INFO">
            <a:extLst>
              <a:ext uri="{FF2B5EF4-FFF2-40B4-BE49-F238E27FC236}">
                <a16:creationId xmlns:a16="http://schemas.microsoft.com/office/drawing/2014/main" id="{C85C330A-5512-4764-9D33-EE6C07C430C3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Intro donker</a:t>
            </a:r>
          </a:p>
        </p:txBody>
      </p:sp>
    </p:spTree>
    <p:extLst>
      <p:ext uri="{BB962C8B-B14F-4D97-AF65-F5344CB8AC3E}">
        <p14:creationId xmlns:p14="http://schemas.microsoft.com/office/powerpoint/2010/main" val="3500482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6" presetClass="emph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6" presetClass="emph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556"/>
                                  </p:iterate>
                                  <p:childTnLst>
                                    <p:set>
                                      <p:cBhvr override="childStyl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xit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5" presetClass="emph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9" grpId="1" animBg="1"/>
      <p:bldP spid="10" grpId="0"/>
      <p:bldP spid="21" grpId="0" animBg="1"/>
      <p:bldP spid="21" grpId="1" animBg="1"/>
      <p:bldP spid="24" grpId="0"/>
      <p:bldP spid="24" grpId="1"/>
      <p:bldP spid="25" grpId="0"/>
      <p:bldP spid="37" grpId="0" animBg="1"/>
      <p:bldP spid="37" grpId="1" animBg="1"/>
      <p:bldP spid="37" grpId="2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12700" y="-345409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hoofdstuk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4987" y="2472990"/>
            <a:ext cx="11114087" cy="1445867"/>
          </a:xfrm>
        </p:spPr>
        <p:txBody>
          <a:bodyPr tIns="0" anchor="b" anchorCtr="0"/>
          <a:lstStyle>
            <a:lvl1pPr>
              <a:lnSpc>
                <a:spcPts val="5500"/>
              </a:lnSpc>
              <a:defRPr sz="6000">
                <a:solidFill>
                  <a:schemeClr val="bg1"/>
                </a:solidFill>
                <a:latin typeface="Museo Sans 500" panose="02000000000000000000" pitchFamily="50" charset="0"/>
              </a:defRPr>
            </a:lvl1pPr>
          </a:lstStyle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10" name="tekst">
            <a:extLst>
              <a:ext uri="{FF2B5EF4-FFF2-40B4-BE49-F238E27FC236}">
                <a16:creationId xmlns:a16="http://schemas.microsoft.com/office/drawing/2014/main" id="{1666EADC-9024-4FF6-9D2D-3372EA71A6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9" y="3918857"/>
            <a:ext cx="11101386" cy="2379709"/>
          </a:xfr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Museo Sans 100" panose="02000000000000000000" pitchFamily="50" charset="0"/>
              </a:defRPr>
            </a:lvl1pPr>
            <a:lvl2pPr marL="0" indent="0">
              <a:buNone/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 b="0">
                <a:solidFill>
                  <a:schemeClr val="bg1"/>
                </a:solidFill>
              </a:defRPr>
            </a:lvl5pPr>
            <a:lvl6pPr>
              <a:defRPr sz="2000">
                <a:solidFill>
                  <a:schemeClr val="bg1"/>
                </a:solidFill>
              </a:defRPr>
            </a:lvl6pPr>
            <a:lvl7pPr>
              <a:defRPr sz="2000">
                <a:solidFill>
                  <a:schemeClr val="bg1"/>
                </a:solidFill>
              </a:defRPr>
            </a:lvl7pPr>
            <a:lvl8pPr>
              <a:defRPr sz="2000">
                <a:solidFill>
                  <a:schemeClr val="bg1"/>
                </a:solidFill>
              </a:defRPr>
            </a:lvl8pPr>
            <a:lvl9pPr>
              <a:defRPr sz="2000"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Subtitel</a:t>
            </a:r>
          </a:p>
          <a:p>
            <a:pPr lvl="4"/>
            <a:endParaRPr lang="nl-NL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11981CF-282B-4187-81A8-CF763551090B}" type="datetime1">
              <a:rPr lang="nl-NL" smtClean="0"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73C298BA-7FAC-48F9-A58C-15CAD7158103}"/>
              </a:ext>
            </a:extLst>
          </p:cNvPr>
          <p:cNvSpPr/>
          <p:nvPr userDrawn="1"/>
        </p:nvSpPr>
        <p:spPr>
          <a:xfrm>
            <a:off x="4376057" y="0"/>
            <a:ext cx="7815944" cy="2130393"/>
          </a:xfrm>
          <a:custGeom>
            <a:avLst/>
            <a:gdLst>
              <a:gd name="connsiteX0" fmla="*/ 0 w 1629352"/>
              <a:gd name="connsiteY0" fmla="*/ 0 h 1629352"/>
              <a:gd name="connsiteX1" fmla="*/ 1629352 w 1629352"/>
              <a:gd name="connsiteY1" fmla="*/ 0 h 1629352"/>
              <a:gd name="connsiteX2" fmla="*/ 1629352 w 1629352"/>
              <a:gd name="connsiteY2" fmla="*/ 1629352 h 1629352"/>
              <a:gd name="connsiteX3" fmla="*/ 0 w 1629352"/>
              <a:gd name="connsiteY3" fmla="*/ 1629352 h 1629352"/>
              <a:gd name="connsiteX4" fmla="*/ 0 w 1629352"/>
              <a:gd name="connsiteY4" fmla="*/ 0 h 1629352"/>
              <a:gd name="connsiteX0" fmla="*/ 0 w 1629352"/>
              <a:gd name="connsiteY0" fmla="*/ 0 h 1629352"/>
              <a:gd name="connsiteX1" fmla="*/ 1629352 w 1629352"/>
              <a:gd name="connsiteY1" fmla="*/ 0 h 1629352"/>
              <a:gd name="connsiteX2" fmla="*/ 1629352 w 1629352"/>
              <a:gd name="connsiteY2" fmla="*/ 1629352 h 1629352"/>
              <a:gd name="connsiteX3" fmla="*/ 0 w 1629352"/>
              <a:gd name="connsiteY3" fmla="*/ 0 h 1629352"/>
              <a:gd name="connsiteX0" fmla="*/ 0 w 2567815"/>
              <a:gd name="connsiteY0" fmla="*/ 0 h 1641383"/>
              <a:gd name="connsiteX1" fmla="*/ 2567815 w 2567815"/>
              <a:gd name="connsiteY1" fmla="*/ 12031 h 1641383"/>
              <a:gd name="connsiteX2" fmla="*/ 2567815 w 2567815"/>
              <a:gd name="connsiteY2" fmla="*/ 1641383 h 1641383"/>
              <a:gd name="connsiteX3" fmla="*/ 0 w 2567815"/>
              <a:gd name="connsiteY3" fmla="*/ 0 h 1641383"/>
              <a:gd name="connsiteX0" fmla="*/ 0 w 2567815"/>
              <a:gd name="connsiteY0" fmla="*/ 0 h 1641383"/>
              <a:gd name="connsiteX1" fmla="*/ 2567815 w 2567815"/>
              <a:gd name="connsiteY1" fmla="*/ 12031 h 1641383"/>
              <a:gd name="connsiteX2" fmla="*/ 2567815 w 2567815"/>
              <a:gd name="connsiteY2" fmla="*/ 1641383 h 1641383"/>
              <a:gd name="connsiteX3" fmla="*/ 0 w 2567815"/>
              <a:gd name="connsiteY3" fmla="*/ 0 h 1641383"/>
              <a:gd name="connsiteX0" fmla="*/ 0 w 2567815"/>
              <a:gd name="connsiteY0" fmla="*/ 0 h 1641383"/>
              <a:gd name="connsiteX1" fmla="*/ 2567815 w 2567815"/>
              <a:gd name="connsiteY1" fmla="*/ 12031 h 1641383"/>
              <a:gd name="connsiteX2" fmla="*/ 2567815 w 2567815"/>
              <a:gd name="connsiteY2" fmla="*/ 1641383 h 1641383"/>
              <a:gd name="connsiteX3" fmla="*/ 0 w 2567815"/>
              <a:gd name="connsiteY3" fmla="*/ 0 h 1641383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2130393"/>
              <a:gd name="connsiteX1" fmla="*/ 7789520 w 7789520"/>
              <a:gd name="connsiteY1" fmla="*/ 0 h 2130393"/>
              <a:gd name="connsiteX2" fmla="*/ 7789520 w 7789520"/>
              <a:gd name="connsiteY2" fmla="*/ 2130393 h 2130393"/>
              <a:gd name="connsiteX3" fmla="*/ 0 w 7789520"/>
              <a:gd name="connsiteY3" fmla="*/ 1 h 2130393"/>
              <a:gd name="connsiteX0" fmla="*/ 0 w 7789520"/>
              <a:gd name="connsiteY0" fmla="*/ 1 h 2130393"/>
              <a:gd name="connsiteX1" fmla="*/ 7789520 w 7789520"/>
              <a:gd name="connsiteY1" fmla="*/ 0 h 2130393"/>
              <a:gd name="connsiteX2" fmla="*/ 7789520 w 7789520"/>
              <a:gd name="connsiteY2" fmla="*/ 2130393 h 2130393"/>
              <a:gd name="connsiteX3" fmla="*/ 0 w 7789520"/>
              <a:gd name="connsiteY3" fmla="*/ 1 h 2130393"/>
              <a:gd name="connsiteX0" fmla="*/ 0 w 7789520"/>
              <a:gd name="connsiteY0" fmla="*/ 1 h 2130393"/>
              <a:gd name="connsiteX1" fmla="*/ 7789520 w 7789520"/>
              <a:gd name="connsiteY1" fmla="*/ 0 h 2130393"/>
              <a:gd name="connsiteX2" fmla="*/ 7789520 w 7789520"/>
              <a:gd name="connsiteY2" fmla="*/ 2130393 h 2130393"/>
              <a:gd name="connsiteX3" fmla="*/ 0 w 7789520"/>
              <a:gd name="connsiteY3" fmla="*/ 1 h 213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9520" h="2130393">
                <a:moveTo>
                  <a:pt x="0" y="1"/>
                </a:moveTo>
                <a:lnTo>
                  <a:pt x="7789520" y="0"/>
                </a:lnTo>
                <a:lnTo>
                  <a:pt x="7789520" y="2130393"/>
                </a:lnTo>
                <a:cubicBezTo>
                  <a:pt x="7144922" y="602313"/>
                  <a:pt x="1130449" y="995040"/>
                  <a:pt x="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3478869"/>
      </p:ext>
    </p:extLst>
  </p:cSld>
  <p:clrMapOvr>
    <a:masterClrMapping/>
  </p:clrMapOvr>
  <p:transition spd="slow">
    <p:push dir="u"/>
  </p:transition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- INSTRUCTIES">
            <a:extLst>
              <a:ext uri="{FF2B5EF4-FFF2-40B4-BE49-F238E27FC236}">
                <a16:creationId xmlns:a16="http://schemas.microsoft.com/office/drawing/2014/main" id="{BFDA1175-34E1-459E-ACF2-4E348A09A13E}"/>
              </a:ext>
            </a:extLst>
          </p:cNvPr>
          <p:cNvGrpSpPr/>
          <p:nvPr userDrawn="1"/>
        </p:nvGrpSpPr>
        <p:grpSpPr>
          <a:xfrm>
            <a:off x="12591897" y="-1"/>
            <a:ext cx="3693386" cy="7023101"/>
            <a:chOff x="12377595" y="-1"/>
            <a:chExt cx="3693386" cy="7023101"/>
          </a:xfrm>
        </p:grpSpPr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927C2A30-6D5F-4F96-96B1-C31EF2380377}"/>
                </a:ext>
              </a:extLst>
            </p:cNvPr>
            <p:cNvSpPr/>
            <p:nvPr userDrawn="1"/>
          </p:nvSpPr>
          <p:spPr>
            <a:xfrm>
              <a:off x="12377595" y="-1"/>
              <a:ext cx="3593091" cy="619510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51C3B253-9054-4525-8751-80DF49D65FCE}"/>
                </a:ext>
              </a:extLst>
            </p:cNvPr>
            <p:cNvSpPr/>
            <p:nvPr userDrawn="1"/>
          </p:nvSpPr>
          <p:spPr>
            <a:xfrm>
              <a:off x="12560173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DA8AA08D-F60F-44F9-92B8-223369205B34}"/>
                </a:ext>
              </a:extLst>
            </p:cNvPr>
            <p:cNvSpPr/>
            <p:nvPr userDrawn="1"/>
          </p:nvSpPr>
          <p:spPr>
            <a:xfrm>
              <a:off x="1284434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het invoegkader van de afbeeldingen door op de lipjes (onderaan) te klikken. Wanneer nodig, verwijder de bestaande afbeeldingen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Ovaal 18">
              <a:extLst>
                <a:ext uri="{FF2B5EF4-FFF2-40B4-BE49-F238E27FC236}">
                  <a16:creationId xmlns:a16="http://schemas.microsoft.com/office/drawing/2014/main" id="{32FA3AFA-F07D-4F1E-8438-85725D8C52FF}"/>
                </a:ext>
              </a:extLst>
            </p:cNvPr>
            <p:cNvSpPr/>
            <p:nvPr userDrawn="1"/>
          </p:nvSpPr>
          <p:spPr>
            <a:xfrm>
              <a:off x="12560173" y="2968561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BB4E153F-0976-477B-89B8-6B37CB5A4ED6}"/>
                </a:ext>
              </a:extLst>
            </p:cNvPr>
            <p:cNvSpPr/>
            <p:nvPr userDrawn="1"/>
          </p:nvSpPr>
          <p:spPr>
            <a:xfrm>
              <a:off x="12844344" y="2968562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1" name="Ovaal 20">
              <a:extLst>
                <a:ext uri="{FF2B5EF4-FFF2-40B4-BE49-F238E27FC236}">
                  <a16:creationId xmlns:a16="http://schemas.microsoft.com/office/drawing/2014/main" id="{2F2FC2B7-6BAE-46FA-8205-F997D8B5B957}"/>
                </a:ext>
              </a:extLst>
            </p:cNvPr>
            <p:cNvSpPr/>
            <p:nvPr userDrawn="1"/>
          </p:nvSpPr>
          <p:spPr>
            <a:xfrm>
              <a:off x="12560173" y="4560991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2" name="Rechthoek 21">
              <a:extLst>
                <a:ext uri="{FF2B5EF4-FFF2-40B4-BE49-F238E27FC236}">
                  <a16:creationId xmlns:a16="http://schemas.microsoft.com/office/drawing/2014/main" id="{8D5A65B6-D9AF-43F5-8BF3-28FE4CB82C2E}"/>
                </a:ext>
              </a:extLst>
            </p:cNvPr>
            <p:cNvSpPr/>
            <p:nvPr userDrawn="1"/>
          </p:nvSpPr>
          <p:spPr>
            <a:xfrm>
              <a:off x="12844344" y="4560992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6F5D8BCD-2D3E-48FA-8EF8-3BB3B19D2B8E}"/>
                </a:ext>
              </a:extLst>
            </p:cNvPr>
            <p:cNvSpPr/>
            <p:nvPr userDrawn="1"/>
          </p:nvSpPr>
          <p:spPr>
            <a:xfrm>
              <a:off x="12846924" y="3534891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5" name="Groep 24">
              <a:extLst>
                <a:ext uri="{FF2B5EF4-FFF2-40B4-BE49-F238E27FC236}">
                  <a16:creationId xmlns:a16="http://schemas.microsoft.com/office/drawing/2014/main" id="{7A415A90-BA06-4844-A2DE-FAAC2D77913B}"/>
                </a:ext>
              </a:extLst>
            </p:cNvPr>
            <p:cNvGrpSpPr/>
            <p:nvPr userDrawn="1"/>
          </p:nvGrpSpPr>
          <p:grpSpPr>
            <a:xfrm>
              <a:off x="13677941" y="3814409"/>
              <a:ext cx="1222990" cy="563933"/>
              <a:chOff x="-2485819" y="3399207"/>
              <a:chExt cx="1222990" cy="563933"/>
            </a:xfrm>
          </p:grpSpPr>
          <p:sp>
            <p:nvSpPr>
              <p:cNvPr id="66" name="Rechthoek 65">
                <a:extLst>
                  <a:ext uri="{FF2B5EF4-FFF2-40B4-BE49-F238E27FC236}">
                    <a16:creationId xmlns:a16="http://schemas.microsoft.com/office/drawing/2014/main" id="{DD0C04FC-AD89-48C7-B443-317C89046E36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7" name="Rechthoek 66">
                <a:extLst>
                  <a:ext uri="{FF2B5EF4-FFF2-40B4-BE49-F238E27FC236}">
                    <a16:creationId xmlns:a16="http://schemas.microsoft.com/office/drawing/2014/main" id="{48A5A4C1-E5E4-4D3E-BEA5-ECF9A959F8FA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8" name="Groep 67">
                <a:extLst>
                  <a:ext uri="{FF2B5EF4-FFF2-40B4-BE49-F238E27FC236}">
                    <a16:creationId xmlns:a16="http://schemas.microsoft.com/office/drawing/2014/main" id="{DDDB638F-ED5E-414D-9DC7-FC91D580199F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81" name="Rechthoek: afgeronde hoeken 80">
                  <a:extLst>
                    <a:ext uri="{FF2B5EF4-FFF2-40B4-BE49-F238E27FC236}">
                      <a16:creationId xmlns:a16="http://schemas.microsoft.com/office/drawing/2014/main" id="{A193FD75-14A7-41EE-AC50-420A5DD56839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2" name="Rechthoek 81">
                  <a:extLst>
                    <a:ext uri="{FF2B5EF4-FFF2-40B4-BE49-F238E27FC236}">
                      <a16:creationId xmlns:a16="http://schemas.microsoft.com/office/drawing/2014/main" id="{9EE7C2BD-9176-4EBC-A9AF-9B8CC41C2E13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3" name="Rechthoek 82">
                  <a:extLst>
                    <a:ext uri="{FF2B5EF4-FFF2-40B4-BE49-F238E27FC236}">
                      <a16:creationId xmlns:a16="http://schemas.microsoft.com/office/drawing/2014/main" id="{40CD900D-5506-4B06-95DF-54C9F590F0A1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4" name="Rechthoek 83">
                  <a:extLst>
                    <a:ext uri="{FF2B5EF4-FFF2-40B4-BE49-F238E27FC236}">
                      <a16:creationId xmlns:a16="http://schemas.microsoft.com/office/drawing/2014/main" id="{3E6F399A-6BE1-4557-94D1-29D3456F3294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5" name="Rechthoek 84">
                  <a:extLst>
                    <a:ext uri="{FF2B5EF4-FFF2-40B4-BE49-F238E27FC236}">
                      <a16:creationId xmlns:a16="http://schemas.microsoft.com/office/drawing/2014/main" id="{57D64309-7C23-4092-87C7-91FAEBE00924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6" name="Rechthoek 85">
                  <a:extLst>
                    <a:ext uri="{FF2B5EF4-FFF2-40B4-BE49-F238E27FC236}">
                      <a16:creationId xmlns:a16="http://schemas.microsoft.com/office/drawing/2014/main" id="{E7079475-FA54-4C96-88CF-6AC69EA14D38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69" name="Groep 68">
                <a:extLst>
                  <a:ext uri="{FF2B5EF4-FFF2-40B4-BE49-F238E27FC236}">
                    <a16:creationId xmlns:a16="http://schemas.microsoft.com/office/drawing/2014/main" id="{FDE58D03-C38E-4CC2-8E95-85A773F0D7EB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73" name="Groep 72">
                  <a:extLst>
                    <a:ext uri="{FF2B5EF4-FFF2-40B4-BE49-F238E27FC236}">
                      <a16:creationId xmlns:a16="http://schemas.microsoft.com/office/drawing/2014/main" id="{52F381B0-3840-4E8B-8D25-1E7A7AB06461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75" name="Rechthoek: afgeronde hoeken 74">
                    <a:extLst>
                      <a:ext uri="{FF2B5EF4-FFF2-40B4-BE49-F238E27FC236}">
                        <a16:creationId xmlns:a16="http://schemas.microsoft.com/office/drawing/2014/main" id="{728859C0-9B8F-44AF-8FD7-BFC9ACE7255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4B8BE133-B33A-4969-A040-9CD2DAA2A66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7" name="Rechthoek 76">
                    <a:extLst>
                      <a:ext uri="{FF2B5EF4-FFF2-40B4-BE49-F238E27FC236}">
                        <a16:creationId xmlns:a16="http://schemas.microsoft.com/office/drawing/2014/main" id="{606D30F9-F49C-44C6-B71E-1A9CC88123D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8" name="Rechthoek 77">
                    <a:extLst>
                      <a:ext uri="{FF2B5EF4-FFF2-40B4-BE49-F238E27FC236}">
                        <a16:creationId xmlns:a16="http://schemas.microsoft.com/office/drawing/2014/main" id="{E4089193-B95B-4BC3-804B-BD758249377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9" name="Rechthoek 78">
                    <a:extLst>
                      <a:ext uri="{FF2B5EF4-FFF2-40B4-BE49-F238E27FC236}">
                        <a16:creationId xmlns:a16="http://schemas.microsoft.com/office/drawing/2014/main" id="{59655C51-9C42-4522-9A2B-B5B0CC0D56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80" name="Rechthoek 79">
                    <a:extLst>
                      <a:ext uri="{FF2B5EF4-FFF2-40B4-BE49-F238E27FC236}">
                        <a16:creationId xmlns:a16="http://schemas.microsoft.com/office/drawing/2014/main" id="{2E101CDF-F740-485D-9A06-F59E17A1E11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74" name="Boog 73">
                  <a:extLst>
                    <a:ext uri="{FF2B5EF4-FFF2-40B4-BE49-F238E27FC236}">
                      <a16:creationId xmlns:a16="http://schemas.microsoft.com/office/drawing/2014/main" id="{52977D05-283A-487B-A3F9-DE678B4005B4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70" name="Tekstvak 69">
                <a:extLst>
                  <a:ext uri="{FF2B5EF4-FFF2-40B4-BE49-F238E27FC236}">
                    <a16:creationId xmlns:a16="http://schemas.microsoft.com/office/drawing/2014/main" id="{7A06B4A2-8F66-439A-A799-CAAB5EE9F2D9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A4A83FEE-9BA9-40B3-992C-10559C3599C4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72" name="Vrije vorm: vorm 71">
                <a:extLst>
                  <a:ext uri="{FF2B5EF4-FFF2-40B4-BE49-F238E27FC236}">
                    <a16:creationId xmlns:a16="http://schemas.microsoft.com/office/drawing/2014/main" id="{0B070651-D882-4855-B7EE-FE06D3EB840A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7" name="Groep 26">
              <a:extLst>
                <a:ext uri="{FF2B5EF4-FFF2-40B4-BE49-F238E27FC236}">
                  <a16:creationId xmlns:a16="http://schemas.microsoft.com/office/drawing/2014/main" id="{3CFC3BEB-6D04-4B64-B207-B81AC905ADC6}"/>
                </a:ext>
              </a:extLst>
            </p:cNvPr>
            <p:cNvGrpSpPr/>
            <p:nvPr userDrawn="1"/>
          </p:nvGrpSpPr>
          <p:grpSpPr>
            <a:xfrm>
              <a:off x="12377595" y="6063404"/>
              <a:ext cx="3693386" cy="959696"/>
              <a:chOff x="-3786437" y="6163468"/>
              <a:chExt cx="3693386" cy="959696"/>
            </a:xfrm>
          </p:grpSpPr>
          <p:sp>
            <p:nvSpPr>
              <p:cNvPr id="56" name="Rechthoek 55">
                <a:extLst>
                  <a:ext uri="{FF2B5EF4-FFF2-40B4-BE49-F238E27FC236}">
                    <a16:creationId xmlns:a16="http://schemas.microsoft.com/office/drawing/2014/main" id="{D363FFDB-54DD-4EF1-B3D0-B6F2614DF33D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57" name="ICOON_info">
                <a:extLst>
                  <a:ext uri="{FF2B5EF4-FFF2-40B4-BE49-F238E27FC236}">
                    <a16:creationId xmlns:a16="http://schemas.microsoft.com/office/drawing/2014/main" id="{7DD842D1-96A3-4EAD-BE75-60C8E6E16706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64" name="Ovaal 63">
                  <a:extLst>
                    <a:ext uri="{FF2B5EF4-FFF2-40B4-BE49-F238E27FC236}">
                      <a16:creationId xmlns:a16="http://schemas.microsoft.com/office/drawing/2014/main" id="{B7B72369-1EDD-4A2E-A248-4B4A8AB52156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5" name="Graphic 163" descr="Informatie">
                  <a:extLst>
                    <a:ext uri="{FF2B5EF4-FFF2-40B4-BE49-F238E27FC236}">
                      <a16:creationId xmlns:a16="http://schemas.microsoft.com/office/drawing/2014/main" id="{436327FA-5F1C-408D-BDCF-A576CB9A1409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8" name="Groep 57">
                <a:extLst>
                  <a:ext uri="{FF2B5EF4-FFF2-40B4-BE49-F238E27FC236}">
                    <a16:creationId xmlns:a16="http://schemas.microsoft.com/office/drawing/2014/main" id="{6D45D604-3F57-484D-B6DB-7F30BFDEF5F5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59" name="Inspireren">
                  <a:extLst>
                    <a:ext uri="{FF2B5EF4-FFF2-40B4-BE49-F238E27FC236}">
                      <a16:creationId xmlns:a16="http://schemas.microsoft.com/office/drawing/2014/main" id="{11297951-CE3F-4784-90D1-75848C6D2B0D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61" name="Freeform 12">
                    <a:extLst>
                      <a:ext uri="{FF2B5EF4-FFF2-40B4-BE49-F238E27FC236}">
                        <a16:creationId xmlns:a16="http://schemas.microsoft.com/office/drawing/2014/main" id="{D890CFF5-5FB3-475D-B38F-177A9AAE7D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62" name="Freeform 13">
                    <a:extLst>
                      <a:ext uri="{FF2B5EF4-FFF2-40B4-BE49-F238E27FC236}">
                        <a16:creationId xmlns:a16="http://schemas.microsoft.com/office/drawing/2014/main" id="{8D073D70-3194-4319-9303-8941E183C7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63" name="Freeform 14">
                    <a:extLst>
                      <a:ext uri="{FF2B5EF4-FFF2-40B4-BE49-F238E27FC236}">
                        <a16:creationId xmlns:a16="http://schemas.microsoft.com/office/drawing/2014/main" id="{CC79F592-0400-47AB-9409-7E5B6702458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60" name="Tekstvak 59">
                  <a:extLst>
                    <a:ext uri="{FF2B5EF4-FFF2-40B4-BE49-F238E27FC236}">
                      <a16:creationId xmlns:a16="http://schemas.microsoft.com/office/drawing/2014/main" id="{E333CC64-89BA-4A7D-85D4-7B84317B090F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29" name="Groep 28">
              <a:extLst>
                <a:ext uri="{FF2B5EF4-FFF2-40B4-BE49-F238E27FC236}">
                  <a16:creationId xmlns:a16="http://schemas.microsoft.com/office/drawing/2014/main" id="{8A2EB3BD-B342-49D4-A6B8-A71E0166B050}"/>
                </a:ext>
              </a:extLst>
            </p:cNvPr>
            <p:cNvGrpSpPr/>
            <p:nvPr userDrawn="1"/>
          </p:nvGrpSpPr>
          <p:grpSpPr>
            <a:xfrm>
              <a:off x="12796313" y="1561608"/>
              <a:ext cx="791775" cy="406485"/>
              <a:chOff x="-3565087" y="1409294"/>
              <a:chExt cx="627469" cy="322133"/>
            </a:xfrm>
          </p:grpSpPr>
          <p:grpSp>
            <p:nvGrpSpPr>
              <p:cNvPr id="50" name="Groep 49">
                <a:extLst>
                  <a:ext uri="{FF2B5EF4-FFF2-40B4-BE49-F238E27FC236}">
                    <a16:creationId xmlns:a16="http://schemas.microsoft.com/office/drawing/2014/main" id="{EB163A03-D0FB-4ED3-8AE2-E5D29C184201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52" name="Vrije vorm: vorm 51">
                  <a:extLst>
                    <a:ext uri="{FF2B5EF4-FFF2-40B4-BE49-F238E27FC236}">
                      <a16:creationId xmlns:a16="http://schemas.microsoft.com/office/drawing/2014/main" id="{47540457-3819-469D-BB28-D97AF4EA94F7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53" name="Groep 52">
                  <a:extLst>
                    <a:ext uri="{FF2B5EF4-FFF2-40B4-BE49-F238E27FC236}">
                      <a16:creationId xmlns:a16="http://schemas.microsoft.com/office/drawing/2014/main" id="{36131598-E9A3-4B7F-8C40-935D72B68186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54" name="Vrije vorm: vorm 53">
                    <a:extLst>
                      <a:ext uri="{FF2B5EF4-FFF2-40B4-BE49-F238E27FC236}">
                        <a16:creationId xmlns:a16="http://schemas.microsoft.com/office/drawing/2014/main" id="{58EB82B6-A028-4063-90CD-5DD437C61152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55" name="Vrije vorm: vorm 54">
                    <a:extLst>
                      <a:ext uri="{FF2B5EF4-FFF2-40B4-BE49-F238E27FC236}">
                        <a16:creationId xmlns:a16="http://schemas.microsoft.com/office/drawing/2014/main" id="{95947176-829B-4380-9ACD-81C010D9C209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99BFCA7D-7B10-43AB-BD8D-3026E0645879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30" name="Groep 29">
              <a:extLst>
                <a:ext uri="{FF2B5EF4-FFF2-40B4-BE49-F238E27FC236}">
                  <a16:creationId xmlns:a16="http://schemas.microsoft.com/office/drawing/2014/main" id="{26C2B5C7-AA30-4E72-9F70-91C6E48ADD0A}"/>
                </a:ext>
              </a:extLst>
            </p:cNvPr>
            <p:cNvGrpSpPr/>
            <p:nvPr userDrawn="1"/>
          </p:nvGrpSpPr>
          <p:grpSpPr>
            <a:xfrm>
              <a:off x="12809465" y="5500987"/>
              <a:ext cx="514284" cy="506545"/>
              <a:chOff x="12617641" y="3403239"/>
              <a:chExt cx="752963" cy="741634"/>
            </a:xfrm>
          </p:grpSpPr>
          <p:grpSp>
            <p:nvGrpSpPr>
              <p:cNvPr id="34" name="Groep 33">
                <a:extLst>
                  <a:ext uri="{FF2B5EF4-FFF2-40B4-BE49-F238E27FC236}">
                    <a16:creationId xmlns:a16="http://schemas.microsoft.com/office/drawing/2014/main" id="{D1FBDF0B-E840-455B-8641-F6B5B44FF97F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37" name="Groep 36">
                  <a:extLst>
                    <a:ext uri="{FF2B5EF4-FFF2-40B4-BE49-F238E27FC236}">
                      <a16:creationId xmlns:a16="http://schemas.microsoft.com/office/drawing/2014/main" id="{46A41803-9F3D-4084-8DB5-772C5A152E01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44" name="Groep 43">
                    <a:extLst>
                      <a:ext uri="{FF2B5EF4-FFF2-40B4-BE49-F238E27FC236}">
                        <a16:creationId xmlns:a16="http://schemas.microsoft.com/office/drawing/2014/main" id="{FE0119CD-03A2-4CA2-8EEA-60E57A370B2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47" name="Rechthoek 46">
                      <a:extLst>
                        <a:ext uri="{FF2B5EF4-FFF2-40B4-BE49-F238E27FC236}">
                          <a16:creationId xmlns:a16="http://schemas.microsoft.com/office/drawing/2014/main" id="{5142CBC3-64DF-4469-8A95-28999652890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" name="Rechthoek 47">
                      <a:extLst>
                        <a:ext uri="{FF2B5EF4-FFF2-40B4-BE49-F238E27FC236}">
                          <a16:creationId xmlns:a16="http://schemas.microsoft.com/office/drawing/2014/main" id="{84F92E13-F337-4027-B7D0-5D0F9FC1259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" name="Ovaal 48">
                      <a:extLst>
                        <a:ext uri="{FF2B5EF4-FFF2-40B4-BE49-F238E27FC236}">
                          <a16:creationId xmlns:a16="http://schemas.microsoft.com/office/drawing/2014/main" id="{5F5349F7-823A-4E10-9066-890E93E9926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45" name="Afbeelding 44">
                    <a:extLst>
                      <a:ext uri="{FF2B5EF4-FFF2-40B4-BE49-F238E27FC236}">
                        <a16:creationId xmlns:a16="http://schemas.microsoft.com/office/drawing/2014/main" id="{71D62BD8-0557-4BBC-9749-3272218B7D9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46" name="Afbeelding 45">
                    <a:extLst>
                      <a:ext uri="{FF2B5EF4-FFF2-40B4-BE49-F238E27FC236}">
                        <a16:creationId xmlns:a16="http://schemas.microsoft.com/office/drawing/2014/main" id="{D8F73AD1-B1F6-4A8C-BE0E-7707F06F20C4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8" name="Groep 37">
                  <a:extLst>
                    <a:ext uri="{FF2B5EF4-FFF2-40B4-BE49-F238E27FC236}">
                      <a16:creationId xmlns:a16="http://schemas.microsoft.com/office/drawing/2014/main" id="{85F49093-6A79-467C-A13E-1136E52B0EC4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42" name="Rechthoek 41">
                    <a:extLst>
                      <a:ext uri="{FF2B5EF4-FFF2-40B4-BE49-F238E27FC236}">
                        <a16:creationId xmlns:a16="http://schemas.microsoft.com/office/drawing/2014/main" id="{CCF7BA97-686C-4DD3-8E90-63E7A56142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3" name="Rechthoek 42">
                    <a:extLst>
                      <a:ext uri="{FF2B5EF4-FFF2-40B4-BE49-F238E27FC236}">
                        <a16:creationId xmlns:a16="http://schemas.microsoft.com/office/drawing/2014/main" id="{ABE62B7D-F1A9-407E-BA16-5EDEABFF9041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39" name="Groep 38">
                  <a:extLst>
                    <a:ext uri="{FF2B5EF4-FFF2-40B4-BE49-F238E27FC236}">
                      <a16:creationId xmlns:a16="http://schemas.microsoft.com/office/drawing/2014/main" id="{CB83E94B-201F-4043-A7BD-482868583753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40" name="Rechthoek 39">
                    <a:extLst>
                      <a:ext uri="{FF2B5EF4-FFF2-40B4-BE49-F238E27FC236}">
                        <a16:creationId xmlns:a16="http://schemas.microsoft.com/office/drawing/2014/main" id="{4414539C-0736-4C6D-A98D-B50A8E0D878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1" name="Rechthoek 40">
                    <a:extLst>
                      <a:ext uri="{FF2B5EF4-FFF2-40B4-BE49-F238E27FC236}">
                        <a16:creationId xmlns:a16="http://schemas.microsoft.com/office/drawing/2014/main" id="{25FF9816-F97C-4ACE-B12A-9DB4B892D020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35" name="Rechthoek 34">
                <a:extLst>
                  <a:ext uri="{FF2B5EF4-FFF2-40B4-BE49-F238E27FC236}">
                    <a16:creationId xmlns:a16="http://schemas.microsoft.com/office/drawing/2014/main" id="{9A496F86-2FD4-48DD-BC2D-169CC5AD6C35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36" name="Gelijkbenige driehoek 35">
                <a:extLst>
                  <a:ext uri="{FF2B5EF4-FFF2-40B4-BE49-F238E27FC236}">
                    <a16:creationId xmlns:a16="http://schemas.microsoft.com/office/drawing/2014/main" id="{0BEB06AA-C983-4B3E-83D4-9B489C655738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31" name="Ovaal 30">
              <a:extLst>
                <a:ext uri="{FF2B5EF4-FFF2-40B4-BE49-F238E27FC236}">
                  <a16:creationId xmlns:a16="http://schemas.microsoft.com/office/drawing/2014/main" id="{005A0146-90D2-46E2-A840-6EF6984D1084}"/>
                </a:ext>
              </a:extLst>
            </p:cNvPr>
            <p:cNvSpPr/>
            <p:nvPr userDrawn="1"/>
          </p:nvSpPr>
          <p:spPr>
            <a:xfrm>
              <a:off x="12560173" y="214581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92E4104A-236E-40EF-AB87-D3B6BA34C71E}"/>
                </a:ext>
              </a:extLst>
            </p:cNvPr>
            <p:cNvSpPr/>
            <p:nvPr userDrawn="1"/>
          </p:nvSpPr>
          <p:spPr>
            <a:xfrm>
              <a:off x="12844345" y="2145811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33" name="Rechthoek 32">
              <a:extLst>
                <a:ext uri="{FF2B5EF4-FFF2-40B4-BE49-F238E27FC236}">
                  <a16:creationId xmlns:a16="http://schemas.microsoft.com/office/drawing/2014/main" id="{4A951F93-F0E6-4312-AB93-27D3D82CB540}"/>
                </a:ext>
              </a:extLst>
            </p:cNvPr>
            <p:cNvSpPr/>
            <p:nvPr userDrawn="1"/>
          </p:nvSpPr>
          <p:spPr>
            <a:xfrm>
              <a:off x="12844345" y="2580386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sp>
        <p:nvSpPr>
          <p:cNvPr id="26" name="Tijdelijke aanduiding voor afbeelding 25">
            <a:extLst>
              <a:ext uri="{FF2B5EF4-FFF2-40B4-BE49-F238E27FC236}">
                <a16:creationId xmlns:a16="http://schemas.microsoft.com/office/drawing/2014/main" id="{9066ED4A-0165-46F5-987D-21C25B742B7B}"/>
              </a:ext>
            </a:extLst>
          </p:cNvPr>
          <p:cNvSpPr>
            <a:spLocks noGrp="1"/>
          </p:cNvSpPr>
          <p:nvPr userDrawn="1">
            <p:ph type="pic" sz="quarter" idx="17" hasCustomPrompt="1"/>
          </p:nvPr>
        </p:nvSpPr>
        <p:spPr>
          <a:xfrm>
            <a:off x="0" y="0"/>
            <a:ext cx="13023648" cy="6858000"/>
          </a:xfrm>
          <a:custGeom>
            <a:avLst/>
            <a:gdLst>
              <a:gd name="connsiteX0" fmla="*/ 0 w 13023648"/>
              <a:gd name="connsiteY0" fmla="*/ 0 h 6858000"/>
              <a:gd name="connsiteX1" fmla="*/ 12191999 w 13023648"/>
              <a:gd name="connsiteY1" fmla="*/ 0 h 6858000"/>
              <a:gd name="connsiteX2" fmla="*/ 12191999 w 13023648"/>
              <a:gd name="connsiteY2" fmla="*/ 5232201 h 6858000"/>
              <a:gd name="connsiteX3" fmla="*/ 12752185 w 13023648"/>
              <a:gd name="connsiteY3" fmla="*/ 5232201 h 6858000"/>
              <a:gd name="connsiteX4" fmla="*/ 13023648 w 13023648"/>
              <a:gd name="connsiteY4" fmla="*/ 5503664 h 6858000"/>
              <a:gd name="connsiteX5" fmla="*/ 13023647 w 13023648"/>
              <a:gd name="connsiteY5" fmla="*/ 5503664 h 6858000"/>
              <a:gd name="connsiteX6" fmla="*/ 12752184 w 13023648"/>
              <a:gd name="connsiteY6" fmla="*/ 5775127 h 6858000"/>
              <a:gd name="connsiteX7" fmla="*/ 12191999 w 13023648"/>
              <a:gd name="connsiteY7" fmla="*/ 5775127 h 6858000"/>
              <a:gd name="connsiteX8" fmla="*/ 12191999 w 13023648"/>
              <a:gd name="connsiteY8" fmla="*/ 6858000 h 6858000"/>
              <a:gd name="connsiteX9" fmla="*/ 0 w 13023648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023648" h="6858000">
                <a:moveTo>
                  <a:pt x="0" y="0"/>
                </a:moveTo>
                <a:lnTo>
                  <a:pt x="12191999" y="0"/>
                </a:lnTo>
                <a:lnTo>
                  <a:pt x="12191999" y="5232201"/>
                </a:lnTo>
                <a:lnTo>
                  <a:pt x="12752185" y="5232201"/>
                </a:lnTo>
                <a:cubicBezTo>
                  <a:pt x="12902110" y="5232201"/>
                  <a:pt x="13023648" y="5353739"/>
                  <a:pt x="13023648" y="5503664"/>
                </a:cubicBezTo>
                <a:lnTo>
                  <a:pt x="13023647" y="5503664"/>
                </a:lnTo>
                <a:cubicBezTo>
                  <a:pt x="13023647" y="5653589"/>
                  <a:pt x="12902109" y="5775127"/>
                  <a:pt x="12752184" y="5775127"/>
                </a:cubicBezTo>
                <a:lnTo>
                  <a:pt x="12191999" y="5775127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bIns="126000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Klik op onderstaand icon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24" name="Tijdelijke aanduiding voor afbeelding 23">
            <a:extLst>
              <a:ext uri="{FF2B5EF4-FFF2-40B4-BE49-F238E27FC236}">
                <a16:creationId xmlns:a16="http://schemas.microsoft.com/office/drawing/2014/main" id="{184ADAAC-C3A5-4304-92CD-C6685E4843DF}"/>
              </a:ext>
            </a:extLst>
          </p:cNvPr>
          <p:cNvSpPr>
            <a:spLocks noGrp="1"/>
          </p:cNvSpPr>
          <p:nvPr userDrawn="1">
            <p:ph type="pic" sz="quarter" idx="16" hasCustomPrompt="1"/>
          </p:nvPr>
        </p:nvSpPr>
        <p:spPr>
          <a:xfrm>
            <a:off x="1" y="0"/>
            <a:ext cx="12752185" cy="6858000"/>
          </a:xfrm>
          <a:custGeom>
            <a:avLst/>
            <a:gdLst>
              <a:gd name="connsiteX0" fmla="*/ 0 w 12752185"/>
              <a:gd name="connsiteY0" fmla="*/ 0 h 6858000"/>
              <a:gd name="connsiteX1" fmla="*/ 12191999 w 12752185"/>
              <a:gd name="connsiteY1" fmla="*/ 0 h 6858000"/>
              <a:gd name="connsiteX2" fmla="*/ 12191999 w 12752185"/>
              <a:gd name="connsiteY2" fmla="*/ 5759450 h 6858000"/>
              <a:gd name="connsiteX3" fmla="*/ 12477547 w 12752185"/>
              <a:gd name="connsiteY3" fmla="*/ 5759450 h 6858000"/>
              <a:gd name="connsiteX4" fmla="*/ 12752185 w 12752185"/>
              <a:gd name="connsiteY4" fmla="*/ 6034088 h 6858000"/>
              <a:gd name="connsiteX5" fmla="*/ 12752184 w 12752185"/>
              <a:gd name="connsiteY5" fmla="*/ 6034088 h 6858000"/>
              <a:gd name="connsiteX6" fmla="*/ 12477546 w 12752185"/>
              <a:gd name="connsiteY6" fmla="*/ 6308726 h 6858000"/>
              <a:gd name="connsiteX7" fmla="*/ 12192004 w 12752185"/>
              <a:gd name="connsiteY7" fmla="*/ 6308726 h 6858000"/>
              <a:gd name="connsiteX8" fmla="*/ 12191999 w 12752185"/>
              <a:gd name="connsiteY8" fmla="*/ 6308726 h 6858000"/>
              <a:gd name="connsiteX9" fmla="*/ 12191999 w 12752185"/>
              <a:gd name="connsiteY9" fmla="*/ 6858000 h 6858000"/>
              <a:gd name="connsiteX10" fmla="*/ 0 w 12752185"/>
              <a:gd name="connsiteY1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752185" h="6858000">
                <a:moveTo>
                  <a:pt x="0" y="0"/>
                </a:moveTo>
                <a:lnTo>
                  <a:pt x="12191999" y="0"/>
                </a:lnTo>
                <a:lnTo>
                  <a:pt x="12191999" y="5759450"/>
                </a:lnTo>
                <a:lnTo>
                  <a:pt x="12477547" y="5759450"/>
                </a:lnTo>
                <a:cubicBezTo>
                  <a:pt x="12629225" y="5759450"/>
                  <a:pt x="12752185" y="5882410"/>
                  <a:pt x="12752185" y="6034088"/>
                </a:cubicBezTo>
                <a:lnTo>
                  <a:pt x="12752184" y="6034088"/>
                </a:lnTo>
                <a:cubicBezTo>
                  <a:pt x="12752184" y="6185766"/>
                  <a:pt x="12629224" y="6308726"/>
                  <a:pt x="12477546" y="6308726"/>
                </a:cubicBezTo>
                <a:lnTo>
                  <a:pt x="12192004" y="6308726"/>
                </a:lnTo>
                <a:lnTo>
                  <a:pt x="12191999" y="6308726"/>
                </a:lnTo>
                <a:lnTo>
                  <a:pt x="1219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bIns="126000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Klik op onderstaand icon</a:t>
            </a:r>
            <a:br>
              <a:rPr lang="nl-NL"/>
            </a:br>
            <a:r>
              <a:rPr lang="nl-NL"/>
              <a:t>om een afbeelding in te voegen</a:t>
            </a:r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6CD4DFED-7561-4B86-98D4-CB0CDF44DEAD}"/>
              </a:ext>
            </a:extLst>
          </p:cNvPr>
          <p:cNvSpPr>
            <a:spLocks noGrp="1"/>
          </p:cNvSpPr>
          <p:nvPr userDrawn="1">
            <p:ph type="pic" sz="quarter" idx="14" hasCustomPrompt="1"/>
          </p:nvPr>
        </p:nvSpPr>
        <p:spPr>
          <a:xfrm>
            <a:off x="1" y="0"/>
            <a:ext cx="12453937" cy="6858000"/>
          </a:xfrm>
          <a:custGeom>
            <a:avLst/>
            <a:gdLst>
              <a:gd name="connsiteX0" fmla="*/ 0 w 12453937"/>
              <a:gd name="connsiteY0" fmla="*/ 0 h 6858000"/>
              <a:gd name="connsiteX1" fmla="*/ 12191999 w 12453937"/>
              <a:gd name="connsiteY1" fmla="*/ 0 h 6858000"/>
              <a:gd name="connsiteX2" fmla="*/ 12191999 w 12453937"/>
              <a:gd name="connsiteY2" fmla="*/ 6310004 h 6858000"/>
              <a:gd name="connsiteX3" fmla="*/ 12234648 w 12453937"/>
              <a:gd name="connsiteY3" fmla="*/ 6314304 h 6858000"/>
              <a:gd name="connsiteX4" fmla="*/ 12453937 w 12453937"/>
              <a:gd name="connsiteY4" fmla="*/ 6583362 h 6858000"/>
              <a:gd name="connsiteX5" fmla="*/ 12234648 w 12453937"/>
              <a:gd name="connsiteY5" fmla="*/ 6852421 h 6858000"/>
              <a:gd name="connsiteX6" fmla="*/ 12191999 w 12453937"/>
              <a:gd name="connsiteY6" fmla="*/ 6856720 h 6858000"/>
              <a:gd name="connsiteX7" fmla="*/ 12191999 w 12453937"/>
              <a:gd name="connsiteY7" fmla="*/ 6858000 h 6858000"/>
              <a:gd name="connsiteX8" fmla="*/ 12179299 w 12453937"/>
              <a:gd name="connsiteY8" fmla="*/ 6858000 h 6858000"/>
              <a:gd name="connsiteX9" fmla="*/ 0 w 12453937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453937" h="6858000">
                <a:moveTo>
                  <a:pt x="0" y="0"/>
                </a:moveTo>
                <a:lnTo>
                  <a:pt x="12191999" y="0"/>
                </a:lnTo>
                <a:lnTo>
                  <a:pt x="12191999" y="6310004"/>
                </a:lnTo>
                <a:lnTo>
                  <a:pt x="12234648" y="6314304"/>
                </a:lnTo>
                <a:cubicBezTo>
                  <a:pt x="12359796" y="6339913"/>
                  <a:pt x="12453937" y="6450644"/>
                  <a:pt x="12453937" y="6583362"/>
                </a:cubicBezTo>
                <a:cubicBezTo>
                  <a:pt x="12453937" y="6716081"/>
                  <a:pt x="12359796" y="6826812"/>
                  <a:pt x="12234648" y="6852421"/>
                </a:cubicBezTo>
                <a:lnTo>
                  <a:pt x="12191999" y="6856720"/>
                </a:lnTo>
                <a:lnTo>
                  <a:pt x="12191999" y="6858000"/>
                </a:lnTo>
                <a:lnTo>
                  <a:pt x="121792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lIns="6660000" bIns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Selecteer dit kader, ga naar de tab ‘Slidebuilder’, </a:t>
            </a:r>
            <a:br>
              <a:rPr lang="nl-NL"/>
            </a:br>
            <a:r>
              <a:rPr lang="nl-NL"/>
              <a:t>klik op ‘Afbeeldingen’, selecteer de gewenste afbeelding </a:t>
            </a:r>
            <a:br>
              <a:rPr lang="nl-NL"/>
            </a:br>
            <a:r>
              <a:rPr lang="nl-NL"/>
              <a:t>en klik op ‘Invoegen’.</a:t>
            </a:r>
          </a:p>
        </p:txBody>
      </p:sp>
      <p:sp>
        <p:nvSpPr>
          <p:cNvPr id="16" name="Tijdelijke aanduiding voor tekst 15">
            <a:extLst>
              <a:ext uri="{FF2B5EF4-FFF2-40B4-BE49-F238E27FC236}">
                <a16:creationId xmlns:a16="http://schemas.microsoft.com/office/drawing/2014/main" id="{E95C879E-7C60-47F4-A8CF-9571BA215FB1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 flipH="1">
            <a:off x="-5965031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6483376 w 12192000"/>
              <a:gd name="connsiteY1" fmla="*/ 0 h 6858000"/>
              <a:gd name="connsiteX2" fmla="*/ 6282267 w 12192000"/>
              <a:gd name="connsiteY2" fmla="*/ 0 h 6858000"/>
              <a:gd name="connsiteX3" fmla="*/ 6264111 w 12192000"/>
              <a:gd name="connsiteY3" fmla="*/ 0 h 6858000"/>
              <a:gd name="connsiteX4" fmla="*/ 5927890 w 12192000"/>
              <a:gd name="connsiteY4" fmla="*/ 0 h 6858000"/>
              <a:gd name="connsiteX5" fmla="*/ 5909733 w 12192000"/>
              <a:gd name="connsiteY5" fmla="*/ 0 h 6858000"/>
              <a:gd name="connsiteX6" fmla="*/ 5708624 w 12192000"/>
              <a:gd name="connsiteY6" fmla="*/ 0 h 6858000"/>
              <a:gd name="connsiteX7" fmla="*/ 0 w 12192000"/>
              <a:gd name="connsiteY7" fmla="*/ 0 h 6858000"/>
              <a:gd name="connsiteX8" fmla="*/ 2812148 w 12192000"/>
              <a:gd name="connsiteY8" fmla="*/ 6857052 h 6858000"/>
              <a:gd name="connsiteX9" fmla="*/ 5708624 w 12192000"/>
              <a:gd name="connsiteY9" fmla="*/ 6855212 h 6858000"/>
              <a:gd name="connsiteX10" fmla="*/ 5708624 w 12192000"/>
              <a:gd name="connsiteY10" fmla="*/ 6858000 h 6858000"/>
              <a:gd name="connsiteX11" fmla="*/ 5909733 w 12192000"/>
              <a:gd name="connsiteY11" fmla="*/ 6858000 h 6858000"/>
              <a:gd name="connsiteX12" fmla="*/ 6282267 w 12192000"/>
              <a:gd name="connsiteY12" fmla="*/ 6858000 h 6858000"/>
              <a:gd name="connsiteX13" fmla="*/ 6483376 w 12192000"/>
              <a:gd name="connsiteY13" fmla="*/ 6858000 h 6858000"/>
              <a:gd name="connsiteX14" fmla="*/ 6483376 w 12192000"/>
              <a:gd name="connsiteY14" fmla="*/ 6855212 h 6858000"/>
              <a:gd name="connsiteX15" fmla="*/ 9379852 w 12192000"/>
              <a:gd name="connsiteY15" fmla="*/ 6857052 h 6858000"/>
              <a:gd name="connsiteX16" fmla="*/ 12192000 w 12192000"/>
              <a:gd name="connsiteY1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6483376" y="0"/>
                </a:lnTo>
                <a:lnTo>
                  <a:pt x="6282267" y="0"/>
                </a:lnTo>
                <a:lnTo>
                  <a:pt x="6264111" y="0"/>
                </a:lnTo>
                <a:lnTo>
                  <a:pt x="5927890" y="0"/>
                </a:lnTo>
                <a:lnTo>
                  <a:pt x="5909733" y="0"/>
                </a:lnTo>
                <a:lnTo>
                  <a:pt x="5708624" y="0"/>
                </a:lnTo>
                <a:lnTo>
                  <a:pt x="0" y="0"/>
                </a:lnTo>
                <a:cubicBezTo>
                  <a:pt x="5319953" y="2715557"/>
                  <a:pt x="923836" y="4853449"/>
                  <a:pt x="2812148" y="6857052"/>
                </a:cubicBezTo>
                <a:lnTo>
                  <a:pt x="5708624" y="6855212"/>
                </a:lnTo>
                <a:lnTo>
                  <a:pt x="5708624" y="6858000"/>
                </a:lnTo>
                <a:lnTo>
                  <a:pt x="5909733" y="6858000"/>
                </a:lnTo>
                <a:lnTo>
                  <a:pt x="6282267" y="6858000"/>
                </a:lnTo>
                <a:lnTo>
                  <a:pt x="6483376" y="6858000"/>
                </a:lnTo>
                <a:lnTo>
                  <a:pt x="6483376" y="6855212"/>
                </a:lnTo>
                <a:lnTo>
                  <a:pt x="9379852" y="6857052"/>
                </a:lnTo>
                <a:cubicBezTo>
                  <a:pt x="11268164" y="4853449"/>
                  <a:pt x="6872047" y="2715557"/>
                  <a:pt x="12192000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Voorstellen 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4988" y="719138"/>
            <a:ext cx="3103506" cy="70910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Naam </a:t>
            </a:r>
            <a:br>
              <a:rPr lang="nl-NL"/>
            </a:br>
            <a:r>
              <a:rPr lang="nl-NL"/>
              <a:t>+ achternaam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44DC17-639A-41DE-9C1A-38BE863D0F3C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2" name="tekst">
            <a:extLst>
              <a:ext uri="{FF2B5EF4-FFF2-40B4-BE49-F238E27FC236}">
                <a16:creationId xmlns:a16="http://schemas.microsoft.com/office/drawing/2014/main" id="{35F51B26-035B-45D4-9E4C-150A9963C189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47689" y="1593341"/>
            <a:ext cx="3099959" cy="55746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0" indent="0">
              <a:buNone/>
              <a:defRPr sz="1600" b="0" i="0">
                <a:solidFill>
                  <a:schemeClr val="bg1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</a:defRPr>
            </a:lvl3pPr>
            <a:lvl4pPr marL="0" indent="0"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</a:defRPr>
            </a:lvl4pPr>
            <a:lvl5pPr marL="0" indent="0"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</a:defRPr>
            </a:lvl5pPr>
            <a:lvl6pPr marL="0" indent="0"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</a:defRPr>
            </a:lvl6pPr>
            <a:lvl7pPr marL="0" indent="0"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</a:defRPr>
            </a:lvl7pPr>
            <a:lvl8pPr marL="0" indent="0"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</a:defRPr>
            </a:lvl8pPr>
            <a:lvl9pPr marL="0" indent="0">
              <a:buFont typeface="Arial" panose="020B0604020202020204" pitchFamily="34" charset="0"/>
              <a:buNone/>
              <a:defRPr sz="1600" b="0" i="0"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Functie</a:t>
            </a:r>
            <a:br>
              <a:rPr lang="nl-NL"/>
            </a:br>
            <a:r>
              <a:rPr lang="nl-NL"/>
              <a:t>(max. 2lines)</a:t>
            </a:r>
          </a:p>
        </p:txBody>
      </p:sp>
      <p:sp>
        <p:nvSpPr>
          <p:cNvPr id="28" name="tekst">
            <a:extLst>
              <a:ext uri="{FF2B5EF4-FFF2-40B4-BE49-F238E27FC236}">
                <a16:creationId xmlns:a16="http://schemas.microsoft.com/office/drawing/2014/main" id="{57BE6FF1-07C5-4879-8583-F614F9ED3A07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547690" y="2590800"/>
            <a:ext cx="3090804" cy="3717925"/>
          </a:xfrm>
        </p:spPr>
        <p:txBody>
          <a:bodyPr anchor="b" anchorCtr="0"/>
          <a:lstStyle>
            <a:lvl1pPr marL="0" indent="0">
              <a:buNone/>
              <a:defRPr sz="1800" b="0" i="1">
                <a:solidFill>
                  <a:schemeClr val="bg1"/>
                </a:solidFill>
              </a:defRPr>
            </a:lvl1pPr>
            <a:lvl2pPr marL="0" indent="0">
              <a:buNone/>
              <a:defRPr sz="1800" b="1" i="1">
                <a:solidFill>
                  <a:schemeClr val="bg1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1800" b="1" i="1">
                <a:solidFill>
                  <a:schemeClr val="bg1"/>
                </a:solidFill>
              </a:defRPr>
            </a:lvl3pPr>
            <a:lvl4pPr marL="0" indent="0">
              <a:buFont typeface="Arial" panose="020B0604020202020204" pitchFamily="34" charset="0"/>
              <a:buNone/>
              <a:defRPr sz="1800" b="1" i="1">
                <a:solidFill>
                  <a:schemeClr val="bg1"/>
                </a:solidFill>
              </a:defRPr>
            </a:lvl4pPr>
            <a:lvl5pPr marL="0" indent="0">
              <a:buFont typeface="Arial" panose="020B0604020202020204" pitchFamily="34" charset="0"/>
              <a:buNone/>
              <a:defRPr sz="1800" b="1" i="1">
                <a:solidFill>
                  <a:schemeClr val="bg1"/>
                </a:solidFill>
              </a:defRPr>
            </a:lvl5pPr>
            <a:lvl6pPr marL="0" indent="0">
              <a:buFont typeface="Arial" panose="020B0604020202020204" pitchFamily="34" charset="0"/>
              <a:buNone/>
              <a:defRPr sz="1800" b="1" i="1">
                <a:solidFill>
                  <a:schemeClr val="bg1"/>
                </a:solidFill>
              </a:defRPr>
            </a:lvl6pPr>
            <a:lvl7pPr marL="0" indent="0">
              <a:buFont typeface="Arial" panose="020B0604020202020204" pitchFamily="34" charset="0"/>
              <a:buNone/>
              <a:defRPr sz="1800" b="1" i="1">
                <a:solidFill>
                  <a:schemeClr val="bg1"/>
                </a:solidFill>
              </a:defRPr>
            </a:lvl7pPr>
            <a:lvl8pPr marL="0" indent="0">
              <a:buFont typeface="Arial" panose="020B0604020202020204" pitchFamily="34" charset="0"/>
              <a:buNone/>
              <a:defRPr sz="1800" b="1" i="1">
                <a:solidFill>
                  <a:schemeClr val="bg1"/>
                </a:solidFill>
              </a:defRPr>
            </a:lvl8pPr>
            <a:lvl9pPr marL="0" indent="0">
              <a:buFont typeface="Arial" panose="020B0604020202020204" pitchFamily="34" charset="0"/>
              <a:buNone/>
              <a:defRPr sz="1800" b="1" i="1"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“Plaats hier een quote van Erasmus die bij je past”</a:t>
            </a:r>
          </a:p>
        </p:txBody>
      </p:sp>
    </p:spTree>
    <p:extLst>
      <p:ext uri="{BB962C8B-B14F-4D97-AF65-F5344CB8AC3E}">
        <p14:creationId xmlns:p14="http://schemas.microsoft.com/office/powerpoint/2010/main" val="164313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4" grpId="0" animBg="1"/>
      <p:bldP spid="14" grpId="1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[w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Titel [wit]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4DC17-639A-41DE-9C1A-38BE863D0F3C}" type="datetime1">
              <a:rPr lang="nl-NL" smtClean="0"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8177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[groen]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Titel [groen]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44DC17-639A-41DE-9C1A-38BE863D0F3C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841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[donker groen]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Titel [donker groen]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44DC17-639A-41DE-9C1A-38BE863D0F3C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619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[wit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- INSTRUCTIES">
            <a:extLst>
              <a:ext uri="{FF2B5EF4-FFF2-40B4-BE49-F238E27FC236}">
                <a16:creationId xmlns:a16="http://schemas.microsoft.com/office/drawing/2014/main" id="{7B967CD0-544F-42F7-B37E-9F2EDFA19810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B569C771-716D-4E75-9E4E-FE39646B3038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54E91B45-8445-41C0-B4F4-CE7866A12DB8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49D08B2B-BF76-4ADF-AF59-2C0CB82A1DA8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CCB24357-12C6-4714-B64F-67880F92AB91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15CE8C97-E12E-4BF2-BC82-9D44B4CDE50B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F3B4A898-ECEE-4CE2-96A0-38519C971BFB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0911617A-1A1C-4AA3-9470-5F89AE74EB7C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DA28E3AE-134C-4B83-AF2D-DCCD32347396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8B52F392-7515-4833-AD80-63F3A1CC494E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BEEC061D-CD2C-4A6C-A098-4DE71971BFA2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6C522BC2-752D-4AC6-A77B-D5B54D8D3018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DE93408A-4931-425D-9E66-EB6C97C84B7B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E8A78682-F240-4E78-B32A-FAE4967B8BBF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DCD394AA-46B2-48DB-9A1D-B8596B915E04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B20497E6-E9F1-4B2A-A4E0-7507B4C720D4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278D6447-4119-4F72-B6D6-91C6C61EA6D7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D2B4672F-5032-4760-A162-E85EC1D5EE3D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59E1FB6B-9FC4-4924-92D3-65CB9B3E7AF7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F7E7A903-BF2C-4C9C-960F-5EC84F3B9C86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034E6083-B8B5-42FA-81C8-51216500338F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F705DB8C-E0DF-497B-AA17-2C60369FB2F9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33" name="ICOON_info">
              <a:extLst>
                <a:ext uri="{FF2B5EF4-FFF2-40B4-BE49-F238E27FC236}">
                  <a16:creationId xmlns:a16="http://schemas.microsoft.com/office/drawing/2014/main" id="{A72EC2CE-8825-4626-841D-5187EAEEC369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81" name="Ovaal 80">
                <a:extLst>
                  <a:ext uri="{FF2B5EF4-FFF2-40B4-BE49-F238E27FC236}">
                    <a16:creationId xmlns:a16="http://schemas.microsoft.com/office/drawing/2014/main" id="{57C4E110-92F2-47A7-8C88-463B2D266AB0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2" name="Graphic 163" descr="Informatie">
                <a:extLst>
                  <a:ext uri="{FF2B5EF4-FFF2-40B4-BE49-F238E27FC236}">
                    <a16:creationId xmlns:a16="http://schemas.microsoft.com/office/drawing/2014/main" id="{223CB911-AEDE-4A5F-A1B8-2DA4B427F347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4" name="VOORBEELD">
              <a:extLst>
                <a:ext uri="{FF2B5EF4-FFF2-40B4-BE49-F238E27FC236}">
                  <a16:creationId xmlns:a16="http://schemas.microsoft.com/office/drawing/2014/main" id="{2A0A9D93-4110-4C1B-9E8D-34074F3B265C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CB079CA6-F978-4E37-8CA1-79BCF561B944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9B8ED071-7B9C-47AB-9DAA-ADAAF5501E5B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3" name="Groep 42">
                <a:extLst>
                  <a:ext uri="{FF2B5EF4-FFF2-40B4-BE49-F238E27FC236}">
                    <a16:creationId xmlns:a16="http://schemas.microsoft.com/office/drawing/2014/main" id="{FC63D21F-F062-4DB2-9DD8-DC912A314E11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4" name="Groep 73">
                  <a:extLst>
                    <a:ext uri="{FF2B5EF4-FFF2-40B4-BE49-F238E27FC236}">
                      <a16:creationId xmlns:a16="http://schemas.microsoft.com/office/drawing/2014/main" id="{1A8A7B96-E367-4415-AF76-D77D87F48A1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63BDA46D-E1AA-4E06-8624-D4B8E123C3B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CEECE04E-20DE-4608-A6FC-8D95E433236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C7794F26-D7B1-49B3-B4C5-AE722AFD6A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B6F83E47-639A-4B9F-BE03-A9A64B84218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2A6F01D2-85E9-4801-8FAD-0BD51F8F960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5" name="Pijl: rechts 74">
                  <a:extLst>
                    <a:ext uri="{FF2B5EF4-FFF2-40B4-BE49-F238E27FC236}">
                      <a16:creationId xmlns:a16="http://schemas.microsoft.com/office/drawing/2014/main" id="{1D922528-8D94-419F-9FFC-E12712BA1DF5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4" name="Groep 43">
                <a:extLst>
                  <a:ext uri="{FF2B5EF4-FFF2-40B4-BE49-F238E27FC236}">
                    <a16:creationId xmlns:a16="http://schemas.microsoft.com/office/drawing/2014/main" id="{7BBC1D5D-D75E-4728-AD7A-B69E1A729614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7" name="Groep 66">
                  <a:extLst>
                    <a:ext uri="{FF2B5EF4-FFF2-40B4-BE49-F238E27FC236}">
                      <a16:creationId xmlns:a16="http://schemas.microsoft.com/office/drawing/2014/main" id="{E17DCEA3-1C8E-4CD3-BDA8-E176B6FFA83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D1ED8FE8-7FC9-499D-9D23-E78C6275252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1525EBC7-F2B5-45D6-9527-AC6A5EA09B5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CA3466B6-4A29-42A5-AB9C-504A62C158D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C2590E67-F10A-4375-BB8C-EE44628C324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DADA61B3-63E1-416B-BFC6-EE36925143A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8" name="Pijl: rechts 67">
                  <a:extLst>
                    <a:ext uri="{FF2B5EF4-FFF2-40B4-BE49-F238E27FC236}">
                      <a16:creationId xmlns:a16="http://schemas.microsoft.com/office/drawing/2014/main" id="{88DC0DC7-C205-4C25-93B1-43126C180B79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5" name="Rechte verbindingslijn 44">
                <a:extLst>
                  <a:ext uri="{FF2B5EF4-FFF2-40B4-BE49-F238E27FC236}">
                    <a16:creationId xmlns:a16="http://schemas.microsoft.com/office/drawing/2014/main" id="{B6BEB1E8-6071-43CE-B2C9-3E91943DC3A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6" name="Rechte verbindingslijn 45">
                <a:extLst>
                  <a:ext uri="{FF2B5EF4-FFF2-40B4-BE49-F238E27FC236}">
                    <a16:creationId xmlns:a16="http://schemas.microsoft.com/office/drawing/2014/main" id="{4F2974E8-A7E5-4FB5-A137-83F2E25DE43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7" name="Rechthoek 46">
                <a:extLst>
                  <a:ext uri="{FF2B5EF4-FFF2-40B4-BE49-F238E27FC236}">
                    <a16:creationId xmlns:a16="http://schemas.microsoft.com/office/drawing/2014/main" id="{5CD92724-DC5F-40E3-AAC8-C17F33749AE8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FA542F71-7BD9-455D-BE9F-8D50FEC6CD35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49" name="Groep 48">
                <a:extLst>
                  <a:ext uri="{FF2B5EF4-FFF2-40B4-BE49-F238E27FC236}">
                    <a16:creationId xmlns:a16="http://schemas.microsoft.com/office/drawing/2014/main" id="{E84DFD97-9981-4A37-9868-AC066B29AD29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59" name="Rechthoek 58">
                  <a:extLst>
                    <a:ext uri="{FF2B5EF4-FFF2-40B4-BE49-F238E27FC236}">
                      <a16:creationId xmlns:a16="http://schemas.microsoft.com/office/drawing/2014/main" id="{BE222AE8-BDC0-425B-A2B2-BD22DA818316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0" name="Groep 59">
                  <a:extLst>
                    <a:ext uri="{FF2B5EF4-FFF2-40B4-BE49-F238E27FC236}">
                      <a16:creationId xmlns:a16="http://schemas.microsoft.com/office/drawing/2014/main" id="{554705E3-C226-49EC-823F-8E876F5D0178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2" name="Rechte verbindingslijn 61">
                    <a:extLst>
                      <a:ext uri="{FF2B5EF4-FFF2-40B4-BE49-F238E27FC236}">
                        <a16:creationId xmlns:a16="http://schemas.microsoft.com/office/drawing/2014/main" id="{C6098847-B718-4548-BA18-1EF853838A5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3" name="Rechte verbindingslijn 62">
                    <a:extLst>
                      <a:ext uri="{FF2B5EF4-FFF2-40B4-BE49-F238E27FC236}">
                        <a16:creationId xmlns:a16="http://schemas.microsoft.com/office/drawing/2014/main" id="{1D564623-7325-4375-BBBB-553BC6D8940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63">
                    <a:extLst>
                      <a:ext uri="{FF2B5EF4-FFF2-40B4-BE49-F238E27FC236}">
                        <a16:creationId xmlns:a16="http://schemas.microsoft.com/office/drawing/2014/main" id="{5D791D37-67EA-4CFE-9CCF-4172669012A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64">
                    <a:extLst>
                      <a:ext uri="{FF2B5EF4-FFF2-40B4-BE49-F238E27FC236}">
                        <a16:creationId xmlns:a16="http://schemas.microsoft.com/office/drawing/2014/main" id="{1773A57B-4264-4DA3-9058-9A7D30512CB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65">
                    <a:extLst>
                      <a:ext uri="{FF2B5EF4-FFF2-40B4-BE49-F238E27FC236}">
                        <a16:creationId xmlns:a16="http://schemas.microsoft.com/office/drawing/2014/main" id="{1C7D342E-F5B1-4A0C-BA11-2C69C7C8A7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1" name="Pijl: rechts 60">
                  <a:extLst>
                    <a:ext uri="{FF2B5EF4-FFF2-40B4-BE49-F238E27FC236}">
                      <a16:creationId xmlns:a16="http://schemas.microsoft.com/office/drawing/2014/main" id="{87641D02-E905-4F67-90AA-44937B42B5A7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0" name="Groep 49">
                <a:extLst>
                  <a:ext uri="{FF2B5EF4-FFF2-40B4-BE49-F238E27FC236}">
                    <a16:creationId xmlns:a16="http://schemas.microsoft.com/office/drawing/2014/main" id="{06042C77-C14B-4E6E-896D-2CF0B70B1EAF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1" name="Rechthoek 50">
                  <a:extLst>
                    <a:ext uri="{FF2B5EF4-FFF2-40B4-BE49-F238E27FC236}">
                      <a16:creationId xmlns:a16="http://schemas.microsoft.com/office/drawing/2014/main" id="{718B9BEB-89E4-49D9-86A9-8A37C1FBA508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2" name="Groep 51">
                  <a:extLst>
                    <a:ext uri="{FF2B5EF4-FFF2-40B4-BE49-F238E27FC236}">
                      <a16:creationId xmlns:a16="http://schemas.microsoft.com/office/drawing/2014/main" id="{065EFB3C-B6F2-40DA-BC88-51A9B710332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4" name="Rechte verbindingslijn 53">
                    <a:extLst>
                      <a:ext uri="{FF2B5EF4-FFF2-40B4-BE49-F238E27FC236}">
                        <a16:creationId xmlns:a16="http://schemas.microsoft.com/office/drawing/2014/main" id="{E06D465B-4CAE-4BF9-AB11-693EF2CBFA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54">
                    <a:extLst>
                      <a:ext uri="{FF2B5EF4-FFF2-40B4-BE49-F238E27FC236}">
                        <a16:creationId xmlns:a16="http://schemas.microsoft.com/office/drawing/2014/main" id="{B7FB8DA6-1387-4554-B7D9-A99A321295F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6" name="Rechte verbindingslijn 55">
                    <a:extLst>
                      <a:ext uri="{FF2B5EF4-FFF2-40B4-BE49-F238E27FC236}">
                        <a16:creationId xmlns:a16="http://schemas.microsoft.com/office/drawing/2014/main" id="{98A1E14E-245C-4131-9F4B-D1D70D5828F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6">
                    <a:extLst>
                      <a:ext uri="{FF2B5EF4-FFF2-40B4-BE49-F238E27FC236}">
                        <a16:creationId xmlns:a16="http://schemas.microsoft.com/office/drawing/2014/main" id="{28D837E3-0ADF-4411-AA80-AF932D2C310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57">
                    <a:extLst>
                      <a:ext uri="{FF2B5EF4-FFF2-40B4-BE49-F238E27FC236}">
                        <a16:creationId xmlns:a16="http://schemas.microsoft.com/office/drawing/2014/main" id="{60673442-6E28-47B9-BC4E-FDA58E22904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3" name="Pijl: rechts 52">
                  <a:extLst>
                    <a:ext uri="{FF2B5EF4-FFF2-40B4-BE49-F238E27FC236}">
                      <a16:creationId xmlns:a16="http://schemas.microsoft.com/office/drawing/2014/main" id="{5D7F4CF4-977E-442B-A167-8284C8A96B04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42E20C1D-DA22-4E0F-B55E-741AFE70FE69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36" name="Inspireren">
                <a:extLst>
                  <a:ext uri="{FF2B5EF4-FFF2-40B4-BE49-F238E27FC236}">
                    <a16:creationId xmlns:a16="http://schemas.microsoft.com/office/drawing/2014/main" id="{5FBA4F59-1A09-4270-9C47-1741AF855247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38" name="Freeform 12">
                  <a:extLst>
                    <a:ext uri="{FF2B5EF4-FFF2-40B4-BE49-F238E27FC236}">
                      <a16:creationId xmlns:a16="http://schemas.microsoft.com/office/drawing/2014/main" id="{67F52047-3AAE-499D-9650-FD62F69EA5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9" name="Freeform 13">
                  <a:extLst>
                    <a:ext uri="{FF2B5EF4-FFF2-40B4-BE49-F238E27FC236}">
                      <a16:creationId xmlns:a16="http://schemas.microsoft.com/office/drawing/2014/main" id="{644B8D5E-4E65-4597-AB39-1EFE559D90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0" name="Freeform 14">
                  <a:extLst>
                    <a:ext uri="{FF2B5EF4-FFF2-40B4-BE49-F238E27FC236}">
                      <a16:creationId xmlns:a16="http://schemas.microsoft.com/office/drawing/2014/main" id="{EE8B07BD-F6BB-4EC0-978F-A046CE38E0A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37" name="Tekstvak 36">
                <a:extLst>
                  <a:ext uri="{FF2B5EF4-FFF2-40B4-BE49-F238E27FC236}">
                    <a16:creationId xmlns:a16="http://schemas.microsoft.com/office/drawing/2014/main" id="{40579348-F8D6-484E-9D78-B158A62D12EB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[wit]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/>
        <p:txBody>
          <a:bodyPr/>
          <a:lstStyle/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10" name="tekst">
            <a:extLst>
              <a:ext uri="{FF2B5EF4-FFF2-40B4-BE49-F238E27FC236}">
                <a16:creationId xmlns:a16="http://schemas.microsoft.com/office/drawing/2014/main" id="{1666EADC-9024-4FF6-9D2D-3372EA71A6E1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47689" y="1963738"/>
            <a:ext cx="11101386" cy="4344987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4444DC17-639A-41DE-9C1A-38BE863D0F3C}" type="datetime1">
              <a:rPr lang="nl-NL" smtClean="0"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270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[groen]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- INSTRUCTIES">
            <a:extLst>
              <a:ext uri="{FF2B5EF4-FFF2-40B4-BE49-F238E27FC236}">
                <a16:creationId xmlns:a16="http://schemas.microsoft.com/office/drawing/2014/main" id="{2C4145AB-C68B-4DA9-9AB4-72BE6E6C157E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38D287E4-716B-4F5C-8545-06DAE0E0383C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2AAA9895-2317-4B37-B980-3C4D91CB1FCB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188E3510-79C5-4401-BD2F-919384D29A64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382E675A-EC2E-407A-84ED-B1AE29119AA1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E5722446-BB3E-45D5-8E8F-312501C6743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2A07BF1D-A006-42A4-9244-31BEAD5356C7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F1D2B743-E950-4AB2-93F9-0BC02B5E7959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15196F0F-CCBA-4506-A958-BFEABD70DB0D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307C1B8C-F18C-436B-B5D6-66D5474F470B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620987F2-81A5-4F0A-94B5-CC5585C45AAF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C1A47905-D5C0-4E7D-B12C-E17D5E4BB081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E20D6185-9310-4161-8522-AAC1FDDD34D0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6C58D7D0-F64B-4043-8385-F257CDF0D060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A02561C9-FBE4-4D42-B875-24481B5F68AE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7E06D10A-AF25-429D-8091-4DCB124441E2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DD97A39B-8FA3-4B18-A8E2-921102724E40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278FF15D-542A-4876-9C83-29C5624AD7F9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4D75DB3C-9AF2-4B00-8E54-5706971355F2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6CA64225-4EDA-4EE9-A2E1-9E76C539A78A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93A463E4-AA13-4740-9180-24E642D3FD11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2BEACD8B-F1D2-4E43-A718-4046D801F19D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33" name="ICOON_info">
              <a:extLst>
                <a:ext uri="{FF2B5EF4-FFF2-40B4-BE49-F238E27FC236}">
                  <a16:creationId xmlns:a16="http://schemas.microsoft.com/office/drawing/2014/main" id="{739B8263-4A70-4DA4-B159-E8848858AC8D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81" name="Ovaal 80">
                <a:extLst>
                  <a:ext uri="{FF2B5EF4-FFF2-40B4-BE49-F238E27FC236}">
                    <a16:creationId xmlns:a16="http://schemas.microsoft.com/office/drawing/2014/main" id="{AA4A1C09-C31B-40F1-99E0-B23919DAFDED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2" name="Graphic 163" descr="Informatie">
                <a:extLst>
                  <a:ext uri="{FF2B5EF4-FFF2-40B4-BE49-F238E27FC236}">
                    <a16:creationId xmlns:a16="http://schemas.microsoft.com/office/drawing/2014/main" id="{194B44FD-E780-47AF-BBC7-86EF15FFA9C3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4" name="VOORBEELD">
              <a:extLst>
                <a:ext uri="{FF2B5EF4-FFF2-40B4-BE49-F238E27FC236}">
                  <a16:creationId xmlns:a16="http://schemas.microsoft.com/office/drawing/2014/main" id="{C2D9A0F1-87ED-4FB4-B62A-86B9CB38DBF1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F76A3736-47AB-4074-A195-8CA47797194C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F37BDEF5-65B6-444F-8022-D9C647B01BA7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3" name="Groep 42">
                <a:extLst>
                  <a:ext uri="{FF2B5EF4-FFF2-40B4-BE49-F238E27FC236}">
                    <a16:creationId xmlns:a16="http://schemas.microsoft.com/office/drawing/2014/main" id="{938FFB5C-A170-4B54-BB9E-DD038AE283C3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4" name="Groep 73">
                  <a:extLst>
                    <a:ext uri="{FF2B5EF4-FFF2-40B4-BE49-F238E27FC236}">
                      <a16:creationId xmlns:a16="http://schemas.microsoft.com/office/drawing/2014/main" id="{A79CFEBC-C313-444A-8EC7-73C4EC0B014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9E1263CE-2F62-4F50-A63E-AC25938A9F1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7DC3B8B5-45C8-4198-A49F-FE0ADD48069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BFF66457-4223-49F0-9EE6-12803E6C091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401084BB-88EF-43AD-A763-78DB8181CF8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C1CD9FF8-EBA4-40E2-B45F-61C157203B6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5" name="Pijl: rechts 74">
                  <a:extLst>
                    <a:ext uri="{FF2B5EF4-FFF2-40B4-BE49-F238E27FC236}">
                      <a16:creationId xmlns:a16="http://schemas.microsoft.com/office/drawing/2014/main" id="{EC69D1E2-3517-4FB9-B32A-0052EBAAC01A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4" name="Groep 43">
                <a:extLst>
                  <a:ext uri="{FF2B5EF4-FFF2-40B4-BE49-F238E27FC236}">
                    <a16:creationId xmlns:a16="http://schemas.microsoft.com/office/drawing/2014/main" id="{C67CDD5F-B761-46B1-A9C4-1A94FFD7BA2A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7" name="Groep 66">
                  <a:extLst>
                    <a:ext uri="{FF2B5EF4-FFF2-40B4-BE49-F238E27FC236}">
                      <a16:creationId xmlns:a16="http://schemas.microsoft.com/office/drawing/2014/main" id="{78B6C259-0AE7-4202-9807-BD834E7EB3D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A21E12EC-DB2B-408C-AB30-5708D997AA2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07CF87D5-13EB-44A4-94C3-D7A2C0E2E89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2FBF5CFF-5EF5-45B0-9F0C-AD274268440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B5A69E24-9ACB-49DE-8046-2ABF1ECE1F7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567C9DAE-B56B-4E92-B9A8-C8F5178A762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8" name="Pijl: rechts 67">
                  <a:extLst>
                    <a:ext uri="{FF2B5EF4-FFF2-40B4-BE49-F238E27FC236}">
                      <a16:creationId xmlns:a16="http://schemas.microsoft.com/office/drawing/2014/main" id="{00F1D9D0-92BD-4130-B649-34316C5B09D6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5" name="Rechte verbindingslijn 44">
                <a:extLst>
                  <a:ext uri="{FF2B5EF4-FFF2-40B4-BE49-F238E27FC236}">
                    <a16:creationId xmlns:a16="http://schemas.microsoft.com/office/drawing/2014/main" id="{B7F0E6F9-ED5D-4E36-861E-9698E6E89089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6" name="Rechte verbindingslijn 45">
                <a:extLst>
                  <a:ext uri="{FF2B5EF4-FFF2-40B4-BE49-F238E27FC236}">
                    <a16:creationId xmlns:a16="http://schemas.microsoft.com/office/drawing/2014/main" id="{95DF9D3D-3D2A-4B5B-AB0D-AF4B4482D19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7" name="Rechthoek 46">
                <a:extLst>
                  <a:ext uri="{FF2B5EF4-FFF2-40B4-BE49-F238E27FC236}">
                    <a16:creationId xmlns:a16="http://schemas.microsoft.com/office/drawing/2014/main" id="{B980B410-FED0-41E8-9F17-E1DD748F2E8A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0523DBAC-8EB0-4001-9BC1-FB53E87D9115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49" name="Groep 48">
                <a:extLst>
                  <a:ext uri="{FF2B5EF4-FFF2-40B4-BE49-F238E27FC236}">
                    <a16:creationId xmlns:a16="http://schemas.microsoft.com/office/drawing/2014/main" id="{0C750190-B966-4F79-8CC1-CD8DE15E9994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59" name="Rechthoek 58">
                  <a:extLst>
                    <a:ext uri="{FF2B5EF4-FFF2-40B4-BE49-F238E27FC236}">
                      <a16:creationId xmlns:a16="http://schemas.microsoft.com/office/drawing/2014/main" id="{1F6750EC-12C3-453C-B2C6-803F4850DE71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0" name="Groep 59">
                  <a:extLst>
                    <a:ext uri="{FF2B5EF4-FFF2-40B4-BE49-F238E27FC236}">
                      <a16:creationId xmlns:a16="http://schemas.microsoft.com/office/drawing/2014/main" id="{5EA7FA4C-6F0B-4BC7-919B-C651D05F4D0C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2" name="Rechte verbindingslijn 61">
                    <a:extLst>
                      <a:ext uri="{FF2B5EF4-FFF2-40B4-BE49-F238E27FC236}">
                        <a16:creationId xmlns:a16="http://schemas.microsoft.com/office/drawing/2014/main" id="{C16E8A62-80C6-4D8A-914D-D164E460591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3" name="Rechte verbindingslijn 62">
                    <a:extLst>
                      <a:ext uri="{FF2B5EF4-FFF2-40B4-BE49-F238E27FC236}">
                        <a16:creationId xmlns:a16="http://schemas.microsoft.com/office/drawing/2014/main" id="{5CE78915-B1E4-434F-BAAA-8B885BA4A27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63">
                    <a:extLst>
                      <a:ext uri="{FF2B5EF4-FFF2-40B4-BE49-F238E27FC236}">
                        <a16:creationId xmlns:a16="http://schemas.microsoft.com/office/drawing/2014/main" id="{AD9D208A-E4B1-4A90-95D6-7487778576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64">
                    <a:extLst>
                      <a:ext uri="{FF2B5EF4-FFF2-40B4-BE49-F238E27FC236}">
                        <a16:creationId xmlns:a16="http://schemas.microsoft.com/office/drawing/2014/main" id="{86F3F340-7FB8-4455-8E82-BEA786DD98A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65">
                    <a:extLst>
                      <a:ext uri="{FF2B5EF4-FFF2-40B4-BE49-F238E27FC236}">
                        <a16:creationId xmlns:a16="http://schemas.microsoft.com/office/drawing/2014/main" id="{675C3A82-4042-4752-B816-14E8684A6CD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1" name="Pijl: rechts 60">
                  <a:extLst>
                    <a:ext uri="{FF2B5EF4-FFF2-40B4-BE49-F238E27FC236}">
                      <a16:creationId xmlns:a16="http://schemas.microsoft.com/office/drawing/2014/main" id="{B7681BC0-4AFB-4629-A414-610803175184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0" name="Groep 49">
                <a:extLst>
                  <a:ext uri="{FF2B5EF4-FFF2-40B4-BE49-F238E27FC236}">
                    <a16:creationId xmlns:a16="http://schemas.microsoft.com/office/drawing/2014/main" id="{F365C0FD-C8C6-4F5A-B111-450572AC209E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1" name="Rechthoek 50">
                  <a:extLst>
                    <a:ext uri="{FF2B5EF4-FFF2-40B4-BE49-F238E27FC236}">
                      <a16:creationId xmlns:a16="http://schemas.microsoft.com/office/drawing/2014/main" id="{9C0EC8F6-C7BC-4A8E-B8D9-211CEF4FD775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2" name="Groep 51">
                  <a:extLst>
                    <a:ext uri="{FF2B5EF4-FFF2-40B4-BE49-F238E27FC236}">
                      <a16:creationId xmlns:a16="http://schemas.microsoft.com/office/drawing/2014/main" id="{A8BD8E96-32FB-453E-9F67-EBD7B3AC041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4" name="Rechte verbindingslijn 53">
                    <a:extLst>
                      <a:ext uri="{FF2B5EF4-FFF2-40B4-BE49-F238E27FC236}">
                        <a16:creationId xmlns:a16="http://schemas.microsoft.com/office/drawing/2014/main" id="{7A750310-4731-4D8C-B587-05375BC752C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54">
                    <a:extLst>
                      <a:ext uri="{FF2B5EF4-FFF2-40B4-BE49-F238E27FC236}">
                        <a16:creationId xmlns:a16="http://schemas.microsoft.com/office/drawing/2014/main" id="{64CC141B-3534-49A2-BD0F-E2271840E4F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6" name="Rechte verbindingslijn 55">
                    <a:extLst>
                      <a:ext uri="{FF2B5EF4-FFF2-40B4-BE49-F238E27FC236}">
                        <a16:creationId xmlns:a16="http://schemas.microsoft.com/office/drawing/2014/main" id="{5E31D3BA-8BDC-4E52-A488-34AB263CEA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6">
                    <a:extLst>
                      <a:ext uri="{FF2B5EF4-FFF2-40B4-BE49-F238E27FC236}">
                        <a16:creationId xmlns:a16="http://schemas.microsoft.com/office/drawing/2014/main" id="{08742252-BE4F-4F20-BB47-B5D205320F8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57">
                    <a:extLst>
                      <a:ext uri="{FF2B5EF4-FFF2-40B4-BE49-F238E27FC236}">
                        <a16:creationId xmlns:a16="http://schemas.microsoft.com/office/drawing/2014/main" id="{04A8DB8D-4B66-4C3C-83D3-B27580A6F09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3" name="Pijl: rechts 52">
                  <a:extLst>
                    <a:ext uri="{FF2B5EF4-FFF2-40B4-BE49-F238E27FC236}">
                      <a16:creationId xmlns:a16="http://schemas.microsoft.com/office/drawing/2014/main" id="{14FE28AB-A886-48FC-9226-D30BD93A2142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D0751198-EA9C-49D0-8E5E-3CF28F85287B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36" name="Inspireren">
                <a:extLst>
                  <a:ext uri="{FF2B5EF4-FFF2-40B4-BE49-F238E27FC236}">
                    <a16:creationId xmlns:a16="http://schemas.microsoft.com/office/drawing/2014/main" id="{C2C18EC4-08B0-4464-93D8-70BDB1CEE858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38" name="Freeform 12">
                  <a:extLst>
                    <a:ext uri="{FF2B5EF4-FFF2-40B4-BE49-F238E27FC236}">
                      <a16:creationId xmlns:a16="http://schemas.microsoft.com/office/drawing/2014/main" id="{2D80E94F-518C-474A-A42C-14C0B237E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9" name="Freeform 13">
                  <a:extLst>
                    <a:ext uri="{FF2B5EF4-FFF2-40B4-BE49-F238E27FC236}">
                      <a16:creationId xmlns:a16="http://schemas.microsoft.com/office/drawing/2014/main" id="{B9105706-1EE4-46D1-B124-5C32A4AE23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0" name="Freeform 14">
                  <a:extLst>
                    <a:ext uri="{FF2B5EF4-FFF2-40B4-BE49-F238E27FC236}">
                      <a16:creationId xmlns:a16="http://schemas.microsoft.com/office/drawing/2014/main" id="{4D8DF5B1-6C0C-4ECF-A181-E0A70D58F2D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37" name="Tekstvak 36">
                <a:extLst>
                  <a:ext uri="{FF2B5EF4-FFF2-40B4-BE49-F238E27FC236}">
                    <a16:creationId xmlns:a16="http://schemas.microsoft.com/office/drawing/2014/main" id="{6CC4F002-3E46-4EC4-8220-BBB9A6E70C47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[groen]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10" name="tekst">
            <a:extLst>
              <a:ext uri="{FF2B5EF4-FFF2-40B4-BE49-F238E27FC236}">
                <a16:creationId xmlns:a16="http://schemas.microsoft.com/office/drawing/2014/main" id="{1666EADC-9024-4FF6-9D2D-3372EA71A6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9" y="1963738"/>
            <a:ext cx="11101386" cy="4344987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44DC17-639A-41DE-9C1A-38BE863D0F3C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13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[donker groen]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- INSTRUCTIES">
            <a:extLst>
              <a:ext uri="{FF2B5EF4-FFF2-40B4-BE49-F238E27FC236}">
                <a16:creationId xmlns:a16="http://schemas.microsoft.com/office/drawing/2014/main" id="{59F298C5-1B8B-4D0E-B0B7-0B20240DDE7A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A4A33F4E-A9CB-493C-94DD-3C0ABF29BF36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B0BAF353-19A8-477B-AABE-1ABA5B62E200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FADF52A-B400-49BC-8CF8-C1F17CB4F462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9716852D-F40F-4AAC-9254-0F7E6852925D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C4CDC373-55BD-4E24-9BD3-BE84E3B7DE52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21CE638D-339D-474B-A8E5-5E94A1685DCC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2E6418EF-A9A1-49F1-A3A9-12FF429B6F03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2E0081ED-A64A-4E22-9615-D489DB13EE8D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26175CED-7A4A-4A9F-8CFF-2D987DF0A43D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7A8D6CA5-F69A-49BA-A1E8-DC1FE1E859A4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62277D0B-463B-4C83-AFE5-DE83842D3EC0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F1FD9EA7-AE21-4776-9E46-CB84BC82D4AE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BF114144-5B73-4061-A5E5-49E90FE6DF70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4201FF50-1B85-42A2-9EDB-3989C9BC8174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26CE5409-1393-4BF7-B5DA-207A7577E7F0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0CA95CD5-1B0B-476B-8D7B-A3AE7EB67CC0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79076BB6-948B-4CE4-A7F4-E3575D243731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3430F9B2-4866-4516-AFE0-021B72E0844C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FE046934-FFFA-4DD8-BEA2-BA429DB89B2B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A401CA29-C703-4140-B915-4AB6DE0CE532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9B7850F2-8CDC-49C0-9511-8FB928EECE84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33" name="ICOON_info">
              <a:extLst>
                <a:ext uri="{FF2B5EF4-FFF2-40B4-BE49-F238E27FC236}">
                  <a16:creationId xmlns:a16="http://schemas.microsoft.com/office/drawing/2014/main" id="{1BD53164-7A93-4D9D-9684-51C8FAB0CFAD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81" name="Ovaal 80">
                <a:extLst>
                  <a:ext uri="{FF2B5EF4-FFF2-40B4-BE49-F238E27FC236}">
                    <a16:creationId xmlns:a16="http://schemas.microsoft.com/office/drawing/2014/main" id="{57A6865A-078D-4A74-8867-F4592C669CCB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2" name="Graphic 163" descr="Informatie">
                <a:extLst>
                  <a:ext uri="{FF2B5EF4-FFF2-40B4-BE49-F238E27FC236}">
                    <a16:creationId xmlns:a16="http://schemas.microsoft.com/office/drawing/2014/main" id="{923E7B42-FD34-47C8-BA5B-8601FD14D4F9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4" name="VOORBEELD">
              <a:extLst>
                <a:ext uri="{FF2B5EF4-FFF2-40B4-BE49-F238E27FC236}">
                  <a16:creationId xmlns:a16="http://schemas.microsoft.com/office/drawing/2014/main" id="{9695A7C1-3400-4D41-9966-3F87EB719656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9713DB6B-67EA-4B13-9758-F06924AF9772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5768FDDE-B64E-42CD-86DE-E297128EF2AB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3" name="Groep 42">
                <a:extLst>
                  <a:ext uri="{FF2B5EF4-FFF2-40B4-BE49-F238E27FC236}">
                    <a16:creationId xmlns:a16="http://schemas.microsoft.com/office/drawing/2014/main" id="{979D853F-72E7-41E8-B50F-DACB10B2BB38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4" name="Groep 73">
                  <a:extLst>
                    <a:ext uri="{FF2B5EF4-FFF2-40B4-BE49-F238E27FC236}">
                      <a16:creationId xmlns:a16="http://schemas.microsoft.com/office/drawing/2014/main" id="{B8E937E3-0536-4735-B70D-C2349B16591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D8C5280C-DFB9-4BBF-832B-A1853C76C84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86D1ECF7-65A9-4CA2-9BEE-1AF44EDB0D8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FCA66897-33B2-498E-A8BC-7955DC6D314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D2A5B9C5-6B68-4487-9E0B-1606CF8DCDF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15C79B62-47F3-44A5-B9BB-7DB91EF3930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5" name="Pijl: rechts 74">
                  <a:extLst>
                    <a:ext uri="{FF2B5EF4-FFF2-40B4-BE49-F238E27FC236}">
                      <a16:creationId xmlns:a16="http://schemas.microsoft.com/office/drawing/2014/main" id="{EC7DC958-3379-4965-B12B-358536F2C5AB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4" name="Groep 43">
                <a:extLst>
                  <a:ext uri="{FF2B5EF4-FFF2-40B4-BE49-F238E27FC236}">
                    <a16:creationId xmlns:a16="http://schemas.microsoft.com/office/drawing/2014/main" id="{750CB2D7-6830-4FDE-9D38-C8C7053E3F72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7" name="Groep 66">
                  <a:extLst>
                    <a:ext uri="{FF2B5EF4-FFF2-40B4-BE49-F238E27FC236}">
                      <a16:creationId xmlns:a16="http://schemas.microsoft.com/office/drawing/2014/main" id="{3DCFE30A-082B-443B-AB81-C78EBDFAD0D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4DB07196-9933-4B32-BF5E-2416F4738AE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A3576F07-AE86-4B18-B919-D20365BC073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7942CE50-7BA8-41EE-ABDD-8117093147C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86409610-4FF9-4150-B211-7160EBAB397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F16DDC05-6CA4-4871-BE01-12E2019C726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8" name="Pijl: rechts 67">
                  <a:extLst>
                    <a:ext uri="{FF2B5EF4-FFF2-40B4-BE49-F238E27FC236}">
                      <a16:creationId xmlns:a16="http://schemas.microsoft.com/office/drawing/2014/main" id="{E9B3BBD2-80F3-426A-BC14-72A9E0EAF64A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5" name="Rechte verbindingslijn 44">
                <a:extLst>
                  <a:ext uri="{FF2B5EF4-FFF2-40B4-BE49-F238E27FC236}">
                    <a16:creationId xmlns:a16="http://schemas.microsoft.com/office/drawing/2014/main" id="{3C0534D9-123B-4298-82F0-B9B39931DCD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2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6" name="Rechte verbindingslijn 45">
                <a:extLst>
                  <a:ext uri="{FF2B5EF4-FFF2-40B4-BE49-F238E27FC236}">
                    <a16:creationId xmlns:a16="http://schemas.microsoft.com/office/drawing/2014/main" id="{047F6347-9FA6-4CA3-9546-3421D40ABFA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2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7" name="Rechthoek 46">
                <a:extLst>
                  <a:ext uri="{FF2B5EF4-FFF2-40B4-BE49-F238E27FC236}">
                    <a16:creationId xmlns:a16="http://schemas.microsoft.com/office/drawing/2014/main" id="{F4DCF116-AA6A-4CFA-8BF1-A8FDDE14174F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716BDFE4-BD02-4C59-B07A-FA3E43768671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49" name="Groep 48">
                <a:extLst>
                  <a:ext uri="{FF2B5EF4-FFF2-40B4-BE49-F238E27FC236}">
                    <a16:creationId xmlns:a16="http://schemas.microsoft.com/office/drawing/2014/main" id="{BE5D1E6D-F40B-4B5D-BC29-EA269A229171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59" name="Rechthoek 58">
                  <a:extLst>
                    <a:ext uri="{FF2B5EF4-FFF2-40B4-BE49-F238E27FC236}">
                      <a16:creationId xmlns:a16="http://schemas.microsoft.com/office/drawing/2014/main" id="{2483CB31-FB01-4A21-BF6A-7C65F6BD1693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0" name="Groep 59">
                  <a:extLst>
                    <a:ext uri="{FF2B5EF4-FFF2-40B4-BE49-F238E27FC236}">
                      <a16:creationId xmlns:a16="http://schemas.microsoft.com/office/drawing/2014/main" id="{ADC4F898-F0AD-484C-8893-816C9010124B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2" name="Rechte verbindingslijn 61">
                    <a:extLst>
                      <a:ext uri="{FF2B5EF4-FFF2-40B4-BE49-F238E27FC236}">
                        <a16:creationId xmlns:a16="http://schemas.microsoft.com/office/drawing/2014/main" id="{04C0A6B5-45AB-4870-B7F9-D02F34165FC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3" name="Rechte verbindingslijn 62">
                    <a:extLst>
                      <a:ext uri="{FF2B5EF4-FFF2-40B4-BE49-F238E27FC236}">
                        <a16:creationId xmlns:a16="http://schemas.microsoft.com/office/drawing/2014/main" id="{A18A9B84-9B7B-4A08-BBFE-BB6294C891D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63">
                    <a:extLst>
                      <a:ext uri="{FF2B5EF4-FFF2-40B4-BE49-F238E27FC236}">
                        <a16:creationId xmlns:a16="http://schemas.microsoft.com/office/drawing/2014/main" id="{5051AB24-4E66-400C-9FA2-EC62FB3FA01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64">
                    <a:extLst>
                      <a:ext uri="{FF2B5EF4-FFF2-40B4-BE49-F238E27FC236}">
                        <a16:creationId xmlns:a16="http://schemas.microsoft.com/office/drawing/2014/main" id="{9125F9A5-ACE9-4C9A-ADB0-B40E7462B85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65">
                    <a:extLst>
                      <a:ext uri="{FF2B5EF4-FFF2-40B4-BE49-F238E27FC236}">
                        <a16:creationId xmlns:a16="http://schemas.microsoft.com/office/drawing/2014/main" id="{F3237ACB-CAFC-4410-901D-299E570F89B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1" name="Pijl: rechts 60">
                  <a:extLst>
                    <a:ext uri="{FF2B5EF4-FFF2-40B4-BE49-F238E27FC236}">
                      <a16:creationId xmlns:a16="http://schemas.microsoft.com/office/drawing/2014/main" id="{3BBBEEAC-DBAC-4FCA-AECD-AEC0325E3CDE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0" name="Groep 49">
                <a:extLst>
                  <a:ext uri="{FF2B5EF4-FFF2-40B4-BE49-F238E27FC236}">
                    <a16:creationId xmlns:a16="http://schemas.microsoft.com/office/drawing/2014/main" id="{6BE221B8-7B36-4706-B4F1-B17250464A90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1" name="Rechthoek 50">
                  <a:extLst>
                    <a:ext uri="{FF2B5EF4-FFF2-40B4-BE49-F238E27FC236}">
                      <a16:creationId xmlns:a16="http://schemas.microsoft.com/office/drawing/2014/main" id="{0FC5063B-F178-457D-8D61-04AC9ECA220C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2" name="Groep 51">
                  <a:extLst>
                    <a:ext uri="{FF2B5EF4-FFF2-40B4-BE49-F238E27FC236}">
                      <a16:creationId xmlns:a16="http://schemas.microsoft.com/office/drawing/2014/main" id="{829EBA37-8026-4E0F-AD98-B7449F3BD7D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4" name="Rechte verbindingslijn 53">
                    <a:extLst>
                      <a:ext uri="{FF2B5EF4-FFF2-40B4-BE49-F238E27FC236}">
                        <a16:creationId xmlns:a16="http://schemas.microsoft.com/office/drawing/2014/main" id="{9DC1FF12-8C6E-4129-981C-47F4E42D07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54">
                    <a:extLst>
                      <a:ext uri="{FF2B5EF4-FFF2-40B4-BE49-F238E27FC236}">
                        <a16:creationId xmlns:a16="http://schemas.microsoft.com/office/drawing/2014/main" id="{EB77BB6D-BCC7-4772-BCA4-21AEE610F9C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6" name="Rechte verbindingslijn 55">
                    <a:extLst>
                      <a:ext uri="{FF2B5EF4-FFF2-40B4-BE49-F238E27FC236}">
                        <a16:creationId xmlns:a16="http://schemas.microsoft.com/office/drawing/2014/main" id="{0EF0A520-C793-49F6-8763-3019E2F86C4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6">
                    <a:extLst>
                      <a:ext uri="{FF2B5EF4-FFF2-40B4-BE49-F238E27FC236}">
                        <a16:creationId xmlns:a16="http://schemas.microsoft.com/office/drawing/2014/main" id="{AFE5B98E-5E7E-41CE-9C83-AF3E440D326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57">
                    <a:extLst>
                      <a:ext uri="{FF2B5EF4-FFF2-40B4-BE49-F238E27FC236}">
                        <a16:creationId xmlns:a16="http://schemas.microsoft.com/office/drawing/2014/main" id="{392CD823-4FC7-454E-9F18-8827FAC433D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3" name="Pijl: rechts 52">
                  <a:extLst>
                    <a:ext uri="{FF2B5EF4-FFF2-40B4-BE49-F238E27FC236}">
                      <a16:creationId xmlns:a16="http://schemas.microsoft.com/office/drawing/2014/main" id="{B50C01AA-7621-4E5E-AE18-CA25EE80E845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FC1683DF-A1B4-4796-92A9-720128C2D51F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36" name="Inspireren">
                <a:extLst>
                  <a:ext uri="{FF2B5EF4-FFF2-40B4-BE49-F238E27FC236}">
                    <a16:creationId xmlns:a16="http://schemas.microsoft.com/office/drawing/2014/main" id="{32002FAE-BEB6-464E-B8FF-37CB344CF8E7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38" name="Freeform 12">
                  <a:extLst>
                    <a:ext uri="{FF2B5EF4-FFF2-40B4-BE49-F238E27FC236}">
                      <a16:creationId xmlns:a16="http://schemas.microsoft.com/office/drawing/2014/main" id="{674373A6-7561-41E8-83C5-4CF50861A7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9" name="Freeform 13">
                  <a:extLst>
                    <a:ext uri="{FF2B5EF4-FFF2-40B4-BE49-F238E27FC236}">
                      <a16:creationId xmlns:a16="http://schemas.microsoft.com/office/drawing/2014/main" id="{5BB232DC-86CF-421C-AB9B-FF0147FA31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0" name="Freeform 14">
                  <a:extLst>
                    <a:ext uri="{FF2B5EF4-FFF2-40B4-BE49-F238E27FC236}">
                      <a16:creationId xmlns:a16="http://schemas.microsoft.com/office/drawing/2014/main" id="{10F406B3-CF28-475A-B4B5-DF9B798318F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37" name="Tekstvak 36">
                <a:extLst>
                  <a:ext uri="{FF2B5EF4-FFF2-40B4-BE49-F238E27FC236}">
                    <a16:creationId xmlns:a16="http://schemas.microsoft.com/office/drawing/2014/main" id="{DB708FB0-9806-4BB8-8B2B-7E1AA726FF88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[donker groen]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10" name="tekst">
            <a:extLst>
              <a:ext uri="{FF2B5EF4-FFF2-40B4-BE49-F238E27FC236}">
                <a16:creationId xmlns:a16="http://schemas.microsoft.com/office/drawing/2014/main" id="{1666EADC-9024-4FF6-9D2D-3372EA71A6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9" y="1963738"/>
            <a:ext cx="11101386" cy="4344987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44DC17-639A-41DE-9C1A-38BE863D0F3C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834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Beeld S -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- INSTRUCTIES">
            <a:extLst>
              <a:ext uri="{FF2B5EF4-FFF2-40B4-BE49-F238E27FC236}">
                <a16:creationId xmlns:a16="http://schemas.microsoft.com/office/drawing/2014/main" id="{C9172FE5-A887-45E1-BCA2-E89113CD4A2C}"/>
              </a:ext>
            </a:extLst>
          </p:cNvPr>
          <p:cNvGrpSpPr/>
          <p:nvPr userDrawn="1"/>
        </p:nvGrpSpPr>
        <p:grpSpPr>
          <a:xfrm>
            <a:off x="12377595" y="-1"/>
            <a:ext cx="3693386" cy="6688475"/>
            <a:chOff x="-3786165" y="-1"/>
            <a:chExt cx="3693386" cy="6688475"/>
          </a:xfrm>
        </p:grpSpPr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FA6C3361-DAD4-4C99-A8DF-C7F8FC903F97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60348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9ED013B7-585F-4DDB-81CB-835755D7D411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C84FC922-4F0D-48B1-B98B-9A04D562458C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2C8783DD-9C83-46D1-9ACE-0C62FA7B6659}"/>
                </a:ext>
              </a:extLst>
            </p:cNvPr>
            <p:cNvSpPr/>
            <p:nvPr userDrawn="1"/>
          </p:nvSpPr>
          <p:spPr>
            <a:xfrm>
              <a:off x="-3603587" y="26339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DE03DD9B-4A60-4EA5-8326-4128C3E4CB3A}"/>
                </a:ext>
              </a:extLst>
            </p:cNvPr>
            <p:cNvSpPr/>
            <p:nvPr userDrawn="1"/>
          </p:nvSpPr>
          <p:spPr>
            <a:xfrm>
              <a:off x="-3319416" y="2633936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92" name="Ovaal 91">
              <a:extLst>
                <a:ext uri="{FF2B5EF4-FFF2-40B4-BE49-F238E27FC236}">
                  <a16:creationId xmlns:a16="http://schemas.microsoft.com/office/drawing/2014/main" id="{7566DFF6-F7BF-48D5-9810-A4E2990B3197}"/>
                </a:ext>
              </a:extLst>
            </p:cNvPr>
            <p:cNvSpPr/>
            <p:nvPr userDrawn="1"/>
          </p:nvSpPr>
          <p:spPr>
            <a:xfrm>
              <a:off x="-3603587" y="422636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C959DA77-0FA0-4A66-8C13-8E28B34384DB}"/>
                </a:ext>
              </a:extLst>
            </p:cNvPr>
            <p:cNvSpPr/>
            <p:nvPr userDrawn="1"/>
          </p:nvSpPr>
          <p:spPr>
            <a:xfrm>
              <a:off x="-3319416" y="4226366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94" name="Rechthoek 93">
              <a:extLst>
                <a:ext uri="{FF2B5EF4-FFF2-40B4-BE49-F238E27FC236}">
                  <a16:creationId xmlns:a16="http://schemas.microsoft.com/office/drawing/2014/main" id="{98341AD1-1250-4C35-A37C-E01B9E0F8CB1}"/>
                </a:ext>
              </a:extLst>
            </p:cNvPr>
            <p:cNvSpPr/>
            <p:nvPr userDrawn="1"/>
          </p:nvSpPr>
          <p:spPr>
            <a:xfrm>
              <a:off x="-3316836" y="320026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5" name="Groep 94">
              <a:extLst>
                <a:ext uri="{FF2B5EF4-FFF2-40B4-BE49-F238E27FC236}">
                  <a16:creationId xmlns:a16="http://schemas.microsoft.com/office/drawing/2014/main" id="{6316AB4D-36B4-410A-BE0C-4A3E2D9DF31E}"/>
                </a:ext>
              </a:extLst>
            </p:cNvPr>
            <p:cNvGrpSpPr/>
            <p:nvPr userDrawn="1"/>
          </p:nvGrpSpPr>
          <p:grpSpPr>
            <a:xfrm>
              <a:off x="-2485819" y="3479783"/>
              <a:ext cx="1222990" cy="563933"/>
              <a:chOff x="-2485819" y="3399207"/>
              <a:chExt cx="1222990" cy="563933"/>
            </a:xfrm>
          </p:grpSpPr>
          <p:sp>
            <p:nvSpPr>
              <p:cNvPr id="134" name="Rechthoek 133">
                <a:extLst>
                  <a:ext uri="{FF2B5EF4-FFF2-40B4-BE49-F238E27FC236}">
                    <a16:creationId xmlns:a16="http://schemas.microsoft.com/office/drawing/2014/main" id="{90B808A0-A3FF-4080-8170-A1E31F64FE20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5" name="Rechthoek 134">
                <a:extLst>
                  <a:ext uri="{FF2B5EF4-FFF2-40B4-BE49-F238E27FC236}">
                    <a16:creationId xmlns:a16="http://schemas.microsoft.com/office/drawing/2014/main" id="{D884DC45-224B-4C2E-B506-6181A22F49BB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36" name="Groep 135">
                <a:extLst>
                  <a:ext uri="{FF2B5EF4-FFF2-40B4-BE49-F238E27FC236}">
                    <a16:creationId xmlns:a16="http://schemas.microsoft.com/office/drawing/2014/main" id="{ED11A6B6-A14B-447E-8B4B-AF1204977A0B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149" name="Rechthoek: afgeronde hoeken 148">
                  <a:extLst>
                    <a:ext uri="{FF2B5EF4-FFF2-40B4-BE49-F238E27FC236}">
                      <a16:creationId xmlns:a16="http://schemas.microsoft.com/office/drawing/2014/main" id="{781320F9-4C53-44E9-ABDC-8AB6C2D0D095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AE403212-18BB-43C6-9D7D-E00F52ECD692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1" name="Rechthoek 150">
                  <a:extLst>
                    <a:ext uri="{FF2B5EF4-FFF2-40B4-BE49-F238E27FC236}">
                      <a16:creationId xmlns:a16="http://schemas.microsoft.com/office/drawing/2014/main" id="{96C27219-63A1-4574-841D-DF068DCE4D34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2" name="Rechthoek 151">
                  <a:extLst>
                    <a:ext uri="{FF2B5EF4-FFF2-40B4-BE49-F238E27FC236}">
                      <a16:creationId xmlns:a16="http://schemas.microsoft.com/office/drawing/2014/main" id="{A50C0A94-1B06-4F98-81CB-0BC190ECD3CF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3" name="Rechthoek 152">
                  <a:extLst>
                    <a:ext uri="{FF2B5EF4-FFF2-40B4-BE49-F238E27FC236}">
                      <a16:creationId xmlns:a16="http://schemas.microsoft.com/office/drawing/2014/main" id="{634C73D5-183E-4E8C-93B9-15D01437016E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4" name="Rechthoek 153">
                  <a:extLst>
                    <a:ext uri="{FF2B5EF4-FFF2-40B4-BE49-F238E27FC236}">
                      <a16:creationId xmlns:a16="http://schemas.microsoft.com/office/drawing/2014/main" id="{93577090-D387-495C-B77E-D7A7C5B390A3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37" name="Groep 136">
                <a:extLst>
                  <a:ext uri="{FF2B5EF4-FFF2-40B4-BE49-F238E27FC236}">
                    <a16:creationId xmlns:a16="http://schemas.microsoft.com/office/drawing/2014/main" id="{EDC26E51-5822-42E5-8B7D-1B2FAFE040A7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141" name="Groep 140">
                  <a:extLst>
                    <a:ext uri="{FF2B5EF4-FFF2-40B4-BE49-F238E27FC236}">
                      <a16:creationId xmlns:a16="http://schemas.microsoft.com/office/drawing/2014/main" id="{8A7211ED-5D2B-495D-A867-AFE25706D8D3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143" name="Rechthoek: afgeronde hoeken 142">
                    <a:extLst>
                      <a:ext uri="{FF2B5EF4-FFF2-40B4-BE49-F238E27FC236}">
                        <a16:creationId xmlns:a16="http://schemas.microsoft.com/office/drawing/2014/main" id="{EF9B4CB8-A5AD-4B3B-B078-58D6B052699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4" name="Rechthoek 143">
                    <a:extLst>
                      <a:ext uri="{FF2B5EF4-FFF2-40B4-BE49-F238E27FC236}">
                        <a16:creationId xmlns:a16="http://schemas.microsoft.com/office/drawing/2014/main" id="{0487E074-C521-4379-9E2B-747206D229F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5" name="Rechthoek 144">
                    <a:extLst>
                      <a:ext uri="{FF2B5EF4-FFF2-40B4-BE49-F238E27FC236}">
                        <a16:creationId xmlns:a16="http://schemas.microsoft.com/office/drawing/2014/main" id="{A8664B34-0CD5-446D-AEFA-894231D8ACC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6" name="Rechthoek 145">
                    <a:extLst>
                      <a:ext uri="{FF2B5EF4-FFF2-40B4-BE49-F238E27FC236}">
                        <a16:creationId xmlns:a16="http://schemas.microsoft.com/office/drawing/2014/main" id="{3EF94B15-C22A-49C6-A1DF-F791A693CBF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7" name="Rechthoek 146">
                    <a:extLst>
                      <a:ext uri="{FF2B5EF4-FFF2-40B4-BE49-F238E27FC236}">
                        <a16:creationId xmlns:a16="http://schemas.microsoft.com/office/drawing/2014/main" id="{9F2944E7-A640-43C3-A306-AB00CC22F9C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8" name="Rechthoek 147">
                    <a:extLst>
                      <a:ext uri="{FF2B5EF4-FFF2-40B4-BE49-F238E27FC236}">
                        <a16:creationId xmlns:a16="http://schemas.microsoft.com/office/drawing/2014/main" id="{5AD888AC-60A6-489B-B0B1-71C838B69BB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42" name="Boog 141">
                  <a:extLst>
                    <a:ext uri="{FF2B5EF4-FFF2-40B4-BE49-F238E27FC236}">
                      <a16:creationId xmlns:a16="http://schemas.microsoft.com/office/drawing/2014/main" id="{7F57E615-C1F1-420D-B206-55C9301D7A8D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38" name="Tekstvak 137">
                <a:extLst>
                  <a:ext uri="{FF2B5EF4-FFF2-40B4-BE49-F238E27FC236}">
                    <a16:creationId xmlns:a16="http://schemas.microsoft.com/office/drawing/2014/main" id="{E8C451C2-A3E5-4826-96F9-ABD8E12C0A35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139" name="Tekstvak 138">
                <a:extLst>
                  <a:ext uri="{FF2B5EF4-FFF2-40B4-BE49-F238E27FC236}">
                    <a16:creationId xmlns:a16="http://schemas.microsoft.com/office/drawing/2014/main" id="{1D8BEFFA-7791-4261-A8EF-F9CC73D39437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140" name="Vrije vorm: vorm 139">
                <a:extLst>
                  <a:ext uri="{FF2B5EF4-FFF2-40B4-BE49-F238E27FC236}">
                    <a16:creationId xmlns:a16="http://schemas.microsoft.com/office/drawing/2014/main" id="{5CF4A8F0-AC56-4DDA-8C52-3AB630ADA620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6" name="Groep 95">
              <a:extLst>
                <a:ext uri="{FF2B5EF4-FFF2-40B4-BE49-F238E27FC236}">
                  <a16:creationId xmlns:a16="http://schemas.microsoft.com/office/drawing/2014/main" id="{D2436176-8BFD-4D90-BAD0-4F2FB9F7EB37}"/>
                </a:ext>
              </a:extLst>
            </p:cNvPr>
            <p:cNvGrpSpPr/>
            <p:nvPr userDrawn="1"/>
          </p:nvGrpSpPr>
          <p:grpSpPr>
            <a:xfrm>
              <a:off x="-3786165" y="5728778"/>
              <a:ext cx="3693386" cy="959696"/>
              <a:chOff x="-3786437" y="6163468"/>
              <a:chExt cx="3693386" cy="959696"/>
            </a:xfrm>
          </p:grpSpPr>
          <p:sp>
            <p:nvSpPr>
              <p:cNvPr id="124" name="Rechthoek 123">
                <a:extLst>
                  <a:ext uri="{FF2B5EF4-FFF2-40B4-BE49-F238E27FC236}">
                    <a16:creationId xmlns:a16="http://schemas.microsoft.com/office/drawing/2014/main" id="{0592E427-FE47-49BD-8558-8622B74F0FC5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125" name="ICOON_info">
                <a:extLst>
                  <a:ext uri="{FF2B5EF4-FFF2-40B4-BE49-F238E27FC236}">
                    <a16:creationId xmlns:a16="http://schemas.microsoft.com/office/drawing/2014/main" id="{ECDCA7A0-69DB-4016-9A2D-2FA67E30288B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132" name="Ovaal 131">
                  <a:extLst>
                    <a:ext uri="{FF2B5EF4-FFF2-40B4-BE49-F238E27FC236}">
                      <a16:creationId xmlns:a16="http://schemas.microsoft.com/office/drawing/2014/main" id="{DF3A5F0F-63FA-4C7A-BD06-A8C71E12844D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3" name="Graphic 163" descr="Informatie">
                  <a:extLst>
                    <a:ext uri="{FF2B5EF4-FFF2-40B4-BE49-F238E27FC236}">
                      <a16:creationId xmlns:a16="http://schemas.microsoft.com/office/drawing/2014/main" id="{D2A583C1-3BAB-47C5-B6AF-B6DED1014FEB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26" name="Groep 125">
                <a:extLst>
                  <a:ext uri="{FF2B5EF4-FFF2-40B4-BE49-F238E27FC236}">
                    <a16:creationId xmlns:a16="http://schemas.microsoft.com/office/drawing/2014/main" id="{1BA069FF-107A-4BCA-BFDB-15EC02829AC6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127" name="Inspireren">
                  <a:extLst>
                    <a:ext uri="{FF2B5EF4-FFF2-40B4-BE49-F238E27FC236}">
                      <a16:creationId xmlns:a16="http://schemas.microsoft.com/office/drawing/2014/main" id="{15E44B7C-D74B-4F68-8956-6A686E2AC8C3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29" name="Freeform 12">
                    <a:extLst>
                      <a:ext uri="{FF2B5EF4-FFF2-40B4-BE49-F238E27FC236}">
                        <a16:creationId xmlns:a16="http://schemas.microsoft.com/office/drawing/2014/main" id="{F37F3935-759F-4E1A-B24E-FDF11495A2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130" name="Freeform 13">
                    <a:extLst>
                      <a:ext uri="{FF2B5EF4-FFF2-40B4-BE49-F238E27FC236}">
                        <a16:creationId xmlns:a16="http://schemas.microsoft.com/office/drawing/2014/main" id="{1C9B7467-CB6A-418E-A4AA-D15729B73D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131" name="Freeform 14">
                    <a:extLst>
                      <a:ext uri="{FF2B5EF4-FFF2-40B4-BE49-F238E27FC236}">
                        <a16:creationId xmlns:a16="http://schemas.microsoft.com/office/drawing/2014/main" id="{A40C0807-86AF-4F06-AF58-DC2C4B1508E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128" name="Tekstvak 127">
                  <a:extLst>
                    <a:ext uri="{FF2B5EF4-FFF2-40B4-BE49-F238E27FC236}">
                      <a16:creationId xmlns:a16="http://schemas.microsoft.com/office/drawing/2014/main" id="{FC65D880-2988-4A99-AE62-BA1E5EC763B3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97" name="Groep 96">
              <a:extLst>
                <a:ext uri="{FF2B5EF4-FFF2-40B4-BE49-F238E27FC236}">
                  <a16:creationId xmlns:a16="http://schemas.microsoft.com/office/drawing/2014/main" id="{291EF89F-667D-4783-95FA-176932C73018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118" name="Groep 117">
                <a:extLst>
                  <a:ext uri="{FF2B5EF4-FFF2-40B4-BE49-F238E27FC236}">
                    <a16:creationId xmlns:a16="http://schemas.microsoft.com/office/drawing/2014/main" id="{6A0F3ADB-AC9A-43DA-A7AB-26D977293852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120" name="Vrije vorm: vorm 119">
                  <a:extLst>
                    <a:ext uri="{FF2B5EF4-FFF2-40B4-BE49-F238E27FC236}">
                      <a16:creationId xmlns:a16="http://schemas.microsoft.com/office/drawing/2014/main" id="{4EEA3799-5797-4A40-ACC6-E01A5C2A8CEC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121" name="Groep 120">
                  <a:extLst>
                    <a:ext uri="{FF2B5EF4-FFF2-40B4-BE49-F238E27FC236}">
                      <a16:creationId xmlns:a16="http://schemas.microsoft.com/office/drawing/2014/main" id="{817194D4-97AE-4406-B576-974BA0FF104D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22" name="Vrije vorm: vorm 121">
                    <a:extLst>
                      <a:ext uri="{FF2B5EF4-FFF2-40B4-BE49-F238E27FC236}">
                        <a16:creationId xmlns:a16="http://schemas.microsoft.com/office/drawing/2014/main" id="{37795CE8-7396-45D1-99AC-D83336D0C1A1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123" name="Vrije vorm: vorm 122">
                    <a:extLst>
                      <a:ext uri="{FF2B5EF4-FFF2-40B4-BE49-F238E27FC236}">
                        <a16:creationId xmlns:a16="http://schemas.microsoft.com/office/drawing/2014/main" id="{85D072E7-C765-4099-8114-42F0FF893BBE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119" name="Tekstvak 118">
                <a:extLst>
                  <a:ext uri="{FF2B5EF4-FFF2-40B4-BE49-F238E27FC236}">
                    <a16:creationId xmlns:a16="http://schemas.microsoft.com/office/drawing/2014/main" id="{42A51255-936C-4859-A779-1F4C634DBB65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98" name="Groep 97">
              <a:extLst>
                <a:ext uri="{FF2B5EF4-FFF2-40B4-BE49-F238E27FC236}">
                  <a16:creationId xmlns:a16="http://schemas.microsoft.com/office/drawing/2014/main" id="{2C8F5DC1-228E-493E-AADD-27E8FF6940F4}"/>
                </a:ext>
              </a:extLst>
            </p:cNvPr>
            <p:cNvGrpSpPr/>
            <p:nvPr userDrawn="1"/>
          </p:nvGrpSpPr>
          <p:grpSpPr>
            <a:xfrm>
              <a:off x="-3354295" y="5166361"/>
              <a:ext cx="514284" cy="506545"/>
              <a:chOff x="12617641" y="3403239"/>
              <a:chExt cx="752963" cy="741634"/>
            </a:xfrm>
          </p:grpSpPr>
          <p:grpSp>
            <p:nvGrpSpPr>
              <p:cNvPr id="102" name="Groep 101">
                <a:extLst>
                  <a:ext uri="{FF2B5EF4-FFF2-40B4-BE49-F238E27FC236}">
                    <a16:creationId xmlns:a16="http://schemas.microsoft.com/office/drawing/2014/main" id="{AC710C14-6073-49DE-AA62-61B290CF2832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05" name="Groep 104">
                  <a:extLst>
                    <a:ext uri="{FF2B5EF4-FFF2-40B4-BE49-F238E27FC236}">
                      <a16:creationId xmlns:a16="http://schemas.microsoft.com/office/drawing/2014/main" id="{5259831E-868E-4725-928E-E37A0E065A26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12" name="Groep 111">
                    <a:extLst>
                      <a:ext uri="{FF2B5EF4-FFF2-40B4-BE49-F238E27FC236}">
                        <a16:creationId xmlns:a16="http://schemas.microsoft.com/office/drawing/2014/main" id="{17BB5FBC-B29F-47DC-8171-080A4B3C88C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BA824B43-5161-409A-9D28-5B516FBC03F6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6" name="Rechthoek 115">
                      <a:extLst>
                        <a:ext uri="{FF2B5EF4-FFF2-40B4-BE49-F238E27FC236}">
                          <a16:creationId xmlns:a16="http://schemas.microsoft.com/office/drawing/2014/main" id="{762864B2-A984-42EC-8EE9-EDEC5E969D7B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7" name="Ovaal 116">
                      <a:extLst>
                        <a:ext uri="{FF2B5EF4-FFF2-40B4-BE49-F238E27FC236}">
                          <a16:creationId xmlns:a16="http://schemas.microsoft.com/office/drawing/2014/main" id="{AD605DEC-208D-447D-8667-59FD4F0089C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113" name="Afbeelding 112">
                    <a:extLst>
                      <a:ext uri="{FF2B5EF4-FFF2-40B4-BE49-F238E27FC236}">
                        <a16:creationId xmlns:a16="http://schemas.microsoft.com/office/drawing/2014/main" id="{9DC48E6D-006B-4103-8FA3-EAFBB2308E6B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14" name="Afbeelding 113">
                    <a:extLst>
                      <a:ext uri="{FF2B5EF4-FFF2-40B4-BE49-F238E27FC236}">
                        <a16:creationId xmlns:a16="http://schemas.microsoft.com/office/drawing/2014/main" id="{4C3FB74A-9218-462F-AF0B-6BA0E0C6E81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6" name="Groep 105">
                  <a:extLst>
                    <a:ext uri="{FF2B5EF4-FFF2-40B4-BE49-F238E27FC236}">
                      <a16:creationId xmlns:a16="http://schemas.microsoft.com/office/drawing/2014/main" id="{BC2E25DF-5E13-47E1-A51E-000406911803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10" name="Rechthoek 109">
                    <a:extLst>
                      <a:ext uri="{FF2B5EF4-FFF2-40B4-BE49-F238E27FC236}">
                        <a16:creationId xmlns:a16="http://schemas.microsoft.com/office/drawing/2014/main" id="{EE5DBD09-FA45-49EC-9F2A-CAB5A838992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11" name="Rechthoek 110">
                    <a:extLst>
                      <a:ext uri="{FF2B5EF4-FFF2-40B4-BE49-F238E27FC236}">
                        <a16:creationId xmlns:a16="http://schemas.microsoft.com/office/drawing/2014/main" id="{EFA24DDE-609B-4C00-8A2B-1006D4643302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07" name="Groep 106">
                  <a:extLst>
                    <a:ext uri="{FF2B5EF4-FFF2-40B4-BE49-F238E27FC236}">
                      <a16:creationId xmlns:a16="http://schemas.microsoft.com/office/drawing/2014/main" id="{DA53CBF7-8526-4722-930B-BE7EE4309E00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8" name="Rechthoek 107">
                    <a:extLst>
                      <a:ext uri="{FF2B5EF4-FFF2-40B4-BE49-F238E27FC236}">
                        <a16:creationId xmlns:a16="http://schemas.microsoft.com/office/drawing/2014/main" id="{CB73406D-A6C1-429A-B70C-D95942FAACD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9" name="Rechthoek 108">
                    <a:extLst>
                      <a:ext uri="{FF2B5EF4-FFF2-40B4-BE49-F238E27FC236}">
                        <a16:creationId xmlns:a16="http://schemas.microsoft.com/office/drawing/2014/main" id="{521EB681-A9ED-4CAC-8448-AC1B5DE3239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03" name="Rechthoek 102">
                <a:extLst>
                  <a:ext uri="{FF2B5EF4-FFF2-40B4-BE49-F238E27FC236}">
                    <a16:creationId xmlns:a16="http://schemas.microsoft.com/office/drawing/2014/main" id="{2B5909DC-AEE5-4C58-A55A-F8B01E50141E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104" name="Gelijkbenige driehoek 103">
                <a:extLst>
                  <a:ext uri="{FF2B5EF4-FFF2-40B4-BE49-F238E27FC236}">
                    <a16:creationId xmlns:a16="http://schemas.microsoft.com/office/drawing/2014/main" id="{6E949A49-7D67-49B8-849C-C020038ECF69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9" name="Ovaal 98">
              <a:extLst>
                <a:ext uri="{FF2B5EF4-FFF2-40B4-BE49-F238E27FC236}">
                  <a16:creationId xmlns:a16="http://schemas.microsoft.com/office/drawing/2014/main" id="{6F603970-D435-42E6-9FF0-12ACB9F068D1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00" name="Rechthoek 99">
              <a:extLst>
                <a:ext uri="{FF2B5EF4-FFF2-40B4-BE49-F238E27FC236}">
                  <a16:creationId xmlns:a16="http://schemas.microsoft.com/office/drawing/2014/main" id="{8E048DE7-7146-4F7C-9E71-1B66B358E2BC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01" name="Rechthoek 100">
              <a:extLst>
                <a:ext uri="{FF2B5EF4-FFF2-40B4-BE49-F238E27FC236}">
                  <a16:creationId xmlns:a16="http://schemas.microsoft.com/office/drawing/2014/main" id="{D96103FC-6BE8-4880-8561-46A5183F909C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grpSp>
        <p:nvGrpSpPr>
          <p:cNvPr id="11" name="- INSTRUCTIES">
            <a:extLst>
              <a:ext uri="{FF2B5EF4-FFF2-40B4-BE49-F238E27FC236}">
                <a16:creationId xmlns:a16="http://schemas.microsoft.com/office/drawing/2014/main" id="{57044F66-F274-48D6-B3C4-904EC8153255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469CB95F-B5FA-4C47-A60A-5CFBFE8B4198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14" name="Ovaal 13">
              <a:extLst>
                <a:ext uri="{FF2B5EF4-FFF2-40B4-BE49-F238E27FC236}">
                  <a16:creationId xmlns:a16="http://schemas.microsoft.com/office/drawing/2014/main" id="{38E0773E-BEB2-4B3D-85D9-1C436B40B1D8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22FF6642-5175-4E75-B5A7-7D83DDEAABDB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6" name="Ovaal 15">
              <a:extLst>
                <a:ext uri="{FF2B5EF4-FFF2-40B4-BE49-F238E27FC236}">
                  <a16:creationId xmlns:a16="http://schemas.microsoft.com/office/drawing/2014/main" id="{9137C3A5-1EC4-4A47-B009-F1E10323AB12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46FA6EA7-7E2C-4CAF-A1DD-B09FFC50356A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9AF0AB15-258F-4F34-809D-60B79BDC821C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9" name="Ovaal 18">
              <a:extLst>
                <a:ext uri="{FF2B5EF4-FFF2-40B4-BE49-F238E27FC236}">
                  <a16:creationId xmlns:a16="http://schemas.microsoft.com/office/drawing/2014/main" id="{96194D72-5E97-496E-89D5-7A55DF0B6FB2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198AA7D9-3034-4A58-982F-B5D51B8E39E4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21" name="Ovaal 20">
              <a:extLst>
                <a:ext uri="{FF2B5EF4-FFF2-40B4-BE49-F238E27FC236}">
                  <a16:creationId xmlns:a16="http://schemas.microsoft.com/office/drawing/2014/main" id="{C7678E7B-58F4-4836-89F1-671F76472799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2" name="Rechthoek 21">
              <a:extLst>
                <a:ext uri="{FF2B5EF4-FFF2-40B4-BE49-F238E27FC236}">
                  <a16:creationId xmlns:a16="http://schemas.microsoft.com/office/drawing/2014/main" id="{76F341C7-287C-4B5C-90A9-2390F97A2E2A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23" name="Ovaal 22">
              <a:extLst>
                <a:ext uri="{FF2B5EF4-FFF2-40B4-BE49-F238E27FC236}">
                  <a16:creationId xmlns:a16="http://schemas.microsoft.com/office/drawing/2014/main" id="{DAD6F919-E475-495F-B954-137BBB2091F0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32904E3D-7B23-441D-AA2F-96A46C82B93F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E81FFF51-C777-43A5-9E9C-075B9922D176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9F67C51B-A6F2-4BFE-84EA-3A0F561EB394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7" name="Ovaal 26">
              <a:extLst>
                <a:ext uri="{FF2B5EF4-FFF2-40B4-BE49-F238E27FC236}">
                  <a16:creationId xmlns:a16="http://schemas.microsoft.com/office/drawing/2014/main" id="{09C6D58A-224E-483E-A2FB-F6E25E8C8772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138AA394-1B4E-4648-8D3A-46EBC9C928E7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9B275F4B-2776-4286-84D8-AEBCAD8DAA48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C8B4F1B0-4FA8-4242-A997-5450BF840290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33" name="Ovaal 32">
              <a:extLst>
                <a:ext uri="{FF2B5EF4-FFF2-40B4-BE49-F238E27FC236}">
                  <a16:creationId xmlns:a16="http://schemas.microsoft.com/office/drawing/2014/main" id="{721A5928-26F0-4E22-976C-D671BB51D4AB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34" name="Rechthoek 33">
              <a:extLst>
                <a:ext uri="{FF2B5EF4-FFF2-40B4-BE49-F238E27FC236}">
                  <a16:creationId xmlns:a16="http://schemas.microsoft.com/office/drawing/2014/main" id="{5F05B61D-A1D7-4371-905A-97B37561020D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B8ECB89C-5612-4BBD-9AE8-19AFFBB239B5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36" name="ICOON_info">
              <a:extLst>
                <a:ext uri="{FF2B5EF4-FFF2-40B4-BE49-F238E27FC236}">
                  <a16:creationId xmlns:a16="http://schemas.microsoft.com/office/drawing/2014/main" id="{6FC3D556-19C8-42AE-869B-D741AFC6F6ED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84" name="Ovaal 83">
                <a:extLst>
                  <a:ext uri="{FF2B5EF4-FFF2-40B4-BE49-F238E27FC236}">
                    <a16:creationId xmlns:a16="http://schemas.microsoft.com/office/drawing/2014/main" id="{9B61F180-7912-4048-9E9D-1BF773444B42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5" name="Graphic 163" descr="Informatie">
                <a:extLst>
                  <a:ext uri="{FF2B5EF4-FFF2-40B4-BE49-F238E27FC236}">
                    <a16:creationId xmlns:a16="http://schemas.microsoft.com/office/drawing/2014/main" id="{0A20AA8D-A564-4172-A670-F205F8021F24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7" name="VOORBEELD">
              <a:extLst>
                <a:ext uri="{FF2B5EF4-FFF2-40B4-BE49-F238E27FC236}">
                  <a16:creationId xmlns:a16="http://schemas.microsoft.com/office/drawing/2014/main" id="{FF647CA1-C83B-41AD-9669-F51CD31B056B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4" name="Rechthoek 43">
                <a:extLst>
                  <a:ext uri="{FF2B5EF4-FFF2-40B4-BE49-F238E27FC236}">
                    <a16:creationId xmlns:a16="http://schemas.microsoft.com/office/drawing/2014/main" id="{EA3BC905-D980-4B5A-80FD-AD342A22BFA1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45" name="Rechthoek 44">
                <a:extLst>
                  <a:ext uri="{FF2B5EF4-FFF2-40B4-BE49-F238E27FC236}">
                    <a16:creationId xmlns:a16="http://schemas.microsoft.com/office/drawing/2014/main" id="{E6F218D5-04C8-4B61-AD11-B7BBDDAB5271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6" name="Groep 45">
                <a:extLst>
                  <a:ext uri="{FF2B5EF4-FFF2-40B4-BE49-F238E27FC236}">
                    <a16:creationId xmlns:a16="http://schemas.microsoft.com/office/drawing/2014/main" id="{155E4EA7-83C1-4FA7-A60E-76BAAB9CB823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7" name="Groep 76">
                  <a:extLst>
                    <a:ext uri="{FF2B5EF4-FFF2-40B4-BE49-F238E27FC236}">
                      <a16:creationId xmlns:a16="http://schemas.microsoft.com/office/drawing/2014/main" id="{0BC04AE1-60C7-47DA-9028-108B6E11895A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65DC7405-2D19-4D6C-8393-FD6B861FA3D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BE183B04-6F98-4896-B140-0407B05A4C4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309BAC7F-014C-44FC-8AE7-4281C51BE8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2" name="Rechte verbindingslijn 81">
                    <a:extLst>
                      <a:ext uri="{FF2B5EF4-FFF2-40B4-BE49-F238E27FC236}">
                        <a16:creationId xmlns:a16="http://schemas.microsoft.com/office/drawing/2014/main" id="{DE1E643D-7D5E-4144-9476-577178077DA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3" name="Rechte verbindingslijn 82">
                    <a:extLst>
                      <a:ext uri="{FF2B5EF4-FFF2-40B4-BE49-F238E27FC236}">
                        <a16:creationId xmlns:a16="http://schemas.microsoft.com/office/drawing/2014/main" id="{87AD2F35-6536-4602-A60A-5C9C10F9DE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8" name="Pijl: rechts 77">
                  <a:extLst>
                    <a:ext uri="{FF2B5EF4-FFF2-40B4-BE49-F238E27FC236}">
                      <a16:creationId xmlns:a16="http://schemas.microsoft.com/office/drawing/2014/main" id="{F339DC3B-D034-488C-B05C-7104A05FED38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7" name="Groep 46">
                <a:extLst>
                  <a:ext uri="{FF2B5EF4-FFF2-40B4-BE49-F238E27FC236}">
                    <a16:creationId xmlns:a16="http://schemas.microsoft.com/office/drawing/2014/main" id="{F8B67031-93F0-4022-A52C-5AE5F6F67FA0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70" name="Groep 69">
                  <a:extLst>
                    <a:ext uri="{FF2B5EF4-FFF2-40B4-BE49-F238E27FC236}">
                      <a16:creationId xmlns:a16="http://schemas.microsoft.com/office/drawing/2014/main" id="{46C9F044-2D90-49A2-8FBE-EAB42B3A8968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837DF4E0-D1F0-4B01-83D3-6D618F9A987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4805CC82-8C33-4C11-B81E-690982CBE18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4" name="Rechte verbindingslijn 73">
                    <a:extLst>
                      <a:ext uri="{FF2B5EF4-FFF2-40B4-BE49-F238E27FC236}">
                        <a16:creationId xmlns:a16="http://schemas.microsoft.com/office/drawing/2014/main" id="{C744B344-CE6E-4D11-9811-792404A77BA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5" name="Rechte verbindingslijn 74">
                    <a:extLst>
                      <a:ext uri="{FF2B5EF4-FFF2-40B4-BE49-F238E27FC236}">
                        <a16:creationId xmlns:a16="http://schemas.microsoft.com/office/drawing/2014/main" id="{48235E3D-26AD-4071-ACE3-7B662554D3B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F99DE1B2-C5F8-4558-BF03-A3BCC0E75CB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1" name="Pijl: rechts 70">
                  <a:extLst>
                    <a:ext uri="{FF2B5EF4-FFF2-40B4-BE49-F238E27FC236}">
                      <a16:creationId xmlns:a16="http://schemas.microsoft.com/office/drawing/2014/main" id="{9F01A012-BB42-4129-9FC4-02D4FFC9F30D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8" name="Rechte verbindingslijn 47">
                <a:extLst>
                  <a:ext uri="{FF2B5EF4-FFF2-40B4-BE49-F238E27FC236}">
                    <a16:creationId xmlns:a16="http://schemas.microsoft.com/office/drawing/2014/main" id="{DBD901C3-E4BF-4E7A-8BA2-B054A1E9E12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9" name="Rechte verbindingslijn 48">
                <a:extLst>
                  <a:ext uri="{FF2B5EF4-FFF2-40B4-BE49-F238E27FC236}">
                    <a16:creationId xmlns:a16="http://schemas.microsoft.com/office/drawing/2014/main" id="{A3C07F8C-A2DD-4AB7-8351-8794ED2E6F1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50" name="Rechthoek 49">
                <a:extLst>
                  <a:ext uri="{FF2B5EF4-FFF2-40B4-BE49-F238E27FC236}">
                    <a16:creationId xmlns:a16="http://schemas.microsoft.com/office/drawing/2014/main" id="{B7E6FFDA-D510-46DB-ACCF-40678A087BB9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51" name="Rechthoek 50">
                <a:extLst>
                  <a:ext uri="{FF2B5EF4-FFF2-40B4-BE49-F238E27FC236}">
                    <a16:creationId xmlns:a16="http://schemas.microsoft.com/office/drawing/2014/main" id="{674C729E-924F-4246-816F-E713F4D2421D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52" name="Groep 51">
                <a:extLst>
                  <a:ext uri="{FF2B5EF4-FFF2-40B4-BE49-F238E27FC236}">
                    <a16:creationId xmlns:a16="http://schemas.microsoft.com/office/drawing/2014/main" id="{E5B108E1-6D07-4221-9E58-14264B25D115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62" name="Rechthoek 61">
                  <a:extLst>
                    <a:ext uri="{FF2B5EF4-FFF2-40B4-BE49-F238E27FC236}">
                      <a16:creationId xmlns:a16="http://schemas.microsoft.com/office/drawing/2014/main" id="{76EEB683-4282-4D32-B1B1-05D99FCBBE43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3" name="Groep 62">
                  <a:extLst>
                    <a:ext uri="{FF2B5EF4-FFF2-40B4-BE49-F238E27FC236}">
                      <a16:creationId xmlns:a16="http://schemas.microsoft.com/office/drawing/2014/main" id="{6D3CE232-A95E-4A61-9351-7C0054FAEEE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5" name="Rechte verbindingslijn 64">
                    <a:extLst>
                      <a:ext uri="{FF2B5EF4-FFF2-40B4-BE49-F238E27FC236}">
                        <a16:creationId xmlns:a16="http://schemas.microsoft.com/office/drawing/2014/main" id="{7780735C-1510-4071-BD54-DEBDA0F5C8D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65">
                    <a:extLst>
                      <a:ext uri="{FF2B5EF4-FFF2-40B4-BE49-F238E27FC236}">
                        <a16:creationId xmlns:a16="http://schemas.microsoft.com/office/drawing/2014/main" id="{E704CD47-111B-45D5-8397-F0CA1A0497E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66">
                    <a:extLst>
                      <a:ext uri="{FF2B5EF4-FFF2-40B4-BE49-F238E27FC236}">
                        <a16:creationId xmlns:a16="http://schemas.microsoft.com/office/drawing/2014/main" id="{C743B5F6-5E69-41B5-ABE1-A7F0CAF6E12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67">
                    <a:extLst>
                      <a:ext uri="{FF2B5EF4-FFF2-40B4-BE49-F238E27FC236}">
                        <a16:creationId xmlns:a16="http://schemas.microsoft.com/office/drawing/2014/main" id="{108A17FE-3A48-4AC6-BD33-CF39C924968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DE93FB0C-EF40-411F-9012-563F2840BB8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4" name="Pijl: rechts 63">
                  <a:extLst>
                    <a:ext uri="{FF2B5EF4-FFF2-40B4-BE49-F238E27FC236}">
                      <a16:creationId xmlns:a16="http://schemas.microsoft.com/office/drawing/2014/main" id="{B06BB2FF-E682-4637-8248-9322FC4A57A0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3" name="Groep 52">
                <a:extLst>
                  <a:ext uri="{FF2B5EF4-FFF2-40B4-BE49-F238E27FC236}">
                    <a16:creationId xmlns:a16="http://schemas.microsoft.com/office/drawing/2014/main" id="{762F9F87-14D4-46B6-92D7-3A54BD5DECD6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4" name="Rechthoek 53">
                  <a:extLst>
                    <a:ext uri="{FF2B5EF4-FFF2-40B4-BE49-F238E27FC236}">
                      <a16:creationId xmlns:a16="http://schemas.microsoft.com/office/drawing/2014/main" id="{9BD1F8E6-87DC-4B75-AD31-F8243E6AF775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5" name="Groep 54">
                  <a:extLst>
                    <a:ext uri="{FF2B5EF4-FFF2-40B4-BE49-F238E27FC236}">
                      <a16:creationId xmlns:a16="http://schemas.microsoft.com/office/drawing/2014/main" id="{C33D638A-62D4-408A-8FFC-CBAC9E2344F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7" name="Rechte verbindingslijn 56">
                    <a:extLst>
                      <a:ext uri="{FF2B5EF4-FFF2-40B4-BE49-F238E27FC236}">
                        <a16:creationId xmlns:a16="http://schemas.microsoft.com/office/drawing/2014/main" id="{FA91B139-BA75-45FC-887F-6D33C286BCE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57">
                    <a:extLst>
                      <a:ext uri="{FF2B5EF4-FFF2-40B4-BE49-F238E27FC236}">
                        <a16:creationId xmlns:a16="http://schemas.microsoft.com/office/drawing/2014/main" id="{7E1A3F07-28E6-4651-94E0-2CC183F3887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58">
                    <a:extLst>
                      <a:ext uri="{FF2B5EF4-FFF2-40B4-BE49-F238E27FC236}">
                        <a16:creationId xmlns:a16="http://schemas.microsoft.com/office/drawing/2014/main" id="{04F7A947-3B70-44A8-85A0-5F965C82F15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59">
                    <a:extLst>
                      <a:ext uri="{FF2B5EF4-FFF2-40B4-BE49-F238E27FC236}">
                        <a16:creationId xmlns:a16="http://schemas.microsoft.com/office/drawing/2014/main" id="{0E1D93EB-3435-4550-8A6F-4EB33CE1E7A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1" name="Rechte verbindingslijn 60">
                    <a:extLst>
                      <a:ext uri="{FF2B5EF4-FFF2-40B4-BE49-F238E27FC236}">
                        <a16:creationId xmlns:a16="http://schemas.microsoft.com/office/drawing/2014/main" id="{2DB4B2BB-ADA8-493E-B844-06890109EEC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6" name="Pijl: rechts 55">
                  <a:extLst>
                    <a:ext uri="{FF2B5EF4-FFF2-40B4-BE49-F238E27FC236}">
                      <a16:creationId xmlns:a16="http://schemas.microsoft.com/office/drawing/2014/main" id="{2C73C87A-F3CC-4B65-970F-803C341247B9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C4BA866B-FC6D-4DF9-97DE-C014657DA400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39" name="Inspireren">
                <a:extLst>
                  <a:ext uri="{FF2B5EF4-FFF2-40B4-BE49-F238E27FC236}">
                    <a16:creationId xmlns:a16="http://schemas.microsoft.com/office/drawing/2014/main" id="{CA5440DA-B705-4CBE-AAAD-CBA2B56E8BF9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41" name="Freeform 12">
                  <a:extLst>
                    <a:ext uri="{FF2B5EF4-FFF2-40B4-BE49-F238E27FC236}">
                      <a16:creationId xmlns:a16="http://schemas.microsoft.com/office/drawing/2014/main" id="{077BE01F-206D-459C-B006-CD89AE883C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2" name="Freeform 13">
                  <a:extLst>
                    <a:ext uri="{FF2B5EF4-FFF2-40B4-BE49-F238E27FC236}">
                      <a16:creationId xmlns:a16="http://schemas.microsoft.com/office/drawing/2014/main" id="{842A522E-196E-43F3-A679-ACD143FC7E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3" name="Freeform 14">
                  <a:extLst>
                    <a:ext uri="{FF2B5EF4-FFF2-40B4-BE49-F238E27FC236}">
                      <a16:creationId xmlns:a16="http://schemas.microsoft.com/office/drawing/2014/main" id="{5B115A60-C2AC-4CA1-BC44-636D1A61A6C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40" name="Tekstvak 39">
                <a:extLst>
                  <a:ext uri="{FF2B5EF4-FFF2-40B4-BE49-F238E27FC236}">
                    <a16:creationId xmlns:a16="http://schemas.microsoft.com/office/drawing/2014/main" id="{6CD53097-0D0D-4859-A184-9A49CCAE8073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2" name="- INFO">
            <a:extLst>
              <a:ext uri="{FF2B5EF4-FFF2-40B4-BE49-F238E27FC236}">
                <a16:creationId xmlns:a16="http://schemas.microsoft.com/office/drawing/2014/main" id="{618D8543-DAE1-4890-8399-868CB9C8A47A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+ beeld s - 2 kolommen</a:t>
            </a:r>
          </a:p>
        </p:txBody>
      </p:sp>
      <p:sp>
        <p:nvSpPr>
          <p:cNvPr id="29" name="Tijdelijke aanduiding voor afbeelding 28">
            <a:extLst>
              <a:ext uri="{FF2B5EF4-FFF2-40B4-BE49-F238E27FC236}">
                <a16:creationId xmlns:a16="http://schemas.microsoft.com/office/drawing/2014/main" id="{D3B79BBA-8746-41DC-B767-A8B13B525B1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85890" y="0"/>
            <a:ext cx="7806110" cy="2868071"/>
          </a:xfrm>
          <a:custGeom>
            <a:avLst/>
            <a:gdLst>
              <a:gd name="connsiteX0" fmla="*/ 0 w 7806110"/>
              <a:gd name="connsiteY0" fmla="*/ 0 h 2868071"/>
              <a:gd name="connsiteX1" fmla="*/ 7806110 w 7806110"/>
              <a:gd name="connsiteY1" fmla="*/ 0 h 2868071"/>
              <a:gd name="connsiteX2" fmla="*/ 7806110 w 7806110"/>
              <a:gd name="connsiteY2" fmla="*/ 1071713 h 2868071"/>
              <a:gd name="connsiteX3" fmla="*/ 7713334 w 7806110"/>
              <a:gd name="connsiteY3" fmla="*/ 1238231 h 2868071"/>
              <a:gd name="connsiteX4" fmla="*/ 4822273 w 7806110"/>
              <a:gd name="connsiteY4" fmla="*/ 2868071 h 2868071"/>
              <a:gd name="connsiteX5" fmla="*/ 238465 w 7806110"/>
              <a:gd name="connsiteY5" fmla="*/ 284453 h 2868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06110" h="2868071">
                <a:moveTo>
                  <a:pt x="0" y="0"/>
                </a:moveTo>
                <a:lnTo>
                  <a:pt x="7806110" y="0"/>
                </a:lnTo>
                <a:lnTo>
                  <a:pt x="7806110" y="1071713"/>
                </a:lnTo>
                <a:lnTo>
                  <a:pt x="7713334" y="1238231"/>
                </a:lnTo>
                <a:cubicBezTo>
                  <a:pt x="7048591" y="2338396"/>
                  <a:pt x="5935432" y="2868071"/>
                  <a:pt x="4822273" y="2868071"/>
                </a:cubicBezTo>
                <a:cubicBezTo>
                  <a:pt x="3160266" y="2860331"/>
                  <a:pt x="1541740" y="1785985"/>
                  <a:pt x="238465" y="2844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lIns="0" tIns="720000" rIns="54000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Selecteer dit kader, ga naar de tab ‘Slidebuilder’, klik op ‘Afbeeldingen’, </a:t>
            </a:r>
            <a:br>
              <a:rPr lang="nl-NL"/>
            </a:br>
            <a:r>
              <a:rPr lang="nl-NL"/>
              <a:t>selecteer de gewenste afbeelding en klik op ‘Invoegen’.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4988" y="722568"/>
            <a:ext cx="4272539" cy="709102"/>
          </a:xfrm>
        </p:spPr>
        <p:txBody>
          <a:bodyPr/>
          <a:lstStyle/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10" name="tekst">
            <a:extLst>
              <a:ext uri="{FF2B5EF4-FFF2-40B4-BE49-F238E27FC236}">
                <a16:creationId xmlns:a16="http://schemas.microsoft.com/office/drawing/2014/main" id="{1666EADC-9024-4FF6-9D2D-3372EA71A6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8" y="1963738"/>
            <a:ext cx="4259839" cy="4344987"/>
          </a:xfrm>
        </p:spPr>
        <p:txBody>
          <a:bodyPr/>
          <a:lstStyle/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06121D-9DD6-4C93-9AF6-3CC0689F496A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B38D71CC-AEDB-4FC6-B46B-02E7D0B8B33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00918" y="3602182"/>
            <a:ext cx="5641871" cy="2706543"/>
          </a:xfrm>
        </p:spPr>
        <p:txBody>
          <a:bodyPr/>
          <a:lstStyle/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</p:txBody>
      </p:sp>
    </p:spTree>
    <p:extLst>
      <p:ext uri="{BB962C8B-B14F-4D97-AF65-F5344CB8AC3E}">
        <p14:creationId xmlns:p14="http://schemas.microsoft.com/office/powerpoint/2010/main" val="220546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49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Beeld 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- INSTRUCTIES">
            <a:extLst>
              <a:ext uri="{FF2B5EF4-FFF2-40B4-BE49-F238E27FC236}">
                <a16:creationId xmlns:a16="http://schemas.microsoft.com/office/drawing/2014/main" id="{EE9527F1-B0AC-4BA9-A1DA-291F6D0A9553}"/>
              </a:ext>
            </a:extLst>
          </p:cNvPr>
          <p:cNvGrpSpPr/>
          <p:nvPr userDrawn="1"/>
        </p:nvGrpSpPr>
        <p:grpSpPr>
          <a:xfrm>
            <a:off x="12377595" y="-1"/>
            <a:ext cx="3693386" cy="6688475"/>
            <a:chOff x="-3786165" y="-1"/>
            <a:chExt cx="3693386" cy="6688475"/>
          </a:xfrm>
        </p:grpSpPr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9A90E5B5-65A3-4F03-8EF3-2A9F3D346B48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60348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537E3D66-3EBB-4F0B-9D45-140F21968A60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F5C6161F-5182-4C4B-B4AE-BDC769A2D470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23099CDE-7812-4056-B09C-C596AC946896}"/>
                </a:ext>
              </a:extLst>
            </p:cNvPr>
            <p:cNvSpPr/>
            <p:nvPr userDrawn="1"/>
          </p:nvSpPr>
          <p:spPr>
            <a:xfrm>
              <a:off x="-3603587" y="26339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F705F398-A08A-4BF5-9018-591F5940E77C}"/>
                </a:ext>
              </a:extLst>
            </p:cNvPr>
            <p:cNvSpPr/>
            <p:nvPr userDrawn="1"/>
          </p:nvSpPr>
          <p:spPr>
            <a:xfrm>
              <a:off x="-3319416" y="2633936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F1B6976E-0E31-498D-8393-F9AFA1D13890}"/>
                </a:ext>
              </a:extLst>
            </p:cNvPr>
            <p:cNvSpPr/>
            <p:nvPr userDrawn="1"/>
          </p:nvSpPr>
          <p:spPr>
            <a:xfrm>
              <a:off x="-3603587" y="422636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5D4F61DA-3CBC-4540-8658-D0F97608CE5A}"/>
                </a:ext>
              </a:extLst>
            </p:cNvPr>
            <p:cNvSpPr/>
            <p:nvPr userDrawn="1"/>
          </p:nvSpPr>
          <p:spPr>
            <a:xfrm>
              <a:off x="-3319416" y="4226366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DC127C16-E312-41CB-BCE4-169DD61EAB7B}"/>
                </a:ext>
              </a:extLst>
            </p:cNvPr>
            <p:cNvSpPr/>
            <p:nvPr userDrawn="1"/>
          </p:nvSpPr>
          <p:spPr>
            <a:xfrm>
              <a:off x="-3316836" y="320026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8B16F12A-08B1-4A6F-830F-FB3F8CEB6CE9}"/>
                </a:ext>
              </a:extLst>
            </p:cNvPr>
            <p:cNvGrpSpPr/>
            <p:nvPr userDrawn="1"/>
          </p:nvGrpSpPr>
          <p:grpSpPr>
            <a:xfrm>
              <a:off x="-2485819" y="3479783"/>
              <a:ext cx="1222990" cy="563933"/>
              <a:chOff x="-2485819" y="3399207"/>
              <a:chExt cx="1222990" cy="563933"/>
            </a:xfrm>
          </p:grpSpPr>
          <p:sp>
            <p:nvSpPr>
              <p:cNvPr id="60" name="Rechthoek 59">
                <a:extLst>
                  <a:ext uri="{FF2B5EF4-FFF2-40B4-BE49-F238E27FC236}">
                    <a16:creationId xmlns:a16="http://schemas.microsoft.com/office/drawing/2014/main" id="{98529E6E-CE63-4A61-99F4-79D52D370197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1" name="Rechthoek 60">
                <a:extLst>
                  <a:ext uri="{FF2B5EF4-FFF2-40B4-BE49-F238E27FC236}">
                    <a16:creationId xmlns:a16="http://schemas.microsoft.com/office/drawing/2014/main" id="{305A6833-5C22-4397-AAD5-0A9C7708D2A7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2" name="Groep 61">
                <a:extLst>
                  <a:ext uri="{FF2B5EF4-FFF2-40B4-BE49-F238E27FC236}">
                    <a16:creationId xmlns:a16="http://schemas.microsoft.com/office/drawing/2014/main" id="{02826859-CFCC-402C-9F76-A617E88F9C32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75" name="Rechthoek: afgeronde hoeken 74">
                  <a:extLst>
                    <a:ext uri="{FF2B5EF4-FFF2-40B4-BE49-F238E27FC236}">
                      <a16:creationId xmlns:a16="http://schemas.microsoft.com/office/drawing/2014/main" id="{4EDCCF80-E7B2-4063-842A-0E99DADC82D1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6" name="Rechthoek 75">
                  <a:extLst>
                    <a:ext uri="{FF2B5EF4-FFF2-40B4-BE49-F238E27FC236}">
                      <a16:creationId xmlns:a16="http://schemas.microsoft.com/office/drawing/2014/main" id="{695AAE94-63D9-4A5B-8D3D-C5805C6EEAF9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7" name="Rechthoek 76">
                  <a:extLst>
                    <a:ext uri="{FF2B5EF4-FFF2-40B4-BE49-F238E27FC236}">
                      <a16:creationId xmlns:a16="http://schemas.microsoft.com/office/drawing/2014/main" id="{9548073D-78A9-4664-A425-C182050AEDFF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8" name="Rechthoek 77">
                  <a:extLst>
                    <a:ext uri="{FF2B5EF4-FFF2-40B4-BE49-F238E27FC236}">
                      <a16:creationId xmlns:a16="http://schemas.microsoft.com/office/drawing/2014/main" id="{E05B3118-5105-4731-912A-1010DD4AD4CC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9" name="Rechthoek 78">
                  <a:extLst>
                    <a:ext uri="{FF2B5EF4-FFF2-40B4-BE49-F238E27FC236}">
                      <a16:creationId xmlns:a16="http://schemas.microsoft.com/office/drawing/2014/main" id="{0F979FFB-5833-4FC2-887A-1EB7B0F0C23C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0" name="Rechthoek 79">
                  <a:extLst>
                    <a:ext uri="{FF2B5EF4-FFF2-40B4-BE49-F238E27FC236}">
                      <a16:creationId xmlns:a16="http://schemas.microsoft.com/office/drawing/2014/main" id="{A77AAF69-33EC-4D3E-8D95-706FBF2C1366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63" name="Groep 62">
                <a:extLst>
                  <a:ext uri="{FF2B5EF4-FFF2-40B4-BE49-F238E27FC236}">
                    <a16:creationId xmlns:a16="http://schemas.microsoft.com/office/drawing/2014/main" id="{9123C8AC-8B11-4ECC-806E-67313F93B664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67" name="Groep 66">
                  <a:extLst>
                    <a:ext uri="{FF2B5EF4-FFF2-40B4-BE49-F238E27FC236}">
                      <a16:creationId xmlns:a16="http://schemas.microsoft.com/office/drawing/2014/main" id="{0A04D055-C07B-47D7-B0F8-0FD54477AA0C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69" name="Rechthoek: afgeronde hoeken 68">
                    <a:extLst>
                      <a:ext uri="{FF2B5EF4-FFF2-40B4-BE49-F238E27FC236}">
                        <a16:creationId xmlns:a16="http://schemas.microsoft.com/office/drawing/2014/main" id="{4C0843B7-D96C-4E16-A2F0-1F97AA04B15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8F3A6685-5E1C-45EB-9251-E2E1F7862EF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909AAE0B-30B7-4228-A0F0-257E4883F67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2" name="Rechthoek 71">
                    <a:extLst>
                      <a:ext uri="{FF2B5EF4-FFF2-40B4-BE49-F238E27FC236}">
                        <a16:creationId xmlns:a16="http://schemas.microsoft.com/office/drawing/2014/main" id="{F4A4E398-1DD3-4E8B-80C8-A68D7343C42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D9A12567-1D6D-437A-8EC5-720A08328F3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63307155-4502-4B02-BFE8-E24D1A35FD6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68" name="Boog 67">
                  <a:extLst>
                    <a:ext uri="{FF2B5EF4-FFF2-40B4-BE49-F238E27FC236}">
                      <a16:creationId xmlns:a16="http://schemas.microsoft.com/office/drawing/2014/main" id="{91D42E6F-5348-40F2-BC98-D8E3CE94F39C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186878B-23B8-4D8A-B6AA-8B56A4F59D4F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25D867FC-E41F-43DA-BF4A-49BED822F9BD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66" name="Vrije vorm: vorm 65">
                <a:extLst>
                  <a:ext uri="{FF2B5EF4-FFF2-40B4-BE49-F238E27FC236}">
                    <a16:creationId xmlns:a16="http://schemas.microsoft.com/office/drawing/2014/main" id="{DB2066D8-E7BE-47CD-8584-4AC08862228D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ep 21">
              <a:extLst>
                <a:ext uri="{FF2B5EF4-FFF2-40B4-BE49-F238E27FC236}">
                  <a16:creationId xmlns:a16="http://schemas.microsoft.com/office/drawing/2014/main" id="{CD2F928A-DE15-4586-95DC-CBC683E025B9}"/>
                </a:ext>
              </a:extLst>
            </p:cNvPr>
            <p:cNvGrpSpPr/>
            <p:nvPr userDrawn="1"/>
          </p:nvGrpSpPr>
          <p:grpSpPr>
            <a:xfrm>
              <a:off x="-3786165" y="5728778"/>
              <a:ext cx="3693386" cy="959696"/>
              <a:chOff x="-3786437" y="6163468"/>
              <a:chExt cx="3693386" cy="959696"/>
            </a:xfrm>
          </p:grpSpPr>
          <p:sp>
            <p:nvSpPr>
              <p:cNvPr id="50" name="Rechthoek 49">
                <a:extLst>
                  <a:ext uri="{FF2B5EF4-FFF2-40B4-BE49-F238E27FC236}">
                    <a16:creationId xmlns:a16="http://schemas.microsoft.com/office/drawing/2014/main" id="{7958230F-1F1A-4B72-9D26-FB85F402FC26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51" name="ICOON_info">
                <a:extLst>
                  <a:ext uri="{FF2B5EF4-FFF2-40B4-BE49-F238E27FC236}">
                    <a16:creationId xmlns:a16="http://schemas.microsoft.com/office/drawing/2014/main" id="{C0168866-CF92-4F84-8FEE-1CB48058E42C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58" name="Ovaal 57">
                  <a:extLst>
                    <a:ext uri="{FF2B5EF4-FFF2-40B4-BE49-F238E27FC236}">
                      <a16:creationId xmlns:a16="http://schemas.microsoft.com/office/drawing/2014/main" id="{67F1E803-1787-4C19-B399-8997814AB73F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9" name="Graphic 163" descr="Informatie">
                  <a:extLst>
                    <a:ext uri="{FF2B5EF4-FFF2-40B4-BE49-F238E27FC236}">
                      <a16:creationId xmlns:a16="http://schemas.microsoft.com/office/drawing/2014/main" id="{F8F9E788-8BA7-47F2-AC37-B6CB91A39B95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2" name="Groep 51">
                <a:extLst>
                  <a:ext uri="{FF2B5EF4-FFF2-40B4-BE49-F238E27FC236}">
                    <a16:creationId xmlns:a16="http://schemas.microsoft.com/office/drawing/2014/main" id="{A103BB56-672F-4398-95CB-33672D676FBB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53" name="Inspireren">
                  <a:extLst>
                    <a:ext uri="{FF2B5EF4-FFF2-40B4-BE49-F238E27FC236}">
                      <a16:creationId xmlns:a16="http://schemas.microsoft.com/office/drawing/2014/main" id="{445CA1AA-C9BA-449D-A19D-EB0D5FF79737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55" name="Freeform 12">
                    <a:extLst>
                      <a:ext uri="{FF2B5EF4-FFF2-40B4-BE49-F238E27FC236}">
                        <a16:creationId xmlns:a16="http://schemas.microsoft.com/office/drawing/2014/main" id="{1CF5741B-DF21-4E9F-929C-D44EB1B140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6" name="Freeform 13">
                    <a:extLst>
                      <a:ext uri="{FF2B5EF4-FFF2-40B4-BE49-F238E27FC236}">
                        <a16:creationId xmlns:a16="http://schemas.microsoft.com/office/drawing/2014/main" id="{BDB6B377-7F85-46C1-8D84-98E346CC01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7" name="Freeform 14">
                    <a:extLst>
                      <a:ext uri="{FF2B5EF4-FFF2-40B4-BE49-F238E27FC236}">
                        <a16:creationId xmlns:a16="http://schemas.microsoft.com/office/drawing/2014/main" id="{94F9B3D5-AAB6-459E-8DEC-57AB88D61FC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54" name="Tekstvak 53">
                  <a:extLst>
                    <a:ext uri="{FF2B5EF4-FFF2-40B4-BE49-F238E27FC236}">
                      <a16:creationId xmlns:a16="http://schemas.microsoft.com/office/drawing/2014/main" id="{B548E407-9C69-4E40-AB22-FA56C839C714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23" name="Groep 22">
              <a:extLst>
                <a:ext uri="{FF2B5EF4-FFF2-40B4-BE49-F238E27FC236}">
                  <a16:creationId xmlns:a16="http://schemas.microsoft.com/office/drawing/2014/main" id="{F091F690-718D-4C81-8A02-80ED6C8FD6B5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44" name="Groep 43">
                <a:extLst>
                  <a:ext uri="{FF2B5EF4-FFF2-40B4-BE49-F238E27FC236}">
                    <a16:creationId xmlns:a16="http://schemas.microsoft.com/office/drawing/2014/main" id="{5DB9E6B9-E571-420D-B317-D16E7576D375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46" name="Vrije vorm: vorm 45">
                  <a:extLst>
                    <a:ext uri="{FF2B5EF4-FFF2-40B4-BE49-F238E27FC236}">
                      <a16:creationId xmlns:a16="http://schemas.microsoft.com/office/drawing/2014/main" id="{08F2BF66-BF1A-46CE-A66B-B55D15B07132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47" name="Groep 46">
                  <a:extLst>
                    <a:ext uri="{FF2B5EF4-FFF2-40B4-BE49-F238E27FC236}">
                      <a16:creationId xmlns:a16="http://schemas.microsoft.com/office/drawing/2014/main" id="{7D9201A3-BB02-4A44-B9DF-0A76214EA61E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48" name="Vrije vorm: vorm 47">
                    <a:extLst>
                      <a:ext uri="{FF2B5EF4-FFF2-40B4-BE49-F238E27FC236}">
                        <a16:creationId xmlns:a16="http://schemas.microsoft.com/office/drawing/2014/main" id="{49EFCF8A-7E58-41C7-8299-422564E8D2B2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49" name="Vrije vorm: vorm 48">
                    <a:extLst>
                      <a:ext uri="{FF2B5EF4-FFF2-40B4-BE49-F238E27FC236}">
                        <a16:creationId xmlns:a16="http://schemas.microsoft.com/office/drawing/2014/main" id="{2570A8EE-C351-446C-A6DD-937A7F1FF1A1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73003F9E-86CD-496C-B94B-05AD0E9FF541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24" name="Groep 23">
              <a:extLst>
                <a:ext uri="{FF2B5EF4-FFF2-40B4-BE49-F238E27FC236}">
                  <a16:creationId xmlns:a16="http://schemas.microsoft.com/office/drawing/2014/main" id="{5FF96AD2-C5EF-4E3A-8EEA-BC08A4488387}"/>
                </a:ext>
              </a:extLst>
            </p:cNvPr>
            <p:cNvGrpSpPr/>
            <p:nvPr userDrawn="1"/>
          </p:nvGrpSpPr>
          <p:grpSpPr>
            <a:xfrm>
              <a:off x="-3354295" y="5166361"/>
              <a:ext cx="514284" cy="506545"/>
              <a:chOff x="12617641" y="3403239"/>
              <a:chExt cx="752963" cy="741634"/>
            </a:xfrm>
          </p:grpSpPr>
          <p:grpSp>
            <p:nvGrpSpPr>
              <p:cNvPr id="28" name="Groep 27">
                <a:extLst>
                  <a:ext uri="{FF2B5EF4-FFF2-40B4-BE49-F238E27FC236}">
                    <a16:creationId xmlns:a16="http://schemas.microsoft.com/office/drawing/2014/main" id="{9FE73AA5-6E08-4F6E-9551-EDBFED224444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31" name="Groep 30">
                  <a:extLst>
                    <a:ext uri="{FF2B5EF4-FFF2-40B4-BE49-F238E27FC236}">
                      <a16:creationId xmlns:a16="http://schemas.microsoft.com/office/drawing/2014/main" id="{E91E94B2-0526-43F1-808B-B2195D2B1491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38" name="Groep 37">
                    <a:extLst>
                      <a:ext uri="{FF2B5EF4-FFF2-40B4-BE49-F238E27FC236}">
                        <a16:creationId xmlns:a16="http://schemas.microsoft.com/office/drawing/2014/main" id="{8A218E41-7396-490F-B64C-6B06B7F49898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41" name="Rechthoek 40">
                      <a:extLst>
                        <a:ext uri="{FF2B5EF4-FFF2-40B4-BE49-F238E27FC236}">
                          <a16:creationId xmlns:a16="http://schemas.microsoft.com/office/drawing/2014/main" id="{EE539437-018C-4ED6-8496-F426ECC3821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" name="Rechthoek 41">
                      <a:extLst>
                        <a:ext uri="{FF2B5EF4-FFF2-40B4-BE49-F238E27FC236}">
                          <a16:creationId xmlns:a16="http://schemas.microsoft.com/office/drawing/2014/main" id="{F0CC9EDA-BB72-45C2-94C4-874D005F7A15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" name="Ovaal 42">
                      <a:extLst>
                        <a:ext uri="{FF2B5EF4-FFF2-40B4-BE49-F238E27FC236}">
                          <a16:creationId xmlns:a16="http://schemas.microsoft.com/office/drawing/2014/main" id="{ACCCF9C3-AD93-4FB4-A320-083B116ECCE3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39" name="Afbeelding 38">
                    <a:extLst>
                      <a:ext uri="{FF2B5EF4-FFF2-40B4-BE49-F238E27FC236}">
                        <a16:creationId xmlns:a16="http://schemas.microsoft.com/office/drawing/2014/main" id="{DC150851-5605-4CAB-BFD7-A63191E2146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40" name="Afbeelding 39">
                    <a:extLst>
                      <a:ext uri="{FF2B5EF4-FFF2-40B4-BE49-F238E27FC236}">
                        <a16:creationId xmlns:a16="http://schemas.microsoft.com/office/drawing/2014/main" id="{413361AD-A742-4E6B-A402-5C4D3FDD5C1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2" name="Groep 31">
                  <a:extLst>
                    <a:ext uri="{FF2B5EF4-FFF2-40B4-BE49-F238E27FC236}">
                      <a16:creationId xmlns:a16="http://schemas.microsoft.com/office/drawing/2014/main" id="{0C66B448-FCAA-4ED6-894F-B6E094445F63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6" name="Rechthoek 35">
                    <a:extLst>
                      <a:ext uri="{FF2B5EF4-FFF2-40B4-BE49-F238E27FC236}">
                        <a16:creationId xmlns:a16="http://schemas.microsoft.com/office/drawing/2014/main" id="{4B50EC1A-5908-47A5-BE61-EA8A5B85E3D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7" name="Rechthoek 36">
                    <a:extLst>
                      <a:ext uri="{FF2B5EF4-FFF2-40B4-BE49-F238E27FC236}">
                        <a16:creationId xmlns:a16="http://schemas.microsoft.com/office/drawing/2014/main" id="{91C26857-9F74-4EAE-B076-E6BFB5BE7273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33" name="Groep 32">
                  <a:extLst>
                    <a:ext uri="{FF2B5EF4-FFF2-40B4-BE49-F238E27FC236}">
                      <a16:creationId xmlns:a16="http://schemas.microsoft.com/office/drawing/2014/main" id="{52C4AF9E-8A61-4E11-9B27-9EDB1225F2F0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4" name="Rechthoek 33">
                    <a:extLst>
                      <a:ext uri="{FF2B5EF4-FFF2-40B4-BE49-F238E27FC236}">
                        <a16:creationId xmlns:a16="http://schemas.microsoft.com/office/drawing/2014/main" id="{28F8D54A-AE00-40F6-A54C-C6649730824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5" name="Rechthoek 34">
                    <a:extLst>
                      <a:ext uri="{FF2B5EF4-FFF2-40B4-BE49-F238E27FC236}">
                        <a16:creationId xmlns:a16="http://schemas.microsoft.com/office/drawing/2014/main" id="{A031D4F4-1DE1-4698-BC0F-9685334164C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29" name="Rechthoek 28">
                <a:extLst>
                  <a:ext uri="{FF2B5EF4-FFF2-40B4-BE49-F238E27FC236}">
                    <a16:creationId xmlns:a16="http://schemas.microsoft.com/office/drawing/2014/main" id="{9FAB1E17-BFC4-4A7E-9733-7445BA3C0F93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30" name="Gelijkbenige driehoek 29">
                <a:extLst>
                  <a:ext uri="{FF2B5EF4-FFF2-40B4-BE49-F238E27FC236}">
                    <a16:creationId xmlns:a16="http://schemas.microsoft.com/office/drawing/2014/main" id="{44DCBC25-7DEB-4D2B-B84B-A608F2E52DD6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511960DE-BD2E-4AFE-8789-A3A09A7B35A8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310B149D-2E5D-4BE2-8AE8-70DA2CFE843C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2FC18E2E-558C-4527-BC54-C9A8538BB892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grpSp>
        <p:nvGrpSpPr>
          <p:cNvPr id="81" name="- INSTRUCTIES">
            <a:extLst>
              <a:ext uri="{FF2B5EF4-FFF2-40B4-BE49-F238E27FC236}">
                <a16:creationId xmlns:a16="http://schemas.microsoft.com/office/drawing/2014/main" id="{612DFB08-6929-42AD-97A2-2C1E5E8C66D3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4E6530ED-0FCB-4E3B-9896-24071A333EEF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83" name="Ovaal 82">
              <a:extLst>
                <a:ext uri="{FF2B5EF4-FFF2-40B4-BE49-F238E27FC236}">
                  <a16:creationId xmlns:a16="http://schemas.microsoft.com/office/drawing/2014/main" id="{C1414464-D4EB-47B1-8C22-D4CDDD24DC47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81252B27-E3BD-4D66-A126-0A6192A10FE3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679DBC54-1C73-438A-913D-CA37214543E7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F6A6C9FA-B3CA-4A62-B13B-5BB684B2828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EA355282-884C-4F94-8D79-443AC5DF89E5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3D311076-30AB-4058-B444-0C8B89F935E0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47849E90-0953-4572-B149-8F4B8FE2CF0E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888C9F06-B298-444F-A468-8D12B0596EF3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033361B3-DE82-4AC1-ADF4-AAC4EE638629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92" name="Ovaal 91">
              <a:extLst>
                <a:ext uri="{FF2B5EF4-FFF2-40B4-BE49-F238E27FC236}">
                  <a16:creationId xmlns:a16="http://schemas.microsoft.com/office/drawing/2014/main" id="{10C0F1F7-4A90-4974-A5E4-9DF80BF7BB88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8BDD8A7B-3B92-4047-80F6-775E118DC61C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94" name="Ovaal 93">
              <a:extLst>
                <a:ext uri="{FF2B5EF4-FFF2-40B4-BE49-F238E27FC236}">
                  <a16:creationId xmlns:a16="http://schemas.microsoft.com/office/drawing/2014/main" id="{A9BC7C23-CCBB-4321-9C25-1AB4EBF03E8B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95" name="Rechthoek 94">
              <a:extLst>
                <a:ext uri="{FF2B5EF4-FFF2-40B4-BE49-F238E27FC236}">
                  <a16:creationId xmlns:a16="http://schemas.microsoft.com/office/drawing/2014/main" id="{645BD7BE-D3F9-40BA-B85F-BFC6CDC4CA1F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6" name="Ovaal 95">
              <a:extLst>
                <a:ext uri="{FF2B5EF4-FFF2-40B4-BE49-F238E27FC236}">
                  <a16:creationId xmlns:a16="http://schemas.microsoft.com/office/drawing/2014/main" id="{C0054836-D030-4930-B2CD-206960F9BC56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97" name="Rechthoek 96">
              <a:extLst>
                <a:ext uri="{FF2B5EF4-FFF2-40B4-BE49-F238E27FC236}">
                  <a16:creationId xmlns:a16="http://schemas.microsoft.com/office/drawing/2014/main" id="{DE9DCDA6-5AA2-4EBB-B13B-4F5128695BF3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8" name="Ovaal 97">
              <a:extLst>
                <a:ext uri="{FF2B5EF4-FFF2-40B4-BE49-F238E27FC236}">
                  <a16:creationId xmlns:a16="http://schemas.microsoft.com/office/drawing/2014/main" id="{084D9323-7473-4C55-91CC-3DD28301C287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C32AB920-950E-4F68-969D-0D97E824E4D2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C3B2BAAA-ABBB-479F-B10F-982A341A4B8F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101" name="Rechthoek 100">
              <a:extLst>
                <a:ext uri="{FF2B5EF4-FFF2-40B4-BE49-F238E27FC236}">
                  <a16:creationId xmlns:a16="http://schemas.microsoft.com/office/drawing/2014/main" id="{A214F258-A86D-4A78-A46D-697C986E1703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102" name="Rechthoek 101">
              <a:extLst>
                <a:ext uri="{FF2B5EF4-FFF2-40B4-BE49-F238E27FC236}">
                  <a16:creationId xmlns:a16="http://schemas.microsoft.com/office/drawing/2014/main" id="{0C133D5B-E6D3-44B6-A4D2-14858AB06735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103" name="ICOON_info">
              <a:extLst>
                <a:ext uri="{FF2B5EF4-FFF2-40B4-BE49-F238E27FC236}">
                  <a16:creationId xmlns:a16="http://schemas.microsoft.com/office/drawing/2014/main" id="{76C22E0F-6A66-4033-B86B-CDBACB4C6017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151" name="Ovaal 150">
                <a:extLst>
                  <a:ext uri="{FF2B5EF4-FFF2-40B4-BE49-F238E27FC236}">
                    <a16:creationId xmlns:a16="http://schemas.microsoft.com/office/drawing/2014/main" id="{C1EF9792-73A7-41FF-B5B5-F8E7610C47CB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2" name="Graphic 163" descr="Informatie">
                <a:extLst>
                  <a:ext uri="{FF2B5EF4-FFF2-40B4-BE49-F238E27FC236}">
                    <a16:creationId xmlns:a16="http://schemas.microsoft.com/office/drawing/2014/main" id="{8F76C5A6-7654-4CB3-B257-59EACD1ECC9C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04" name="VOORBEELD">
              <a:extLst>
                <a:ext uri="{FF2B5EF4-FFF2-40B4-BE49-F238E27FC236}">
                  <a16:creationId xmlns:a16="http://schemas.microsoft.com/office/drawing/2014/main" id="{C2A5E8CB-2A36-42ED-A240-65E780AC8A26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13427365-DF01-4C1B-826D-9053FC0F309F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112" name="Rechthoek 111">
                <a:extLst>
                  <a:ext uri="{FF2B5EF4-FFF2-40B4-BE49-F238E27FC236}">
                    <a16:creationId xmlns:a16="http://schemas.microsoft.com/office/drawing/2014/main" id="{B10D4D7A-8404-4884-85B9-CD8168480940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13" name="Groep 112">
                <a:extLst>
                  <a:ext uri="{FF2B5EF4-FFF2-40B4-BE49-F238E27FC236}">
                    <a16:creationId xmlns:a16="http://schemas.microsoft.com/office/drawing/2014/main" id="{C2F0614A-C516-47FE-A518-7297082AFF7A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4" name="Groep 143">
                  <a:extLst>
                    <a:ext uri="{FF2B5EF4-FFF2-40B4-BE49-F238E27FC236}">
                      <a16:creationId xmlns:a16="http://schemas.microsoft.com/office/drawing/2014/main" id="{1F1F10FB-C1B4-46A9-A89B-14F1972FE14F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6" name="Rechte verbindingslijn 145">
                    <a:extLst>
                      <a:ext uri="{FF2B5EF4-FFF2-40B4-BE49-F238E27FC236}">
                        <a16:creationId xmlns:a16="http://schemas.microsoft.com/office/drawing/2014/main" id="{4843023D-6829-4A00-9F56-E89F9ACF7DC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146">
                    <a:extLst>
                      <a:ext uri="{FF2B5EF4-FFF2-40B4-BE49-F238E27FC236}">
                        <a16:creationId xmlns:a16="http://schemas.microsoft.com/office/drawing/2014/main" id="{2682F71F-1B85-4A09-B46A-E15A3BF3F62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147">
                    <a:extLst>
                      <a:ext uri="{FF2B5EF4-FFF2-40B4-BE49-F238E27FC236}">
                        <a16:creationId xmlns:a16="http://schemas.microsoft.com/office/drawing/2014/main" id="{77C3843F-1A0B-47AA-9F31-A5CD787302A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9" name="Rechte verbindingslijn 148">
                    <a:extLst>
                      <a:ext uri="{FF2B5EF4-FFF2-40B4-BE49-F238E27FC236}">
                        <a16:creationId xmlns:a16="http://schemas.microsoft.com/office/drawing/2014/main" id="{D77C5954-C4D1-4E44-9F99-5633A1ADE3D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0" name="Rechte verbindingslijn 149">
                    <a:extLst>
                      <a:ext uri="{FF2B5EF4-FFF2-40B4-BE49-F238E27FC236}">
                        <a16:creationId xmlns:a16="http://schemas.microsoft.com/office/drawing/2014/main" id="{4DA2C594-9006-4A00-AA2A-D068B2C3F90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5" name="Pijl: rechts 144">
                  <a:extLst>
                    <a:ext uri="{FF2B5EF4-FFF2-40B4-BE49-F238E27FC236}">
                      <a16:creationId xmlns:a16="http://schemas.microsoft.com/office/drawing/2014/main" id="{9947DB28-42A2-45B2-94DB-4AB85699D55B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14" name="Groep 113">
                <a:extLst>
                  <a:ext uri="{FF2B5EF4-FFF2-40B4-BE49-F238E27FC236}">
                    <a16:creationId xmlns:a16="http://schemas.microsoft.com/office/drawing/2014/main" id="{B6B2F3C9-928F-47C5-8D0E-C78E325E8BCA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37" name="Groep 136">
                  <a:extLst>
                    <a:ext uri="{FF2B5EF4-FFF2-40B4-BE49-F238E27FC236}">
                      <a16:creationId xmlns:a16="http://schemas.microsoft.com/office/drawing/2014/main" id="{DA54BA71-057A-4862-8B17-1772EC67EF6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9" name="Rechte verbindingslijn 138">
                    <a:extLst>
                      <a:ext uri="{FF2B5EF4-FFF2-40B4-BE49-F238E27FC236}">
                        <a16:creationId xmlns:a16="http://schemas.microsoft.com/office/drawing/2014/main" id="{779BCD1D-32F8-4333-9292-AFCFE88F40D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139">
                    <a:extLst>
                      <a:ext uri="{FF2B5EF4-FFF2-40B4-BE49-F238E27FC236}">
                        <a16:creationId xmlns:a16="http://schemas.microsoft.com/office/drawing/2014/main" id="{2849E9A7-625F-4879-8088-D10A985F99B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140">
                    <a:extLst>
                      <a:ext uri="{FF2B5EF4-FFF2-40B4-BE49-F238E27FC236}">
                        <a16:creationId xmlns:a16="http://schemas.microsoft.com/office/drawing/2014/main" id="{C454264B-D843-4D36-AFDA-0F61234A9A6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BBE499C7-2376-489F-A987-16BBD40293D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3" name="Rechte verbindingslijn 142">
                    <a:extLst>
                      <a:ext uri="{FF2B5EF4-FFF2-40B4-BE49-F238E27FC236}">
                        <a16:creationId xmlns:a16="http://schemas.microsoft.com/office/drawing/2014/main" id="{53851CF7-D99D-4879-83C2-F3B0B7E839E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8" name="Pijl: rechts 137">
                  <a:extLst>
                    <a:ext uri="{FF2B5EF4-FFF2-40B4-BE49-F238E27FC236}">
                      <a16:creationId xmlns:a16="http://schemas.microsoft.com/office/drawing/2014/main" id="{1A6195AD-41A2-48C3-A0E2-910D5BEF0131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115" name="Rechte verbindingslijn 114">
                <a:extLst>
                  <a:ext uri="{FF2B5EF4-FFF2-40B4-BE49-F238E27FC236}">
                    <a16:creationId xmlns:a16="http://schemas.microsoft.com/office/drawing/2014/main" id="{36FE413F-1931-4004-9DEB-91AC8B3FD50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6" name="Rechte verbindingslijn 115">
                <a:extLst>
                  <a:ext uri="{FF2B5EF4-FFF2-40B4-BE49-F238E27FC236}">
                    <a16:creationId xmlns:a16="http://schemas.microsoft.com/office/drawing/2014/main" id="{797E969D-1F6E-4B96-8C69-F9DBC7A619E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17" name="Rechthoek 116">
                <a:extLst>
                  <a:ext uri="{FF2B5EF4-FFF2-40B4-BE49-F238E27FC236}">
                    <a16:creationId xmlns:a16="http://schemas.microsoft.com/office/drawing/2014/main" id="{C3C9AAAE-8141-4984-B86F-26889D0EEE35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118" name="Rechthoek 117">
                <a:extLst>
                  <a:ext uri="{FF2B5EF4-FFF2-40B4-BE49-F238E27FC236}">
                    <a16:creationId xmlns:a16="http://schemas.microsoft.com/office/drawing/2014/main" id="{E7647F20-C25F-4E2E-B0DC-D4B2F1179FCA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119" name="Groep 118">
                <a:extLst>
                  <a:ext uri="{FF2B5EF4-FFF2-40B4-BE49-F238E27FC236}">
                    <a16:creationId xmlns:a16="http://schemas.microsoft.com/office/drawing/2014/main" id="{3C089EFA-0612-418F-84BF-C67E2869EA8D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87FBC6B4-B7C4-414F-B522-A3461FDE1DEA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30" name="Groep 129">
                  <a:extLst>
                    <a:ext uri="{FF2B5EF4-FFF2-40B4-BE49-F238E27FC236}">
                      <a16:creationId xmlns:a16="http://schemas.microsoft.com/office/drawing/2014/main" id="{9D375E2D-23BE-4D94-8445-87976F3854C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9D526A1D-452D-4E87-9055-183D4A99E9A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20C517C2-257A-494D-94D6-AD0F20B83E4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D3C4AA0F-957A-4597-911E-7483999BB93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65168E0B-56C7-4C2D-9F0E-95F5557BF0B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135">
                    <a:extLst>
                      <a:ext uri="{FF2B5EF4-FFF2-40B4-BE49-F238E27FC236}">
                        <a16:creationId xmlns:a16="http://schemas.microsoft.com/office/drawing/2014/main" id="{7A0F409F-1E37-4FAC-B218-56A6656D517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1" name="Pijl: rechts 130">
                  <a:extLst>
                    <a:ext uri="{FF2B5EF4-FFF2-40B4-BE49-F238E27FC236}">
                      <a16:creationId xmlns:a16="http://schemas.microsoft.com/office/drawing/2014/main" id="{80CA940D-4C7D-4664-93B5-F2F60DFBC6ED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20" name="Groep 119">
                <a:extLst>
                  <a:ext uri="{FF2B5EF4-FFF2-40B4-BE49-F238E27FC236}">
                    <a16:creationId xmlns:a16="http://schemas.microsoft.com/office/drawing/2014/main" id="{5DB9FB43-7556-48B4-A274-689C63A29EA1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21" name="Rechthoek 120">
                  <a:extLst>
                    <a:ext uri="{FF2B5EF4-FFF2-40B4-BE49-F238E27FC236}">
                      <a16:creationId xmlns:a16="http://schemas.microsoft.com/office/drawing/2014/main" id="{1D485AD6-34D8-477B-8579-C920318EE739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22" name="Groep 121">
                  <a:extLst>
                    <a:ext uri="{FF2B5EF4-FFF2-40B4-BE49-F238E27FC236}">
                      <a16:creationId xmlns:a16="http://schemas.microsoft.com/office/drawing/2014/main" id="{63EA2895-B489-42EF-A8BC-B542DB2885A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4" name="Rechte verbindingslijn 123">
                    <a:extLst>
                      <a:ext uri="{FF2B5EF4-FFF2-40B4-BE49-F238E27FC236}">
                        <a16:creationId xmlns:a16="http://schemas.microsoft.com/office/drawing/2014/main" id="{0A94453F-9B2B-4FD2-8E57-C6EBE4A7A1F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5" name="Rechte verbindingslijn 124">
                    <a:extLst>
                      <a:ext uri="{FF2B5EF4-FFF2-40B4-BE49-F238E27FC236}">
                        <a16:creationId xmlns:a16="http://schemas.microsoft.com/office/drawing/2014/main" id="{A6631D2B-81E1-4646-B531-44291D0A9FC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125">
                    <a:extLst>
                      <a:ext uri="{FF2B5EF4-FFF2-40B4-BE49-F238E27FC236}">
                        <a16:creationId xmlns:a16="http://schemas.microsoft.com/office/drawing/2014/main" id="{EA9F96ED-F264-4EFE-AAF3-649266A7555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126">
                    <a:extLst>
                      <a:ext uri="{FF2B5EF4-FFF2-40B4-BE49-F238E27FC236}">
                        <a16:creationId xmlns:a16="http://schemas.microsoft.com/office/drawing/2014/main" id="{2E0555E0-BBD4-424E-86E9-89A658B9EC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127">
                    <a:extLst>
                      <a:ext uri="{FF2B5EF4-FFF2-40B4-BE49-F238E27FC236}">
                        <a16:creationId xmlns:a16="http://schemas.microsoft.com/office/drawing/2014/main" id="{B041BD1E-D87E-441C-958D-A03939B6089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3" name="Pijl: rechts 122">
                  <a:extLst>
                    <a:ext uri="{FF2B5EF4-FFF2-40B4-BE49-F238E27FC236}">
                      <a16:creationId xmlns:a16="http://schemas.microsoft.com/office/drawing/2014/main" id="{78A3A7AB-FE9E-4065-8387-5D3C364F180F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05" name="Groep 104">
              <a:extLst>
                <a:ext uri="{FF2B5EF4-FFF2-40B4-BE49-F238E27FC236}">
                  <a16:creationId xmlns:a16="http://schemas.microsoft.com/office/drawing/2014/main" id="{83B00474-8F7D-4EA4-95E1-5F78DA9E55C4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106" name="Inspireren">
                <a:extLst>
                  <a:ext uri="{FF2B5EF4-FFF2-40B4-BE49-F238E27FC236}">
                    <a16:creationId xmlns:a16="http://schemas.microsoft.com/office/drawing/2014/main" id="{261CC040-2740-487D-BEC1-E499C0460061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08" name="Freeform 12">
                  <a:extLst>
                    <a:ext uri="{FF2B5EF4-FFF2-40B4-BE49-F238E27FC236}">
                      <a16:creationId xmlns:a16="http://schemas.microsoft.com/office/drawing/2014/main" id="{F6CC39E4-ACDB-4F35-88C7-D96109783F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09" name="Freeform 13">
                  <a:extLst>
                    <a:ext uri="{FF2B5EF4-FFF2-40B4-BE49-F238E27FC236}">
                      <a16:creationId xmlns:a16="http://schemas.microsoft.com/office/drawing/2014/main" id="{189C0A1A-1683-4462-B3BC-C6DDBADB6F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10" name="Freeform 14">
                  <a:extLst>
                    <a:ext uri="{FF2B5EF4-FFF2-40B4-BE49-F238E27FC236}">
                      <a16:creationId xmlns:a16="http://schemas.microsoft.com/office/drawing/2014/main" id="{780AB870-1D14-40BB-8BAA-600B4D28843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07" name="Tekstvak 106">
                <a:extLst>
                  <a:ext uri="{FF2B5EF4-FFF2-40B4-BE49-F238E27FC236}">
                    <a16:creationId xmlns:a16="http://schemas.microsoft.com/office/drawing/2014/main" id="{D765B7A5-8E2A-4797-8145-D939090B3A82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8" name="Tijdelijke aanduiding voor afbeelding 17">
            <a:extLst>
              <a:ext uri="{FF2B5EF4-FFF2-40B4-BE49-F238E27FC236}">
                <a16:creationId xmlns:a16="http://schemas.microsoft.com/office/drawing/2014/main" id="{5DACD8D6-5EAE-4075-BB58-BD5B79D75F2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86009" y="0"/>
            <a:ext cx="7505992" cy="5703376"/>
          </a:xfrm>
          <a:custGeom>
            <a:avLst/>
            <a:gdLst>
              <a:gd name="connsiteX0" fmla="*/ 4043 w 5820643"/>
              <a:gd name="connsiteY0" fmla="*/ 0 h 4422775"/>
              <a:gd name="connsiteX1" fmla="*/ 5820643 w 5820643"/>
              <a:gd name="connsiteY1" fmla="*/ 0 h 4422775"/>
              <a:gd name="connsiteX2" fmla="*/ 5820643 w 5820643"/>
              <a:gd name="connsiteY2" fmla="*/ 4422775 h 4422775"/>
              <a:gd name="connsiteX3" fmla="*/ 4043 w 5820643"/>
              <a:gd name="connsiteY3" fmla="*/ 0 h 442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643" h="4422775">
                <a:moveTo>
                  <a:pt x="4043" y="0"/>
                </a:moveTo>
                <a:lnTo>
                  <a:pt x="5820643" y="0"/>
                </a:lnTo>
                <a:lnTo>
                  <a:pt x="5820643" y="4422775"/>
                </a:lnTo>
                <a:cubicBezTo>
                  <a:pt x="5037476" y="1576917"/>
                  <a:pt x="-165290" y="2096558"/>
                  <a:pt x="404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tIns="720000" rIns="540000" bIns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Selecteer dit kader, ga naar de tab ‘Slidebuilder’, klik op ‘Afbeeldingen’, </a:t>
            </a:r>
            <a:br>
              <a:rPr lang="nl-NL"/>
            </a:br>
            <a:r>
              <a:rPr lang="nl-NL"/>
              <a:t>selecteer de gewenste afbeelding en klik op ‘Invoegen’.</a:t>
            </a:r>
          </a:p>
        </p:txBody>
      </p:sp>
      <p:sp>
        <p:nvSpPr>
          <p:cNvPr id="12" name="- INFO">
            <a:extLst>
              <a:ext uri="{FF2B5EF4-FFF2-40B4-BE49-F238E27FC236}">
                <a16:creationId xmlns:a16="http://schemas.microsoft.com/office/drawing/2014/main" id="{618D8543-DAE1-4890-8399-868CB9C8A47A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+ beeld S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4988" y="722568"/>
            <a:ext cx="5017435" cy="709102"/>
          </a:xfrm>
        </p:spPr>
        <p:txBody>
          <a:bodyPr/>
          <a:lstStyle/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0885F72E-0E00-4A58-A248-7FF26EC6C7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9" y="1963738"/>
            <a:ext cx="9879800" cy="4344987"/>
          </a:xfrm>
          <a:custGeom>
            <a:avLst/>
            <a:gdLst>
              <a:gd name="connsiteX0" fmla="*/ 0 w 9864301"/>
              <a:gd name="connsiteY0" fmla="*/ 0 h 4344987"/>
              <a:gd name="connsiteX1" fmla="*/ 7040623 w 9864301"/>
              <a:gd name="connsiteY1" fmla="*/ 0 h 4344987"/>
              <a:gd name="connsiteX2" fmla="*/ 7452808 w 9864301"/>
              <a:gd name="connsiteY2" fmla="*/ 153601 h 4344987"/>
              <a:gd name="connsiteX3" fmla="*/ 9735106 w 9864301"/>
              <a:gd name="connsiteY3" fmla="*/ 1090384 h 4344987"/>
              <a:gd name="connsiteX4" fmla="*/ 9864301 w 9864301"/>
              <a:gd name="connsiteY4" fmla="*/ 1168792 h 4344987"/>
              <a:gd name="connsiteX5" fmla="*/ 9864301 w 9864301"/>
              <a:gd name="connsiteY5" fmla="*/ 4344987 h 4344987"/>
              <a:gd name="connsiteX6" fmla="*/ 0 w 9864301"/>
              <a:gd name="connsiteY6" fmla="*/ 4344987 h 4344987"/>
              <a:gd name="connsiteX0" fmla="*/ 0 w 9864301"/>
              <a:gd name="connsiteY0" fmla="*/ 0 h 4344987"/>
              <a:gd name="connsiteX1" fmla="*/ 5661274 w 9864301"/>
              <a:gd name="connsiteY1" fmla="*/ 0 h 4344987"/>
              <a:gd name="connsiteX2" fmla="*/ 7452808 w 9864301"/>
              <a:gd name="connsiteY2" fmla="*/ 153601 h 4344987"/>
              <a:gd name="connsiteX3" fmla="*/ 9735106 w 9864301"/>
              <a:gd name="connsiteY3" fmla="*/ 1090384 h 4344987"/>
              <a:gd name="connsiteX4" fmla="*/ 9864301 w 9864301"/>
              <a:gd name="connsiteY4" fmla="*/ 1168792 h 4344987"/>
              <a:gd name="connsiteX5" fmla="*/ 9864301 w 9864301"/>
              <a:gd name="connsiteY5" fmla="*/ 4344987 h 4344987"/>
              <a:gd name="connsiteX6" fmla="*/ 0 w 9864301"/>
              <a:gd name="connsiteY6" fmla="*/ 4344987 h 4344987"/>
              <a:gd name="connsiteX7" fmla="*/ 0 w 9864301"/>
              <a:gd name="connsiteY7" fmla="*/ 0 h 4344987"/>
              <a:gd name="connsiteX0" fmla="*/ 0 w 9879800"/>
              <a:gd name="connsiteY0" fmla="*/ 0 h 4344987"/>
              <a:gd name="connsiteX1" fmla="*/ 5661274 w 9879800"/>
              <a:gd name="connsiteY1" fmla="*/ 0 h 4344987"/>
              <a:gd name="connsiteX2" fmla="*/ 7452808 w 9879800"/>
              <a:gd name="connsiteY2" fmla="*/ 153601 h 4344987"/>
              <a:gd name="connsiteX3" fmla="*/ 9735106 w 9879800"/>
              <a:gd name="connsiteY3" fmla="*/ 1090384 h 4344987"/>
              <a:gd name="connsiteX4" fmla="*/ 9879800 w 9879800"/>
              <a:gd name="connsiteY4" fmla="*/ 1819720 h 4344987"/>
              <a:gd name="connsiteX5" fmla="*/ 9864301 w 9879800"/>
              <a:gd name="connsiteY5" fmla="*/ 4344987 h 4344987"/>
              <a:gd name="connsiteX6" fmla="*/ 0 w 9879800"/>
              <a:gd name="connsiteY6" fmla="*/ 4344987 h 4344987"/>
              <a:gd name="connsiteX7" fmla="*/ 0 w 9879800"/>
              <a:gd name="connsiteY7" fmla="*/ 0 h 4344987"/>
              <a:gd name="connsiteX0" fmla="*/ 0 w 9879800"/>
              <a:gd name="connsiteY0" fmla="*/ 0 h 4344987"/>
              <a:gd name="connsiteX1" fmla="*/ 5661274 w 9879800"/>
              <a:gd name="connsiteY1" fmla="*/ 0 h 4344987"/>
              <a:gd name="connsiteX2" fmla="*/ 7452808 w 9879800"/>
              <a:gd name="connsiteY2" fmla="*/ 153601 h 4344987"/>
              <a:gd name="connsiteX3" fmla="*/ 9879800 w 9879800"/>
              <a:gd name="connsiteY3" fmla="*/ 1819720 h 4344987"/>
              <a:gd name="connsiteX4" fmla="*/ 9864301 w 9879800"/>
              <a:gd name="connsiteY4" fmla="*/ 4344987 h 4344987"/>
              <a:gd name="connsiteX5" fmla="*/ 0 w 9879800"/>
              <a:gd name="connsiteY5" fmla="*/ 4344987 h 4344987"/>
              <a:gd name="connsiteX6" fmla="*/ 0 w 9879800"/>
              <a:gd name="connsiteY6" fmla="*/ 0 h 4344987"/>
              <a:gd name="connsiteX0" fmla="*/ 0 w 9879800"/>
              <a:gd name="connsiteY0" fmla="*/ 0 h 4344987"/>
              <a:gd name="connsiteX1" fmla="*/ 5661274 w 9879800"/>
              <a:gd name="connsiteY1" fmla="*/ 0 h 4344987"/>
              <a:gd name="connsiteX2" fmla="*/ 9879800 w 9879800"/>
              <a:gd name="connsiteY2" fmla="*/ 1819720 h 4344987"/>
              <a:gd name="connsiteX3" fmla="*/ 9864301 w 9879800"/>
              <a:gd name="connsiteY3" fmla="*/ 4344987 h 4344987"/>
              <a:gd name="connsiteX4" fmla="*/ 0 w 9879800"/>
              <a:gd name="connsiteY4" fmla="*/ 4344987 h 4344987"/>
              <a:gd name="connsiteX5" fmla="*/ 0 w 9879800"/>
              <a:gd name="connsiteY5" fmla="*/ 0 h 4344987"/>
              <a:gd name="connsiteX0" fmla="*/ 0 w 9879800"/>
              <a:gd name="connsiteY0" fmla="*/ 0 h 4344987"/>
              <a:gd name="connsiteX1" fmla="*/ 5661274 w 9879800"/>
              <a:gd name="connsiteY1" fmla="*/ 0 h 4344987"/>
              <a:gd name="connsiteX2" fmla="*/ 9879800 w 9879800"/>
              <a:gd name="connsiteY2" fmla="*/ 1819720 h 4344987"/>
              <a:gd name="connsiteX3" fmla="*/ 9864301 w 9879800"/>
              <a:gd name="connsiteY3" fmla="*/ 4344987 h 4344987"/>
              <a:gd name="connsiteX4" fmla="*/ 0 w 9879800"/>
              <a:gd name="connsiteY4" fmla="*/ 4344987 h 4344987"/>
              <a:gd name="connsiteX5" fmla="*/ 0 w 9879800"/>
              <a:gd name="connsiteY5" fmla="*/ 0 h 434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79800" h="4344987">
                <a:moveTo>
                  <a:pt x="0" y="0"/>
                </a:moveTo>
                <a:lnTo>
                  <a:pt x="5661274" y="0"/>
                </a:lnTo>
                <a:cubicBezTo>
                  <a:pt x="7152924" y="923219"/>
                  <a:pt x="9179295" y="1095555"/>
                  <a:pt x="9879800" y="1819720"/>
                </a:cubicBezTo>
                <a:cubicBezTo>
                  <a:pt x="9874634" y="2661476"/>
                  <a:pt x="9869467" y="3503231"/>
                  <a:pt x="9864301" y="4344987"/>
                </a:cubicBezTo>
                <a:lnTo>
                  <a:pt x="0" y="4344987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06121D-9DD6-4C93-9AF6-3CC0689F496A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90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49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lic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">
            <a:extLst>
              <a:ext uri="{FF2B5EF4-FFF2-40B4-BE49-F238E27FC236}">
                <a16:creationId xmlns:a16="http://schemas.microsoft.com/office/drawing/2014/main" id="{40952387-04E7-4C47-97CA-FF6D4B9EBECB}"/>
              </a:ext>
            </a:extLst>
          </p:cNvPr>
          <p:cNvSpPr/>
          <p:nvPr userDrawn="1"/>
        </p:nvSpPr>
        <p:spPr>
          <a:xfrm>
            <a:off x="8533173" y="2900597"/>
            <a:ext cx="772832" cy="772832"/>
          </a:xfrm>
          <a:prstGeom prst="ellipse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Stripe">
            <a:extLst>
              <a:ext uri="{FF2B5EF4-FFF2-40B4-BE49-F238E27FC236}">
                <a16:creationId xmlns:a16="http://schemas.microsoft.com/office/drawing/2014/main" id="{5538A728-1744-4E27-8223-A937D381ECF6}"/>
              </a:ext>
            </a:extLst>
          </p:cNvPr>
          <p:cNvSpPr/>
          <p:nvPr userDrawn="1"/>
        </p:nvSpPr>
        <p:spPr>
          <a:xfrm rot="2736200">
            <a:off x="9093029" y="3578532"/>
            <a:ext cx="324334" cy="145822"/>
          </a:xfrm>
          <a:prstGeom prst="mathMin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id="{C399FA42-C99C-44A5-A7CD-7830C98E5CC1}"/>
              </a:ext>
            </a:extLst>
          </p:cNvPr>
          <p:cNvSpPr/>
          <p:nvPr userDrawn="1"/>
        </p:nvSpPr>
        <p:spPr>
          <a:xfrm>
            <a:off x="2024743" y="2523208"/>
            <a:ext cx="7739793" cy="1667792"/>
          </a:xfrm>
          <a:prstGeom prst="roundRect">
            <a:avLst>
              <a:gd name="adj" fmla="val 24936"/>
            </a:avLst>
          </a:prstGeom>
          <a:noFill/>
          <a:ln w="44450">
            <a:solidFill>
              <a:schemeClr val="bg1"/>
            </a:solidFill>
          </a:ln>
          <a:effectLst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Minteken 8">
            <a:extLst>
              <a:ext uri="{FF2B5EF4-FFF2-40B4-BE49-F238E27FC236}">
                <a16:creationId xmlns:a16="http://schemas.microsoft.com/office/drawing/2014/main" id="{8EE94659-CFC9-4A50-B384-DC194BBB01CD}"/>
              </a:ext>
            </a:extLst>
          </p:cNvPr>
          <p:cNvSpPr/>
          <p:nvPr userDrawn="1"/>
        </p:nvSpPr>
        <p:spPr>
          <a:xfrm>
            <a:off x="2568706" y="1658932"/>
            <a:ext cx="45719" cy="3396343"/>
          </a:xfrm>
          <a:prstGeom prst="mathMinus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06CAC7B0-A879-4BE2-A760-50CD68EEFF9E}"/>
              </a:ext>
            </a:extLst>
          </p:cNvPr>
          <p:cNvSpPr txBox="1"/>
          <p:nvPr userDrawn="1"/>
        </p:nvSpPr>
        <p:spPr>
          <a:xfrm>
            <a:off x="2614425" y="3087061"/>
            <a:ext cx="54602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>
                <a:solidFill>
                  <a:schemeClr val="accent2"/>
                </a:solidFill>
              </a:rPr>
              <a:t>Erasmus</a:t>
            </a:r>
            <a:r>
              <a:rPr lang="nl-NL" sz="2800" baseline="0">
                <a:solidFill>
                  <a:schemeClr val="accent2"/>
                </a:solidFill>
              </a:rPr>
              <a:t> University Rotterdam</a:t>
            </a:r>
            <a:endParaRPr lang="nl-NL" sz="2800">
              <a:solidFill>
                <a:schemeClr val="accent2"/>
              </a:solidFill>
            </a:endParaRPr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89B30E91-CBEB-44CE-A78A-9AC9E72E167E}"/>
              </a:ext>
            </a:extLst>
          </p:cNvPr>
          <p:cNvSpPr/>
          <p:nvPr userDrawn="1"/>
        </p:nvSpPr>
        <p:spPr>
          <a:xfrm>
            <a:off x="8536423" y="2900597"/>
            <a:ext cx="772832" cy="772832"/>
          </a:xfrm>
          <a:prstGeom prst="ellipse">
            <a:avLst/>
          </a:prstGeom>
          <a:solidFill>
            <a:schemeClr val="bg1"/>
          </a:solidFill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2" name="Afbeelding 22" descr="Vinkje">
            <a:extLst>
              <a:ext uri="{FF2B5EF4-FFF2-40B4-BE49-F238E27FC236}">
                <a16:creationId xmlns:a16="http://schemas.microsoft.com/office/drawing/2014/main" id="{38F2B944-2D76-4D87-A685-6556EB90D7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84766" y="3052190"/>
            <a:ext cx="469646" cy="469646"/>
          </a:xfrm>
          <a:prstGeom prst="rect">
            <a:avLst/>
          </a:prstGeom>
          <a:effectLst/>
        </p:spPr>
      </p:pic>
      <p:sp>
        <p:nvSpPr>
          <p:cNvPr id="24" name="Tekstvak 23">
            <a:extLst>
              <a:ext uri="{FF2B5EF4-FFF2-40B4-BE49-F238E27FC236}">
                <a16:creationId xmlns:a16="http://schemas.microsoft.com/office/drawing/2014/main" id="{4A748CB5-0E6E-4C38-A2FC-FE8303654C9E}"/>
              </a:ext>
            </a:extLst>
          </p:cNvPr>
          <p:cNvSpPr txBox="1"/>
          <p:nvPr userDrawn="1"/>
        </p:nvSpPr>
        <p:spPr>
          <a:xfrm>
            <a:off x="3991355" y="4908531"/>
            <a:ext cx="433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>
                <a:solidFill>
                  <a:schemeClr val="bg1"/>
                </a:solidFill>
              </a:rPr>
              <a:t>Zoeken …</a:t>
            </a:r>
          </a:p>
        </p:txBody>
      </p:sp>
      <p:sp>
        <p:nvSpPr>
          <p:cNvPr id="25" name="Search">
            <a:extLst>
              <a:ext uri="{FF2B5EF4-FFF2-40B4-BE49-F238E27FC236}">
                <a16:creationId xmlns:a16="http://schemas.microsoft.com/office/drawing/2014/main" id="{EA3D8A72-34E3-43CF-AEBF-863C27E9AF54}"/>
              </a:ext>
            </a:extLst>
          </p:cNvPr>
          <p:cNvSpPr txBox="1"/>
          <p:nvPr userDrawn="1"/>
        </p:nvSpPr>
        <p:spPr>
          <a:xfrm>
            <a:off x="3930650" y="4908531"/>
            <a:ext cx="433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>
                <a:solidFill>
                  <a:schemeClr val="bg1"/>
                </a:solidFill>
              </a:rPr>
              <a:t>Gevonden</a:t>
            </a:r>
          </a:p>
        </p:txBody>
      </p:sp>
      <p:sp>
        <p:nvSpPr>
          <p:cNvPr id="37" name="Minteken 36">
            <a:extLst>
              <a:ext uri="{FF2B5EF4-FFF2-40B4-BE49-F238E27FC236}">
                <a16:creationId xmlns:a16="http://schemas.microsoft.com/office/drawing/2014/main" id="{3A08DAC0-6C4A-4865-9402-DA0272862717}"/>
              </a:ext>
            </a:extLst>
          </p:cNvPr>
          <p:cNvSpPr/>
          <p:nvPr userDrawn="1"/>
        </p:nvSpPr>
        <p:spPr>
          <a:xfrm>
            <a:off x="7586290" y="1658932"/>
            <a:ext cx="45719" cy="3396343"/>
          </a:xfrm>
          <a:prstGeom prst="mathMinus">
            <a:avLst/>
          </a:prstGeom>
          <a:solidFill>
            <a:schemeClr val="bg1"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- INFO">
            <a:extLst>
              <a:ext uri="{FF2B5EF4-FFF2-40B4-BE49-F238E27FC236}">
                <a16:creationId xmlns:a16="http://schemas.microsoft.com/office/drawing/2014/main" id="{C85C330A-5512-4764-9D33-EE6C07C430C3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Intro licht</a:t>
            </a:r>
          </a:p>
        </p:txBody>
      </p:sp>
    </p:spTree>
    <p:extLst>
      <p:ext uri="{BB962C8B-B14F-4D97-AF65-F5344CB8AC3E}">
        <p14:creationId xmlns:p14="http://schemas.microsoft.com/office/powerpoint/2010/main" val="412475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26" presetClass="emph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6" presetClass="emph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556"/>
                                  </p:iterate>
                                  <p:childTnLst>
                                    <p:set>
                                      <p:cBhvr override="childStyl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xit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2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5" presetClass="emph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9" grpId="1" animBg="1"/>
      <p:bldP spid="10" grpId="0"/>
      <p:bldP spid="21" grpId="0" animBg="1"/>
      <p:bldP spid="21" grpId="1" animBg="1"/>
      <p:bldP spid="24" grpId="0"/>
      <p:bldP spid="24" grpId="1"/>
      <p:bldP spid="25" grpId="0"/>
      <p:bldP spid="37" grpId="0" animBg="1"/>
      <p:bldP spid="37" grpId="1" animBg="1"/>
      <p:bldP spid="37" grpId="2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Beeld 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- INSTRUCTIES">
            <a:extLst>
              <a:ext uri="{FF2B5EF4-FFF2-40B4-BE49-F238E27FC236}">
                <a16:creationId xmlns:a16="http://schemas.microsoft.com/office/drawing/2014/main" id="{E2D761A1-3E3D-4318-8C84-1C0B13F364EB}"/>
              </a:ext>
            </a:extLst>
          </p:cNvPr>
          <p:cNvGrpSpPr/>
          <p:nvPr userDrawn="1"/>
        </p:nvGrpSpPr>
        <p:grpSpPr>
          <a:xfrm>
            <a:off x="12377595" y="-1"/>
            <a:ext cx="3693386" cy="6688475"/>
            <a:chOff x="-3786165" y="-1"/>
            <a:chExt cx="3693386" cy="6688475"/>
          </a:xfrm>
        </p:grpSpPr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0D7C74B3-7821-4283-A1FD-142D72E1A9B7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60348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14" name="Ovaal 13">
              <a:extLst>
                <a:ext uri="{FF2B5EF4-FFF2-40B4-BE49-F238E27FC236}">
                  <a16:creationId xmlns:a16="http://schemas.microsoft.com/office/drawing/2014/main" id="{1913380C-78DC-4A82-B163-BAA1F96D3133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867823A1-BA8C-49C4-A01E-FA1A74715095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Ovaal 15">
              <a:extLst>
                <a:ext uri="{FF2B5EF4-FFF2-40B4-BE49-F238E27FC236}">
                  <a16:creationId xmlns:a16="http://schemas.microsoft.com/office/drawing/2014/main" id="{4D9C68C0-2031-4924-86B5-EA309EC7BAF4}"/>
                </a:ext>
              </a:extLst>
            </p:cNvPr>
            <p:cNvSpPr/>
            <p:nvPr userDrawn="1"/>
          </p:nvSpPr>
          <p:spPr>
            <a:xfrm>
              <a:off x="-3603587" y="26339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789E2C99-DAE9-488B-9ED2-2CADD22818A8}"/>
                </a:ext>
              </a:extLst>
            </p:cNvPr>
            <p:cNvSpPr/>
            <p:nvPr userDrawn="1"/>
          </p:nvSpPr>
          <p:spPr>
            <a:xfrm>
              <a:off x="-3319416" y="2633936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9501E5DB-0D28-411E-A8F4-336BB0ADECD1}"/>
                </a:ext>
              </a:extLst>
            </p:cNvPr>
            <p:cNvSpPr/>
            <p:nvPr userDrawn="1"/>
          </p:nvSpPr>
          <p:spPr>
            <a:xfrm>
              <a:off x="-3603587" y="422636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417B3E92-3501-4C6C-81C1-7BF45EA8B7DB}"/>
                </a:ext>
              </a:extLst>
            </p:cNvPr>
            <p:cNvSpPr/>
            <p:nvPr userDrawn="1"/>
          </p:nvSpPr>
          <p:spPr>
            <a:xfrm>
              <a:off x="-3319416" y="4226366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263D8C07-F846-4238-A4E6-7934088C830B}"/>
                </a:ext>
              </a:extLst>
            </p:cNvPr>
            <p:cNvSpPr/>
            <p:nvPr userDrawn="1"/>
          </p:nvSpPr>
          <p:spPr>
            <a:xfrm>
              <a:off x="-3316836" y="320026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E074457F-2E48-48C4-8829-4232E9618C5A}"/>
                </a:ext>
              </a:extLst>
            </p:cNvPr>
            <p:cNvGrpSpPr/>
            <p:nvPr userDrawn="1"/>
          </p:nvGrpSpPr>
          <p:grpSpPr>
            <a:xfrm>
              <a:off x="-2485819" y="3479783"/>
              <a:ext cx="1222990" cy="563933"/>
              <a:chOff x="-2485819" y="3399207"/>
              <a:chExt cx="1222990" cy="563933"/>
            </a:xfrm>
          </p:grpSpPr>
          <p:sp>
            <p:nvSpPr>
              <p:cNvPr id="60" name="Rechthoek 59">
                <a:extLst>
                  <a:ext uri="{FF2B5EF4-FFF2-40B4-BE49-F238E27FC236}">
                    <a16:creationId xmlns:a16="http://schemas.microsoft.com/office/drawing/2014/main" id="{79820697-0DD3-431B-A373-6D00AEB59F16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1" name="Rechthoek 60">
                <a:extLst>
                  <a:ext uri="{FF2B5EF4-FFF2-40B4-BE49-F238E27FC236}">
                    <a16:creationId xmlns:a16="http://schemas.microsoft.com/office/drawing/2014/main" id="{CBB8591E-3979-4561-ABDE-B69B2568A446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2" name="Groep 61">
                <a:extLst>
                  <a:ext uri="{FF2B5EF4-FFF2-40B4-BE49-F238E27FC236}">
                    <a16:creationId xmlns:a16="http://schemas.microsoft.com/office/drawing/2014/main" id="{09D1FF29-4231-4B16-B330-F0C2EBA91384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75" name="Rechthoek: afgeronde hoeken 74">
                  <a:extLst>
                    <a:ext uri="{FF2B5EF4-FFF2-40B4-BE49-F238E27FC236}">
                      <a16:creationId xmlns:a16="http://schemas.microsoft.com/office/drawing/2014/main" id="{900088CA-F49A-4200-A332-3D264CF8D3A3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6" name="Rechthoek 75">
                  <a:extLst>
                    <a:ext uri="{FF2B5EF4-FFF2-40B4-BE49-F238E27FC236}">
                      <a16:creationId xmlns:a16="http://schemas.microsoft.com/office/drawing/2014/main" id="{E8F7BAC5-5367-40D3-95E1-28D7ED9E2AA6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7" name="Rechthoek 76">
                  <a:extLst>
                    <a:ext uri="{FF2B5EF4-FFF2-40B4-BE49-F238E27FC236}">
                      <a16:creationId xmlns:a16="http://schemas.microsoft.com/office/drawing/2014/main" id="{D54AA7B1-CFFE-4809-80EC-EA3FF2F29167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8" name="Rechthoek 77">
                  <a:extLst>
                    <a:ext uri="{FF2B5EF4-FFF2-40B4-BE49-F238E27FC236}">
                      <a16:creationId xmlns:a16="http://schemas.microsoft.com/office/drawing/2014/main" id="{7887E856-B74A-49FA-B1E8-3DC1663B9680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9" name="Rechthoek 78">
                  <a:extLst>
                    <a:ext uri="{FF2B5EF4-FFF2-40B4-BE49-F238E27FC236}">
                      <a16:creationId xmlns:a16="http://schemas.microsoft.com/office/drawing/2014/main" id="{60F148B9-DF4D-4597-A42A-FF82E85DC548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0" name="Rechthoek 79">
                  <a:extLst>
                    <a:ext uri="{FF2B5EF4-FFF2-40B4-BE49-F238E27FC236}">
                      <a16:creationId xmlns:a16="http://schemas.microsoft.com/office/drawing/2014/main" id="{564D8E59-2388-464A-A06A-654A79E12581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63" name="Groep 62">
                <a:extLst>
                  <a:ext uri="{FF2B5EF4-FFF2-40B4-BE49-F238E27FC236}">
                    <a16:creationId xmlns:a16="http://schemas.microsoft.com/office/drawing/2014/main" id="{9241CB7D-8B43-4C48-B0A0-09B2A3EBDA7F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67" name="Groep 66">
                  <a:extLst>
                    <a:ext uri="{FF2B5EF4-FFF2-40B4-BE49-F238E27FC236}">
                      <a16:creationId xmlns:a16="http://schemas.microsoft.com/office/drawing/2014/main" id="{6883D421-98CC-4F2B-871B-7A5EF6BAB79E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69" name="Rechthoek: afgeronde hoeken 68">
                    <a:extLst>
                      <a:ext uri="{FF2B5EF4-FFF2-40B4-BE49-F238E27FC236}">
                        <a16:creationId xmlns:a16="http://schemas.microsoft.com/office/drawing/2014/main" id="{03A3DBCD-8585-4BCA-8FA6-861B7FA035D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B1DA54-8A23-41C3-B1E5-08746D9F0AB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4DE50FFC-EC65-459F-B946-33FC6749A92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2" name="Rechthoek 71">
                    <a:extLst>
                      <a:ext uri="{FF2B5EF4-FFF2-40B4-BE49-F238E27FC236}">
                        <a16:creationId xmlns:a16="http://schemas.microsoft.com/office/drawing/2014/main" id="{45D1D64F-C062-4216-A1AA-8B81A3A0BAB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33AE0417-806A-45A1-9A7F-D0E02C4B94D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88EE83AF-0694-4C8B-B448-391BB6DC220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68" name="Boog 67">
                  <a:extLst>
                    <a:ext uri="{FF2B5EF4-FFF2-40B4-BE49-F238E27FC236}">
                      <a16:creationId xmlns:a16="http://schemas.microsoft.com/office/drawing/2014/main" id="{7359C984-07BC-48E7-A638-FEBA1BF7623E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2A6A851E-7E5E-4A9F-93BE-7E62FA85E640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9EF7839F-F757-46BB-9A12-31AA6E0198E3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66" name="Vrije vorm: vorm 65">
                <a:extLst>
                  <a:ext uri="{FF2B5EF4-FFF2-40B4-BE49-F238E27FC236}">
                    <a16:creationId xmlns:a16="http://schemas.microsoft.com/office/drawing/2014/main" id="{D9F11B8E-5F85-4635-9E61-54E0685CA992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ep 21">
              <a:extLst>
                <a:ext uri="{FF2B5EF4-FFF2-40B4-BE49-F238E27FC236}">
                  <a16:creationId xmlns:a16="http://schemas.microsoft.com/office/drawing/2014/main" id="{7AE7C66F-69D2-4E5E-9BB3-96B739314B07}"/>
                </a:ext>
              </a:extLst>
            </p:cNvPr>
            <p:cNvGrpSpPr/>
            <p:nvPr userDrawn="1"/>
          </p:nvGrpSpPr>
          <p:grpSpPr>
            <a:xfrm>
              <a:off x="-3786165" y="5728778"/>
              <a:ext cx="3693386" cy="959696"/>
              <a:chOff x="-3786437" y="6163468"/>
              <a:chExt cx="3693386" cy="959696"/>
            </a:xfrm>
          </p:grpSpPr>
          <p:sp>
            <p:nvSpPr>
              <p:cNvPr id="50" name="Rechthoek 49">
                <a:extLst>
                  <a:ext uri="{FF2B5EF4-FFF2-40B4-BE49-F238E27FC236}">
                    <a16:creationId xmlns:a16="http://schemas.microsoft.com/office/drawing/2014/main" id="{EC6833B8-2769-473F-B633-B07FA5F49C4C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51" name="ICOON_info">
                <a:extLst>
                  <a:ext uri="{FF2B5EF4-FFF2-40B4-BE49-F238E27FC236}">
                    <a16:creationId xmlns:a16="http://schemas.microsoft.com/office/drawing/2014/main" id="{5220A144-00EC-42B8-962C-F820E32CC893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58" name="Ovaal 57">
                  <a:extLst>
                    <a:ext uri="{FF2B5EF4-FFF2-40B4-BE49-F238E27FC236}">
                      <a16:creationId xmlns:a16="http://schemas.microsoft.com/office/drawing/2014/main" id="{383AF98E-2B06-4A82-AF17-56C5CE33A315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9" name="Graphic 163" descr="Informatie">
                  <a:extLst>
                    <a:ext uri="{FF2B5EF4-FFF2-40B4-BE49-F238E27FC236}">
                      <a16:creationId xmlns:a16="http://schemas.microsoft.com/office/drawing/2014/main" id="{33F54CB7-A3C8-4C45-8E14-296C4F0E17CB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2" name="Groep 51">
                <a:extLst>
                  <a:ext uri="{FF2B5EF4-FFF2-40B4-BE49-F238E27FC236}">
                    <a16:creationId xmlns:a16="http://schemas.microsoft.com/office/drawing/2014/main" id="{4882D6CA-4146-4669-8DEC-24E097264308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53" name="Inspireren">
                  <a:extLst>
                    <a:ext uri="{FF2B5EF4-FFF2-40B4-BE49-F238E27FC236}">
                      <a16:creationId xmlns:a16="http://schemas.microsoft.com/office/drawing/2014/main" id="{74FCF131-1E96-4A13-8BAF-216D08AFA51F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55" name="Freeform 12">
                    <a:extLst>
                      <a:ext uri="{FF2B5EF4-FFF2-40B4-BE49-F238E27FC236}">
                        <a16:creationId xmlns:a16="http://schemas.microsoft.com/office/drawing/2014/main" id="{BA996AB9-ACCF-4ED7-A274-51AD391190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6" name="Freeform 13">
                    <a:extLst>
                      <a:ext uri="{FF2B5EF4-FFF2-40B4-BE49-F238E27FC236}">
                        <a16:creationId xmlns:a16="http://schemas.microsoft.com/office/drawing/2014/main" id="{F370019C-E0A0-461E-BA2A-B5937712D36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7" name="Freeform 14">
                    <a:extLst>
                      <a:ext uri="{FF2B5EF4-FFF2-40B4-BE49-F238E27FC236}">
                        <a16:creationId xmlns:a16="http://schemas.microsoft.com/office/drawing/2014/main" id="{81C568FB-3744-4D84-B987-8E79A4586A1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54" name="Tekstvak 53">
                  <a:extLst>
                    <a:ext uri="{FF2B5EF4-FFF2-40B4-BE49-F238E27FC236}">
                      <a16:creationId xmlns:a16="http://schemas.microsoft.com/office/drawing/2014/main" id="{D4A761E7-5F3E-4886-9613-7F84AA90635D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23" name="Groep 22">
              <a:extLst>
                <a:ext uri="{FF2B5EF4-FFF2-40B4-BE49-F238E27FC236}">
                  <a16:creationId xmlns:a16="http://schemas.microsoft.com/office/drawing/2014/main" id="{3C01EE3C-D4E7-4AFE-926C-A64DA99172F1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44" name="Groep 43">
                <a:extLst>
                  <a:ext uri="{FF2B5EF4-FFF2-40B4-BE49-F238E27FC236}">
                    <a16:creationId xmlns:a16="http://schemas.microsoft.com/office/drawing/2014/main" id="{3C740B81-B8FA-4F8B-A8E8-073D1A8AE0EE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46" name="Vrije vorm: vorm 45">
                  <a:extLst>
                    <a:ext uri="{FF2B5EF4-FFF2-40B4-BE49-F238E27FC236}">
                      <a16:creationId xmlns:a16="http://schemas.microsoft.com/office/drawing/2014/main" id="{C0916C84-B0ED-424E-85DB-0C1E6AF4A1A8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47" name="Groep 46">
                  <a:extLst>
                    <a:ext uri="{FF2B5EF4-FFF2-40B4-BE49-F238E27FC236}">
                      <a16:creationId xmlns:a16="http://schemas.microsoft.com/office/drawing/2014/main" id="{797F6FC5-2E00-43EC-861F-C5A9BF08A94C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48" name="Vrije vorm: vorm 47">
                    <a:extLst>
                      <a:ext uri="{FF2B5EF4-FFF2-40B4-BE49-F238E27FC236}">
                        <a16:creationId xmlns:a16="http://schemas.microsoft.com/office/drawing/2014/main" id="{879AD9E2-0DE6-431A-9D30-8EF2BBF13611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49" name="Vrije vorm: vorm 48">
                    <a:extLst>
                      <a:ext uri="{FF2B5EF4-FFF2-40B4-BE49-F238E27FC236}">
                        <a16:creationId xmlns:a16="http://schemas.microsoft.com/office/drawing/2014/main" id="{1823E4E0-F241-43AE-ACA3-7F5999161D63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B3FFC878-740F-4349-A329-DAF3BD78CBAA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24" name="Groep 23">
              <a:extLst>
                <a:ext uri="{FF2B5EF4-FFF2-40B4-BE49-F238E27FC236}">
                  <a16:creationId xmlns:a16="http://schemas.microsoft.com/office/drawing/2014/main" id="{66FBCA6B-D77E-4EDB-81B8-E9F4F5685051}"/>
                </a:ext>
              </a:extLst>
            </p:cNvPr>
            <p:cNvGrpSpPr/>
            <p:nvPr userDrawn="1"/>
          </p:nvGrpSpPr>
          <p:grpSpPr>
            <a:xfrm>
              <a:off x="-3354295" y="5166361"/>
              <a:ext cx="514284" cy="506545"/>
              <a:chOff x="12617641" y="3403239"/>
              <a:chExt cx="752963" cy="741634"/>
            </a:xfrm>
          </p:grpSpPr>
          <p:grpSp>
            <p:nvGrpSpPr>
              <p:cNvPr id="28" name="Groep 27">
                <a:extLst>
                  <a:ext uri="{FF2B5EF4-FFF2-40B4-BE49-F238E27FC236}">
                    <a16:creationId xmlns:a16="http://schemas.microsoft.com/office/drawing/2014/main" id="{582F9A75-5FAA-4631-8B52-33C475D7F6C6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31" name="Groep 30">
                  <a:extLst>
                    <a:ext uri="{FF2B5EF4-FFF2-40B4-BE49-F238E27FC236}">
                      <a16:creationId xmlns:a16="http://schemas.microsoft.com/office/drawing/2014/main" id="{A312EA9B-327F-4048-B83A-A8BE264913D2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38" name="Groep 37">
                    <a:extLst>
                      <a:ext uri="{FF2B5EF4-FFF2-40B4-BE49-F238E27FC236}">
                        <a16:creationId xmlns:a16="http://schemas.microsoft.com/office/drawing/2014/main" id="{5C927AA0-A5C8-4AC2-818F-C372DF43CA76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41" name="Rechthoek 40">
                      <a:extLst>
                        <a:ext uri="{FF2B5EF4-FFF2-40B4-BE49-F238E27FC236}">
                          <a16:creationId xmlns:a16="http://schemas.microsoft.com/office/drawing/2014/main" id="{BA1C38F6-5CC7-467D-9527-956E6F94778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" name="Rechthoek 41">
                      <a:extLst>
                        <a:ext uri="{FF2B5EF4-FFF2-40B4-BE49-F238E27FC236}">
                          <a16:creationId xmlns:a16="http://schemas.microsoft.com/office/drawing/2014/main" id="{DD9391D6-DA35-4C92-8260-48CB952DC024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" name="Ovaal 42">
                      <a:extLst>
                        <a:ext uri="{FF2B5EF4-FFF2-40B4-BE49-F238E27FC236}">
                          <a16:creationId xmlns:a16="http://schemas.microsoft.com/office/drawing/2014/main" id="{534E4ED1-B022-49E6-B636-84A3BD89DBB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39" name="Afbeelding 38">
                    <a:extLst>
                      <a:ext uri="{FF2B5EF4-FFF2-40B4-BE49-F238E27FC236}">
                        <a16:creationId xmlns:a16="http://schemas.microsoft.com/office/drawing/2014/main" id="{E35929BA-6B2F-4990-A94F-4EC4E79688B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40" name="Afbeelding 39">
                    <a:extLst>
                      <a:ext uri="{FF2B5EF4-FFF2-40B4-BE49-F238E27FC236}">
                        <a16:creationId xmlns:a16="http://schemas.microsoft.com/office/drawing/2014/main" id="{2BD08052-D7F6-4154-8BB6-9EC11443CC1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2" name="Groep 31">
                  <a:extLst>
                    <a:ext uri="{FF2B5EF4-FFF2-40B4-BE49-F238E27FC236}">
                      <a16:creationId xmlns:a16="http://schemas.microsoft.com/office/drawing/2014/main" id="{16CA6586-FF81-43B8-AB52-F9469424310C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6" name="Rechthoek 35">
                    <a:extLst>
                      <a:ext uri="{FF2B5EF4-FFF2-40B4-BE49-F238E27FC236}">
                        <a16:creationId xmlns:a16="http://schemas.microsoft.com/office/drawing/2014/main" id="{D8309D98-5528-4BA5-9486-4A16283CC2D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7" name="Rechthoek 36">
                    <a:extLst>
                      <a:ext uri="{FF2B5EF4-FFF2-40B4-BE49-F238E27FC236}">
                        <a16:creationId xmlns:a16="http://schemas.microsoft.com/office/drawing/2014/main" id="{A3843BE6-11F7-4DDB-AA69-A965118E447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33" name="Groep 32">
                  <a:extLst>
                    <a:ext uri="{FF2B5EF4-FFF2-40B4-BE49-F238E27FC236}">
                      <a16:creationId xmlns:a16="http://schemas.microsoft.com/office/drawing/2014/main" id="{B731642B-2115-4374-AF64-CCDAD0BBA72D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4" name="Rechthoek 33">
                    <a:extLst>
                      <a:ext uri="{FF2B5EF4-FFF2-40B4-BE49-F238E27FC236}">
                        <a16:creationId xmlns:a16="http://schemas.microsoft.com/office/drawing/2014/main" id="{DDCE3EA3-7C34-4457-AFD5-3FB04B0CD7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5" name="Rechthoek 34">
                    <a:extLst>
                      <a:ext uri="{FF2B5EF4-FFF2-40B4-BE49-F238E27FC236}">
                        <a16:creationId xmlns:a16="http://schemas.microsoft.com/office/drawing/2014/main" id="{67328D7C-433E-4610-9243-91CD70F754A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29" name="Rechthoek 28">
                <a:extLst>
                  <a:ext uri="{FF2B5EF4-FFF2-40B4-BE49-F238E27FC236}">
                    <a16:creationId xmlns:a16="http://schemas.microsoft.com/office/drawing/2014/main" id="{921CDC14-CC04-4B8C-AF3B-B19D117D3F37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30" name="Gelijkbenige driehoek 29">
                <a:extLst>
                  <a:ext uri="{FF2B5EF4-FFF2-40B4-BE49-F238E27FC236}">
                    <a16:creationId xmlns:a16="http://schemas.microsoft.com/office/drawing/2014/main" id="{74A72436-A3CE-4A8E-874E-FF259CCCB623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A7044790-D2C3-4F18-9792-7B26343D6F63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60749FF5-6872-42DF-A2EC-C1A951CD5F18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13F832F5-74CC-4E8F-AB4C-3ADBD3ECC529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grpSp>
        <p:nvGrpSpPr>
          <p:cNvPr id="81" name="- INSTRUCTIES">
            <a:extLst>
              <a:ext uri="{FF2B5EF4-FFF2-40B4-BE49-F238E27FC236}">
                <a16:creationId xmlns:a16="http://schemas.microsoft.com/office/drawing/2014/main" id="{4498E543-396C-4569-8C2E-448E9E6DD5CC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8AC09E71-3B64-45A3-86D8-370CB5D6A4E3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83" name="Ovaal 82">
              <a:extLst>
                <a:ext uri="{FF2B5EF4-FFF2-40B4-BE49-F238E27FC236}">
                  <a16:creationId xmlns:a16="http://schemas.microsoft.com/office/drawing/2014/main" id="{F41AD0CE-9707-457D-921C-2585E8518333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273497BF-75A0-4D93-84E2-97D237B000E8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27A6F57A-6365-42C9-8B04-5C28189F1909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497702FC-2589-4BB7-BB34-36FBB3C7D67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DAF78293-E465-4E9C-81BA-66F07E393FF2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33B87138-386E-4AC6-912E-831E7D23C12E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3B9270FF-1FD5-4583-A23F-478FEF9A5B84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95B875D2-FA4B-4467-8D2D-3B36D800FAFA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4BF90CB7-39EC-4016-8349-A68164CCF8D2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92" name="Ovaal 91">
              <a:extLst>
                <a:ext uri="{FF2B5EF4-FFF2-40B4-BE49-F238E27FC236}">
                  <a16:creationId xmlns:a16="http://schemas.microsoft.com/office/drawing/2014/main" id="{0D9CA3F4-30D1-4810-8AC3-8E2D94D5FC71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E87BFF03-B57A-44A0-8E4C-AB766082031A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94" name="Ovaal 93">
              <a:extLst>
                <a:ext uri="{FF2B5EF4-FFF2-40B4-BE49-F238E27FC236}">
                  <a16:creationId xmlns:a16="http://schemas.microsoft.com/office/drawing/2014/main" id="{E73CC7DE-A402-4DAE-947C-7ECA2A9AA5EF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95" name="Rechthoek 94">
              <a:extLst>
                <a:ext uri="{FF2B5EF4-FFF2-40B4-BE49-F238E27FC236}">
                  <a16:creationId xmlns:a16="http://schemas.microsoft.com/office/drawing/2014/main" id="{1F72F434-D744-434B-A599-FFB2FCADA7E8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6" name="Ovaal 95">
              <a:extLst>
                <a:ext uri="{FF2B5EF4-FFF2-40B4-BE49-F238E27FC236}">
                  <a16:creationId xmlns:a16="http://schemas.microsoft.com/office/drawing/2014/main" id="{1D28DDA4-FB1F-482E-9766-2C4F07E6B025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97" name="Rechthoek 96">
              <a:extLst>
                <a:ext uri="{FF2B5EF4-FFF2-40B4-BE49-F238E27FC236}">
                  <a16:creationId xmlns:a16="http://schemas.microsoft.com/office/drawing/2014/main" id="{20E7273C-7F96-4BE3-ACE6-3FB22684A2DB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8" name="Ovaal 97">
              <a:extLst>
                <a:ext uri="{FF2B5EF4-FFF2-40B4-BE49-F238E27FC236}">
                  <a16:creationId xmlns:a16="http://schemas.microsoft.com/office/drawing/2014/main" id="{5E133574-4DBD-4113-8D1C-B3D48FFCC92D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EC47D8A0-FFA9-4BFF-9D09-D2D4AC7A85BE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B40D3FC1-FB81-4517-B432-1B0B50C14F23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101" name="Rechthoek 100">
              <a:extLst>
                <a:ext uri="{FF2B5EF4-FFF2-40B4-BE49-F238E27FC236}">
                  <a16:creationId xmlns:a16="http://schemas.microsoft.com/office/drawing/2014/main" id="{4D5331B2-A1AD-4A80-A17B-621D458C3C73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102" name="Rechthoek 101">
              <a:extLst>
                <a:ext uri="{FF2B5EF4-FFF2-40B4-BE49-F238E27FC236}">
                  <a16:creationId xmlns:a16="http://schemas.microsoft.com/office/drawing/2014/main" id="{DA33C558-5F87-4EE1-ADAD-F5161B122FB6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103" name="ICOON_info">
              <a:extLst>
                <a:ext uri="{FF2B5EF4-FFF2-40B4-BE49-F238E27FC236}">
                  <a16:creationId xmlns:a16="http://schemas.microsoft.com/office/drawing/2014/main" id="{7984247C-E3E3-48CB-BC4B-8EDDA18CEFA7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151" name="Ovaal 150">
                <a:extLst>
                  <a:ext uri="{FF2B5EF4-FFF2-40B4-BE49-F238E27FC236}">
                    <a16:creationId xmlns:a16="http://schemas.microsoft.com/office/drawing/2014/main" id="{D4A5879D-C0C7-4DE0-BA31-AFBCA7E069FD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2" name="Graphic 163" descr="Informatie">
                <a:extLst>
                  <a:ext uri="{FF2B5EF4-FFF2-40B4-BE49-F238E27FC236}">
                    <a16:creationId xmlns:a16="http://schemas.microsoft.com/office/drawing/2014/main" id="{DBB063A6-28C0-4B0D-8891-11E264382F92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04" name="VOORBEELD">
              <a:extLst>
                <a:ext uri="{FF2B5EF4-FFF2-40B4-BE49-F238E27FC236}">
                  <a16:creationId xmlns:a16="http://schemas.microsoft.com/office/drawing/2014/main" id="{0A3C34E1-CFA4-41D4-809F-743EB26953C6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7A3EAB50-FF21-444B-9671-CA0727320005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112" name="Rechthoek 111">
                <a:extLst>
                  <a:ext uri="{FF2B5EF4-FFF2-40B4-BE49-F238E27FC236}">
                    <a16:creationId xmlns:a16="http://schemas.microsoft.com/office/drawing/2014/main" id="{E55962A9-F1A8-41E9-BC13-360A42E18F73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13" name="Groep 112">
                <a:extLst>
                  <a:ext uri="{FF2B5EF4-FFF2-40B4-BE49-F238E27FC236}">
                    <a16:creationId xmlns:a16="http://schemas.microsoft.com/office/drawing/2014/main" id="{4B013652-CA97-4730-8A4E-819E53A62B52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4" name="Groep 143">
                  <a:extLst>
                    <a:ext uri="{FF2B5EF4-FFF2-40B4-BE49-F238E27FC236}">
                      <a16:creationId xmlns:a16="http://schemas.microsoft.com/office/drawing/2014/main" id="{E49EC4AE-3C45-44BE-B37A-A61DD008729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6" name="Rechte verbindingslijn 145">
                    <a:extLst>
                      <a:ext uri="{FF2B5EF4-FFF2-40B4-BE49-F238E27FC236}">
                        <a16:creationId xmlns:a16="http://schemas.microsoft.com/office/drawing/2014/main" id="{71C885FB-CB14-4B44-A463-1D87A70ADC8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146">
                    <a:extLst>
                      <a:ext uri="{FF2B5EF4-FFF2-40B4-BE49-F238E27FC236}">
                        <a16:creationId xmlns:a16="http://schemas.microsoft.com/office/drawing/2014/main" id="{F0353796-5C11-4F36-AC78-A58BEAC37C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147">
                    <a:extLst>
                      <a:ext uri="{FF2B5EF4-FFF2-40B4-BE49-F238E27FC236}">
                        <a16:creationId xmlns:a16="http://schemas.microsoft.com/office/drawing/2014/main" id="{43E4FD67-33A0-4D9B-9F7E-11BAAD9DE0E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9" name="Rechte verbindingslijn 148">
                    <a:extLst>
                      <a:ext uri="{FF2B5EF4-FFF2-40B4-BE49-F238E27FC236}">
                        <a16:creationId xmlns:a16="http://schemas.microsoft.com/office/drawing/2014/main" id="{A6A91448-493B-44BB-87D9-E8E9A4FA71E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0" name="Rechte verbindingslijn 149">
                    <a:extLst>
                      <a:ext uri="{FF2B5EF4-FFF2-40B4-BE49-F238E27FC236}">
                        <a16:creationId xmlns:a16="http://schemas.microsoft.com/office/drawing/2014/main" id="{81958A12-F1A8-44CA-803B-69B6E2E9EF0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5" name="Pijl: rechts 144">
                  <a:extLst>
                    <a:ext uri="{FF2B5EF4-FFF2-40B4-BE49-F238E27FC236}">
                      <a16:creationId xmlns:a16="http://schemas.microsoft.com/office/drawing/2014/main" id="{16B69E86-DCE5-40DC-B5BC-0D9533094AEC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14" name="Groep 113">
                <a:extLst>
                  <a:ext uri="{FF2B5EF4-FFF2-40B4-BE49-F238E27FC236}">
                    <a16:creationId xmlns:a16="http://schemas.microsoft.com/office/drawing/2014/main" id="{569E2761-F813-4B6B-B5E4-D8F6D163699C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37" name="Groep 136">
                  <a:extLst>
                    <a:ext uri="{FF2B5EF4-FFF2-40B4-BE49-F238E27FC236}">
                      <a16:creationId xmlns:a16="http://schemas.microsoft.com/office/drawing/2014/main" id="{D90FFFE9-9A68-47F2-B14C-D9B0AA3A081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9" name="Rechte verbindingslijn 138">
                    <a:extLst>
                      <a:ext uri="{FF2B5EF4-FFF2-40B4-BE49-F238E27FC236}">
                        <a16:creationId xmlns:a16="http://schemas.microsoft.com/office/drawing/2014/main" id="{6586F801-1BD6-48DB-8226-C43411D29C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139">
                    <a:extLst>
                      <a:ext uri="{FF2B5EF4-FFF2-40B4-BE49-F238E27FC236}">
                        <a16:creationId xmlns:a16="http://schemas.microsoft.com/office/drawing/2014/main" id="{62D77815-963A-4E6E-AE40-1BC8316454A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140">
                    <a:extLst>
                      <a:ext uri="{FF2B5EF4-FFF2-40B4-BE49-F238E27FC236}">
                        <a16:creationId xmlns:a16="http://schemas.microsoft.com/office/drawing/2014/main" id="{EB090EA0-08ED-489C-BC05-A0B5B6C2B5E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B6F9435C-92DF-4559-8243-096E98E0110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3" name="Rechte verbindingslijn 142">
                    <a:extLst>
                      <a:ext uri="{FF2B5EF4-FFF2-40B4-BE49-F238E27FC236}">
                        <a16:creationId xmlns:a16="http://schemas.microsoft.com/office/drawing/2014/main" id="{E936F4B0-2BCA-4FE0-814A-C24A460BE14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8" name="Pijl: rechts 137">
                  <a:extLst>
                    <a:ext uri="{FF2B5EF4-FFF2-40B4-BE49-F238E27FC236}">
                      <a16:creationId xmlns:a16="http://schemas.microsoft.com/office/drawing/2014/main" id="{CB716D36-A5AD-46FE-ACAB-03EA597721CC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115" name="Rechte verbindingslijn 114">
                <a:extLst>
                  <a:ext uri="{FF2B5EF4-FFF2-40B4-BE49-F238E27FC236}">
                    <a16:creationId xmlns:a16="http://schemas.microsoft.com/office/drawing/2014/main" id="{3B2CA2E4-F81B-4CD9-94B7-A276CD656D0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6" name="Rechte verbindingslijn 115">
                <a:extLst>
                  <a:ext uri="{FF2B5EF4-FFF2-40B4-BE49-F238E27FC236}">
                    <a16:creationId xmlns:a16="http://schemas.microsoft.com/office/drawing/2014/main" id="{FB9A8526-58B5-4B10-9AF8-4DEE73853CA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17" name="Rechthoek 116">
                <a:extLst>
                  <a:ext uri="{FF2B5EF4-FFF2-40B4-BE49-F238E27FC236}">
                    <a16:creationId xmlns:a16="http://schemas.microsoft.com/office/drawing/2014/main" id="{44E733AA-9F3E-4FE7-B1C6-3795CFB551CC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118" name="Rechthoek 117">
                <a:extLst>
                  <a:ext uri="{FF2B5EF4-FFF2-40B4-BE49-F238E27FC236}">
                    <a16:creationId xmlns:a16="http://schemas.microsoft.com/office/drawing/2014/main" id="{3B771A4D-8A3D-4DE9-B299-17F5FEEC3596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119" name="Groep 118">
                <a:extLst>
                  <a:ext uri="{FF2B5EF4-FFF2-40B4-BE49-F238E27FC236}">
                    <a16:creationId xmlns:a16="http://schemas.microsoft.com/office/drawing/2014/main" id="{F04B8B8D-DCA7-4E96-ABCC-AC528467C009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A30453F-E719-41B5-BF97-ABBB8DD64BEF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30" name="Groep 129">
                  <a:extLst>
                    <a:ext uri="{FF2B5EF4-FFF2-40B4-BE49-F238E27FC236}">
                      <a16:creationId xmlns:a16="http://schemas.microsoft.com/office/drawing/2014/main" id="{3E605C66-C9EB-4918-AA2E-7D8AB94B2C1C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CC2583E0-734C-42A9-9F8C-B1C8F88C34C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14B8C9A6-3499-49F6-AFAF-4C9493583B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47F061A8-8A38-4E2C-8E3F-ED450EC609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43594370-801D-4F2A-AC8E-9C4D33AE4E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135">
                    <a:extLst>
                      <a:ext uri="{FF2B5EF4-FFF2-40B4-BE49-F238E27FC236}">
                        <a16:creationId xmlns:a16="http://schemas.microsoft.com/office/drawing/2014/main" id="{21596418-03BE-4D0F-A52F-9CDB88828B2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1" name="Pijl: rechts 130">
                  <a:extLst>
                    <a:ext uri="{FF2B5EF4-FFF2-40B4-BE49-F238E27FC236}">
                      <a16:creationId xmlns:a16="http://schemas.microsoft.com/office/drawing/2014/main" id="{F6F900C4-0C4C-4917-A22D-59847977C036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20" name="Groep 119">
                <a:extLst>
                  <a:ext uri="{FF2B5EF4-FFF2-40B4-BE49-F238E27FC236}">
                    <a16:creationId xmlns:a16="http://schemas.microsoft.com/office/drawing/2014/main" id="{4745D2DD-3CD8-48BA-AF7C-F4E8BE4BEE97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21" name="Rechthoek 120">
                  <a:extLst>
                    <a:ext uri="{FF2B5EF4-FFF2-40B4-BE49-F238E27FC236}">
                      <a16:creationId xmlns:a16="http://schemas.microsoft.com/office/drawing/2014/main" id="{6FF4A65A-C4CF-4D9E-A0E3-1A434C942ED1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22" name="Groep 121">
                  <a:extLst>
                    <a:ext uri="{FF2B5EF4-FFF2-40B4-BE49-F238E27FC236}">
                      <a16:creationId xmlns:a16="http://schemas.microsoft.com/office/drawing/2014/main" id="{D8C07821-423B-48CF-9158-3D8843B7C8B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4" name="Rechte verbindingslijn 123">
                    <a:extLst>
                      <a:ext uri="{FF2B5EF4-FFF2-40B4-BE49-F238E27FC236}">
                        <a16:creationId xmlns:a16="http://schemas.microsoft.com/office/drawing/2014/main" id="{445F03D2-4843-45FE-B137-704BC69F6FC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5" name="Rechte verbindingslijn 124">
                    <a:extLst>
                      <a:ext uri="{FF2B5EF4-FFF2-40B4-BE49-F238E27FC236}">
                        <a16:creationId xmlns:a16="http://schemas.microsoft.com/office/drawing/2014/main" id="{6EE0ECCF-A8F4-40D9-9765-54092FC3586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125">
                    <a:extLst>
                      <a:ext uri="{FF2B5EF4-FFF2-40B4-BE49-F238E27FC236}">
                        <a16:creationId xmlns:a16="http://schemas.microsoft.com/office/drawing/2014/main" id="{1DD7AAA6-33C8-42B2-B4D5-C8C0A87BD43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126">
                    <a:extLst>
                      <a:ext uri="{FF2B5EF4-FFF2-40B4-BE49-F238E27FC236}">
                        <a16:creationId xmlns:a16="http://schemas.microsoft.com/office/drawing/2014/main" id="{1C463A8D-FCB6-4357-A718-49F831B39E4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127">
                    <a:extLst>
                      <a:ext uri="{FF2B5EF4-FFF2-40B4-BE49-F238E27FC236}">
                        <a16:creationId xmlns:a16="http://schemas.microsoft.com/office/drawing/2014/main" id="{E8AF8BAF-DE53-4259-B86E-E4FB5728B33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3" name="Pijl: rechts 122">
                  <a:extLst>
                    <a:ext uri="{FF2B5EF4-FFF2-40B4-BE49-F238E27FC236}">
                      <a16:creationId xmlns:a16="http://schemas.microsoft.com/office/drawing/2014/main" id="{891F1C3E-01AB-4580-9AB4-73A651BD868E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05" name="Groep 104">
              <a:extLst>
                <a:ext uri="{FF2B5EF4-FFF2-40B4-BE49-F238E27FC236}">
                  <a16:creationId xmlns:a16="http://schemas.microsoft.com/office/drawing/2014/main" id="{1F57F321-1442-44E9-A8F8-EB88B16656D0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106" name="Inspireren">
                <a:extLst>
                  <a:ext uri="{FF2B5EF4-FFF2-40B4-BE49-F238E27FC236}">
                    <a16:creationId xmlns:a16="http://schemas.microsoft.com/office/drawing/2014/main" id="{5E07524D-53F4-42C2-95C4-EA18DE393AC1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08" name="Freeform 12">
                  <a:extLst>
                    <a:ext uri="{FF2B5EF4-FFF2-40B4-BE49-F238E27FC236}">
                      <a16:creationId xmlns:a16="http://schemas.microsoft.com/office/drawing/2014/main" id="{56CEF452-8D66-4E89-9C29-1BDBF2DA4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09" name="Freeform 13">
                  <a:extLst>
                    <a:ext uri="{FF2B5EF4-FFF2-40B4-BE49-F238E27FC236}">
                      <a16:creationId xmlns:a16="http://schemas.microsoft.com/office/drawing/2014/main" id="{3BF94663-B948-4147-97C5-89551A12FF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10" name="Freeform 14">
                  <a:extLst>
                    <a:ext uri="{FF2B5EF4-FFF2-40B4-BE49-F238E27FC236}">
                      <a16:creationId xmlns:a16="http://schemas.microsoft.com/office/drawing/2014/main" id="{B6C42E4B-D2DA-469B-8AE2-311B8E9A8FA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07" name="Tekstvak 106">
                <a:extLst>
                  <a:ext uri="{FF2B5EF4-FFF2-40B4-BE49-F238E27FC236}">
                    <a16:creationId xmlns:a16="http://schemas.microsoft.com/office/drawing/2014/main" id="{A5E58528-A958-4931-91EB-E4CB79242AF5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2" name="- INFO">
            <a:extLst>
              <a:ext uri="{FF2B5EF4-FFF2-40B4-BE49-F238E27FC236}">
                <a16:creationId xmlns:a16="http://schemas.microsoft.com/office/drawing/2014/main" id="{618D8543-DAE1-4890-8399-868CB9C8A47A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+ beeld m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4988" y="722568"/>
            <a:ext cx="5017435" cy="709102"/>
          </a:xfrm>
        </p:spPr>
        <p:txBody>
          <a:bodyPr/>
          <a:lstStyle/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10" name="tekst">
            <a:extLst>
              <a:ext uri="{FF2B5EF4-FFF2-40B4-BE49-F238E27FC236}">
                <a16:creationId xmlns:a16="http://schemas.microsoft.com/office/drawing/2014/main" id="{1666EADC-9024-4FF6-9D2D-3372EA71A6E1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47689" y="1963738"/>
            <a:ext cx="5950765" cy="4344987"/>
          </a:xfrm>
        </p:spPr>
        <p:txBody>
          <a:bodyPr/>
          <a:lstStyle/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6D76FEA7-21C6-4BC1-A2CA-A192BE27D87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41235" y="0"/>
            <a:ext cx="5950765" cy="6874365"/>
          </a:xfrm>
          <a:custGeom>
            <a:avLst/>
            <a:gdLst>
              <a:gd name="connsiteX0" fmla="*/ 0 w 5950765"/>
              <a:gd name="connsiteY0" fmla="*/ 0 h 6874365"/>
              <a:gd name="connsiteX1" fmla="*/ 3000132 w 5950765"/>
              <a:gd name="connsiteY1" fmla="*/ 0 h 6874365"/>
              <a:gd name="connsiteX2" fmla="*/ 4507198 w 5950765"/>
              <a:gd name="connsiteY2" fmla="*/ 0 h 6874365"/>
              <a:gd name="connsiteX3" fmla="*/ 5950765 w 5950765"/>
              <a:gd name="connsiteY3" fmla="*/ 0 h 6874365"/>
              <a:gd name="connsiteX4" fmla="*/ 5950765 w 5950765"/>
              <a:gd name="connsiteY4" fmla="*/ 6858000 h 6874365"/>
              <a:gd name="connsiteX5" fmla="*/ 4507198 w 5950765"/>
              <a:gd name="connsiteY5" fmla="*/ 6858000 h 6874365"/>
              <a:gd name="connsiteX6" fmla="*/ 4507198 w 5950765"/>
              <a:gd name="connsiteY6" fmla="*/ 6874365 h 6874365"/>
              <a:gd name="connsiteX7" fmla="*/ 2770754 w 5950765"/>
              <a:gd name="connsiteY7" fmla="*/ 6874365 h 6874365"/>
              <a:gd name="connsiteX8" fmla="*/ 2554784 w 5950765"/>
              <a:gd name="connsiteY8" fmla="*/ 6466934 h 6874365"/>
              <a:gd name="connsiteX9" fmla="*/ 62660 w 5950765"/>
              <a:gd name="connsiteY9" fmla="*/ 237369 h 6874365"/>
              <a:gd name="connsiteX0" fmla="*/ 1861 w 5952626"/>
              <a:gd name="connsiteY0" fmla="*/ 0 h 6874365"/>
              <a:gd name="connsiteX1" fmla="*/ 3001993 w 5952626"/>
              <a:gd name="connsiteY1" fmla="*/ 0 h 6874365"/>
              <a:gd name="connsiteX2" fmla="*/ 4509059 w 5952626"/>
              <a:gd name="connsiteY2" fmla="*/ 0 h 6874365"/>
              <a:gd name="connsiteX3" fmla="*/ 5952626 w 5952626"/>
              <a:gd name="connsiteY3" fmla="*/ 0 h 6874365"/>
              <a:gd name="connsiteX4" fmla="*/ 5952626 w 5952626"/>
              <a:gd name="connsiteY4" fmla="*/ 6858000 h 6874365"/>
              <a:gd name="connsiteX5" fmla="*/ 4509059 w 5952626"/>
              <a:gd name="connsiteY5" fmla="*/ 6858000 h 6874365"/>
              <a:gd name="connsiteX6" fmla="*/ 4509059 w 5952626"/>
              <a:gd name="connsiteY6" fmla="*/ 6874365 h 6874365"/>
              <a:gd name="connsiteX7" fmla="*/ 2772615 w 5952626"/>
              <a:gd name="connsiteY7" fmla="*/ 6874365 h 6874365"/>
              <a:gd name="connsiteX8" fmla="*/ 2556645 w 5952626"/>
              <a:gd name="connsiteY8" fmla="*/ 6466934 h 6874365"/>
              <a:gd name="connsiteX9" fmla="*/ 1861 w 5952626"/>
              <a:gd name="connsiteY9" fmla="*/ 0 h 6874365"/>
              <a:gd name="connsiteX0" fmla="*/ 0 w 5950765"/>
              <a:gd name="connsiteY0" fmla="*/ 0 h 6874365"/>
              <a:gd name="connsiteX1" fmla="*/ 3000132 w 5950765"/>
              <a:gd name="connsiteY1" fmla="*/ 0 h 6874365"/>
              <a:gd name="connsiteX2" fmla="*/ 4507198 w 5950765"/>
              <a:gd name="connsiteY2" fmla="*/ 0 h 6874365"/>
              <a:gd name="connsiteX3" fmla="*/ 5950765 w 5950765"/>
              <a:gd name="connsiteY3" fmla="*/ 0 h 6874365"/>
              <a:gd name="connsiteX4" fmla="*/ 5950765 w 5950765"/>
              <a:gd name="connsiteY4" fmla="*/ 6858000 h 6874365"/>
              <a:gd name="connsiteX5" fmla="*/ 4507198 w 5950765"/>
              <a:gd name="connsiteY5" fmla="*/ 6858000 h 6874365"/>
              <a:gd name="connsiteX6" fmla="*/ 4507198 w 5950765"/>
              <a:gd name="connsiteY6" fmla="*/ 6874365 h 6874365"/>
              <a:gd name="connsiteX7" fmla="*/ 2770754 w 5950765"/>
              <a:gd name="connsiteY7" fmla="*/ 6874365 h 6874365"/>
              <a:gd name="connsiteX8" fmla="*/ 0 w 5950765"/>
              <a:gd name="connsiteY8" fmla="*/ 0 h 6874365"/>
              <a:gd name="connsiteX0" fmla="*/ 0 w 5950765"/>
              <a:gd name="connsiteY0" fmla="*/ 0 h 6874365"/>
              <a:gd name="connsiteX1" fmla="*/ 3000132 w 5950765"/>
              <a:gd name="connsiteY1" fmla="*/ 0 h 6874365"/>
              <a:gd name="connsiteX2" fmla="*/ 4507198 w 5950765"/>
              <a:gd name="connsiteY2" fmla="*/ 0 h 6874365"/>
              <a:gd name="connsiteX3" fmla="*/ 5950765 w 5950765"/>
              <a:gd name="connsiteY3" fmla="*/ 0 h 6874365"/>
              <a:gd name="connsiteX4" fmla="*/ 5950765 w 5950765"/>
              <a:gd name="connsiteY4" fmla="*/ 6858000 h 6874365"/>
              <a:gd name="connsiteX5" fmla="*/ 4507198 w 5950765"/>
              <a:gd name="connsiteY5" fmla="*/ 6858000 h 6874365"/>
              <a:gd name="connsiteX6" fmla="*/ 4507198 w 5950765"/>
              <a:gd name="connsiteY6" fmla="*/ 6874365 h 6874365"/>
              <a:gd name="connsiteX7" fmla="*/ 2770754 w 5950765"/>
              <a:gd name="connsiteY7" fmla="*/ 6874365 h 6874365"/>
              <a:gd name="connsiteX8" fmla="*/ 0 w 5950765"/>
              <a:gd name="connsiteY8" fmla="*/ 0 h 6874365"/>
              <a:gd name="connsiteX0" fmla="*/ 0 w 5950765"/>
              <a:gd name="connsiteY0" fmla="*/ 0 h 6874365"/>
              <a:gd name="connsiteX1" fmla="*/ 3000132 w 5950765"/>
              <a:gd name="connsiteY1" fmla="*/ 0 h 6874365"/>
              <a:gd name="connsiteX2" fmla="*/ 4507198 w 5950765"/>
              <a:gd name="connsiteY2" fmla="*/ 0 h 6874365"/>
              <a:gd name="connsiteX3" fmla="*/ 5950765 w 5950765"/>
              <a:gd name="connsiteY3" fmla="*/ 0 h 6874365"/>
              <a:gd name="connsiteX4" fmla="*/ 5950765 w 5950765"/>
              <a:gd name="connsiteY4" fmla="*/ 6858000 h 6874365"/>
              <a:gd name="connsiteX5" fmla="*/ 4507198 w 5950765"/>
              <a:gd name="connsiteY5" fmla="*/ 6858000 h 6874365"/>
              <a:gd name="connsiteX6" fmla="*/ 4507198 w 5950765"/>
              <a:gd name="connsiteY6" fmla="*/ 6874365 h 6874365"/>
              <a:gd name="connsiteX7" fmla="*/ 2770754 w 5950765"/>
              <a:gd name="connsiteY7" fmla="*/ 6874365 h 6874365"/>
              <a:gd name="connsiteX8" fmla="*/ 0 w 5950765"/>
              <a:gd name="connsiteY8" fmla="*/ 0 h 6874365"/>
              <a:gd name="connsiteX0" fmla="*/ 0 w 5950765"/>
              <a:gd name="connsiteY0" fmla="*/ 0 h 6874365"/>
              <a:gd name="connsiteX1" fmla="*/ 3000132 w 5950765"/>
              <a:gd name="connsiteY1" fmla="*/ 0 h 6874365"/>
              <a:gd name="connsiteX2" fmla="*/ 4507198 w 5950765"/>
              <a:gd name="connsiteY2" fmla="*/ 0 h 6874365"/>
              <a:gd name="connsiteX3" fmla="*/ 5950765 w 5950765"/>
              <a:gd name="connsiteY3" fmla="*/ 0 h 6874365"/>
              <a:gd name="connsiteX4" fmla="*/ 5950765 w 5950765"/>
              <a:gd name="connsiteY4" fmla="*/ 6858000 h 6874365"/>
              <a:gd name="connsiteX5" fmla="*/ 4507198 w 5950765"/>
              <a:gd name="connsiteY5" fmla="*/ 6858000 h 6874365"/>
              <a:gd name="connsiteX6" fmla="*/ 4507198 w 5950765"/>
              <a:gd name="connsiteY6" fmla="*/ 6874365 h 6874365"/>
              <a:gd name="connsiteX7" fmla="*/ 2770754 w 5950765"/>
              <a:gd name="connsiteY7" fmla="*/ 6874365 h 6874365"/>
              <a:gd name="connsiteX8" fmla="*/ 0 w 5950765"/>
              <a:gd name="connsiteY8" fmla="*/ 0 h 6874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50765" h="6874365">
                <a:moveTo>
                  <a:pt x="0" y="0"/>
                </a:moveTo>
                <a:lnTo>
                  <a:pt x="3000132" y="0"/>
                </a:lnTo>
                <a:lnTo>
                  <a:pt x="4507198" y="0"/>
                </a:lnTo>
                <a:lnTo>
                  <a:pt x="5950765" y="0"/>
                </a:lnTo>
                <a:lnTo>
                  <a:pt x="5950765" y="6858000"/>
                </a:lnTo>
                <a:lnTo>
                  <a:pt x="4507198" y="6858000"/>
                </a:lnTo>
                <a:lnTo>
                  <a:pt x="4507198" y="6874365"/>
                </a:lnTo>
                <a:lnTo>
                  <a:pt x="2770754" y="6874365"/>
                </a:lnTo>
                <a:cubicBezTo>
                  <a:pt x="1389969" y="5788255"/>
                  <a:pt x="71531" y="4806055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tIns="0" rIns="0" bIns="126000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Selecteer dit kader, ga naar de tab ‘Slidebuilder’, </a:t>
            </a:r>
            <a:br>
              <a:rPr lang="nl-NL"/>
            </a:br>
            <a:r>
              <a:rPr lang="nl-NL"/>
              <a:t>klik op ‘Afbeeldingen’, selecteer de gewenste afbeelding </a:t>
            </a:r>
            <a:br>
              <a:rPr lang="nl-NL"/>
            </a:br>
            <a:r>
              <a:rPr lang="nl-NL"/>
              <a:t>en klik op ‘Invoegen’.</a:t>
            </a:r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06121D-9DD6-4C93-9AF6-3CC0689F496A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104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49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Beeld 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- INSTRUCTIES">
            <a:extLst>
              <a:ext uri="{FF2B5EF4-FFF2-40B4-BE49-F238E27FC236}">
                <a16:creationId xmlns:a16="http://schemas.microsoft.com/office/drawing/2014/main" id="{8C6F0A85-72FA-41B3-A965-FE09FD2B0D37}"/>
              </a:ext>
            </a:extLst>
          </p:cNvPr>
          <p:cNvGrpSpPr/>
          <p:nvPr userDrawn="1"/>
        </p:nvGrpSpPr>
        <p:grpSpPr>
          <a:xfrm>
            <a:off x="12377595" y="-1"/>
            <a:ext cx="3693386" cy="6688475"/>
            <a:chOff x="-3786165" y="-1"/>
            <a:chExt cx="3693386" cy="6688475"/>
          </a:xfrm>
        </p:grpSpPr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0AF66716-A7DA-48A6-8E3A-9442720B4A27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60348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2C2F046B-FB09-4EAD-9B7D-CFBDD5A37197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2E5E32F2-F3FB-4B64-82C4-68DF761BC502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F7850D35-30C7-4F8C-89AD-45C35E492FA1}"/>
                </a:ext>
              </a:extLst>
            </p:cNvPr>
            <p:cNvSpPr/>
            <p:nvPr userDrawn="1"/>
          </p:nvSpPr>
          <p:spPr>
            <a:xfrm>
              <a:off x="-3603587" y="26339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E0C725A2-7A31-4629-94C1-E6FF09FA8009}"/>
                </a:ext>
              </a:extLst>
            </p:cNvPr>
            <p:cNvSpPr/>
            <p:nvPr userDrawn="1"/>
          </p:nvSpPr>
          <p:spPr>
            <a:xfrm>
              <a:off x="-3319416" y="2633936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B7ED5201-B099-4227-9CAE-0B1DC05E946B}"/>
                </a:ext>
              </a:extLst>
            </p:cNvPr>
            <p:cNvSpPr/>
            <p:nvPr userDrawn="1"/>
          </p:nvSpPr>
          <p:spPr>
            <a:xfrm>
              <a:off x="-3603587" y="422636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8CD9FBC2-D35B-4958-BCE0-AE6CC0E27830}"/>
                </a:ext>
              </a:extLst>
            </p:cNvPr>
            <p:cNvSpPr/>
            <p:nvPr userDrawn="1"/>
          </p:nvSpPr>
          <p:spPr>
            <a:xfrm>
              <a:off x="-3319416" y="4226366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96BCDF3D-8B2A-4A93-99C8-169472FBB216}"/>
                </a:ext>
              </a:extLst>
            </p:cNvPr>
            <p:cNvSpPr/>
            <p:nvPr userDrawn="1"/>
          </p:nvSpPr>
          <p:spPr>
            <a:xfrm>
              <a:off x="-3316836" y="320026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20C56081-0DF7-4945-BD67-2C0EAD7F51BE}"/>
                </a:ext>
              </a:extLst>
            </p:cNvPr>
            <p:cNvGrpSpPr/>
            <p:nvPr userDrawn="1"/>
          </p:nvGrpSpPr>
          <p:grpSpPr>
            <a:xfrm>
              <a:off x="-2485819" y="3479783"/>
              <a:ext cx="1222990" cy="563933"/>
              <a:chOff x="-2485819" y="3399207"/>
              <a:chExt cx="1222990" cy="563933"/>
            </a:xfrm>
          </p:grpSpPr>
          <p:sp>
            <p:nvSpPr>
              <p:cNvPr id="60" name="Rechthoek 59">
                <a:extLst>
                  <a:ext uri="{FF2B5EF4-FFF2-40B4-BE49-F238E27FC236}">
                    <a16:creationId xmlns:a16="http://schemas.microsoft.com/office/drawing/2014/main" id="{C1C1E83E-5858-440E-93FC-DB2A9733F106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1" name="Rechthoek 60">
                <a:extLst>
                  <a:ext uri="{FF2B5EF4-FFF2-40B4-BE49-F238E27FC236}">
                    <a16:creationId xmlns:a16="http://schemas.microsoft.com/office/drawing/2014/main" id="{52A35218-263D-4EE7-8BB9-CCCED43243CC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2" name="Groep 61">
                <a:extLst>
                  <a:ext uri="{FF2B5EF4-FFF2-40B4-BE49-F238E27FC236}">
                    <a16:creationId xmlns:a16="http://schemas.microsoft.com/office/drawing/2014/main" id="{BA14D1AB-A34E-481A-BD5C-13FC67650092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75" name="Rechthoek: afgeronde hoeken 74">
                  <a:extLst>
                    <a:ext uri="{FF2B5EF4-FFF2-40B4-BE49-F238E27FC236}">
                      <a16:creationId xmlns:a16="http://schemas.microsoft.com/office/drawing/2014/main" id="{C0F64E8F-F0E4-4676-8677-3D4EDEED7030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6" name="Rechthoek 75">
                  <a:extLst>
                    <a:ext uri="{FF2B5EF4-FFF2-40B4-BE49-F238E27FC236}">
                      <a16:creationId xmlns:a16="http://schemas.microsoft.com/office/drawing/2014/main" id="{5DEA2B60-C883-44B2-93EE-EB6D4F43D253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7" name="Rechthoek 76">
                  <a:extLst>
                    <a:ext uri="{FF2B5EF4-FFF2-40B4-BE49-F238E27FC236}">
                      <a16:creationId xmlns:a16="http://schemas.microsoft.com/office/drawing/2014/main" id="{3F388505-F39B-45D8-A9E7-5E0CBBD69AF2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8" name="Rechthoek 77">
                  <a:extLst>
                    <a:ext uri="{FF2B5EF4-FFF2-40B4-BE49-F238E27FC236}">
                      <a16:creationId xmlns:a16="http://schemas.microsoft.com/office/drawing/2014/main" id="{FFEFFBA1-E440-45DD-86C1-706BA9B120A8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9" name="Rechthoek 78">
                  <a:extLst>
                    <a:ext uri="{FF2B5EF4-FFF2-40B4-BE49-F238E27FC236}">
                      <a16:creationId xmlns:a16="http://schemas.microsoft.com/office/drawing/2014/main" id="{FF1EF333-0F4F-4F5E-A83F-08B987C121C4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0" name="Rechthoek 79">
                  <a:extLst>
                    <a:ext uri="{FF2B5EF4-FFF2-40B4-BE49-F238E27FC236}">
                      <a16:creationId xmlns:a16="http://schemas.microsoft.com/office/drawing/2014/main" id="{FE4C571F-4133-4955-9DFF-7882787DD144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63" name="Groep 62">
                <a:extLst>
                  <a:ext uri="{FF2B5EF4-FFF2-40B4-BE49-F238E27FC236}">
                    <a16:creationId xmlns:a16="http://schemas.microsoft.com/office/drawing/2014/main" id="{0AA729B0-7B9B-4F32-A246-1232DE5B30F4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67" name="Groep 66">
                  <a:extLst>
                    <a:ext uri="{FF2B5EF4-FFF2-40B4-BE49-F238E27FC236}">
                      <a16:creationId xmlns:a16="http://schemas.microsoft.com/office/drawing/2014/main" id="{AF226D41-6FF2-4562-B145-4C327BCFCA04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69" name="Rechthoek: afgeronde hoeken 68">
                    <a:extLst>
                      <a:ext uri="{FF2B5EF4-FFF2-40B4-BE49-F238E27FC236}">
                        <a16:creationId xmlns:a16="http://schemas.microsoft.com/office/drawing/2014/main" id="{91D12E3A-1A84-48D3-AFB8-258994C9A99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911F6061-F173-4A8E-9824-D831B89DDDC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3D214435-9ED5-494E-9FAB-6AC7C6E408C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2" name="Rechthoek 71">
                    <a:extLst>
                      <a:ext uri="{FF2B5EF4-FFF2-40B4-BE49-F238E27FC236}">
                        <a16:creationId xmlns:a16="http://schemas.microsoft.com/office/drawing/2014/main" id="{A4CFAC74-69A0-45BB-924A-21B617094C7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4EB67416-D055-4180-B1B1-9CBF6AC5D18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CB0132B0-AE2D-496F-AAA8-E4CFCAC7F35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68" name="Boog 67">
                  <a:extLst>
                    <a:ext uri="{FF2B5EF4-FFF2-40B4-BE49-F238E27FC236}">
                      <a16:creationId xmlns:a16="http://schemas.microsoft.com/office/drawing/2014/main" id="{D7E828FA-9E93-4CF7-A440-FE9721F332CD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167E21B-C941-40DB-8772-2E8013F894F4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5704382E-74C2-4E96-AE5A-7D4C7CC3C770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66" name="Vrije vorm: vorm 65">
                <a:extLst>
                  <a:ext uri="{FF2B5EF4-FFF2-40B4-BE49-F238E27FC236}">
                    <a16:creationId xmlns:a16="http://schemas.microsoft.com/office/drawing/2014/main" id="{F40CB28D-AEDE-4A29-B109-E1F53062D498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2" name="Groep 21">
              <a:extLst>
                <a:ext uri="{FF2B5EF4-FFF2-40B4-BE49-F238E27FC236}">
                  <a16:creationId xmlns:a16="http://schemas.microsoft.com/office/drawing/2014/main" id="{636F31D7-676C-4180-8DB7-2A7DD3AB4F00}"/>
                </a:ext>
              </a:extLst>
            </p:cNvPr>
            <p:cNvGrpSpPr/>
            <p:nvPr userDrawn="1"/>
          </p:nvGrpSpPr>
          <p:grpSpPr>
            <a:xfrm>
              <a:off x="-3786165" y="5728778"/>
              <a:ext cx="3693386" cy="959696"/>
              <a:chOff x="-3786437" y="6163468"/>
              <a:chExt cx="3693386" cy="959696"/>
            </a:xfrm>
          </p:grpSpPr>
          <p:sp>
            <p:nvSpPr>
              <p:cNvPr id="50" name="Rechthoek 49">
                <a:extLst>
                  <a:ext uri="{FF2B5EF4-FFF2-40B4-BE49-F238E27FC236}">
                    <a16:creationId xmlns:a16="http://schemas.microsoft.com/office/drawing/2014/main" id="{71AE332D-34AC-47B4-89B9-9BD8301E10C2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51" name="ICOON_info">
                <a:extLst>
                  <a:ext uri="{FF2B5EF4-FFF2-40B4-BE49-F238E27FC236}">
                    <a16:creationId xmlns:a16="http://schemas.microsoft.com/office/drawing/2014/main" id="{580F98B9-B387-498A-9175-D065A64300AA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58" name="Ovaal 57">
                  <a:extLst>
                    <a:ext uri="{FF2B5EF4-FFF2-40B4-BE49-F238E27FC236}">
                      <a16:creationId xmlns:a16="http://schemas.microsoft.com/office/drawing/2014/main" id="{B3F0137D-5476-45CC-9936-40E56CBEBCFB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9" name="Graphic 163" descr="Informatie">
                  <a:extLst>
                    <a:ext uri="{FF2B5EF4-FFF2-40B4-BE49-F238E27FC236}">
                      <a16:creationId xmlns:a16="http://schemas.microsoft.com/office/drawing/2014/main" id="{12606A85-4A90-46CE-B7EF-06D361F83F19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2" name="Groep 51">
                <a:extLst>
                  <a:ext uri="{FF2B5EF4-FFF2-40B4-BE49-F238E27FC236}">
                    <a16:creationId xmlns:a16="http://schemas.microsoft.com/office/drawing/2014/main" id="{C0C47A60-A49B-4EE5-9D5A-C7110AAB9F4E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53" name="Inspireren">
                  <a:extLst>
                    <a:ext uri="{FF2B5EF4-FFF2-40B4-BE49-F238E27FC236}">
                      <a16:creationId xmlns:a16="http://schemas.microsoft.com/office/drawing/2014/main" id="{B3E59417-C4D6-4F1C-A80F-13CA2FBFBD4F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55" name="Freeform 12">
                    <a:extLst>
                      <a:ext uri="{FF2B5EF4-FFF2-40B4-BE49-F238E27FC236}">
                        <a16:creationId xmlns:a16="http://schemas.microsoft.com/office/drawing/2014/main" id="{4EB7792E-3E97-4310-8593-F2893BC663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6" name="Freeform 13">
                    <a:extLst>
                      <a:ext uri="{FF2B5EF4-FFF2-40B4-BE49-F238E27FC236}">
                        <a16:creationId xmlns:a16="http://schemas.microsoft.com/office/drawing/2014/main" id="{DB6C1EB8-BFE3-434F-9A2B-A235C2653E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7" name="Freeform 14">
                    <a:extLst>
                      <a:ext uri="{FF2B5EF4-FFF2-40B4-BE49-F238E27FC236}">
                        <a16:creationId xmlns:a16="http://schemas.microsoft.com/office/drawing/2014/main" id="{799C23EA-E287-40C5-8BDE-4DF8AE8D05D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54" name="Tekstvak 53">
                  <a:extLst>
                    <a:ext uri="{FF2B5EF4-FFF2-40B4-BE49-F238E27FC236}">
                      <a16:creationId xmlns:a16="http://schemas.microsoft.com/office/drawing/2014/main" id="{9A8A1AE5-2589-4CA4-A828-A86C18FAB893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23" name="Groep 22">
              <a:extLst>
                <a:ext uri="{FF2B5EF4-FFF2-40B4-BE49-F238E27FC236}">
                  <a16:creationId xmlns:a16="http://schemas.microsoft.com/office/drawing/2014/main" id="{75EE152E-1B88-4478-B05D-54C057751B15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44" name="Groep 43">
                <a:extLst>
                  <a:ext uri="{FF2B5EF4-FFF2-40B4-BE49-F238E27FC236}">
                    <a16:creationId xmlns:a16="http://schemas.microsoft.com/office/drawing/2014/main" id="{4153F53E-C962-4322-A18B-3D3FC341A0B9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46" name="Vrije vorm: vorm 45">
                  <a:extLst>
                    <a:ext uri="{FF2B5EF4-FFF2-40B4-BE49-F238E27FC236}">
                      <a16:creationId xmlns:a16="http://schemas.microsoft.com/office/drawing/2014/main" id="{B9A14C3B-AD2F-4636-8EF0-5D8166BF4C21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47" name="Groep 46">
                  <a:extLst>
                    <a:ext uri="{FF2B5EF4-FFF2-40B4-BE49-F238E27FC236}">
                      <a16:creationId xmlns:a16="http://schemas.microsoft.com/office/drawing/2014/main" id="{34936ED2-CF39-4097-A7EF-D7A4BE2015C3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48" name="Vrije vorm: vorm 47">
                    <a:extLst>
                      <a:ext uri="{FF2B5EF4-FFF2-40B4-BE49-F238E27FC236}">
                        <a16:creationId xmlns:a16="http://schemas.microsoft.com/office/drawing/2014/main" id="{F4DA863C-E2A5-4EE1-AC1B-F77781491D8C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49" name="Vrije vorm: vorm 48">
                    <a:extLst>
                      <a:ext uri="{FF2B5EF4-FFF2-40B4-BE49-F238E27FC236}">
                        <a16:creationId xmlns:a16="http://schemas.microsoft.com/office/drawing/2014/main" id="{823BD5D1-62A3-4527-B38A-6A241C970C2B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457A9AF2-4520-4BCD-953F-C9EE7CB0FB9E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24" name="Groep 23">
              <a:extLst>
                <a:ext uri="{FF2B5EF4-FFF2-40B4-BE49-F238E27FC236}">
                  <a16:creationId xmlns:a16="http://schemas.microsoft.com/office/drawing/2014/main" id="{6B31165C-1E13-4332-968F-9586DA6B6F5F}"/>
                </a:ext>
              </a:extLst>
            </p:cNvPr>
            <p:cNvGrpSpPr/>
            <p:nvPr userDrawn="1"/>
          </p:nvGrpSpPr>
          <p:grpSpPr>
            <a:xfrm>
              <a:off x="-3354295" y="5166361"/>
              <a:ext cx="514284" cy="506545"/>
              <a:chOff x="12617641" y="3403239"/>
              <a:chExt cx="752963" cy="741634"/>
            </a:xfrm>
          </p:grpSpPr>
          <p:grpSp>
            <p:nvGrpSpPr>
              <p:cNvPr id="28" name="Groep 27">
                <a:extLst>
                  <a:ext uri="{FF2B5EF4-FFF2-40B4-BE49-F238E27FC236}">
                    <a16:creationId xmlns:a16="http://schemas.microsoft.com/office/drawing/2014/main" id="{12BDBF5F-8ED6-400D-9FD7-22F610C391A9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31" name="Groep 30">
                  <a:extLst>
                    <a:ext uri="{FF2B5EF4-FFF2-40B4-BE49-F238E27FC236}">
                      <a16:creationId xmlns:a16="http://schemas.microsoft.com/office/drawing/2014/main" id="{C22ECC51-1A32-4DB3-80D2-E0D72D35D7FE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38" name="Groep 37">
                    <a:extLst>
                      <a:ext uri="{FF2B5EF4-FFF2-40B4-BE49-F238E27FC236}">
                        <a16:creationId xmlns:a16="http://schemas.microsoft.com/office/drawing/2014/main" id="{8F1A6B47-709F-488A-8C91-FF2DEFCCA87B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41" name="Rechthoek 40">
                      <a:extLst>
                        <a:ext uri="{FF2B5EF4-FFF2-40B4-BE49-F238E27FC236}">
                          <a16:creationId xmlns:a16="http://schemas.microsoft.com/office/drawing/2014/main" id="{D04A7F2F-CC39-40F5-BAAD-70CAC7A8519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" name="Rechthoek 41">
                      <a:extLst>
                        <a:ext uri="{FF2B5EF4-FFF2-40B4-BE49-F238E27FC236}">
                          <a16:creationId xmlns:a16="http://schemas.microsoft.com/office/drawing/2014/main" id="{D1C469BA-C9C5-40B9-B95E-2E0388E0D8D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" name="Ovaal 42">
                      <a:extLst>
                        <a:ext uri="{FF2B5EF4-FFF2-40B4-BE49-F238E27FC236}">
                          <a16:creationId xmlns:a16="http://schemas.microsoft.com/office/drawing/2014/main" id="{7A41CF9F-1210-48AF-8DED-032FC058B93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39" name="Afbeelding 38">
                    <a:extLst>
                      <a:ext uri="{FF2B5EF4-FFF2-40B4-BE49-F238E27FC236}">
                        <a16:creationId xmlns:a16="http://schemas.microsoft.com/office/drawing/2014/main" id="{CC809EAC-88CA-4F27-9388-C60E69594A9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40" name="Afbeelding 39">
                    <a:extLst>
                      <a:ext uri="{FF2B5EF4-FFF2-40B4-BE49-F238E27FC236}">
                        <a16:creationId xmlns:a16="http://schemas.microsoft.com/office/drawing/2014/main" id="{78281CC7-6369-4029-B5B5-644126D26372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2" name="Groep 31">
                  <a:extLst>
                    <a:ext uri="{FF2B5EF4-FFF2-40B4-BE49-F238E27FC236}">
                      <a16:creationId xmlns:a16="http://schemas.microsoft.com/office/drawing/2014/main" id="{86B3BA5B-4E5A-462F-947E-CDE1D28E9B0D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6" name="Rechthoek 35">
                    <a:extLst>
                      <a:ext uri="{FF2B5EF4-FFF2-40B4-BE49-F238E27FC236}">
                        <a16:creationId xmlns:a16="http://schemas.microsoft.com/office/drawing/2014/main" id="{C2813F39-0B59-42C5-A4AD-89BC4B5C9D2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7" name="Rechthoek 36">
                    <a:extLst>
                      <a:ext uri="{FF2B5EF4-FFF2-40B4-BE49-F238E27FC236}">
                        <a16:creationId xmlns:a16="http://schemas.microsoft.com/office/drawing/2014/main" id="{B4916925-8A7A-45F9-A4BD-EB77737DFF0B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33" name="Groep 32">
                  <a:extLst>
                    <a:ext uri="{FF2B5EF4-FFF2-40B4-BE49-F238E27FC236}">
                      <a16:creationId xmlns:a16="http://schemas.microsoft.com/office/drawing/2014/main" id="{029166A0-76F4-4CE1-B46F-74C688AC8B92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4" name="Rechthoek 33">
                    <a:extLst>
                      <a:ext uri="{FF2B5EF4-FFF2-40B4-BE49-F238E27FC236}">
                        <a16:creationId xmlns:a16="http://schemas.microsoft.com/office/drawing/2014/main" id="{9CFB9DC3-7BD0-441E-BED8-48FE3BCF32F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5" name="Rechthoek 34">
                    <a:extLst>
                      <a:ext uri="{FF2B5EF4-FFF2-40B4-BE49-F238E27FC236}">
                        <a16:creationId xmlns:a16="http://schemas.microsoft.com/office/drawing/2014/main" id="{26CB410E-7DB1-4372-BF9E-2BC95A2AF19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29" name="Rechthoek 28">
                <a:extLst>
                  <a:ext uri="{FF2B5EF4-FFF2-40B4-BE49-F238E27FC236}">
                    <a16:creationId xmlns:a16="http://schemas.microsoft.com/office/drawing/2014/main" id="{8E9CB2B1-46D3-4430-9F54-0DA8CC2003E8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30" name="Gelijkbenige driehoek 29">
                <a:extLst>
                  <a:ext uri="{FF2B5EF4-FFF2-40B4-BE49-F238E27FC236}">
                    <a16:creationId xmlns:a16="http://schemas.microsoft.com/office/drawing/2014/main" id="{33C17C36-DE69-4BF4-AB51-3B337F90BB80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DB3B3066-B155-4646-9A68-784432883411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1A8DD116-5ADC-449B-82CD-CD1308D4BF01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B28EB8BC-2FED-45CA-94CD-BC54F1CFD0F9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grpSp>
        <p:nvGrpSpPr>
          <p:cNvPr id="81" name="- INSTRUCTIES">
            <a:extLst>
              <a:ext uri="{FF2B5EF4-FFF2-40B4-BE49-F238E27FC236}">
                <a16:creationId xmlns:a16="http://schemas.microsoft.com/office/drawing/2014/main" id="{B8392306-22A2-4BDE-A295-3E22936BF223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D9F40525-E1D0-41FD-AF9C-30855B32210C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83" name="Ovaal 82">
              <a:extLst>
                <a:ext uri="{FF2B5EF4-FFF2-40B4-BE49-F238E27FC236}">
                  <a16:creationId xmlns:a16="http://schemas.microsoft.com/office/drawing/2014/main" id="{228D2141-C29E-4171-969B-D9F979266CEB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02E7889C-1239-4C50-889D-110A22D69DAB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777D8A95-AC32-49BC-9AA8-4983C714719C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9BC5F7AB-7323-498E-B86B-75E49A6DA040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7A2CA8E0-1A9B-4D61-BCE8-CB53EE5FAA3B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5349BB21-525A-4DA0-8C5E-47C4952E54DA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1634876E-EF53-47AA-A419-3A6F0B082708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80AD0CEE-3513-4B4C-938D-ED5239DF3AC5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9B0F1109-C271-4C36-8527-3C3D688D911B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92" name="Ovaal 91">
              <a:extLst>
                <a:ext uri="{FF2B5EF4-FFF2-40B4-BE49-F238E27FC236}">
                  <a16:creationId xmlns:a16="http://schemas.microsoft.com/office/drawing/2014/main" id="{AC8EE8D8-D953-46CB-AD96-18866595271D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59D483B8-9B9E-4891-845E-209BCF723F28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94" name="Ovaal 93">
              <a:extLst>
                <a:ext uri="{FF2B5EF4-FFF2-40B4-BE49-F238E27FC236}">
                  <a16:creationId xmlns:a16="http://schemas.microsoft.com/office/drawing/2014/main" id="{73C9D174-32B4-45E5-AC14-F5AD5C6A7EF6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95" name="Rechthoek 94">
              <a:extLst>
                <a:ext uri="{FF2B5EF4-FFF2-40B4-BE49-F238E27FC236}">
                  <a16:creationId xmlns:a16="http://schemas.microsoft.com/office/drawing/2014/main" id="{7BF3CE45-B79D-4B21-A2DC-074D2A4E5DB4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6" name="Ovaal 95">
              <a:extLst>
                <a:ext uri="{FF2B5EF4-FFF2-40B4-BE49-F238E27FC236}">
                  <a16:creationId xmlns:a16="http://schemas.microsoft.com/office/drawing/2014/main" id="{67A21371-091D-49E9-A06F-D8F6234789A2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97" name="Rechthoek 96">
              <a:extLst>
                <a:ext uri="{FF2B5EF4-FFF2-40B4-BE49-F238E27FC236}">
                  <a16:creationId xmlns:a16="http://schemas.microsoft.com/office/drawing/2014/main" id="{1028657D-95BB-4872-A87C-42DF66AA4250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8" name="Ovaal 97">
              <a:extLst>
                <a:ext uri="{FF2B5EF4-FFF2-40B4-BE49-F238E27FC236}">
                  <a16:creationId xmlns:a16="http://schemas.microsoft.com/office/drawing/2014/main" id="{0CD1A746-5131-43D8-A14F-EE58748E4EF1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DA5CE3EB-0095-43C0-AC16-F23225D10570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68BC6936-0A21-41EB-ADB8-A5B30B60A4B1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101" name="Rechthoek 100">
              <a:extLst>
                <a:ext uri="{FF2B5EF4-FFF2-40B4-BE49-F238E27FC236}">
                  <a16:creationId xmlns:a16="http://schemas.microsoft.com/office/drawing/2014/main" id="{41615AE4-E42B-4DB5-9979-BB81A3F4D89D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102" name="Rechthoek 101">
              <a:extLst>
                <a:ext uri="{FF2B5EF4-FFF2-40B4-BE49-F238E27FC236}">
                  <a16:creationId xmlns:a16="http://schemas.microsoft.com/office/drawing/2014/main" id="{C6C8DFB3-BD0E-45C2-9254-AE2F995E35CB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103" name="ICOON_info">
              <a:extLst>
                <a:ext uri="{FF2B5EF4-FFF2-40B4-BE49-F238E27FC236}">
                  <a16:creationId xmlns:a16="http://schemas.microsoft.com/office/drawing/2014/main" id="{935A8409-5ADE-413E-8FD0-FD4F623917D9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151" name="Ovaal 150">
                <a:extLst>
                  <a:ext uri="{FF2B5EF4-FFF2-40B4-BE49-F238E27FC236}">
                    <a16:creationId xmlns:a16="http://schemas.microsoft.com/office/drawing/2014/main" id="{3BAB3EF6-B618-44B4-83CD-D8BD3E973254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2" name="Graphic 163" descr="Informatie">
                <a:extLst>
                  <a:ext uri="{FF2B5EF4-FFF2-40B4-BE49-F238E27FC236}">
                    <a16:creationId xmlns:a16="http://schemas.microsoft.com/office/drawing/2014/main" id="{0C94AB07-2903-4048-97E9-6B80AB8180A3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04" name="VOORBEELD">
              <a:extLst>
                <a:ext uri="{FF2B5EF4-FFF2-40B4-BE49-F238E27FC236}">
                  <a16:creationId xmlns:a16="http://schemas.microsoft.com/office/drawing/2014/main" id="{718351B0-EC43-4C07-884D-C394D1C33FA6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2AF50AC6-6C4A-432C-BE5E-3926330861F7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112" name="Rechthoek 111">
                <a:extLst>
                  <a:ext uri="{FF2B5EF4-FFF2-40B4-BE49-F238E27FC236}">
                    <a16:creationId xmlns:a16="http://schemas.microsoft.com/office/drawing/2014/main" id="{C69FBCD7-3739-4773-9FBB-6B8D221EE3B7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13" name="Groep 112">
                <a:extLst>
                  <a:ext uri="{FF2B5EF4-FFF2-40B4-BE49-F238E27FC236}">
                    <a16:creationId xmlns:a16="http://schemas.microsoft.com/office/drawing/2014/main" id="{496E8965-C0D0-41FE-87B5-77003F35BAED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4" name="Groep 143">
                  <a:extLst>
                    <a:ext uri="{FF2B5EF4-FFF2-40B4-BE49-F238E27FC236}">
                      <a16:creationId xmlns:a16="http://schemas.microsoft.com/office/drawing/2014/main" id="{E4B208C3-578F-47E8-9876-0EE61EF9E21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6" name="Rechte verbindingslijn 145">
                    <a:extLst>
                      <a:ext uri="{FF2B5EF4-FFF2-40B4-BE49-F238E27FC236}">
                        <a16:creationId xmlns:a16="http://schemas.microsoft.com/office/drawing/2014/main" id="{C0C6F0E3-EC94-4A9F-B630-CF3E82BB334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146">
                    <a:extLst>
                      <a:ext uri="{FF2B5EF4-FFF2-40B4-BE49-F238E27FC236}">
                        <a16:creationId xmlns:a16="http://schemas.microsoft.com/office/drawing/2014/main" id="{241628FB-3A51-49F0-8300-4D18E4BD007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147">
                    <a:extLst>
                      <a:ext uri="{FF2B5EF4-FFF2-40B4-BE49-F238E27FC236}">
                        <a16:creationId xmlns:a16="http://schemas.microsoft.com/office/drawing/2014/main" id="{D733552E-19D5-4C22-991F-35BBCD551CA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9" name="Rechte verbindingslijn 148">
                    <a:extLst>
                      <a:ext uri="{FF2B5EF4-FFF2-40B4-BE49-F238E27FC236}">
                        <a16:creationId xmlns:a16="http://schemas.microsoft.com/office/drawing/2014/main" id="{BC9D70E0-7324-42DF-8ADB-29EE37CDB53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0" name="Rechte verbindingslijn 149">
                    <a:extLst>
                      <a:ext uri="{FF2B5EF4-FFF2-40B4-BE49-F238E27FC236}">
                        <a16:creationId xmlns:a16="http://schemas.microsoft.com/office/drawing/2014/main" id="{DAB14502-3FAB-4BF6-BB4B-9725B262C53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5" name="Pijl: rechts 144">
                  <a:extLst>
                    <a:ext uri="{FF2B5EF4-FFF2-40B4-BE49-F238E27FC236}">
                      <a16:creationId xmlns:a16="http://schemas.microsoft.com/office/drawing/2014/main" id="{4CDA981A-E800-45AE-9B97-EBEC465A3132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14" name="Groep 113">
                <a:extLst>
                  <a:ext uri="{FF2B5EF4-FFF2-40B4-BE49-F238E27FC236}">
                    <a16:creationId xmlns:a16="http://schemas.microsoft.com/office/drawing/2014/main" id="{46E009BB-F916-4D5E-A68F-1D6FE6C73CD9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37" name="Groep 136">
                  <a:extLst>
                    <a:ext uri="{FF2B5EF4-FFF2-40B4-BE49-F238E27FC236}">
                      <a16:creationId xmlns:a16="http://schemas.microsoft.com/office/drawing/2014/main" id="{D3C2A464-33A1-456A-AAD6-345A64B3389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9" name="Rechte verbindingslijn 138">
                    <a:extLst>
                      <a:ext uri="{FF2B5EF4-FFF2-40B4-BE49-F238E27FC236}">
                        <a16:creationId xmlns:a16="http://schemas.microsoft.com/office/drawing/2014/main" id="{A93C63BB-626B-4C2D-99F7-504C247574C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139">
                    <a:extLst>
                      <a:ext uri="{FF2B5EF4-FFF2-40B4-BE49-F238E27FC236}">
                        <a16:creationId xmlns:a16="http://schemas.microsoft.com/office/drawing/2014/main" id="{AA166B90-B1C6-4335-9BEE-3F2DFA13280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140">
                    <a:extLst>
                      <a:ext uri="{FF2B5EF4-FFF2-40B4-BE49-F238E27FC236}">
                        <a16:creationId xmlns:a16="http://schemas.microsoft.com/office/drawing/2014/main" id="{AB57DFBF-FDF5-4140-B5F7-C5B23FD283E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F0677E4C-04E2-4AD1-B775-A9F41DF97D6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3" name="Rechte verbindingslijn 142">
                    <a:extLst>
                      <a:ext uri="{FF2B5EF4-FFF2-40B4-BE49-F238E27FC236}">
                        <a16:creationId xmlns:a16="http://schemas.microsoft.com/office/drawing/2014/main" id="{690D505F-5F5D-4434-B88D-A3CCF67461C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8" name="Pijl: rechts 137">
                  <a:extLst>
                    <a:ext uri="{FF2B5EF4-FFF2-40B4-BE49-F238E27FC236}">
                      <a16:creationId xmlns:a16="http://schemas.microsoft.com/office/drawing/2014/main" id="{61616C8B-66FD-49C0-BB46-52F2B2FDD605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115" name="Rechte verbindingslijn 114">
                <a:extLst>
                  <a:ext uri="{FF2B5EF4-FFF2-40B4-BE49-F238E27FC236}">
                    <a16:creationId xmlns:a16="http://schemas.microsoft.com/office/drawing/2014/main" id="{E98478DD-2FD3-46D8-B81D-4CCABE84CE7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6" name="Rechte verbindingslijn 115">
                <a:extLst>
                  <a:ext uri="{FF2B5EF4-FFF2-40B4-BE49-F238E27FC236}">
                    <a16:creationId xmlns:a16="http://schemas.microsoft.com/office/drawing/2014/main" id="{BAE9B0B6-21A5-4B4C-80DA-C6FB9B092D8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17" name="Rechthoek 116">
                <a:extLst>
                  <a:ext uri="{FF2B5EF4-FFF2-40B4-BE49-F238E27FC236}">
                    <a16:creationId xmlns:a16="http://schemas.microsoft.com/office/drawing/2014/main" id="{0D05FED5-6510-45B8-AED1-B70318A36C1A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118" name="Rechthoek 117">
                <a:extLst>
                  <a:ext uri="{FF2B5EF4-FFF2-40B4-BE49-F238E27FC236}">
                    <a16:creationId xmlns:a16="http://schemas.microsoft.com/office/drawing/2014/main" id="{B279606A-9D44-47ED-BA81-47536B9AFB86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119" name="Groep 118">
                <a:extLst>
                  <a:ext uri="{FF2B5EF4-FFF2-40B4-BE49-F238E27FC236}">
                    <a16:creationId xmlns:a16="http://schemas.microsoft.com/office/drawing/2014/main" id="{777965B2-2976-40DD-AEF6-DDA4F47A3C63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71AFBB9A-BA0A-4B05-86A8-BA32C0848B80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30" name="Groep 129">
                  <a:extLst>
                    <a:ext uri="{FF2B5EF4-FFF2-40B4-BE49-F238E27FC236}">
                      <a16:creationId xmlns:a16="http://schemas.microsoft.com/office/drawing/2014/main" id="{630B6BC2-0860-465F-ABC7-93BAA5E7E48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85E38FB8-9A5E-43B4-98BD-6C1CA66E038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515E3705-F164-42CE-ABB7-85216A88F26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AB4FB9C8-A446-4BA0-B2A3-D836321918F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25FC5996-79DD-4211-A23E-4EA7FF6969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135">
                    <a:extLst>
                      <a:ext uri="{FF2B5EF4-FFF2-40B4-BE49-F238E27FC236}">
                        <a16:creationId xmlns:a16="http://schemas.microsoft.com/office/drawing/2014/main" id="{D3EE4207-066E-490A-8311-33B0D9A448E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1" name="Pijl: rechts 130">
                  <a:extLst>
                    <a:ext uri="{FF2B5EF4-FFF2-40B4-BE49-F238E27FC236}">
                      <a16:creationId xmlns:a16="http://schemas.microsoft.com/office/drawing/2014/main" id="{9ACF1606-DDE8-4DB2-80EF-759EAD051B1F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20" name="Groep 119">
                <a:extLst>
                  <a:ext uri="{FF2B5EF4-FFF2-40B4-BE49-F238E27FC236}">
                    <a16:creationId xmlns:a16="http://schemas.microsoft.com/office/drawing/2014/main" id="{C1468EE8-BBC5-42A2-8B25-FC57EE058454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21" name="Rechthoek 120">
                  <a:extLst>
                    <a:ext uri="{FF2B5EF4-FFF2-40B4-BE49-F238E27FC236}">
                      <a16:creationId xmlns:a16="http://schemas.microsoft.com/office/drawing/2014/main" id="{DCAA830C-AFDB-4806-B93D-D909D404564F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22" name="Groep 121">
                  <a:extLst>
                    <a:ext uri="{FF2B5EF4-FFF2-40B4-BE49-F238E27FC236}">
                      <a16:creationId xmlns:a16="http://schemas.microsoft.com/office/drawing/2014/main" id="{6E9E12FD-9A53-4AA8-9F24-E67A11BE84D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4" name="Rechte verbindingslijn 123">
                    <a:extLst>
                      <a:ext uri="{FF2B5EF4-FFF2-40B4-BE49-F238E27FC236}">
                        <a16:creationId xmlns:a16="http://schemas.microsoft.com/office/drawing/2014/main" id="{DA69DD63-DA73-4B1C-9F52-5EA7F46228E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5" name="Rechte verbindingslijn 124">
                    <a:extLst>
                      <a:ext uri="{FF2B5EF4-FFF2-40B4-BE49-F238E27FC236}">
                        <a16:creationId xmlns:a16="http://schemas.microsoft.com/office/drawing/2014/main" id="{D6172A2F-4ED3-4C95-A9D9-AA9CF8829E7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125">
                    <a:extLst>
                      <a:ext uri="{FF2B5EF4-FFF2-40B4-BE49-F238E27FC236}">
                        <a16:creationId xmlns:a16="http://schemas.microsoft.com/office/drawing/2014/main" id="{4F748A07-42B1-4F02-BCCC-20B475A15EB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126">
                    <a:extLst>
                      <a:ext uri="{FF2B5EF4-FFF2-40B4-BE49-F238E27FC236}">
                        <a16:creationId xmlns:a16="http://schemas.microsoft.com/office/drawing/2014/main" id="{FF4732DB-2EC0-4A95-8571-7327908BB64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127">
                    <a:extLst>
                      <a:ext uri="{FF2B5EF4-FFF2-40B4-BE49-F238E27FC236}">
                        <a16:creationId xmlns:a16="http://schemas.microsoft.com/office/drawing/2014/main" id="{927403A5-8FFA-4387-BFD9-06AFA017D68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3" name="Pijl: rechts 122">
                  <a:extLst>
                    <a:ext uri="{FF2B5EF4-FFF2-40B4-BE49-F238E27FC236}">
                      <a16:creationId xmlns:a16="http://schemas.microsoft.com/office/drawing/2014/main" id="{C906447E-675C-47AE-ACF4-1B7AD1832C34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05" name="Groep 104">
              <a:extLst>
                <a:ext uri="{FF2B5EF4-FFF2-40B4-BE49-F238E27FC236}">
                  <a16:creationId xmlns:a16="http://schemas.microsoft.com/office/drawing/2014/main" id="{7B5F7959-F233-46A7-85DC-2B737F4C5150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106" name="Inspireren">
                <a:extLst>
                  <a:ext uri="{FF2B5EF4-FFF2-40B4-BE49-F238E27FC236}">
                    <a16:creationId xmlns:a16="http://schemas.microsoft.com/office/drawing/2014/main" id="{BECE6C63-6428-4B75-8458-414A461D7AF4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08" name="Freeform 12">
                  <a:extLst>
                    <a:ext uri="{FF2B5EF4-FFF2-40B4-BE49-F238E27FC236}">
                      <a16:creationId xmlns:a16="http://schemas.microsoft.com/office/drawing/2014/main" id="{48F89020-84C7-4EE9-9068-12696F6C3B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09" name="Freeform 13">
                  <a:extLst>
                    <a:ext uri="{FF2B5EF4-FFF2-40B4-BE49-F238E27FC236}">
                      <a16:creationId xmlns:a16="http://schemas.microsoft.com/office/drawing/2014/main" id="{EBDD5C31-A886-4078-9F1E-481CAAD524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10" name="Freeform 14">
                  <a:extLst>
                    <a:ext uri="{FF2B5EF4-FFF2-40B4-BE49-F238E27FC236}">
                      <a16:creationId xmlns:a16="http://schemas.microsoft.com/office/drawing/2014/main" id="{714D762F-5FDF-4AFE-A5D3-41C9119FAFE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07" name="Tekstvak 106">
                <a:extLst>
                  <a:ext uri="{FF2B5EF4-FFF2-40B4-BE49-F238E27FC236}">
                    <a16:creationId xmlns:a16="http://schemas.microsoft.com/office/drawing/2014/main" id="{7E64847B-526A-4F7C-A0F0-8EB21F2923F3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2" name="- INFO">
            <a:extLst>
              <a:ext uri="{FF2B5EF4-FFF2-40B4-BE49-F238E27FC236}">
                <a16:creationId xmlns:a16="http://schemas.microsoft.com/office/drawing/2014/main" id="{618D8543-DAE1-4890-8399-868CB9C8A47A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+ beeld L</a:t>
            </a:r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9FFAA759-9847-479B-B929-7E8AD15A26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483247" y="0"/>
            <a:ext cx="8708753" cy="6858000"/>
          </a:xfrm>
          <a:custGeom>
            <a:avLst/>
            <a:gdLst>
              <a:gd name="connsiteX0" fmla="*/ 4869557 w 8753737"/>
              <a:gd name="connsiteY0" fmla="*/ 0 h 6858000"/>
              <a:gd name="connsiteX1" fmla="*/ 7458512 w 8753737"/>
              <a:gd name="connsiteY1" fmla="*/ 0 h 6858000"/>
              <a:gd name="connsiteX2" fmla="*/ 8226774 w 8753737"/>
              <a:gd name="connsiteY2" fmla="*/ 0 h 6858000"/>
              <a:gd name="connsiteX3" fmla="*/ 8753737 w 8753737"/>
              <a:gd name="connsiteY3" fmla="*/ 0 h 6858000"/>
              <a:gd name="connsiteX4" fmla="*/ 8753737 w 8753737"/>
              <a:gd name="connsiteY4" fmla="*/ 6858000 h 6858000"/>
              <a:gd name="connsiteX5" fmla="*/ 8226774 w 8753737"/>
              <a:gd name="connsiteY5" fmla="*/ 6858000 h 6858000"/>
              <a:gd name="connsiteX6" fmla="*/ 7458512 w 8753737"/>
              <a:gd name="connsiteY6" fmla="*/ 6858000 h 6858000"/>
              <a:gd name="connsiteX7" fmla="*/ 388154 w 8753737"/>
              <a:gd name="connsiteY7" fmla="*/ 6858000 h 6858000"/>
              <a:gd name="connsiteX8" fmla="*/ 388154 w 8753737"/>
              <a:gd name="connsiteY8" fmla="*/ 6857999 h 6858000"/>
              <a:gd name="connsiteX9" fmla="*/ 394311 w 8753737"/>
              <a:gd name="connsiteY9" fmla="*/ 6857999 h 6858000"/>
              <a:gd name="connsiteX10" fmla="*/ 402887 w 8753737"/>
              <a:gd name="connsiteY10" fmla="*/ 6857999 h 6858000"/>
              <a:gd name="connsiteX11" fmla="*/ 135429 w 8753737"/>
              <a:gd name="connsiteY11" fmla="*/ 5728976 h 6858000"/>
              <a:gd name="connsiteX12" fmla="*/ 2567627 w 8753737"/>
              <a:gd name="connsiteY12" fmla="*/ 2400449 h 6858000"/>
              <a:gd name="connsiteX13" fmla="*/ 4861770 w 8753737"/>
              <a:gd name="connsiteY13" fmla="*/ 106018 h 6858000"/>
              <a:gd name="connsiteX0" fmla="*/ 4782938 w 8667118"/>
              <a:gd name="connsiteY0" fmla="*/ 0 h 6858000"/>
              <a:gd name="connsiteX1" fmla="*/ 7371893 w 8667118"/>
              <a:gd name="connsiteY1" fmla="*/ 0 h 6858000"/>
              <a:gd name="connsiteX2" fmla="*/ 8140155 w 8667118"/>
              <a:gd name="connsiteY2" fmla="*/ 0 h 6858000"/>
              <a:gd name="connsiteX3" fmla="*/ 8667118 w 8667118"/>
              <a:gd name="connsiteY3" fmla="*/ 0 h 6858000"/>
              <a:gd name="connsiteX4" fmla="*/ 8667118 w 8667118"/>
              <a:gd name="connsiteY4" fmla="*/ 6858000 h 6858000"/>
              <a:gd name="connsiteX5" fmla="*/ 8140155 w 8667118"/>
              <a:gd name="connsiteY5" fmla="*/ 6858000 h 6858000"/>
              <a:gd name="connsiteX6" fmla="*/ 7371893 w 8667118"/>
              <a:gd name="connsiteY6" fmla="*/ 6858000 h 6858000"/>
              <a:gd name="connsiteX7" fmla="*/ 301535 w 8667118"/>
              <a:gd name="connsiteY7" fmla="*/ 6858000 h 6858000"/>
              <a:gd name="connsiteX8" fmla="*/ 301535 w 8667118"/>
              <a:gd name="connsiteY8" fmla="*/ 6857999 h 6858000"/>
              <a:gd name="connsiteX9" fmla="*/ 307692 w 8667118"/>
              <a:gd name="connsiteY9" fmla="*/ 6857999 h 6858000"/>
              <a:gd name="connsiteX10" fmla="*/ 316268 w 8667118"/>
              <a:gd name="connsiteY10" fmla="*/ 6857999 h 6858000"/>
              <a:gd name="connsiteX11" fmla="*/ 48810 w 8667118"/>
              <a:gd name="connsiteY11" fmla="*/ 5728976 h 6858000"/>
              <a:gd name="connsiteX12" fmla="*/ 2481008 w 8667118"/>
              <a:gd name="connsiteY12" fmla="*/ 2400449 h 6858000"/>
              <a:gd name="connsiteX13" fmla="*/ 4775151 w 8667118"/>
              <a:gd name="connsiteY13" fmla="*/ 106018 h 6858000"/>
              <a:gd name="connsiteX14" fmla="*/ 4782938 w 8667118"/>
              <a:gd name="connsiteY14" fmla="*/ 0 h 6858000"/>
              <a:gd name="connsiteX0" fmla="*/ 4824573 w 8708753"/>
              <a:gd name="connsiteY0" fmla="*/ 0 h 6858000"/>
              <a:gd name="connsiteX1" fmla="*/ 7413528 w 8708753"/>
              <a:gd name="connsiteY1" fmla="*/ 0 h 6858000"/>
              <a:gd name="connsiteX2" fmla="*/ 8181790 w 8708753"/>
              <a:gd name="connsiteY2" fmla="*/ 0 h 6858000"/>
              <a:gd name="connsiteX3" fmla="*/ 8708753 w 8708753"/>
              <a:gd name="connsiteY3" fmla="*/ 0 h 6858000"/>
              <a:gd name="connsiteX4" fmla="*/ 8708753 w 8708753"/>
              <a:gd name="connsiteY4" fmla="*/ 6858000 h 6858000"/>
              <a:gd name="connsiteX5" fmla="*/ 8181790 w 8708753"/>
              <a:gd name="connsiteY5" fmla="*/ 6858000 h 6858000"/>
              <a:gd name="connsiteX6" fmla="*/ 7413528 w 8708753"/>
              <a:gd name="connsiteY6" fmla="*/ 6858000 h 6858000"/>
              <a:gd name="connsiteX7" fmla="*/ 343170 w 8708753"/>
              <a:gd name="connsiteY7" fmla="*/ 6858000 h 6858000"/>
              <a:gd name="connsiteX8" fmla="*/ 343170 w 8708753"/>
              <a:gd name="connsiteY8" fmla="*/ 6857999 h 6858000"/>
              <a:gd name="connsiteX9" fmla="*/ 349327 w 8708753"/>
              <a:gd name="connsiteY9" fmla="*/ 6857999 h 6858000"/>
              <a:gd name="connsiteX10" fmla="*/ 357903 w 8708753"/>
              <a:gd name="connsiteY10" fmla="*/ 6857999 h 6858000"/>
              <a:gd name="connsiteX11" fmla="*/ 90445 w 8708753"/>
              <a:gd name="connsiteY11" fmla="*/ 5728976 h 6858000"/>
              <a:gd name="connsiteX12" fmla="*/ 2522643 w 8708753"/>
              <a:gd name="connsiteY12" fmla="*/ 2400449 h 6858000"/>
              <a:gd name="connsiteX13" fmla="*/ 4816786 w 8708753"/>
              <a:gd name="connsiteY13" fmla="*/ 106018 h 6858000"/>
              <a:gd name="connsiteX14" fmla="*/ 4824573 w 8708753"/>
              <a:gd name="connsiteY1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8708753" h="6858000">
                <a:moveTo>
                  <a:pt x="4824573" y="0"/>
                </a:moveTo>
                <a:lnTo>
                  <a:pt x="7413528" y="0"/>
                </a:lnTo>
                <a:lnTo>
                  <a:pt x="8181790" y="0"/>
                </a:lnTo>
                <a:lnTo>
                  <a:pt x="8708753" y="0"/>
                </a:lnTo>
                <a:lnTo>
                  <a:pt x="8708753" y="6858000"/>
                </a:lnTo>
                <a:lnTo>
                  <a:pt x="8181790" y="6858000"/>
                </a:lnTo>
                <a:lnTo>
                  <a:pt x="7413528" y="6858000"/>
                </a:lnTo>
                <a:lnTo>
                  <a:pt x="343170" y="6858000"/>
                </a:lnTo>
                <a:lnTo>
                  <a:pt x="343170" y="6857999"/>
                </a:lnTo>
                <a:lnTo>
                  <a:pt x="349327" y="6857999"/>
                </a:lnTo>
                <a:lnTo>
                  <a:pt x="357903" y="6857999"/>
                </a:lnTo>
                <a:cubicBezTo>
                  <a:pt x="240890" y="6448206"/>
                  <a:pt x="157309" y="6071865"/>
                  <a:pt x="90445" y="5728976"/>
                </a:cubicBezTo>
                <a:cubicBezTo>
                  <a:pt x="-239868" y="3921571"/>
                  <a:pt x="282680" y="3337120"/>
                  <a:pt x="2522643" y="2400449"/>
                </a:cubicBezTo>
                <a:cubicBezTo>
                  <a:pt x="4121124" y="1718331"/>
                  <a:pt x="4720554" y="962708"/>
                  <a:pt x="4816786" y="106018"/>
                </a:cubicBezTo>
                <a:lnTo>
                  <a:pt x="482457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lIns="4860000" bIns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Selecteer dit kader, ga naar de tab </a:t>
            </a:r>
            <a:br>
              <a:rPr lang="nl-NL"/>
            </a:br>
            <a:r>
              <a:rPr lang="nl-NL"/>
              <a:t>‘Slidebuilder’, klik op ‘Afbeeldingen’, </a:t>
            </a:r>
            <a:br>
              <a:rPr lang="nl-NL"/>
            </a:br>
            <a:r>
              <a:rPr lang="nl-NL"/>
              <a:t>selecteer de gewenste afbeelding </a:t>
            </a:r>
            <a:br>
              <a:rPr lang="nl-NL"/>
            </a:br>
            <a:r>
              <a:rPr lang="nl-NL"/>
              <a:t>en klik op ‘Invoegen’.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4988" y="722568"/>
            <a:ext cx="5017435" cy="709102"/>
          </a:xfrm>
        </p:spPr>
        <p:txBody>
          <a:bodyPr/>
          <a:lstStyle/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10" name="tekst">
            <a:extLst>
              <a:ext uri="{FF2B5EF4-FFF2-40B4-BE49-F238E27FC236}">
                <a16:creationId xmlns:a16="http://schemas.microsoft.com/office/drawing/2014/main" id="{1666EADC-9024-4FF6-9D2D-3372EA71A6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90" y="1963738"/>
            <a:ext cx="2569584" cy="4344987"/>
          </a:xfrm>
        </p:spPr>
        <p:txBody>
          <a:bodyPr/>
          <a:lstStyle/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B06121D-9DD6-4C93-9AF6-3CC0689F496A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558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49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 [boven]+ Bee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- INSTRUCTIES">
            <a:extLst>
              <a:ext uri="{FF2B5EF4-FFF2-40B4-BE49-F238E27FC236}">
                <a16:creationId xmlns:a16="http://schemas.microsoft.com/office/drawing/2014/main" id="{48145473-8EF9-4B1C-A17E-AF1D80147DF9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9D1F35B8-DAD8-4960-9EF2-CC4A3CF0750F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A93902A2-A289-44F5-9093-6FA86CA591BC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A771A69E-4DC3-4B35-805F-9064EA15CB1E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58" name="Ovaal 157">
              <a:extLst>
                <a:ext uri="{FF2B5EF4-FFF2-40B4-BE49-F238E27FC236}">
                  <a16:creationId xmlns:a16="http://schemas.microsoft.com/office/drawing/2014/main" id="{1B764F4B-E746-49C8-9FC7-7905F4EBD6F1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94B997E8-41E4-40FA-822F-33818492DD22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0DD4A4C7-D72B-4FC2-8B93-1AE3DF3B217D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61" name="Ovaal 160">
              <a:extLst>
                <a:ext uri="{FF2B5EF4-FFF2-40B4-BE49-F238E27FC236}">
                  <a16:creationId xmlns:a16="http://schemas.microsoft.com/office/drawing/2014/main" id="{49772829-CBA3-40C4-AC7E-3CA15F9DC692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62" name="Rechthoek 161">
              <a:extLst>
                <a:ext uri="{FF2B5EF4-FFF2-40B4-BE49-F238E27FC236}">
                  <a16:creationId xmlns:a16="http://schemas.microsoft.com/office/drawing/2014/main" id="{6361D72D-5053-4C11-B453-0FF7A2B37856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163" name="Ovaal 162">
              <a:extLst>
                <a:ext uri="{FF2B5EF4-FFF2-40B4-BE49-F238E27FC236}">
                  <a16:creationId xmlns:a16="http://schemas.microsoft.com/office/drawing/2014/main" id="{188C98BC-7253-4CAB-A38B-9D8EA2249D34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64" name="Rechthoek 163">
              <a:extLst>
                <a:ext uri="{FF2B5EF4-FFF2-40B4-BE49-F238E27FC236}">
                  <a16:creationId xmlns:a16="http://schemas.microsoft.com/office/drawing/2014/main" id="{9F525FD0-FDF0-45E2-A04E-096084AC6991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165" name="Ovaal 164">
              <a:extLst>
                <a:ext uri="{FF2B5EF4-FFF2-40B4-BE49-F238E27FC236}">
                  <a16:creationId xmlns:a16="http://schemas.microsoft.com/office/drawing/2014/main" id="{E3531968-F9C0-4D3A-96DD-CFEB7D92078C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166" name="Rechthoek 165">
              <a:extLst>
                <a:ext uri="{FF2B5EF4-FFF2-40B4-BE49-F238E27FC236}">
                  <a16:creationId xmlns:a16="http://schemas.microsoft.com/office/drawing/2014/main" id="{B6F03F4C-8C7D-489B-A509-0060FD025DE5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167" name="Ovaal 166">
              <a:extLst>
                <a:ext uri="{FF2B5EF4-FFF2-40B4-BE49-F238E27FC236}">
                  <a16:creationId xmlns:a16="http://schemas.microsoft.com/office/drawing/2014/main" id="{3C5F28D0-A412-4239-9D5E-08C527E5900D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168" name="Rechthoek 167">
              <a:extLst>
                <a:ext uri="{FF2B5EF4-FFF2-40B4-BE49-F238E27FC236}">
                  <a16:creationId xmlns:a16="http://schemas.microsoft.com/office/drawing/2014/main" id="{29F4CA68-1E31-4AEE-B242-C650F5F6B8C4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169" name="Ovaal 168">
              <a:extLst>
                <a:ext uri="{FF2B5EF4-FFF2-40B4-BE49-F238E27FC236}">
                  <a16:creationId xmlns:a16="http://schemas.microsoft.com/office/drawing/2014/main" id="{9BCDE067-8BCB-43FF-8348-ABE263055A2F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170" name="Rechthoek 169">
              <a:extLst>
                <a:ext uri="{FF2B5EF4-FFF2-40B4-BE49-F238E27FC236}">
                  <a16:creationId xmlns:a16="http://schemas.microsoft.com/office/drawing/2014/main" id="{8CD72627-08FC-499D-9989-1CEABD28ADDB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171" name="Ovaal 170">
              <a:extLst>
                <a:ext uri="{FF2B5EF4-FFF2-40B4-BE49-F238E27FC236}">
                  <a16:creationId xmlns:a16="http://schemas.microsoft.com/office/drawing/2014/main" id="{7EA33C07-936B-4874-8EF3-3F22E64C8A5C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172" name="Rechthoek 171">
              <a:extLst>
                <a:ext uri="{FF2B5EF4-FFF2-40B4-BE49-F238E27FC236}">
                  <a16:creationId xmlns:a16="http://schemas.microsoft.com/office/drawing/2014/main" id="{CCC2E616-810E-46C1-80B3-35CB579318BD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173" name="Ovaal 172">
              <a:extLst>
                <a:ext uri="{FF2B5EF4-FFF2-40B4-BE49-F238E27FC236}">
                  <a16:creationId xmlns:a16="http://schemas.microsoft.com/office/drawing/2014/main" id="{945252FC-6AB1-4616-8C72-BA102968341D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174" name="Rechthoek 173">
              <a:extLst>
                <a:ext uri="{FF2B5EF4-FFF2-40B4-BE49-F238E27FC236}">
                  <a16:creationId xmlns:a16="http://schemas.microsoft.com/office/drawing/2014/main" id="{E07BE4B5-C557-401F-997E-A9E83FB06066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175" name="Rechthoek 174">
              <a:extLst>
                <a:ext uri="{FF2B5EF4-FFF2-40B4-BE49-F238E27FC236}">
                  <a16:creationId xmlns:a16="http://schemas.microsoft.com/office/drawing/2014/main" id="{29D9C486-CB90-4772-A1B7-5A8E6D968595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176" name="ICOON_info">
              <a:extLst>
                <a:ext uri="{FF2B5EF4-FFF2-40B4-BE49-F238E27FC236}">
                  <a16:creationId xmlns:a16="http://schemas.microsoft.com/office/drawing/2014/main" id="{24DB846E-3169-4B0A-9E52-F2B2610B7551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224" name="Ovaal 223">
                <a:extLst>
                  <a:ext uri="{FF2B5EF4-FFF2-40B4-BE49-F238E27FC236}">
                    <a16:creationId xmlns:a16="http://schemas.microsoft.com/office/drawing/2014/main" id="{2E7FAF26-F32C-40E7-8FA4-46DBFA029CE7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5" name="Graphic 163" descr="Informatie">
                <a:extLst>
                  <a:ext uri="{FF2B5EF4-FFF2-40B4-BE49-F238E27FC236}">
                    <a16:creationId xmlns:a16="http://schemas.microsoft.com/office/drawing/2014/main" id="{589DAD6E-F0B8-4B7D-B994-C93C99F2CD8E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77" name="VOORBEELD">
              <a:extLst>
                <a:ext uri="{FF2B5EF4-FFF2-40B4-BE49-F238E27FC236}">
                  <a16:creationId xmlns:a16="http://schemas.microsoft.com/office/drawing/2014/main" id="{FA0E05F8-F0B8-4134-8DDD-8DB3525906D9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84" name="Rechthoek 183">
                <a:extLst>
                  <a:ext uri="{FF2B5EF4-FFF2-40B4-BE49-F238E27FC236}">
                    <a16:creationId xmlns:a16="http://schemas.microsoft.com/office/drawing/2014/main" id="{6A6B625D-A260-44EB-9D94-4BAF9C6EC45E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185" name="Rechthoek 184">
                <a:extLst>
                  <a:ext uri="{FF2B5EF4-FFF2-40B4-BE49-F238E27FC236}">
                    <a16:creationId xmlns:a16="http://schemas.microsoft.com/office/drawing/2014/main" id="{3BB064CC-8328-435E-ACA6-8F4E7400F658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86" name="Groep 185">
                <a:extLst>
                  <a:ext uri="{FF2B5EF4-FFF2-40B4-BE49-F238E27FC236}">
                    <a16:creationId xmlns:a16="http://schemas.microsoft.com/office/drawing/2014/main" id="{EA815DEE-C2C8-4342-B6EA-B3955BD1E348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217" name="Groep 216">
                  <a:extLst>
                    <a:ext uri="{FF2B5EF4-FFF2-40B4-BE49-F238E27FC236}">
                      <a16:creationId xmlns:a16="http://schemas.microsoft.com/office/drawing/2014/main" id="{F821B1B8-EEB0-412F-9ABA-780402DE855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219" name="Rechte verbindingslijn 218">
                    <a:extLst>
                      <a:ext uri="{FF2B5EF4-FFF2-40B4-BE49-F238E27FC236}">
                        <a16:creationId xmlns:a16="http://schemas.microsoft.com/office/drawing/2014/main" id="{11482CA7-DD86-4107-AB1B-F7302C9BDF8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0" name="Rechte verbindingslijn 219">
                    <a:extLst>
                      <a:ext uri="{FF2B5EF4-FFF2-40B4-BE49-F238E27FC236}">
                        <a16:creationId xmlns:a16="http://schemas.microsoft.com/office/drawing/2014/main" id="{138399EF-03E1-489D-A472-DDD6D82E14F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1" name="Rechte verbindingslijn 220">
                    <a:extLst>
                      <a:ext uri="{FF2B5EF4-FFF2-40B4-BE49-F238E27FC236}">
                        <a16:creationId xmlns:a16="http://schemas.microsoft.com/office/drawing/2014/main" id="{A3ACA7AF-AF8D-4C92-8D00-20ACB844F3C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2" name="Rechte verbindingslijn 221">
                    <a:extLst>
                      <a:ext uri="{FF2B5EF4-FFF2-40B4-BE49-F238E27FC236}">
                        <a16:creationId xmlns:a16="http://schemas.microsoft.com/office/drawing/2014/main" id="{76F383F1-7370-41EA-8C08-7E1B03EEE9E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3" name="Rechte verbindingslijn 222">
                    <a:extLst>
                      <a:ext uri="{FF2B5EF4-FFF2-40B4-BE49-F238E27FC236}">
                        <a16:creationId xmlns:a16="http://schemas.microsoft.com/office/drawing/2014/main" id="{7BE00CF0-27F3-451A-9056-05D43E9ABA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18" name="Pijl: rechts 217">
                  <a:extLst>
                    <a:ext uri="{FF2B5EF4-FFF2-40B4-BE49-F238E27FC236}">
                      <a16:creationId xmlns:a16="http://schemas.microsoft.com/office/drawing/2014/main" id="{B31D846E-5256-4C6B-998C-2A689369E573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87" name="Groep 186">
                <a:extLst>
                  <a:ext uri="{FF2B5EF4-FFF2-40B4-BE49-F238E27FC236}">
                    <a16:creationId xmlns:a16="http://schemas.microsoft.com/office/drawing/2014/main" id="{DBD09DCC-2F3E-4C3F-B1EF-928A399213FB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210" name="Groep 209">
                  <a:extLst>
                    <a:ext uri="{FF2B5EF4-FFF2-40B4-BE49-F238E27FC236}">
                      <a16:creationId xmlns:a16="http://schemas.microsoft.com/office/drawing/2014/main" id="{680AA9C8-DFA2-4D6C-8C29-AB11BFD46607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212" name="Rechte verbindingslijn 211">
                    <a:extLst>
                      <a:ext uri="{FF2B5EF4-FFF2-40B4-BE49-F238E27FC236}">
                        <a16:creationId xmlns:a16="http://schemas.microsoft.com/office/drawing/2014/main" id="{D3A05DDA-9F08-49ED-AAE6-3FF8578FD1B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3" name="Rechte verbindingslijn 212">
                    <a:extLst>
                      <a:ext uri="{FF2B5EF4-FFF2-40B4-BE49-F238E27FC236}">
                        <a16:creationId xmlns:a16="http://schemas.microsoft.com/office/drawing/2014/main" id="{7EB5DFAC-3F3B-42D5-A7AC-D38097B4A6D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4" name="Rechte verbindingslijn 213">
                    <a:extLst>
                      <a:ext uri="{FF2B5EF4-FFF2-40B4-BE49-F238E27FC236}">
                        <a16:creationId xmlns:a16="http://schemas.microsoft.com/office/drawing/2014/main" id="{3402A50F-F945-4953-B995-A202C9D68E1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5" name="Rechte verbindingslijn 214">
                    <a:extLst>
                      <a:ext uri="{FF2B5EF4-FFF2-40B4-BE49-F238E27FC236}">
                        <a16:creationId xmlns:a16="http://schemas.microsoft.com/office/drawing/2014/main" id="{99349757-9AB2-4E17-9DD3-2E71C50D02A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6" name="Rechte verbindingslijn 215">
                    <a:extLst>
                      <a:ext uri="{FF2B5EF4-FFF2-40B4-BE49-F238E27FC236}">
                        <a16:creationId xmlns:a16="http://schemas.microsoft.com/office/drawing/2014/main" id="{76B6F728-E724-4C75-9B8F-6D8341168DF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11" name="Pijl: rechts 210">
                  <a:extLst>
                    <a:ext uri="{FF2B5EF4-FFF2-40B4-BE49-F238E27FC236}">
                      <a16:creationId xmlns:a16="http://schemas.microsoft.com/office/drawing/2014/main" id="{C7E65140-0FFC-479F-8659-DAC2BC2D7085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188" name="Rechte verbindingslijn 187">
                <a:extLst>
                  <a:ext uri="{FF2B5EF4-FFF2-40B4-BE49-F238E27FC236}">
                    <a16:creationId xmlns:a16="http://schemas.microsoft.com/office/drawing/2014/main" id="{9AAA3BEE-815E-4249-AAB2-D8A62C04EA9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89" name="Rechte verbindingslijn 188">
                <a:extLst>
                  <a:ext uri="{FF2B5EF4-FFF2-40B4-BE49-F238E27FC236}">
                    <a16:creationId xmlns:a16="http://schemas.microsoft.com/office/drawing/2014/main" id="{44C7A340-38CE-4E7D-AAB3-F8992935FAD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90" name="Rechthoek 189">
                <a:extLst>
                  <a:ext uri="{FF2B5EF4-FFF2-40B4-BE49-F238E27FC236}">
                    <a16:creationId xmlns:a16="http://schemas.microsoft.com/office/drawing/2014/main" id="{3FC83404-464B-423E-BEBA-AE329DAAE091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191" name="Rechthoek 190">
                <a:extLst>
                  <a:ext uri="{FF2B5EF4-FFF2-40B4-BE49-F238E27FC236}">
                    <a16:creationId xmlns:a16="http://schemas.microsoft.com/office/drawing/2014/main" id="{CC6D6E9D-8F9E-4756-8835-EEEE673038E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192" name="Groep 191">
                <a:extLst>
                  <a:ext uri="{FF2B5EF4-FFF2-40B4-BE49-F238E27FC236}">
                    <a16:creationId xmlns:a16="http://schemas.microsoft.com/office/drawing/2014/main" id="{0AA5279E-CA23-4390-B044-2BF2F0657DEF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202" name="Rechthoek 201">
                  <a:extLst>
                    <a:ext uri="{FF2B5EF4-FFF2-40B4-BE49-F238E27FC236}">
                      <a16:creationId xmlns:a16="http://schemas.microsoft.com/office/drawing/2014/main" id="{C9B054E6-DE56-41C6-BCDE-EF482F1C2C33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203" name="Groep 202">
                  <a:extLst>
                    <a:ext uri="{FF2B5EF4-FFF2-40B4-BE49-F238E27FC236}">
                      <a16:creationId xmlns:a16="http://schemas.microsoft.com/office/drawing/2014/main" id="{5289051A-FC2E-4DBC-83D3-8FE2D18CBC5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205" name="Rechte verbindingslijn 204">
                    <a:extLst>
                      <a:ext uri="{FF2B5EF4-FFF2-40B4-BE49-F238E27FC236}">
                        <a16:creationId xmlns:a16="http://schemas.microsoft.com/office/drawing/2014/main" id="{DC057EFA-07E3-47CF-8611-985F73A1EA4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6" name="Rechte verbindingslijn 205">
                    <a:extLst>
                      <a:ext uri="{FF2B5EF4-FFF2-40B4-BE49-F238E27FC236}">
                        <a16:creationId xmlns:a16="http://schemas.microsoft.com/office/drawing/2014/main" id="{42B6C3FC-99D7-4A14-A38A-1ABD3B655FC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7" name="Rechte verbindingslijn 206">
                    <a:extLst>
                      <a:ext uri="{FF2B5EF4-FFF2-40B4-BE49-F238E27FC236}">
                        <a16:creationId xmlns:a16="http://schemas.microsoft.com/office/drawing/2014/main" id="{EADEEF30-BD36-4513-B0CB-ACC592873F7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8" name="Rechte verbindingslijn 207">
                    <a:extLst>
                      <a:ext uri="{FF2B5EF4-FFF2-40B4-BE49-F238E27FC236}">
                        <a16:creationId xmlns:a16="http://schemas.microsoft.com/office/drawing/2014/main" id="{C014D255-07DE-452F-B66C-B47E3FB6EEF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9" name="Rechte verbindingslijn 208">
                    <a:extLst>
                      <a:ext uri="{FF2B5EF4-FFF2-40B4-BE49-F238E27FC236}">
                        <a16:creationId xmlns:a16="http://schemas.microsoft.com/office/drawing/2014/main" id="{87C9E19B-4082-4480-B56E-F1BC2E4C7D7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04" name="Pijl: rechts 203">
                  <a:extLst>
                    <a:ext uri="{FF2B5EF4-FFF2-40B4-BE49-F238E27FC236}">
                      <a16:creationId xmlns:a16="http://schemas.microsoft.com/office/drawing/2014/main" id="{41F8398D-559F-4B95-84FA-45AF27153CE5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93" name="Groep 192">
                <a:extLst>
                  <a:ext uri="{FF2B5EF4-FFF2-40B4-BE49-F238E27FC236}">
                    <a16:creationId xmlns:a16="http://schemas.microsoft.com/office/drawing/2014/main" id="{5CFCECA4-C8B0-407E-8BE4-369DB471EFDF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94" name="Rechthoek 193">
                  <a:extLst>
                    <a:ext uri="{FF2B5EF4-FFF2-40B4-BE49-F238E27FC236}">
                      <a16:creationId xmlns:a16="http://schemas.microsoft.com/office/drawing/2014/main" id="{73637037-876C-4D0C-96BB-4887F8423265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95" name="Groep 194">
                  <a:extLst>
                    <a:ext uri="{FF2B5EF4-FFF2-40B4-BE49-F238E27FC236}">
                      <a16:creationId xmlns:a16="http://schemas.microsoft.com/office/drawing/2014/main" id="{0F247193-7068-437E-826A-F652657ABAA7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97" name="Rechte verbindingslijn 196">
                    <a:extLst>
                      <a:ext uri="{FF2B5EF4-FFF2-40B4-BE49-F238E27FC236}">
                        <a16:creationId xmlns:a16="http://schemas.microsoft.com/office/drawing/2014/main" id="{B291D9D8-8A19-4D97-9CE2-4EC351CACBA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8" name="Rechte verbindingslijn 197">
                    <a:extLst>
                      <a:ext uri="{FF2B5EF4-FFF2-40B4-BE49-F238E27FC236}">
                        <a16:creationId xmlns:a16="http://schemas.microsoft.com/office/drawing/2014/main" id="{89A0A86F-6C0D-466E-BF77-EBA52CC6A9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9" name="Rechte verbindingslijn 198">
                    <a:extLst>
                      <a:ext uri="{FF2B5EF4-FFF2-40B4-BE49-F238E27FC236}">
                        <a16:creationId xmlns:a16="http://schemas.microsoft.com/office/drawing/2014/main" id="{AA537420-33ED-401A-9584-42D6F1C823A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0" name="Rechte verbindingslijn 199">
                    <a:extLst>
                      <a:ext uri="{FF2B5EF4-FFF2-40B4-BE49-F238E27FC236}">
                        <a16:creationId xmlns:a16="http://schemas.microsoft.com/office/drawing/2014/main" id="{4F4DE5E6-DA83-4DFC-8479-0ACD21CC339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1" name="Rechte verbindingslijn 200">
                    <a:extLst>
                      <a:ext uri="{FF2B5EF4-FFF2-40B4-BE49-F238E27FC236}">
                        <a16:creationId xmlns:a16="http://schemas.microsoft.com/office/drawing/2014/main" id="{F7D0E85F-1510-46F5-87AE-C79662CEC2D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96" name="Pijl: rechts 195">
                  <a:extLst>
                    <a:ext uri="{FF2B5EF4-FFF2-40B4-BE49-F238E27FC236}">
                      <a16:creationId xmlns:a16="http://schemas.microsoft.com/office/drawing/2014/main" id="{5CC8BB92-082C-4232-891E-58DA2982228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78" name="Groep 177">
              <a:extLst>
                <a:ext uri="{FF2B5EF4-FFF2-40B4-BE49-F238E27FC236}">
                  <a16:creationId xmlns:a16="http://schemas.microsoft.com/office/drawing/2014/main" id="{AA3048A4-C018-43E1-94B9-A458592A9704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179" name="Inspireren">
                <a:extLst>
                  <a:ext uri="{FF2B5EF4-FFF2-40B4-BE49-F238E27FC236}">
                    <a16:creationId xmlns:a16="http://schemas.microsoft.com/office/drawing/2014/main" id="{6FC752C1-855B-4362-B6C1-3934CF191FD5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81" name="Freeform 12">
                  <a:extLst>
                    <a:ext uri="{FF2B5EF4-FFF2-40B4-BE49-F238E27FC236}">
                      <a16:creationId xmlns:a16="http://schemas.microsoft.com/office/drawing/2014/main" id="{5CFFCD33-A96A-48D6-8A7E-92579ADE31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82" name="Freeform 13">
                  <a:extLst>
                    <a:ext uri="{FF2B5EF4-FFF2-40B4-BE49-F238E27FC236}">
                      <a16:creationId xmlns:a16="http://schemas.microsoft.com/office/drawing/2014/main" id="{7BA619B3-E37A-4519-866A-0490BA59D4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83" name="Freeform 14">
                  <a:extLst>
                    <a:ext uri="{FF2B5EF4-FFF2-40B4-BE49-F238E27FC236}">
                      <a16:creationId xmlns:a16="http://schemas.microsoft.com/office/drawing/2014/main" id="{53C254C3-C006-4A97-AEA1-1550FEC3848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80" name="Tekstvak 179">
                <a:extLst>
                  <a:ext uri="{FF2B5EF4-FFF2-40B4-BE49-F238E27FC236}">
                    <a16:creationId xmlns:a16="http://schemas.microsoft.com/office/drawing/2014/main" id="{41ECC5A7-0645-49A1-86C0-3FC5A1F9235F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grpSp>
        <p:nvGrpSpPr>
          <p:cNvPr id="10" name="- INSTRUCTIES">
            <a:extLst>
              <a:ext uri="{FF2B5EF4-FFF2-40B4-BE49-F238E27FC236}">
                <a16:creationId xmlns:a16="http://schemas.microsoft.com/office/drawing/2014/main" id="{254606FE-29F2-4464-A804-7E3F04839FD3}"/>
              </a:ext>
            </a:extLst>
          </p:cNvPr>
          <p:cNvGrpSpPr/>
          <p:nvPr userDrawn="1"/>
        </p:nvGrpSpPr>
        <p:grpSpPr>
          <a:xfrm>
            <a:off x="12377595" y="-1"/>
            <a:ext cx="3693386" cy="6688475"/>
            <a:chOff x="-3786165" y="-1"/>
            <a:chExt cx="3693386" cy="6688475"/>
          </a:xfrm>
        </p:grpSpPr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F9B1C1DA-C612-4920-B193-B73DF3CC2BAC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60348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A6569044-53C7-4A33-AA9D-14922BF8D0BF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74508138-7821-4D27-ACD5-A454DF71ADE9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01124BBA-E4A4-4A9E-A1B4-9A716E0826AB}"/>
                </a:ext>
              </a:extLst>
            </p:cNvPr>
            <p:cNvSpPr/>
            <p:nvPr userDrawn="1"/>
          </p:nvSpPr>
          <p:spPr>
            <a:xfrm>
              <a:off x="-3603587" y="26339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6DC31F19-D929-4564-B0EF-C0B31ECA7BEC}"/>
                </a:ext>
              </a:extLst>
            </p:cNvPr>
            <p:cNvSpPr/>
            <p:nvPr userDrawn="1"/>
          </p:nvSpPr>
          <p:spPr>
            <a:xfrm>
              <a:off x="-3319416" y="2633936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E91A436C-861B-4F48-B264-7D688D1522E2}"/>
                </a:ext>
              </a:extLst>
            </p:cNvPr>
            <p:cNvSpPr/>
            <p:nvPr userDrawn="1"/>
          </p:nvSpPr>
          <p:spPr>
            <a:xfrm>
              <a:off x="-3603587" y="422636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DCC6B16D-48DD-479F-8AC3-09160314C3B9}"/>
                </a:ext>
              </a:extLst>
            </p:cNvPr>
            <p:cNvSpPr/>
            <p:nvPr userDrawn="1"/>
          </p:nvSpPr>
          <p:spPr>
            <a:xfrm>
              <a:off x="-3319416" y="4226366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5A5CE015-0462-41A1-98EB-46035775EB0B}"/>
                </a:ext>
              </a:extLst>
            </p:cNvPr>
            <p:cNvSpPr/>
            <p:nvPr userDrawn="1"/>
          </p:nvSpPr>
          <p:spPr>
            <a:xfrm>
              <a:off x="-3316836" y="320026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0" name="Groep 19">
              <a:extLst>
                <a:ext uri="{FF2B5EF4-FFF2-40B4-BE49-F238E27FC236}">
                  <a16:creationId xmlns:a16="http://schemas.microsoft.com/office/drawing/2014/main" id="{E922EECC-C1E0-4DC5-B97B-8FE488253451}"/>
                </a:ext>
              </a:extLst>
            </p:cNvPr>
            <p:cNvGrpSpPr/>
            <p:nvPr userDrawn="1"/>
          </p:nvGrpSpPr>
          <p:grpSpPr>
            <a:xfrm>
              <a:off x="-2485819" y="3479783"/>
              <a:ext cx="1222990" cy="563933"/>
              <a:chOff x="-2485819" y="3399207"/>
              <a:chExt cx="1222990" cy="563933"/>
            </a:xfrm>
          </p:grpSpPr>
          <p:sp>
            <p:nvSpPr>
              <p:cNvPr id="61" name="Rechthoek 60">
                <a:extLst>
                  <a:ext uri="{FF2B5EF4-FFF2-40B4-BE49-F238E27FC236}">
                    <a16:creationId xmlns:a16="http://schemas.microsoft.com/office/drawing/2014/main" id="{3DF5D83C-6A30-4A85-BD70-D120DB031241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2" name="Rechthoek 61">
                <a:extLst>
                  <a:ext uri="{FF2B5EF4-FFF2-40B4-BE49-F238E27FC236}">
                    <a16:creationId xmlns:a16="http://schemas.microsoft.com/office/drawing/2014/main" id="{35015D1B-ABC6-42B3-A8FC-52A27382CD75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3" name="Groep 62">
                <a:extLst>
                  <a:ext uri="{FF2B5EF4-FFF2-40B4-BE49-F238E27FC236}">
                    <a16:creationId xmlns:a16="http://schemas.microsoft.com/office/drawing/2014/main" id="{D69EAA4C-9FDC-4EC7-A21B-4BC0BCC04E9E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76" name="Rechthoek: afgeronde hoeken 75">
                  <a:extLst>
                    <a:ext uri="{FF2B5EF4-FFF2-40B4-BE49-F238E27FC236}">
                      <a16:creationId xmlns:a16="http://schemas.microsoft.com/office/drawing/2014/main" id="{CCA0533F-3882-43E5-B104-7C83857C0517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7" name="Rechthoek 76">
                  <a:extLst>
                    <a:ext uri="{FF2B5EF4-FFF2-40B4-BE49-F238E27FC236}">
                      <a16:creationId xmlns:a16="http://schemas.microsoft.com/office/drawing/2014/main" id="{B78D3E28-51A0-4342-A165-8BE56EC61FCE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8" name="Rechthoek 77">
                  <a:extLst>
                    <a:ext uri="{FF2B5EF4-FFF2-40B4-BE49-F238E27FC236}">
                      <a16:creationId xmlns:a16="http://schemas.microsoft.com/office/drawing/2014/main" id="{B72B2187-E00C-40D4-9F1B-223E4E69980C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9" name="Rechthoek 78">
                  <a:extLst>
                    <a:ext uri="{FF2B5EF4-FFF2-40B4-BE49-F238E27FC236}">
                      <a16:creationId xmlns:a16="http://schemas.microsoft.com/office/drawing/2014/main" id="{0B01F82F-4F9D-4A90-8274-51619E878836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0" name="Rechthoek 79">
                  <a:extLst>
                    <a:ext uri="{FF2B5EF4-FFF2-40B4-BE49-F238E27FC236}">
                      <a16:creationId xmlns:a16="http://schemas.microsoft.com/office/drawing/2014/main" id="{8D71E5BE-B989-4210-A531-7B54658A8A37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F76B6936-C7FD-423E-AAE7-42E927E67B27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64" name="Groep 63">
                <a:extLst>
                  <a:ext uri="{FF2B5EF4-FFF2-40B4-BE49-F238E27FC236}">
                    <a16:creationId xmlns:a16="http://schemas.microsoft.com/office/drawing/2014/main" id="{2F2CE6FE-FD22-4261-A1FE-856BAAC17A46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68" name="Groep 67">
                  <a:extLst>
                    <a:ext uri="{FF2B5EF4-FFF2-40B4-BE49-F238E27FC236}">
                      <a16:creationId xmlns:a16="http://schemas.microsoft.com/office/drawing/2014/main" id="{2B31C954-D23E-4918-8082-7CF045BDD54A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70" name="Rechthoek: afgeronde hoeken 69">
                    <a:extLst>
                      <a:ext uri="{FF2B5EF4-FFF2-40B4-BE49-F238E27FC236}">
                        <a16:creationId xmlns:a16="http://schemas.microsoft.com/office/drawing/2014/main" id="{228778F9-B1F4-429A-9D05-314C754B619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CDB36B9B-592D-4F0D-8384-198810E5046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2" name="Rechthoek 71">
                    <a:extLst>
                      <a:ext uri="{FF2B5EF4-FFF2-40B4-BE49-F238E27FC236}">
                        <a16:creationId xmlns:a16="http://schemas.microsoft.com/office/drawing/2014/main" id="{9E8467CA-B248-41E8-8ABE-659FC14C39D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F9AB6544-6231-4430-B789-06A4B8D299E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CAFC6384-9614-4862-B954-8685A991D0E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4C3F5CB3-7315-4FAC-8D8F-1157B46AFFA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69" name="Boog 68">
                  <a:extLst>
                    <a:ext uri="{FF2B5EF4-FFF2-40B4-BE49-F238E27FC236}">
                      <a16:creationId xmlns:a16="http://schemas.microsoft.com/office/drawing/2014/main" id="{71C8C08E-5565-494C-AF42-A66C7EF014E7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4677A3B1-A5C4-4653-BF5A-63456B359250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CB734E7B-0938-4672-B9FF-4A162DBB7F12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67" name="Vrije vorm: vorm 66">
                <a:extLst>
                  <a:ext uri="{FF2B5EF4-FFF2-40B4-BE49-F238E27FC236}">
                    <a16:creationId xmlns:a16="http://schemas.microsoft.com/office/drawing/2014/main" id="{98E4E694-AC81-4DA0-BC1D-BB2DB679DA9E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E1E32E43-4975-47BB-8516-E5A8927BAF23}"/>
                </a:ext>
              </a:extLst>
            </p:cNvPr>
            <p:cNvGrpSpPr/>
            <p:nvPr userDrawn="1"/>
          </p:nvGrpSpPr>
          <p:grpSpPr>
            <a:xfrm>
              <a:off x="-3786165" y="5728778"/>
              <a:ext cx="3693386" cy="959696"/>
              <a:chOff x="-3786437" y="6163468"/>
              <a:chExt cx="3693386" cy="959696"/>
            </a:xfrm>
          </p:grpSpPr>
          <p:sp>
            <p:nvSpPr>
              <p:cNvPr id="51" name="Rechthoek 50">
                <a:extLst>
                  <a:ext uri="{FF2B5EF4-FFF2-40B4-BE49-F238E27FC236}">
                    <a16:creationId xmlns:a16="http://schemas.microsoft.com/office/drawing/2014/main" id="{3EF21F03-1721-404E-8461-E9827367E732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52" name="ICOON_info">
                <a:extLst>
                  <a:ext uri="{FF2B5EF4-FFF2-40B4-BE49-F238E27FC236}">
                    <a16:creationId xmlns:a16="http://schemas.microsoft.com/office/drawing/2014/main" id="{1FE07E13-9865-4955-BAE0-CCFB1EFE0417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59" name="Ovaal 58">
                  <a:extLst>
                    <a:ext uri="{FF2B5EF4-FFF2-40B4-BE49-F238E27FC236}">
                      <a16:creationId xmlns:a16="http://schemas.microsoft.com/office/drawing/2014/main" id="{DB0073E4-FD28-4F01-BD93-0EC22FEC5640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0" name="Graphic 163" descr="Informatie">
                  <a:extLst>
                    <a:ext uri="{FF2B5EF4-FFF2-40B4-BE49-F238E27FC236}">
                      <a16:creationId xmlns:a16="http://schemas.microsoft.com/office/drawing/2014/main" id="{FEFE6D9D-1297-4AB5-99E7-A18D6A960425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3" name="Groep 52">
                <a:extLst>
                  <a:ext uri="{FF2B5EF4-FFF2-40B4-BE49-F238E27FC236}">
                    <a16:creationId xmlns:a16="http://schemas.microsoft.com/office/drawing/2014/main" id="{00C5FDAC-625A-43CB-8320-0E3C65A2F3C5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54" name="Inspireren">
                  <a:extLst>
                    <a:ext uri="{FF2B5EF4-FFF2-40B4-BE49-F238E27FC236}">
                      <a16:creationId xmlns:a16="http://schemas.microsoft.com/office/drawing/2014/main" id="{192B3409-84CF-4128-BD82-57D6B2DC906D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56" name="Freeform 12">
                    <a:extLst>
                      <a:ext uri="{FF2B5EF4-FFF2-40B4-BE49-F238E27FC236}">
                        <a16:creationId xmlns:a16="http://schemas.microsoft.com/office/drawing/2014/main" id="{B410C707-6604-4365-8FFA-F2DBF773CB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7" name="Freeform 13">
                    <a:extLst>
                      <a:ext uri="{FF2B5EF4-FFF2-40B4-BE49-F238E27FC236}">
                        <a16:creationId xmlns:a16="http://schemas.microsoft.com/office/drawing/2014/main" id="{14AF2CCC-3D2C-4109-A990-749420A358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8" name="Freeform 14">
                    <a:extLst>
                      <a:ext uri="{FF2B5EF4-FFF2-40B4-BE49-F238E27FC236}">
                        <a16:creationId xmlns:a16="http://schemas.microsoft.com/office/drawing/2014/main" id="{D2415F16-D850-405E-B00B-BE82E6BC394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55" name="Tekstvak 54">
                  <a:extLst>
                    <a:ext uri="{FF2B5EF4-FFF2-40B4-BE49-F238E27FC236}">
                      <a16:creationId xmlns:a16="http://schemas.microsoft.com/office/drawing/2014/main" id="{291BBD50-5CA9-4FAB-8BF3-4205563EF86A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22" name="Groep 21">
              <a:extLst>
                <a:ext uri="{FF2B5EF4-FFF2-40B4-BE49-F238E27FC236}">
                  <a16:creationId xmlns:a16="http://schemas.microsoft.com/office/drawing/2014/main" id="{43120C4E-7F80-42B9-8A37-8706CA846D70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45" name="Groep 44">
                <a:extLst>
                  <a:ext uri="{FF2B5EF4-FFF2-40B4-BE49-F238E27FC236}">
                    <a16:creationId xmlns:a16="http://schemas.microsoft.com/office/drawing/2014/main" id="{02A9EDAC-4B57-4204-9877-09F0AB524CE5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47" name="Vrije vorm: vorm 46">
                  <a:extLst>
                    <a:ext uri="{FF2B5EF4-FFF2-40B4-BE49-F238E27FC236}">
                      <a16:creationId xmlns:a16="http://schemas.microsoft.com/office/drawing/2014/main" id="{A7C253CA-DF2F-4F29-B285-19B2A3603BA4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48" name="Groep 47">
                  <a:extLst>
                    <a:ext uri="{FF2B5EF4-FFF2-40B4-BE49-F238E27FC236}">
                      <a16:creationId xmlns:a16="http://schemas.microsoft.com/office/drawing/2014/main" id="{A74C1A1A-BAFF-46E6-9E1D-AE9BA7483CB0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49" name="Vrije vorm: vorm 48">
                    <a:extLst>
                      <a:ext uri="{FF2B5EF4-FFF2-40B4-BE49-F238E27FC236}">
                        <a16:creationId xmlns:a16="http://schemas.microsoft.com/office/drawing/2014/main" id="{0D16A06E-254E-42F1-AC6F-B0C6EEB0D817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50" name="Vrije vorm: vorm 49">
                    <a:extLst>
                      <a:ext uri="{FF2B5EF4-FFF2-40B4-BE49-F238E27FC236}">
                        <a16:creationId xmlns:a16="http://schemas.microsoft.com/office/drawing/2014/main" id="{1F9BC8B3-10B5-4216-BD77-0672B5168ACE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2B5FF62C-7CF7-4EA2-98BB-9045D9C2E3E8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24" name="Groep 23">
              <a:extLst>
                <a:ext uri="{FF2B5EF4-FFF2-40B4-BE49-F238E27FC236}">
                  <a16:creationId xmlns:a16="http://schemas.microsoft.com/office/drawing/2014/main" id="{DE7957BA-0CE1-4579-A39A-0F3DD5FEAC69}"/>
                </a:ext>
              </a:extLst>
            </p:cNvPr>
            <p:cNvGrpSpPr/>
            <p:nvPr userDrawn="1"/>
          </p:nvGrpSpPr>
          <p:grpSpPr>
            <a:xfrm>
              <a:off x="-3354295" y="5166361"/>
              <a:ext cx="514284" cy="506545"/>
              <a:chOff x="12617641" y="3403239"/>
              <a:chExt cx="752963" cy="741634"/>
            </a:xfrm>
          </p:grpSpPr>
          <p:grpSp>
            <p:nvGrpSpPr>
              <p:cNvPr id="28" name="Groep 27">
                <a:extLst>
                  <a:ext uri="{FF2B5EF4-FFF2-40B4-BE49-F238E27FC236}">
                    <a16:creationId xmlns:a16="http://schemas.microsoft.com/office/drawing/2014/main" id="{E35B69EB-08E9-4C01-A556-532B14099279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32" name="Groep 31">
                  <a:extLst>
                    <a:ext uri="{FF2B5EF4-FFF2-40B4-BE49-F238E27FC236}">
                      <a16:creationId xmlns:a16="http://schemas.microsoft.com/office/drawing/2014/main" id="{417ED14D-88BD-4A2C-AE81-11A59E72F5D6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39" name="Groep 38">
                    <a:extLst>
                      <a:ext uri="{FF2B5EF4-FFF2-40B4-BE49-F238E27FC236}">
                        <a16:creationId xmlns:a16="http://schemas.microsoft.com/office/drawing/2014/main" id="{873895A6-E54C-48F6-80D6-F45FF0C24B2C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42" name="Rechthoek 41">
                      <a:extLst>
                        <a:ext uri="{FF2B5EF4-FFF2-40B4-BE49-F238E27FC236}">
                          <a16:creationId xmlns:a16="http://schemas.microsoft.com/office/drawing/2014/main" id="{DB22DAB9-594D-4914-953A-199418E30FA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" name="Rechthoek 42">
                      <a:extLst>
                        <a:ext uri="{FF2B5EF4-FFF2-40B4-BE49-F238E27FC236}">
                          <a16:creationId xmlns:a16="http://schemas.microsoft.com/office/drawing/2014/main" id="{2A3ECA87-D269-48D8-8AAC-CD4D75224BD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" name="Ovaal 43">
                      <a:extLst>
                        <a:ext uri="{FF2B5EF4-FFF2-40B4-BE49-F238E27FC236}">
                          <a16:creationId xmlns:a16="http://schemas.microsoft.com/office/drawing/2014/main" id="{85BF1EC9-6000-45EB-B666-24F3527A1C4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40" name="Afbeelding 39">
                    <a:extLst>
                      <a:ext uri="{FF2B5EF4-FFF2-40B4-BE49-F238E27FC236}">
                        <a16:creationId xmlns:a16="http://schemas.microsoft.com/office/drawing/2014/main" id="{BBD9F03F-3252-4C8E-B89D-6FB99106AE4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41" name="Afbeelding 40">
                    <a:extLst>
                      <a:ext uri="{FF2B5EF4-FFF2-40B4-BE49-F238E27FC236}">
                        <a16:creationId xmlns:a16="http://schemas.microsoft.com/office/drawing/2014/main" id="{0EEB916E-677B-4C1C-B184-26BFD33C4E4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3" name="Groep 32">
                  <a:extLst>
                    <a:ext uri="{FF2B5EF4-FFF2-40B4-BE49-F238E27FC236}">
                      <a16:creationId xmlns:a16="http://schemas.microsoft.com/office/drawing/2014/main" id="{4D1F282A-124F-40EE-B854-153D50233167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7" name="Rechthoek 36">
                    <a:extLst>
                      <a:ext uri="{FF2B5EF4-FFF2-40B4-BE49-F238E27FC236}">
                        <a16:creationId xmlns:a16="http://schemas.microsoft.com/office/drawing/2014/main" id="{E3C15B21-3C14-4211-ABA7-4B8022BAD43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8" name="Rechthoek 37">
                    <a:extLst>
                      <a:ext uri="{FF2B5EF4-FFF2-40B4-BE49-F238E27FC236}">
                        <a16:creationId xmlns:a16="http://schemas.microsoft.com/office/drawing/2014/main" id="{BE6C691F-7D5A-461A-A692-D9DAC0849D3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34" name="Groep 33">
                  <a:extLst>
                    <a:ext uri="{FF2B5EF4-FFF2-40B4-BE49-F238E27FC236}">
                      <a16:creationId xmlns:a16="http://schemas.microsoft.com/office/drawing/2014/main" id="{A4CE7CAF-E75E-4E28-B20E-3596337AF921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5" name="Rechthoek 34">
                    <a:extLst>
                      <a:ext uri="{FF2B5EF4-FFF2-40B4-BE49-F238E27FC236}">
                        <a16:creationId xmlns:a16="http://schemas.microsoft.com/office/drawing/2014/main" id="{4EF8523F-33F3-45C5-96DF-147EFF73C78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6" name="Rechthoek 35">
                    <a:extLst>
                      <a:ext uri="{FF2B5EF4-FFF2-40B4-BE49-F238E27FC236}">
                        <a16:creationId xmlns:a16="http://schemas.microsoft.com/office/drawing/2014/main" id="{D82EA1EA-6080-468D-9CBC-3B17BCBD610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29" name="Rechthoek 28">
                <a:extLst>
                  <a:ext uri="{FF2B5EF4-FFF2-40B4-BE49-F238E27FC236}">
                    <a16:creationId xmlns:a16="http://schemas.microsoft.com/office/drawing/2014/main" id="{BB3FF53C-E228-4919-A0A1-D4D2B2547F3F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31" name="Gelijkbenige driehoek 30">
                <a:extLst>
                  <a:ext uri="{FF2B5EF4-FFF2-40B4-BE49-F238E27FC236}">
                    <a16:creationId xmlns:a16="http://schemas.microsoft.com/office/drawing/2014/main" id="{6F608DCD-2EBA-4D4E-BF1E-45DFB5B7128D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D4DB63A9-A9A4-43F2-A40B-C3395E08006E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66035012-3033-42F5-8F4E-4E1227EA62B1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43B1567F-1414-4247-BCD6-FE3301E0514B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sp>
        <p:nvSpPr>
          <p:cNvPr id="11" name="afbeelding">
            <a:extLst>
              <a:ext uri="{FF2B5EF4-FFF2-40B4-BE49-F238E27FC236}">
                <a16:creationId xmlns:a16="http://schemas.microsoft.com/office/drawing/2014/main" id="{03C08519-3E76-4451-9937-53BC61C959E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0"/>
            <a:ext cx="12191999" cy="6858000"/>
          </a:xfrm>
          <a:solidFill>
            <a:schemeClr val="bg1">
              <a:lumMod val="75000"/>
            </a:schemeClr>
          </a:solidFill>
        </p:spPr>
        <p:txBody>
          <a:bodyPr lIns="6660000" bIns="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Selecteer dit kader, ga naar de tab ‘Slidebuilder’, </a:t>
            </a:r>
            <a:br>
              <a:rPr lang="nl-NL"/>
            </a:br>
            <a:r>
              <a:rPr lang="nl-NL"/>
              <a:t>klik op ‘Afbeeldingen’, selecteer de gewenste afbeelding </a:t>
            </a:r>
            <a:br>
              <a:rPr lang="nl-NL"/>
            </a:br>
            <a:r>
              <a:rPr lang="nl-NL"/>
              <a:t>en klik op ‘Invoegen’.</a:t>
            </a:r>
          </a:p>
        </p:txBody>
      </p:sp>
      <p:sp>
        <p:nvSpPr>
          <p:cNvPr id="9" name="- INFO">
            <a:extLst>
              <a:ext uri="{FF2B5EF4-FFF2-40B4-BE49-F238E27FC236}">
                <a16:creationId xmlns:a16="http://schemas.microsoft.com/office/drawing/2014/main" id="{3F2430C1-3A47-4C5A-9C4D-B45BF29A6CEE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S [boven] + beeld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A3945C-DFC6-4330-984B-6649A40023E4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B53245B-0771-4D62-830D-18434D5CD89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1"/>
            <a:ext cx="5005387" cy="5877185"/>
          </a:xfrm>
          <a:custGeom>
            <a:avLst/>
            <a:gdLst>
              <a:gd name="connsiteX0" fmla="*/ 0 w 3429309"/>
              <a:gd name="connsiteY0" fmla="*/ 0 h 4026599"/>
              <a:gd name="connsiteX1" fmla="*/ 3324022 w 3429309"/>
              <a:gd name="connsiteY1" fmla="*/ 0 h 4026599"/>
              <a:gd name="connsiteX2" fmla="*/ 3426776 w 3429309"/>
              <a:gd name="connsiteY2" fmla="*/ 395603 h 4026599"/>
              <a:gd name="connsiteX3" fmla="*/ 40873 w 3429309"/>
              <a:gd name="connsiteY3" fmla="*/ 3836031 h 4026599"/>
              <a:gd name="connsiteX4" fmla="*/ 0 w 3429309"/>
              <a:gd name="connsiteY4" fmla="*/ 4026599 h 4026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9309" h="4026599">
                <a:moveTo>
                  <a:pt x="0" y="0"/>
                </a:moveTo>
                <a:lnTo>
                  <a:pt x="3324022" y="0"/>
                </a:lnTo>
                <a:cubicBezTo>
                  <a:pt x="3380537" y="115598"/>
                  <a:pt x="3419069" y="244041"/>
                  <a:pt x="3426776" y="395603"/>
                </a:cubicBezTo>
                <a:cubicBezTo>
                  <a:pt x="3527925" y="1948954"/>
                  <a:pt x="569785" y="1829292"/>
                  <a:pt x="40873" y="3836031"/>
                </a:cubicBezTo>
                <a:lnTo>
                  <a:pt x="0" y="4026599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30" name="tekst">
            <a:extLst>
              <a:ext uri="{FF2B5EF4-FFF2-40B4-BE49-F238E27FC236}">
                <a16:creationId xmlns:a16="http://schemas.microsoft.com/office/drawing/2014/main" id="{6DB3FFE6-3A9E-47B1-AB57-A1E3841F3F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9" y="722568"/>
            <a:ext cx="3925160" cy="5575997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412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extLst>
    <p:ext uri="{DCECCB84-F9BA-43D5-87BE-67443E8EF086}">
      <p15:sldGuideLst xmlns:p15="http://schemas.microsoft.com/office/powerpoint/2012/main">
        <p15:guide id="1" pos="2479">
          <p15:clr>
            <a:srgbClr val="FBAE40"/>
          </p15:clr>
        </p15:guide>
        <p15:guide id="2" pos="216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 S [boven]+ Bee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- INSTRUCTIES">
            <a:extLst>
              <a:ext uri="{FF2B5EF4-FFF2-40B4-BE49-F238E27FC236}">
                <a16:creationId xmlns:a16="http://schemas.microsoft.com/office/drawing/2014/main" id="{48145473-8EF9-4B1C-A17E-AF1D80147DF9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9D1F35B8-DAD8-4960-9EF2-CC4A3CF0750F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156" name="Ovaal 155">
              <a:extLst>
                <a:ext uri="{FF2B5EF4-FFF2-40B4-BE49-F238E27FC236}">
                  <a16:creationId xmlns:a16="http://schemas.microsoft.com/office/drawing/2014/main" id="{A93902A2-A289-44F5-9093-6FA86CA591BC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A771A69E-4DC3-4B35-805F-9064EA15CB1E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58" name="Ovaal 157">
              <a:extLst>
                <a:ext uri="{FF2B5EF4-FFF2-40B4-BE49-F238E27FC236}">
                  <a16:creationId xmlns:a16="http://schemas.microsoft.com/office/drawing/2014/main" id="{1B764F4B-E746-49C8-9FC7-7905F4EBD6F1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94B997E8-41E4-40FA-822F-33818492DD22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0DD4A4C7-D72B-4FC2-8B93-1AE3DF3B217D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61" name="Ovaal 160">
              <a:extLst>
                <a:ext uri="{FF2B5EF4-FFF2-40B4-BE49-F238E27FC236}">
                  <a16:creationId xmlns:a16="http://schemas.microsoft.com/office/drawing/2014/main" id="{49772829-CBA3-40C4-AC7E-3CA15F9DC692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62" name="Rechthoek 161">
              <a:extLst>
                <a:ext uri="{FF2B5EF4-FFF2-40B4-BE49-F238E27FC236}">
                  <a16:creationId xmlns:a16="http://schemas.microsoft.com/office/drawing/2014/main" id="{6361D72D-5053-4C11-B453-0FF7A2B37856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163" name="Ovaal 162">
              <a:extLst>
                <a:ext uri="{FF2B5EF4-FFF2-40B4-BE49-F238E27FC236}">
                  <a16:creationId xmlns:a16="http://schemas.microsoft.com/office/drawing/2014/main" id="{188C98BC-7253-4CAB-A38B-9D8EA2249D34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64" name="Rechthoek 163">
              <a:extLst>
                <a:ext uri="{FF2B5EF4-FFF2-40B4-BE49-F238E27FC236}">
                  <a16:creationId xmlns:a16="http://schemas.microsoft.com/office/drawing/2014/main" id="{9F525FD0-FDF0-45E2-A04E-096084AC6991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165" name="Ovaal 164">
              <a:extLst>
                <a:ext uri="{FF2B5EF4-FFF2-40B4-BE49-F238E27FC236}">
                  <a16:creationId xmlns:a16="http://schemas.microsoft.com/office/drawing/2014/main" id="{E3531968-F9C0-4D3A-96DD-CFEB7D92078C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166" name="Rechthoek 165">
              <a:extLst>
                <a:ext uri="{FF2B5EF4-FFF2-40B4-BE49-F238E27FC236}">
                  <a16:creationId xmlns:a16="http://schemas.microsoft.com/office/drawing/2014/main" id="{B6F03F4C-8C7D-489B-A509-0060FD025DE5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167" name="Ovaal 166">
              <a:extLst>
                <a:ext uri="{FF2B5EF4-FFF2-40B4-BE49-F238E27FC236}">
                  <a16:creationId xmlns:a16="http://schemas.microsoft.com/office/drawing/2014/main" id="{3C5F28D0-A412-4239-9D5E-08C527E5900D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168" name="Rechthoek 167">
              <a:extLst>
                <a:ext uri="{FF2B5EF4-FFF2-40B4-BE49-F238E27FC236}">
                  <a16:creationId xmlns:a16="http://schemas.microsoft.com/office/drawing/2014/main" id="{29F4CA68-1E31-4AEE-B242-C650F5F6B8C4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169" name="Ovaal 168">
              <a:extLst>
                <a:ext uri="{FF2B5EF4-FFF2-40B4-BE49-F238E27FC236}">
                  <a16:creationId xmlns:a16="http://schemas.microsoft.com/office/drawing/2014/main" id="{9BCDE067-8BCB-43FF-8348-ABE263055A2F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170" name="Rechthoek 169">
              <a:extLst>
                <a:ext uri="{FF2B5EF4-FFF2-40B4-BE49-F238E27FC236}">
                  <a16:creationId xmlns:a16="http://schemas.microsoft.com/office/drawing/2014/main" id="{8CD72627-08FC-499D-9989-1CEABD28ADDB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171" name="Ovaal 170">
              <a:extLst>
                <a:ext uri="{FF2B5EF4-FFF2-40B4-BE49-F238E27FC236}">
                  <a16:creationId xmlns:a16="http://schemas.microsoft.com/office/drawing/2014/main" id="{7EA33C07-936B-4874-8EF3-3F22E64C8A5C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172" name="Rechthoek 171">
              <a:extLst>
                <a:ext uri="{FF2B5EF4-FFF2-40B4-BE49-F238E27FC236}">
                  <a16:creationId xmlns:a16="http://schemas.microsoft.com/office/drawing/2014/main" id="{CCC2E616-810E-46C1-80B3-35CB579318BD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173" name="Ovaal 172">
              <a:extLst>
                <a:ext uri="{FF2B5EF4-FFF2-40B4-BE49-F238E27FC236}">
                  <a16:creationId xmlns:a16="http://schemas.microsoft.com/office/drawing/2014/main" id="{945252FC-6AB1-4616-8C72-BA102968341D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174" name="Rechthoek 173">
              <a:extLst>
                <a:ext uri="{FF2B5EF4-FFF2-40B4-BE49-F238E27FC236}">
                  <a16:creationId xmlns:a16="http://schemas.microsoft.com/office/drawing/2014/main" id="{E07BE4B5-C557-401F-997E-A9E83FB06066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175" name="Rechthoek 174">
              <a:extLst>
                <a:ext uri="{FF2B5EF4-FFF2-40B4-BE49-F238E27FC236}">
                  <a16:creationId xmlns:a16="http://schemas.microsoft.com/office/drawing/2014/main" id="{29D9C486-CB90-4772-A1B7-5A8E6D968595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176" name="ICOON_info">
              <a:extLst>
                <a:ext uri="{FF2B5EF4-FFF2-40B4-BE49-F238E27FC236}">
                  <a16:creationId xmlns:a16="http://schemas.microsoft.com/office/drawing/2014/main" id="{24DB846E-3169-4B0A-9E52-F2B2610B7551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224" name="Ovaal 223">
                <a:extLst>
                  <a:ext uri="{FF2B5EF4-FFF2-40B4-BE49-F238E27FC236}">
                    <a16:creationId xmlns:a16="http://schemas.microsoft.com/office/drawing/2014/main" id="{2E7FAF26-F32C-40E7-8FA4-46DBFA029CE7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25" name="Graphic 163" descr="Informatie">
                <a:extLst>
                  <a:ext uri="{FF2B5EF4-FFF2-40B4-BE49-F238E27FC236}">
                    <a16:creationId xmlns:a16="http://schemas.microsoft.com/office/drawing/2014/main" id="{589DAD6E-F0B8-4B7D-B994-C93C99F2CD8E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77" name="VOORBEELD">
              <a:extLst>
                <a:ext uri="{FF2B5EF4-FFF2-40B4-BE49-F238E27FC236}">
                  <a16:creationId xmlns:a16="http://schemas.microsoft.com/office/drawing/2014/main" id="{FA0E05F8-F0B8-4134-8DDD-8DB3525906D9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84" name="Rechthoek 183">
                <a:extLst>
                  <a:ext uri="{FF2B5EF4-FFF2-40B4-BE49-F238E27FC236}">
                    <a16:creationId xmlns:a16="http://schemas.microsoft.com/office/drawing/2014/main" id="{6A6B625D-A260-44EB-9D94-4BAF9C6EC45E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185" name="Rechthoek 184">
                <a:extLst>
                  <a:ext uri="{FF2B5EF4-FFF2-40B4-BE49-F238E27FC236}">
                    <a16:creationId xmlns:a16="http://schemas.microsoft.com/office/drawing/2014/main" id="{3BB064CC-8328-435E-ACA6-8F4E7400F658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86" name="Groep 185">
                <a:extLst>
                  <a:ext uri="{FF2B5EF4-FFF2-40B4-BE49-F238E27FC236}">
                    <a16:creationId xmlns:a16="http://schemas.microsoft.com/office/drawing/2014/main" id="{EA815DEE-C2C8-4342-B6EA-B3955BD1E348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217" name="Groep 216">
                  <a:extLst>
                    <a:ext uri="{FF2B5EF4-FFF2-40B4-BE49-F238E27FC236}">
                      <a16:creationId xmlns:a16="http://schemas.microsoft.com/office/drawing/2014/main" id="{F821B1B8-EEB0-412F-9ABA-780402DE855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219" name="Rechte verbindingslijn 218">
                    <a:extLst>
                      <a:ext uri="{FF2B5EF4-FFF2-40B4-BE49-F238E27FC236}">
                        <a16:creationId xmlns:a16="http://schemas.microsoft.com/office/drawing/2014/main" id="{11482CA7-DD86-4107-AB1B-F7302C9BDF8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0" name="Rechte verbindingslijn 219">
                    <a:extLst>
                      <a:ext uri="{FF2B5EF4-FFF2-40B4-BE49-F238E27FC236}">
                        <a16:creationId xmlns:a16="http://schemas.microsoft.com/office/drawing/2014/main" id="{138399EF-03E1-489D-A472-DDD6D82E14F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1" name="Rechte verbindingslijn 220">
                    <a:extLst>
                      <a:ext uri="{FF2B5EF4-FFF2-40B4-BE49-F238E27FC236}">
                        <a16:creationId xmlns:a16="http://schemas.microsoft.com/office/drawing/2014/main" id="{A3ACA7AF-AF8D-4C92-8D00-20ACB844F3CE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2" name="Rechte verbindingslijn 221">
                    <a:extLst>
                      <a:ext uri="{FF2B5EF4-FFF2-40B4-BE49-F238E27FC236}">
                        <a16:creationId xmlns:a16="http://schemas.microsoft.com/office/drawing/2014/main" id="{76F383F1-7370-41EA-8C08-7E1B03EEE9E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23" name="Rechte verbindingslijn 222">
                    <a:extLst>
                      <a:ext uri="{FF2B5EF4-FFF2-40B4-BE49-F238E27FC236}">
                        <a16:creationId xmlns:a16="http://schemas.microsoft.com/office/drawing/2014/main" id="{7BE00CF0-27F3-451A-9056-05D43E9ABA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18" name="Pijl: rechts 217">
                  <a:extLst>
                    <a:ext uri="{FF2B5EF4-FFF2-40B4-BE49-F238E27FC236}">
                      <a16:creationId xmlns:a16="http://schemas.microsoft.com/office/drawing/2014/main" id="{B31D846E-5256-4C6B-998C-2A689369E573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87" name="Groep 186">
                <a:extLst>
                  <a:ext uri="{FF2B5EF4-FFF2-40B4-BE49-F238E27FC236}">
                    <a16:creationId xmlns:a16="http://schemas.microsoft.com/office/drawing/2014/main" id="{DBD09DCC-2F3E-4C3F-B1EF-928A399213FB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210" name="Groep 209">
                  <a:extLst>
                    <a:ext uri="{FF2B5EF4-FFF2-40B4-BE49-F238E27FC236}">
                      <a16:creationId xmlns:a16="http://schemas.microsoft.com/office/drawing/2014/main" id="{680AA9C8-DFA2-4D6C-8C29-AB11BFD46607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212" name="Rechte verbindingslijn 211">
                    <a:extLst>
                      <a:ext uri="{FF2B5EF4-FFF2-40B4-BE49-F238E27FC236}">
                        <a16:creationId xmlns:a16="http://schemas.microsoft.com/office/drawing/2014/main" id="{D3A05DDA-9F08-49ED-AAE6-3FF8578FD1B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3" name="Rechte verbindingslijn 212">
                    <a:extLst>
                      <a:ext uri="{FF2B5EF4-FFF2-40B4-BE49-F238E27FC236}">
                        <a16:creationId xmlns:a16="http://schemas.microsoft.com/office/drawing/2014/main" id="{7EB5DFAC-3F3B-42D5-A7AC-D38097B4A6D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4" name="Rechte verbindingslijn 213">
                    <a:extLst>
                      <a:ext uri="{FF2B5EF4-FFF2-40B4-BE49-F238E27FC236}">
                        <a16:creationId xmlns:a16="http://schemas.microsoft.com/office/drawing/2014/main" id="{3402A50F-F945-4953-B995-A202C9D68E1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5" name="Rechte verbindingslijn 214">
                    <a:extLst>
                      <a:ext uri="{FF2B5EF4-FFF2-40B4-BE49-F238E27FC236}">
                        <a16:creationId xmlns:a16="http://schemas.microsoft.com/office/drawing/2014/main" id="{99349757-9AB2-4E17-9DD3-2E71C50D02A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16" name="Rechte verbindingslijn 215">
                    <a:extLst>
                      <a:ext uri="{FF2B5EF4-FFF2-40B4-BE49-F238E27FC236}">
                        <a16:creationId xmlns:a16="http://schemas.microsoft.com/office/drawing/2014/main" id="{76B6F728-E724-4C75-9B8F-6D8341168DF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11" name="Pijl: rechts 210">
                  <a:extLst>
                    <a:ext uri="{FF2B5EF4-FFF2-40B4-BE49-F238E27FC236}">
                      <a16:creationId xmlns:a16="http://schemas.microsoft.com/office/drawing/2014/main" id="{C7E65140-0FFC-479F-8659-DAC2BC2D7085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188" name="Rechte verbindingslijn 187">
                <a:extLst>
                  <a:ext uri="{FF2B5EF4-FFF2-40B4-BE49-F238E27FC236}">
                    <a16:creationId xmlns:a16="http://schemas.microsoft.com/office/drawing/2014/main" id="{9AAA3BEE-815E-4249-AAB2-D8A62C04EA9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89" name="Rechte verbindingslijn 188">
                <a:extLst>
                  <a:ext uri="{FF2B5EF4-FFF2-40B4-BE49-F238E27FC236}">
                    <a16:creationId xmlns:a16="http://schemas.microsoft.com/office/drawing/2014/main" id="{44C7A340-38CE-4E7D-AAB3-F8992935FAD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90" name="Rechthoek 189">
                <a:extLst>
                  <a:ext uri="{FF2B5EF4-FFF2-40B4-BE49-F238E27FC236}">
                    <a16:creationId xmlns:a16="http://schemas.microsoft.com/office/drawing/2014/main" id="{3FC83404-464B-423E-BEBA-AE329DAAE091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191" name="Rechthoek 190">
                <a:extLst>
                  <a:ext uri="{FF2B5EF4-FFF2-40B4-BE49-F238E27FC236}">
                    <a16:creationId xmlns:a16="http://schemas.microsoft.com/office/drawing/2014/main" id="{CC6D6E9D-8F9E-4756-8835-EEEE673038E2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192" name="Groep 191">
                <a:extLst>
                  <a:ext uri="{FF2B5EF4-FFF2-40B4-BE49-F238E27FC236}">
                    <a16:creationId xmlns:a16="http://schemas.microsoft.com/office/drawing/2014/main" id="{0AA5279E-CA23-4390-B044-2BF2F0657DEF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202" name="Rechthoek 201">
                  <a:extLst>
                    <a:ext uri="{FF2B5EF4-FFF2-40B4-BE49-F238E27FC236}">
                      <a16:creationId xmlns:a16="http://schemas.microsoft.com/office/drawing/2014/main" id="{C9B054E6-DE56-41C6-BCDE-EF482F1C2C33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203" name="Groep 202">
                  <a:extLst>
                    <a:ext uri="{FF2B5EF4-FFF2-40B4-BE49-F238E27FC236}">
                      <a16:creationId xmlns:a16="http://schemas.microsoft.com/office/drawing/2014/main" id="{5289051A-FC2E-4DBC-83D3-8FE2D18CBC5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205" name="Rechte verbindingslijn 204">
                    <a:extLst>
                      <a:ext uri="{FF2B5EF4-FFF2-40B4-BE49-F238E27FC236}">
                        <a16:creationId xmlns:a16="http://schemas.microsoft.com/office/drawing/2014/main" id="{DC057EFA-07E3-47CF-8611-985F73A1EA4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6" name="Rechte verbindingslijn 205">
                    <a:extLst>
                      <a:ext uri="{FF2B5EF4-FFF2-40B4-BE49-F238E27FC236}">
                        <a16:creationId xmlns:a16="http://schemas.microsoft.com/office/drawing/2014/main" id="{42B6C3FC-99D7-4A14-A38A-1ABD3B655FC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7" name="Rechte verbindingslijn 206">
                    <a:extLst>
                      <a:ext uri="{FF2B5EF4-FFF2-40B4-BE49-F238E27FC236}">
                        <a16:creationId xmlns:a16="http://schemas.microsoft.com/office/drawing/2014/main" id="{EADEEF30-BD36-4513-B0CB-ACC592873F7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8" name="Rechte verbindingslijn 207">
                    <a:extLst>
                      <a:ext uri="{FF2B5EF4-FFF2-40B4-BE49-F238E27FC236}">
                        <a16:creationId xmlns:a16="http://schemas.microsoft.com/office/drawing/2014/main" id="{C014D255-07DE-452F-B66C-B47E3FB6EEF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9" name="Rechte verbindingslijn 208">
                    <a:extLst>
                      <a:ext uri="{FF2B5EF4-FFF2-40B4-BE49-F238E27FC236}">
                        <a16:creationId xmlns:a16="http://schemas.microsoft.com/office/drawing/2014/main" id="{87C9E19B-4082-4480-B56E-F1BC2E4C7D7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204" name="Pijl: rechts 203">
                  <a:extLst>
                    <a:ext uri="{FF2B5EF4-FFF2-40B4-BE49-F238E27FC236}">
                      <a16:creationId xmlns:a16="http://schemas.microsoft.com/office/drawing/2014/main" id="{41F8398D-559F-4B95-84FA-45AF27153CE5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93" name="Groep 192">
                <a:extLst>
                  <a:ext uri="{FF2B5EF4-FFF2-40B4-BE49-F238E27FC236}">
                    <a16:creationId xmlns:a16="http://schemas.microsoft.com/office/drawing/2014/main" id="{5CFCECA4-C8B0-407E-8BE4-369DB471EFDF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94" name="Rechthoek 193">
                  <a:extLst>
                    <a:ext uri="{FF2B5EF4-FFF2-40B4-BE49-F238E27FC236}">
                      <a16:creationId xmlns:a16="http://schemas.microsoft.com/office/drawing/2014/main" id="{73637037-876C-4D0C-96BB-4887F8423265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95" name="Groep 194">
                  <a:extLst>
                    <a:ext uri="{FF2B5EF4-FFF2-40B4-BE49-F238E27FC236}">
                      <a16:creationId xmlns:a16="http://schemas.microsoft.com/office/drawing/2014/main" id="{0F247193-7068-437E-826A-F652657ABAA7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97" name="Rechte verbindingslijn 196">
                    <a:extLst>
                      <a:ext uri="{FF2B5EF4-FFF2-40B4-BE49-F238E27FC236}">
                        <a16:creationId xmlns:a16="http://schemas.microsoft.com/office/drawing/2014/main" id="{B291D9D8-8A19-4D97-9CE2-4EC351CACBA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8" name="Rechte verbindingslijn 197">
                    <a:extLst>
                      <a:ext uri="{FF2B5EF4-FFF2-40B4-BE49-F238E27FC236}">
                        <a16:creationId xmlns:a16="http://schemas.microsoft.com/office/drawing/2014/main" id="{89A0A86F-6C0D-466E-BF77-EBA52CC6A9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99" name="Rechte verbindingslijn 198">
                    <a:extLst>
                      <a:ext uri="{FF2B5EF4-FFF2-40B4-BE49-F238E27FC236}">
                        <a16:creationId xmlns:a16="http://schemas.microsoft.com/office/drawing/2014/main" id="{AA537420-33ED-401A-9584-42D6F1C823A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0" name="Rechte verbindingslijn 199">
                    <a:extLst>
                      <a:ext uri="{FF2B5EF4-FFF2-40B4-BE49-F238E27FC236}">
                        <a16:creationId xmlns:a16="http://schemas.microsoft.com/office/drawing/2014/main" id="{4F4DE5E6-DA83-4DFC-8479-0ACD21CC339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201" name="Rechte verbindingslijn 200">
                    <a:extLst>
                      <a:ext uri="{FF2B5EF4-FFF2-40B4-BE49-F238E27FC236}">
                        <a16:creationId xmlns:a16="http://schemas.microsoft.com/office/drawing/2014/main" id="{F7D0E85F-1510-46F5-87AE-C79662CEC2D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96" name="Pijl: rechts 195">
                  <a:extLst>
                    <a:ext uri="{FF2B5EF4-FFF2-40B4-BE49-F238E27FC236}">
                      <a16:creationId xmlns:a16="http://schemas.microsoft.com/office/drawing/2014/main" id="{5CC8BB92-082C-4232-891E-58DA2982228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78" name="Groep 177">
              <a:extLst>
                <a:ext uri="{FF2B5EF4-FFF2-40B4-BE49-F238E27FC236}">
                  <a16:creationId xmlns:a16="http://schemas.microsoft.com/office/drawing/2014/main" id="{AA3048A4-C018-43E1-94B9-A458592A9704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179" name="Inspireren">
                <a:extLst>
                  <a:ext uri="{FF2B5EF4-FFF2-40B4-BE49-F238E27FC236}">
                    <a16:creationId xmlns:a16="http://schemas.microsoft.com/office/drawing/2014/main" id="{6FC752C1-855B-4362-B6C1-3934CF191FD5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81" name="Freeform 12">
                  <a:extLst>
                    <a:ext uri="{FF2B5EF4-FFF2-40B4-BE49-F238E27FC236}">
                      <a16:creationId xmlns:a16="http://schemas.microsoft.com/office/drawing/2014/main" id="{5CFFCD33-A96A-48D6-8A7E-92579ADE31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82" name="Freeform 13">
                  <a:extLst>
                    <a:ext uri="{FF2B5EF4-FFF2-40B4-BE49-F238E27FC236}">
                      <a16:creationId xmlns:a16="http://schemas.microsoft.com/office/drawing/2014/main" id="{7BA619B3-E37A-4519-866A-0490BA59D4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83" name="Freeform 14">
                  <a:extLst>
                    <a:ext uri="{FF2B5EF4-FFF2-40B4-BE49-F238E27FC236}">
                      <a16:creationId xmlns:a16="http://schemas.microsoft.com/office/drawing/2014/main" id="{53C254C3-C006-4A97-AEA1-1550FEC3848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80" name="Tekstvak 179">
                <a:extLst>
                  <a:ext uri="{FF2B5EF4-FFF2-40B4-BE49-F238E27FC236}">
                    <a16:creationId xmlns:a16="http://schemas.microsoft.com/office/drawing/2014/main" id="{41ECC5A7-0645-49A1-86C0-3FC5A1F9235F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grpSp>
        <p:nvGrpSpPr>
          <p:cNvPr id="10" name="- INSTRUCTIES">
            <a:extLst>
              <a:ext uri="{FF2B5EF4-FFF2-40B4-BE49-F238E27FC236}">
                <a16:creationId xmlns:a16="http://schemas.microsoft.com/office/drawing/2014/main" id="{254606FE-29F2-4464-A804-7E3F04839FD3}"/>
              </a:ext>
            </a:extLst>
          </p:cNvPr>
          <p:cNvGrpSpPr/>
          <p:nvPr userDrawn="1"/>
        </p:nvGrpSpPr>
        <p:grpSpPr>
          <a:xfrm>
            <a:off x="12377595" y="-1"/>
            <a:ext cx="3693386" cy="6688475"/>
            <a:chOff x="-3786165" y="-1"/>
            <a:chExt cx="3693386" cy="6688475"/>
          </a:xfrm>
        </p:grpSpPr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F9B1C1DA-C612-4920-B193-B73DF3CC2BAC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60348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A6569044-53C7-4A33-AA9D-14922BF8D0BF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74508138-7821-4D27-ACD5-A454DF71ADE9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01124BBA-E4A4-4A9E-A1B4-9A716E0826AB}"/>
                </a:ext>
              </a:extLst>
            </p:cNvPr>
            <p:cNvSpPr/>
            <p:nvPr userDrawn="1"/>
          </p:nvSpPr>
          <p:spPr>
            <a:xfrm>
              <a:off x="-3603587" y="26339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6DC31F19-D929-4564-B0EF-C0B31ECA7BEC}"/>
                </a:ext>
              </a:extLst>
            </p:cNvPr>
            <p:cNvSpPr/>
            <p:nvPr userDrawn="1"/>
          </p:nvSpPr>
          <p:spPr>
            <a:xfrm>
              <a:off x="-3319416" y="2633936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E91A436C-861B-4F48-B264-7D688D1522E2}"/>
                </a:ext>
              </a:extLst>
            </p:cNvPr>
            <p:cNvSpPr/>
            <p:nvPr userDrawn="1"/>
          </p:nvSpPr>
          <p:spPr>
            <a:xfrm>
              <a:off x="-3603587" y="422636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DCC6B16D-48DD-479F-8AC3-09160314C3B9}"/>
                </a:ext>
              </a:extLst>
            </p:cNvPr>
            <p:cNvSpPr/>
            <p:nvPr userDrawn="1"/>
          </p:nvSpPr>
          <p:spPr>
            <a:xfrm>
              <a:off x="-3319416" y="4226366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5A5CE015-0462-41A1-98EB-46035775EB0B}"/>
                </a:ext>
              </a:extLst>
            </p:cNvPr>
            <p:cNvSpPr/>
            <p:nvPr userDrawn="1"/>
          </p:nvSpPr>
          <p:spPr>
            <a:xfrm>
              <a:off x="-3316836" y="320026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0" name="Groep 19">
              <a:extLst>
                <a:ext uri="{FF2B5EF4-FFF2-40B4-BE49-F238E27FC236}">
                  <a16:creationId xmlns:a16="http://schemas.microsoft.com/office/drawing/2014/main" id="{E922EECC-C1E0-4DC5-B97B-8FE488253451}"/>
                </a:ext>
              </a:extLst>
            </p:cNvPr>
            <p:cNvGrpSpPr/>
            <p:nvPr userDrawn="1"/>
          </p:nvGrpSpPr>
          <p:grpSpPr>
            <a:xfrm>
              <a:off x="-2485819" y="3479783"/>
              <a:ext cx="1222990" cy="563933"/>
              <a:chOff x="-2485819" y="3399207"/>
              <a:chExt cx="1222990" cy="563933"/>
            </a:xfrm>
          </p:grpSpPr>
          <p:sp>
            <p:nvSpPr>
              <p:cNvPr id="61" name="Rechthoek 60">
                <a:extLst>
                  <a:ext uri="{FF2B5EF4-FFF2-40B4-BE49-F238E27FC236}">
                    <a16:creationId xmlns:a16="http://schemas.microsoft.com/office/drawing/2014/main" id="{3DF5D83C-6A30-4A85-BD70-D120DB031241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2" name="Rechthoek 61">
                <a:extLst>
                  <a:ext uri="{FF2B5EF4-FFF2-40B4-BE49-F238E27FC236}">
                    <a16:creationId xmlns:a16="http://schemas.microsoft.com/office/drawing/2014/main" id="{35015D1B-ABC6-42B3-A8FC-52A27382CD75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3" name="Groep 62">
                <a:extLst>
                  <a:ext uri="{FF2B5EF4-FFF2-40B4-BE49-F238E27FC236}">
                    <a16:creationId xmlns:a16="http://schemas.microsoft.com/office/drawing/2014/main" id="{D69EAA4C-9FDC-4EC7-A21B-4BC0BCC04E9E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76" name="Rechthoek: afgeronde hoeken 75">
                  <a:extLst>
                    <a:ext uri="{FF2B5EF4-FFF2-40B4-BE49-F238E27FC236}">
                      <a16:creationId xmlns:a16="http://schemas.microsoft.com/office/drawing/2014/main" id="{CCA0533F-3882-43E5-B104-7C83857C0517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7" name="Rechthoek 76">
                  <a:extLst>
                    <a:ext uri="{FF2B5EF4-FFF2-40B4-BE49-F238E27FC236}">
                      <a16:creationId xmlns:a16="http://schemas.microsoft.com/office/drawing/2014/main" id="{B78D3E28-51A0-4342-A165-8BE56EC61FCE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8" name="Rechthoek 77">
                  <a:extLst>
                    <a:ext uri="{FF2B5EF4-FFF2-40B4-BE49-F238E27FC236}">
                      <a16:creationId xmlns:a16="http://schemas.microsoft.com/office/drawing/2014/main" id="{B72B2187-E00C-40D4-9F1B-223E4E69980C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9" name="Rechthoek 78">
                  <a:extLst>
                    <a:ext uri="{FF2B5EF4-FFF2-40B4-BE49-F238E27FC236}">
                      <a16:creationId xmlns:a16="http://schemas.microsoft.com/office/drawing/2014/main" id="{0B01F82F-4F9D-4A90-8274-51619E878836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0" name="Rechthoek 79">
                  <a:extLst>
                    <a:ext uri="{FF2B5EF4-FFF2-40B4-BE49-F238E27FC236}">
                      <a16:creationId xmlns:a16="http://schemas.microsoft.com/office/drawing/2014/main" id="{8D71E5BE-B989-4210-A531-7B54658A8A37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1" name="Rechthoek 80">
                  <a:extLst>
                    <a:ext uri="{FF2B5EF4-FFF2-40B4-BE49-F238E27FC236}">
                      <a16:creationId xmlns:a16="http://schemas.microsoft.com/office/drawing/2014/main" id="{F76B6936-C7FD-423E-AAE7-42E927E67B27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64" name="Groep 63">
                <a:extLst>
                  <a:ext uri="{FF2B5EF4-FFF2-40B4-BE49-F238E27FC236}">
                    <a16:creationId xmlns:a16="http://schemas.microsoft.com/office/drawing/2014/main" id="{2F2CE6FE-FD22-4261-A1FE-856BAAC17A46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68" name="Groep 67">
                  <a:extLst>
                    <a:ext uri="{FF2B5EF4-FFF2-40B4-BE49-F238E27FC236}">
                      <a16:creationId xmlns:a16="http://schemas.microsoft.com/office/drawing/2014/main" id="{2B31C954-D23E-4918-8082-7CF045BDD54A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70" name="Rechthoek: afgeronde hoeken 69">
                    <a:extLst>
                      <a:ext uri="{FF2B5EF4-FFF2-40B4-BE49-F238E27FC236}">
                        <a16:creationId xmlns:a16="http://schemas.microsoft.com/office/drawing/2014/main" id="{228778F9-B1F4-429A-9D05-314C754B619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CDB36B9B-592D-4F0D-8384-198810E5046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2" name="Rechthoek 71">
                    <a:extLst>
                      <a:ext uri="{FF2B5EF4-FFF2-40B4-BE49-F238E27FC236}">
                        <a16:creationId xmlns:a16="http://schemas.microsoft.com/office/drawing/2014/main" id="{9E8467CA-B248-41E8-8ABE-659FC14C39D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F9AB6544-6231-4430-B789-06A4B8D299E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CAFC6384-9614-4862-B954-8685A991D0E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4C3F5CB3-7315-4FAC-8D8F-1157B46AFFA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69" name="Boog 68">
                  <a:extLst>
                    <a:ext uri="{FF2B5EF4-FFF2-40B4-BE49-F238E27FC236}">
                      <a16:creationId xmlns:a16="http://schemas.microsoft.com/office/drawing/2014/main" id="{71C8C08E-5565-494C-AF42-A66C7EF014E7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4677A3B1-A5C4-4653-BF5A-63456B359250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CB734E7B-0938-4672-B9FF-4A162DBB7F12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67" name="Vrije vorm: vorm 66">
                <a:extLst>
                  <a:ext uri="{FF2B5EF4-FFF2-40B4-BE49-F238E27FC236}">
                    <a16:creationId xmlns:a16="http://schemas.microsoft.com/office/drawing/2014/main" id="{98E4E694-AC81-4DA0-BC1D-BB2DB679DA9E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E1E32E43-4975-47BB-8516-E5A8927BAF23}"/>
                </a:ext>
              </a:extLst>
            </p:cNvPr>
            <p:cNvGrpSpPr/>
            <p:nvPr userDrawn="1"/>
          </p:nvGrpSpPr>
          <p:grpSpPr>
            <a:xfrm>
              <a:off x="-3786165" y="5728778"/>
              <a:ext cx="3693386" cy="959696"/>
              <a:chOff x="-3786437" y="6163468"/>
              <a:chExt cx="3693386" cy="959696"/>
            </a:xfrm>
          </p:grpSpPr>
          <p:sp>
            <p:nvSpPr>
              <p:cNvPr id="51" name="Rechthoek 50">
                <a:extLst>
                  <a:ext uri="{FF2B5EF4-FFF2-40B4-BE49-F238E27FC236}">
                    <a16:creationId xmlns:a16="http://schemas.microsoft.com/office/drawing/2014/main" id="{3EF21F03-1721-404E-8461-E9827367E732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52" name="ICOON_info">
                <a:extLst>
                  <a:ext uri="{FF2B5EF4-FFF2-40B4-BE49-F238E27FC236}">
                    <a16:creationId xmlns:a16="http://schemas.microsoft.com/office/drawing/2014/main" id="{1FE07E13-9865-4955-BAE0-CCFB1EFE0417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59" name="Ovaal 58">
                  <a:extLst>
                    <a:ext uri="{FF2B5EF4-FFF2-40B4-BE49-F238E27FC236}">
                      <a16:creationId xmlns:a16="http://schemas.microsoft.com/office/drawing/2014/main" id="{DB0073E4-FD28-4F01-BD93-0EC22FEC5640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0" name="Graphic 163" descr="Informatie">
                  <a:extLst>
                    <a:ext uri="{FF2B5EF4-FFF2-40B4-BE49-F238E27FC236}">
                      <a16:creationId xmlns:a16="http://schemas.microsoft.com/office/drawing/2014/main" id="{FEFE6D9D-1297-4AB5-99E7-A18D6A960425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3" name="Groep 52">
                <a:extLst>
                  <a:ext uri="{FF2B5EF4-FFF2-40B4-BE49-F238E27FC236}">
                    <a16:creationId xmlns:a16="http://schemas.microsoft.com/office/drawing/2014/main" id="{00C5FDAC-625A-43CB-8320-0E3C65A2F3C5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54" name="Inspireren">
                  <a:extLst>
                    <a:ext uri="{FF2B5EF4-FFF2-40B4-BE49-F238E27FC236}">
                      <a16:creationId xmlns:a16="http://schemas.microsoft.com/office/drawing/2014/main" id="{192B3409-84CF-4128-BD82-57D6B2DC906D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56" name="Freeform 12">
                    <a:extLst>
                      <a:ext uri="{FF2B5EF4-FFF2-40B4-BE49-F238E27FC236}">
                        <a16:creationId xmlns:a16="http://schemas.microsoft.com/office/drawing/2014/main" id="{B410C707-6604-4365-8FFA-F2DBF773CB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7" name="Freeform 13">
                    <a:extLst>
                      <a:ext uri="{FF2B5EF4-FFF2-40B4-BE49-F238E27FC236}">
                        <a16:creationId xmlns:a16="http://schemas.microsoft.com/office/drawing/2014/main" id="{14AF2CCC-3D2C-4109-A990-749420A358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8" name="Freeform 14">
                    <a:extLst>
                      <a:ext uri="{FF2B5EF4-FFF2-40B4-BE49-F238E27FC236}">
                        <a16:creationId xmlns:a16="http://schemas.microsoft.com/office/drawing/2014/main" id="{D2415F16-D850-405E-B00B-BE82E6BC394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55" name="Tekstvak 54">
                  <a:extLst>
                    <a:ext uri="{FF2B5EF4-FFF2-40B4-BE49-F238E27FC236}">
                      <a16:creationId xmlns:a16="http://schemas.microsoft.com/office/drawing/2014/main" id="{291BBD50-5CA9-4FAB-8BF3-4205563EF86A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22" name="Groep 21">
              <a:extLst>
                <a:ext uri="{FF2B5EF4-FFF2-40B4-BE49-F238E27FC236}">
                  <a16:creationId xmlns:a16="http://schemas.microsoft.com/office/drawing/2014/main" id="{43120C4E-7F80-42B9-8A37-8706CA846D70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45" name="Groep 44">
                <a:extLst>
                  <a:ext uri="{FF2B5EF4-FFF2-40B4-BE49-F238E27FC236}">
                    <a16:creationId xmlns:a16="http://schemas.microsoft.com/office/drawing/2014/main" id="{02A9EDAC-4B57-4204-9877-09F0AB524CE5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47" name="Vrije vorm: vorm 46">
                  <a:extLst>
                    <a:ext uri="{FF2B5EF4-FFF2-40B4-BE49-F238E27FC236}">
                      <a16:creationId xmlns:a16="http://schemas.microsoft.com/office/drawing/2014/main" id="{A7C253CA-DF2F-4F29-B285-19B2A3603BA4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48" name="Groep 47">
                  <a:extLst>
                    <a:ext uri="{FF2B5EF4-FFF2-40B4-BE49-F238E27FC236}">
                      <a16:creationId xmlns:a16="http://schemas.microsoft.com/office/drawing/2014/main" id="{A74C1A1A-BAFF-46E6-9E1D-AE9BA7483CB0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49" name="Vrije vorm: vorm 48">
                    <a:extLst>
                      <a:ext uri="{FF2B5EF4-FFF2-40B4-BE49-F238E27FC236}">
                        <a16:creationId xmlns:a16="http://schemas.microsoft.com/office/drawing/2014/main" id="{0D16A06E-254E-42F1-AC6F-B0C6EEB0D817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50" name="Vrije vorm: vorm 49">
                    <a:extLst>
                      <a:ext uri="{FF2B5EF4-FFF2-40B4-BE49-F238E27FC236}">
                        <a16:creationId xmlns:a16="http://schemas.microsoft.com/office/drawing/2014/main" id="{1F9BC8B3-10B5-4216-BD77-0672B5168ACE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2B5FF62C-7CF7-4EA2-98BB-9045D9C2E3E8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24" name="Groep 23">
              <a:extLst>
                <a:ext uri="{FF2B5EF4-FFF2-40B4-BE49-F238E27FC236}">
                  <a16:creationId xmlns:a16="http://schemas.microsoft.com/office/drawing/2014/main" id="{DE7957BA-0CE1-4579-A39A-0F3DD5FEAC69}"/>
                </a:ext>
              </a:extLst>
            </p:cNvPr>
            <p:cNvGrpSpPr/>
            <p:nvPr userDrawn="1"/>
          </p:nvGrpSpPr>
          <p:grpSpPr>
            <a:xfrm>
              <a:off x="-3354295" y="5166361"/>
              <a:ext cx="514284" cy="506545"/>
              <a:chOff x="12617641" y="3403239"/>
              <a:chExt cx="752963" cy="741634"/>
            </a:xfrm>
          </p:grpSpPr>
          <p:grpSp>
            <p:nvGrpSpPr>
              <p:cNvPr id="28" name="Groep 27">
                <a:extLst>
                  <a:ext uri="{FF2B5EF4-FFF2-40B4-BE49-F238E27FC236}">
                    <a16:creationId xmlns:a16="http://schemas.microsoft.com/office/drawing/2014/main" id="{E35B69EB-08E9-4C01-A556-532B14099279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32" name="Groep 31">
                  <a:extLst>
                    <a:ext uri="{FF2B5EF4-FFF2-40B4-BE49-F238E27FC236}">
                      <a16:creationId xmlns:a16="http://schemas.microsoft.com/office/drawing/2014/main" id="{417ED14D-88BD-4A2C-AE81-11A59E72F5D6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39" name="Groep 38">
                    <a:extLst>
                      <a:ext uri="{FF2B5EF4-FFF2-40B4-BE49-F238E27FC236}">
                        <a16:creationId xmlns:a16="http://schemas.microsoft.com/office/drawing/2014/main" id="{873895A6-E54C-48F6-80D6-F45FF0C24B2C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42" name="Rechthoek 41">
                      <a:extLst>
                        <a:ext uri="{FF2B5EF4-FFF2-40B4-BE49-F238E27FC236}">
                          <a16:creationId xmlns:a16="http://schemas.microsoft.com/office/drawing/2014/main" id="{DB22DAB9-594D-4914-953A-199418E30FA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" name="Rechthoek 42">
                      <a:extLst>
                        <a:ext uri="{FF2B5EF4-FFF2-40B4-BE49-F238E27FC236}">
                          <a16:creationId xmlns:a16="http://schemas.microsoft.com/office/drawing/2014/main" id="{2A3ECA87-D269-48D8-8AAC-CD4D75224BD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" name="Ovaal 43">
                      <a:extLst>
                        <a:ext uri="{FF2B5EF4-FFF2-40B4-BE49-F238E27FC236}">
                          <a16:creationId xmlns:a16="http://schemas.microsoft.com/office/drawing/2014/main" id="{85BF1EC9-6000-45EB-B666-24F3527A1C4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40" name="Afbeelding 39">
                    <a:extLst>
                      <a:ext uri="{FF2B5EF4-FFF2-40B4-BE49-F238E27FC236}">
                        <a16:creationId xmlns:a16="http://schemas.microsoft.com/office/drawing/2014/main" id="{BBD9F03F-3252-4C8E-B89D-6FB99106AE4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41" name="Afbeelding 40">
                    <a:extLst>
                      <a:ext uri="{FF2B5EF4-FFF2-40B4-BE49-F238E27FC236}">
                        <a16:creationId xmlns:a16="http://schemas.microsoft.com/office/drawing/2014/main" id="{0EEB916E-677B-4C1C-B184-26BFD33C4E4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3" name="Groep 32">
                  <a:extLst>
                    <a:ext uri="{FF2B5EF4-FFF2-40B4-BE49-F238E27FC236}">
                      <a16:creationId xmlns:a16="http://schemas.microsoft.com/office/drawing/2014/main" id="{4D1F282A-124F-40EE-B854-153D50233167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7" name="Rechthoek 36">
                    <a:extLst>
                      <a:ext uri="{FF2B5EF4-FFF2-40B4-BE49-F238E27FC236}">
                        <a16:creationId xmlns:a16="http://schemas.microsoft.com/office/drawing/2014/main" id="{E3C15B21-3C14-4211-ABA7-4B8022BAD43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8" name="Rechthoek 37">
                    <a:extLst>
                      <a:ext uri="{FF2B5EF4-FFF2-40B4-BE49-F238E27FC236}">
                        <a16:creationId xmlns:a16="http://schemas.microsoft.com/office/drawing/2014/main" id="{BE6C691F-7D5A-461A-A692-D9DAC0849D3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34" name="Groep 33">
                  <a:extLst>
                    <a:ext uri="{FF2B5EF4-FFF2-40B4-BE49-F238E27FC236}">
                      <a16:creationId xmlns:a16="http://schemas.microsoft.com/office/drawing/2014/main" id="{A4CE7CAF-E75E-4E28-B20E-3596337AF921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5" name="Rechthoek 34">
                    <a:extLst>
                      <a:ext uri="{FF2B5EF4-FFF2-40B4-BE49-F238E27FC236}">
                        <a16:creationId xmlns:a16="http://schemas.microsoft.com/office/drawing/2014/main" id="{4EF8523F-33F3-45C5-96DF-147EFF73C78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6" name="Rechthoek 35">
                    <a:extLst>
                      <a:ext uri="{FF2B5EF4-FFF2-40B4-BE49-F238E27FC236}">
                        <a16:creationId xmlns:a16="http://schemas.microsoft.com/office/drawing/2014/main" id="{D82EA1EA-6080-468D-9CBC-3B17BCBD610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29" name="Rechthoek 28">
                <a:extLst>
                  <a:ext uri="{FF2B5EF4-FFF2-40B4-BE49-F238E27FC236}">
                    <a16:creationId xmlns:a16="http://schemas.microsoft.com/office/drawing/2014/main" id="{BB3FF53C-E228-4919-A0A1-D4D2B2547F3F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31" name="Gelijkbenige driehoek 30">
                <a:extLst>
                  <a:ext uri="{FF2B5EF4-FFF2-40B4-BE49-F238E27FC236}">
                    <a16:creationId xmlns:a16="http://schemas.microsoft.com/office/drawing/2014/main" id="{6F608DCD-2EBA-4D4E-BF1E-45DFB5B7128D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D4DB63A9-A9A4-43F2-A40B-C3395E08006E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66035012-3033-42F5-8F4E-4E1227EA62B1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43B1567F-1414-4247-BCD6-FE3301E0514B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sp>
        <p:nvSpPr>
          <p:cNvPr id="9" name="- INFO">
            <a:extLst>
              <a:ext uri="{FF2B5EF4-FFF2-40B4-BE49-F238E27FC236}">
                <a16:creationId xmlns:a16="http://schemas.microsoft.com/office/drawing/2014/main" id="{3F2430C1-3A47-4C5A-9C4D-B45BF29A6CEE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S [boven] + beeld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A3945C-DFC6-4330-984B-6649A40023E4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B53245B-0771-4D62-830D-18434D5CD89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1"/>
            <a:ext cx="5005387" cy="5877185"/>
          </a:xfrm>
          <a:custGeom>
            <a:avLst/>
            <a:gdLst>
              <a:gd name="connsiteX0" fmla="*/ 0 w 3429309"/>
              <a:gd name="connsiteY0" fmla="*/ 0 h 4026599"/>
              <a:gd name="connsiteX1" fmla="*/ 3324022 w 3429309"/>
              <a:gd name="connsiteY1" fmla="*/ 0 h 4026599"/>
              <a:gd name="connsiteX2" fmla="*/ 3426776 w 3429309"/>
              <a:gd name="connsiteY2" fmla="*/ 395603 h 4026599"/>
              <a:gd name="connsiteX3" fmla="*/ 40873 w 3429309"/>
              <a:gd name="connsiteY3" fmla="*/ 3836031 h 4026599"/>
              <a:gd name="connsiteX4" fmla="*/ 0 w 3429309"/>
              <a:gd name="connsiteY4" fmla="*/ 4026599 h 4026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9309" h="4026599">
                <a:moveTo>
                  <a:pt x="0" y="0"/>
                </a:moveTo>
                <a:lnTo>
                  <a:pt x="3324022" y="0"/>
                </a:lnTo>
                <a:cubicBezTo>
                  <a:pt x="3380537" y="115598"/>
                  <a:pt x="3419069" y="244041"/>
                  <a:pt x="3426776" y="395603"/>
                </a:cubicBezTo>
                <a:cubicBezTo>
                  <a:pt x="3527925" y="1948954"/>
                  <a:pt x="569785" y="1829292"/>
                  <a:pt x="40873" y="3836031"/>
                </a:cubicBezTo>
                <a:lnTo>
                  <a:pt x="0" y="4026599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30" name="tekst">
            <a:extLst>
              <a:ext uri="{FF2B5EF4-FFF2-40B4-BE49-F238E27FC236}">
                <a16:creationId xmlns:a16="http://schemas.microsoft.com/office/drawing/2014/main" id="{6DB3FFE6-3A9E-47B1-AB57-A1E3841F3F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9" y="722568"/>
            <a:ext cx="3925160" cy="5575997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3"/>
            <a:r>
              <a:rPr lang="nl-NL"/>
              <a:t>Titel / quote</a:t>
            </a:r>
          </a:p>
          <a:p>
            <a:pPr lvl="4"/>
            <a:r>
              <a:rPr lang="nl-NL" err="1"/>
              <a:t>SUBTITel</a:t>
            </a:r>
            <a:endParaRPr lang="nl-NL"/>
          </a:p>
          <a:p>
            <a:pPr lvl="4"/>
            <a:endParaRPr lang="nl-NL"/>
          </a:p>
          <a:p>
            <a:pPr lvl="4"/>
            <a:endParaRPr lang="nl-NL"/>
          </a:p>
        </p:txBody>
      </p:sp>
      <p:sp>
        <p:nvSpPr>
          <p:cNvPr id="2" name="tekst">
            <a:extLst>
              <a:ext uri="{FF2B5EF4-FFF2-40B4-BE49-F238E27FC236}">
                <a16:creationId xmlns:a16="http://schemas.microsoft.com/office/drawing/2014/main" id="{C034BF7D-C8E1-6A1F-81FE-EF012137617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816859" y="1585645"/>
            <a:ext cx="5274603" cy="4344987"/>
          </a:xfrm>
        </p:spPr>
        <p:txBody>
          <a:bodyPr/>
          <a:lstStyle/>
          <a:p>
            <a:pPr lvl="0"/>
            <a:r>
              <a:rPr lang="nl-NL" err="1"/>
              <a:t>Bullet</a:t>
            </a:r>
            <a:endParaRPr lang="nl-NL"/>
          </a:p>
          <a:p>
            <a:pPr lvl="1"/>
            <a:r>
              <a:rPr lang="nl-NL"/>
              <a:t>Sub-</a:t>
            </a:r>
            <a:r>
              <a:rPr lang="nl-NL" err="1"/>
              <a:t>bullet</a:t>
            </a:r>
            <a:endParaRPr lang="nl-NL"/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 err="1"/>
              <a:t>SUBTITel</a:t>
            </a:r>
            <a:endParaRPr lang="nl-NL"/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</a:t>
            </a:r>
            <a:r>
              <a:rPr lang="nl-NL" err="1"/>
              <a:t>bullet</a:t>
            </a:r>
            <a:endParaRPr lang="nl-NL"/>
          </a:p>
          <a:p>
            <a:pPr lvl="7"/>
            <a:r>
              <a:rPr lang="nl-NL"/>
              <a:t>Alfabetische </a:t>
            </a:r>
            <a:r>
              <a:rPr lang="nl-NL" err="1"/>
              <a:t>bullet</a:t>
            </a:r>
            <a:endParaRPr lang="nl-NL"/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802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479">
          <p15:clr>
            <a:srgbClr val="FBAE40"/>
          </p15:clr>
        </p15:guide>
        <p15:guide id="2" pos="2162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S [onder] + Beeld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- INSTRUCTIES">
            <a:extLst>
              <a:ext uri="{FF2B5EF4-FFF2-40B4-BE49-F238E27FC236}">
                <a16:creationId xmlns:a16="http://schemas.microsoft.com/office/drawing/2014/main" id="{46889CEA-61A7-4E22-A461-683E45405213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1FA19A74-7911-4E43-B605-822210C51611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C2F38CAD-E9CB-41A7-A111-3895EA4B2612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038447B3-E804-4809-A81A-751427BDFDA3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B2705E83-91E1-4C34-B925-FCBF9F86DB6C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63C6D8FE-DC8C-4999-AF9E-D307F6D75441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DC154064-55EC-4720-A1EF-AFDBF4CB141E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D77B65C6-F234-41AB-8CEA-9FE0181D2A13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1AB40C5F-BBC3-46B3-8F59-F4AA1BD8372F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193D0B8B-C100-43DA-B187-019BBC4349F9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BF34DB31-A2FD-4BA2-9A46-350B740A7364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1BE3FD42-E062-4433-9299-908D87AD3E6A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82076FA8-B8A4-4857-BE4E-38A5E6718E0F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D712CC80-583F-47D7-99C1-D93CCAEF4ECB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3D4B10EE-ABD5-43DD-9BFD-84DFF4E2CA62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7" name="Ovaal 26">
              <a:extLst>
                <a:ext uri="{FF2B5EF4-FFF2-40B4-BE49-F238E27FC236}">
                  <a16:creationId xmlns:a16="http://schemas.microsoft.com/office/drawing/2014/main" id="{CC0A330C-0D83-4262-8191-AFB9B44AF2B8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2F9C0385-8D33-41CB-BA16-AAA0B606B6AF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9" name="Ovaal 28">
              <a:extLst>
                <a:ext uri="{FF2B5EF4-FFF2-40B4-BE49-F238E27FC236}">
                  <a16:creationId xmlns:a16="http://schemas.microsoft.com/office/drawing/2014/main" id="{381A4AFC-4C5A-448E-A802-73D9DDB7F98C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9FF199D6-E476-415A-9B1B-D65EF37A41B5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32" name="Ovaal 31">
              <a:extLst>
                <a:ext uri="{FF2B5EF4-FFF2-40B4-BE49-F238E27FC236}">
                  <a16:creationId xmlns:a16="http://schemas.microsoft.com/office/drawing/2014/main" id="{1456D3AB-7A25-474E-9A87-5EEDD0B6DF4E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33" name="Rechthoek 32">
              <a:extLst>
                <a:ext uri="{FF2B5EF4-FFF2-40B4-BE49-F238E27FC236}">
                  <a16:creationId xmlns:a16="http://schemas.microsoft.com/office/drawing/2014/main" id="{85996C87-A39F-40F1-BCB8-621E47D09E28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34" name="Rechthoek 33">
              <a:extLst>
                <a:ext uri="{FF2B5EF4-FFF2-40B4-BE49-F238E27FC236}">
                  <a16:creationId xmlns:a16="http://schemas.microsoft.com/office/drawing/2014/main" id="{682290DA-1F8F-410F-8EBF-5D210CD6982D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35" name="ICOON_info">
              <a:extLst>
                <a:ext uri="{FF2B5EF4-FFF2-40B4-BE49-F238E27FC236}">
                  <a16:creationId xmlns:a16="http://schemas.microsoft.com/office/drawing/2014/main" id="{B41B4C19-3745-47A3-9DEC-EAC19809D634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83" name="Ovaal 82">
                <a:extLst>
                  <a:ext uri="{FF2B5EF4-FFF2-40B4-BE49-F238E27FC236}">
                    <a16:creationId xmlns:a16="http://schemas.microsoft.com/office/drawing/2014/main" id="{E2620FA6-48A9-4586-AE97-E92030DBA276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4" name="Graphic 163" descr="Informatie">
                <a:extLst>
                  <a:ext uri="{FF2B5EF4-FFF2-40B4-BE49-F238E27FC236}">
                    <a16:creationId xmlns:a16="http://schemas.microsoft.com/office/drawing/2014/main" id="{60E0A7F6-3A95-4F14-89E8-5092B4B94201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6" name="VOORBEELD">
              <a:extLst>
                <a:ext uri="{FF2B5EF4-FFF2-40B4-BE49-F238E27FC236}">
                  <a16:creationId xmlns:a16="http://schemas.microsoft.com/office/drawing/2014/main" id="{D10CEEE7-DF9E-4D1D-A717-0391C475FD15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3" name="Rechthoek 42">
                <a:extLst>
                  <a:ext uri="{FF2B5EF4-FFF2-40B4-BE49-F238E27FC236}">
                    <a16:creationId xmlns:a16="http://schemas.microsoft.com/office/drawing/2014/main" id="{0AED856B-2F50-4AA2-93FF-B883D5C51ABE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44" name="Rechthoek 43">
                <a:extLst>
                  <a:ext uri="{FF2B5EF4-FFF2-40B4-BE49-F238E27FC236}">
                    <a16:creationId xmlns:a16="http://schemas.microsoft.com/office/drawing/2014/main" id="{C38E1591-0718-414A-BBAC-60A525CB0CE9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5" name="Groep 44">
                <a:extLst>
                  <a:ext uri="{FF2B5EF4-FFF2-40B4-BE49-F238E27FC236}">
                    <a16:creationId xmlns:a16="http://schemas.microsoft.com/office/drawing/2014/main" id="{AB02487B-B45B-457E-BFB6-D8113C6A5ACA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6" name="Groep 75">
                  <a:extLst>
                    <a:ext uri="{FF2B5EF4-FFF2-40B4-BE49-F238E27FC236}">
                      <a16:creationId xmlns:a16="http://schemas.microsoft.com/office/drawing/2014/main" id="{BFE0E523-A50B-4972-A036-312BE192803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55F78C50-5919-4C1F-BDE0-5DEC009AF4F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32D56389-D02E-4282-9BA5-D238F109C01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50D90CDA-4AF2-4734-9B06-D3E122A9CFD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8157A006-132E-4204-A30C-BA0039A0297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2" name="Rechte verbindingslijn 81">
                    <a:extLst>
                      <a:ext uri="{FF2B5EF4-FFF2-40B4-BE49-F238E27FC236}">
                        <a16:creationId xmlns:a16="http://schemas.microsoft.com/office/drawing/2014/main" id="{BCE7A758-6BDB-4EB4-B7B7-B83D90FC8B7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7" name="Pijl: rechts 76">
                  <a:extLst>
                    <a:ext uri="{FF2B5EF4-FFF2-40B4-BE49-F238E27FC236}">
                      <a16:creationId xmlns:a16="http://schemas.microsoft.com/office/drawing/2014/main" id="{2FF7BF64-6F13-4C3D-9A29-E86224E9B54B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6" name="Groep 45">
                <a:extLst>
                  <a:ext uri="{FF2B5EF4-FFF2-40B4-BE49-F238E27FC236}">
                    <a16:creationId xmlns:a16="http://schemas.microsoft.com/office/drawing/2014/main" id="{B1FE4942-4ACF-4622-A5A6-955AC74DAF62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9" name="Groep 68">
                  <a:extLst>
                    <a:ext uri="{FF2B5EF4-FFF2-40B4-BE49-F238E27FC236}">
                      <a16:creationId xmlns:a16="http://schemas.microsoft.com/office/drawing/2014/main" id="{E97C92AB-DC5C-4AE4-8344-28A198C89774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57067FB0-3A51-4236-930E-9BDFE19582D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79D73FFD-7509-4204-B535-F8C5BBCBA25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5BA035E6-EA13-442F-BEC9-542D995ECBC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4" name="Rechte verbindingslijn 73">
                    <a:extLst>
                      <a:ext uri="{FF2B5EF4-FFF2-40B4-BE49-F238E27FC236}">
                        <a16:creationId xmlns:a16="http://schemas.microsoft.com/office/drawing/2014/main" id="{EF1BEAA5-E161-4D22-9BEA-42DAB8A3C6A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5" name="Rechte verbindingslijn 74">
                    <a:extLst>
                      <a:ext uri="{FF2B5EF4-FFF2-40B4-BE49-F238E27FC236}">
                        <a16:creationId xmlns:a16="http://schemas.microsoft.com/office/drawing/2014/main" id="{276EAA12-8CCF-4CC0-A2CA-BDD38BF4EF8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0" name="Pijl: rechts 69">
                  <a:extLst>
                    <a:ext uri="{FF2B5EF4-FFF2-40B4-BE49-F238E27FC236}">
                      <a16:creationId xmlns:a16="http://schemas.microsoft.com/office/drawing/2014/main" id="{C1EC837E-31A3-4F11-BA5B-A8B4B8931020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7" name="Rechte verbindingslijn 46">
                <a:extLst>
                  <a:ext uri="{FF2B5EF4-FFF2-40B4-BE49-F238E27FC236}">
                    <a16:creationId xmlns:a16="http://schemas.microsoft.com/office/drawing/2014/main" id="{EC072047-FB0A-44D7-A090-F140FAE6787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8" name="Rechte verbindingslijn 47">
                <a:extLst>
                  <a:ext uri="{FF2B5EF4-FFF2-40B4-BE49-F238E27FC236}">
                    <a16:creationId xmlns:a16="http://schemas.microsoft.com/office/drawing/2014/main" id="{B7EEC8D4-D3CD-4434-AC67-5BF8C71BEFC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9" name="Rechthoek 48">
                <a:extLst>
                  <a:ext uri="{FF2B5EF4-FFF2-40B4-BE49-F238E27FC236}">
                    <a16:creationId xmlns:a16="http://schemas.microsoft.com/office/drawing/2014/main" id="{3AA4227A-9688-4D67-A8C9-944A9C36AEF7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50" name="Rechthoek 49">
                <a:extLst>
                  <a:ext uri="{FF2B5EF4-FFF2-40B4-BE49-F238E27FC236}">
                    <a16:creationId xmlns:a16="http://schemas.microsoft.com/office/drawing/2014/main" id="{3872EED0-B587-4E8C-A634-4653CE0FB256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51" name="Groep 50">
                <a:extLst>
                  <a:ext uri="{FF2B5EF4-FFF2-40B4-BE49-F238E27FC236}">
                    <a16:creationId xmlns:a16="http://schemas.microsoft.com/office/drawing/2014/main" id="{777E97A8-7572-480A-B8E9-9951C56F29C8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61" name="Rechthoek 60">
                  <a:extLst>
                    <a:ext uri="{FF2B5EF4-FFF2-40B4-BE49-F238E27FC236}">
                      <a16:creationId xmlns:a16="http://schemas.microsoft.com/office/drawing/2014/main" id="{FA4C9D44-8D37-4152-BE6E-BA3672486666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2" name="Groep 61">
                  <a:extLst>
                    <a:ext uri="{FF2B5EF4-FFF2-40B4-BE49-F238E27FC236}">
                      <a16:creationId xmlns:a16="http://schemas.microsoft.com/office/drawing/2014/main" id="{8139BB63-5BB6-4818-B9BC-D5880C3AEDDD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4" name="Rechte verbindingslijn 63">
                    <a:extLst>
                      <a:ext uri="{FF2B5EF4-FFF2-40B4-BE49-F238E27FC236}">
                        <a16:creationId xmlns:a16="http://schemas.microsoft.com/office/drawing/2014/main" id="{71B81D8B-17ED-4CD0-96F1-37AB196FB0D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64">
                    <a:extLst>
                      <a:ext uri="{FF2B5EF4-FFF2-40B4-BE49-F238E27FC236}">
                        <a16:creationId xmlns:a16="http://schemas.microsoft.com/office/drawing/2014/main" id="{AF2A63A1-05BA-4C3A-AD8E-5C4C03FDECB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65">
                    <a:extLst>
                      <a:ext uri="{FF2B5EF4-FFF2-40B4-BE49-F238E27FC236}">
                        <a16:creationId xmlns:a16="http://schemas.microsoft.com/office/drawing/2014/main" id="{B7AED796-EE2B-467D-9E4C-274DC2DDBCB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66">
                    <a:extLst>
                      <a:ext uri="{FF2B5EF4-FFF2-40B4-BE49-F238E27FC236}">
                        <a16:creationId xmlns:a16="http://schemas.microsoft.com/office/drawing/2014/main" id="{7CE90DE7-C0A2-4C8C-BDE1-F8E20B41D66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8" name="Rechte verbindingslijn 67">
                    <a:extLst>
                      <a:ext uri="{FF2B5EF4-FFF2-40B4-BE49-F238E27FC236}">
                        <a16:creationId xmlns:a16="http://schemas.microsoft.com/office/drawing/2014/main" id="{A2D8ED63-B760-4F14-8183-3BBCACCFC9D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3" name="Pijl: rechts 62">
                  <a:extLst>
                    <a:ext uri="{FF2B5EF4-FFF2-40B4-BE49-F238E27FC236}">
                      <a16:creationId xmlns:a16="http://schemas.microsoft.com/office/drawing/2014/main" id="{87D1745D-FEB3-461D-9C23-FBAD1F5B14FE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2" name="Groep 51">
                <a:extLst>
                  <a:ext uri="{FF2B5EF4-FFF2-40B4-BE49-F238E27FC236}">
                    <a16:creationId xmlns:a16="http://schemas.microsoft.com/office/drawing/2014/main" id="{167D964E-3327-42EA-A672-49CFB0D81632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3" name="Rechthoek 52">
                  <a:extLst>
                    <a:ext uri="{FF2B5EF4-FFF2-40B4-BE49-F238E27FC236}">
                      <a16:creationId xmlns:a16="http://schemas.microsoft.com/office/drawing/2014/main" id="{69245048-1424-43E0-B98F-D425D3D77D6B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4" name="Groep 53">
                  <a:extLst>
                    <a:ext uri="{FF2B5EF4-FFF2-40B4-BE49-F238E27FC236}">
                      <a16:creationId xmlns:a16="http://schemas.microsoft.com/office/drawing/2014/main" id="{783D91C2-DE75-4650-9515-0399A4773F5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6" name="Rechte verbindingslijn 55">
                    <a:extLst>
                      <a:ext uri="{FF2B5EF4-FFF2-40B4-BE49-F238E27FC236}">
                        <a16:creationId xmlns:a16="http://schemas.microsoft.com/office/drawing/2014/main" id="{6F518BF8-1ECE-4F41-A91C-BEF27BDF0A0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6">
                    <a:extLst>
                      <a:ext uri="{FF2B5EF4-FFF2-40B4-BE49-F238E27FC236}">
                        <a16:creationId xmlns:a16="http://schemas.microsoft.com/office/drawing/2014/main" id="{B4143131-5EF0-4A2C-B968-5E93CE1696B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57">
                    <a:extLst>
                      <a:ext uri="{FF2B5EF4-FFF2-40B4-BE49-F238E27FC236}">
                        <a16:creationId xmlns:a16="http://schemas.microsoft.com/office/drawing/2014/main" id="{05F63CAB-B25D-46B7-8D6B-89C277101E0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58">
                    <a:extLst>
                      <a:ext uri="{FF2B5EF4-FFF2-40B4-BE49-F238E27FC236}">
                        <a16:creationId xmlns:a16="http://schemas.microsoft.com/office/drawing/2014/main" id="{8732EB56-5C4D-4142-A1FC-51137B46CFF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0" name="Rechte verbindingslijn 59">
                    <a:extLst>
                      <a:ext uri="{FF2B5EF4-FFF2-40B4-BE49-F238E27FC236}">
                        <a16:creationId xmlns:a16="http://schemas.microsoft.com/office/drawing/2014/main" id="{2B6328E4-ABD6-4349-88E1-D1F3A638103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5" name="Pijl: rechts 54">
                  <a:extLst>
                    <a:ext uri="{FF2B5EF4-FFF2-40B4-BE49-F238E27FC236}">
                      <a16:creationId xmlns:a16="http://schemas.microsoft.com/office/drawing/2014/main" id="{20E36A8A-8D8F-4593-BBB2-E5CE40956BEE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7" name="Groep 36">
              <a:extLst>
                <a:ext uri="{FF2B5EF4-FFF2-40B4-BE49-F238E27FC236}">
                  <a16:creationId xmlns:a16="http://schemas.microsoft.com/office/drawing/2014/main" id="{0A1615BE-176E-4994-A006-747A8333C070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38" name="Inspireren">
                <a:extLst>
                  <a:ext uri="{FF2B5EF4-FFF2-40B4-BE49-F238E27FC236}">
                    <a16:creationId xmlns:a16="http://schemas.microsoft.com/office/drawing/2014/main" id="{60FBFD58-EC21-43F7-9C96-8319742807EE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40" name="Freeform 12">
                  <a:extLst>
                    <a:ext uri="{FF2B5EF4-FFF2-40B4-BE49-F238E27FC236}">
                      <a16:creationId xmlns:a16="http://schemas.microsoft.com/office/drawing/2014/main" id="{BA528498-3BBF-4DDD-BEC8-80D6E85772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1" name="Freeform 13">
                  <a:extLst>
                    <a:ext uri="{FF2B5EF4-FFF2-40B4-BE49-F238E27FC236}">
                      <a16:creationId xmlns:a16="http://schemas.microsoft.com/office/drawing/2014/main" id="{B9D02078-ABDC-4E42-91F8-81F97F6E61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2" name="Freeform 14">
                  <a:extLst>
                    <a:ext uri="{FF2B5EF4-FFF2-40B4-BE49-F238E27FC236}">
                      <a16:creationId xmlns:a16="http://schemas.microsoft.com/office/drawing/2014/main" id="{8DEA3637-DD57-43EA-8A93-B1F77B0742A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39" name="Tekstvak 38">
                <a:extLst>
                  <a:ext uri="{FF2B5EF4-FFF2-40B4-BE49-F238E27FC236}">
                    <a16:creationId xmlns:a16="http://schemas.microsoft.com/office/drawing/2014/main" id="{FE87197B-B5AE-4CED-B039-AE3112D72532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grpSp>
        <p:nvGrpSpPr>
          <p:cNvPr id="85" name="- INSTRUCTIES">
            <a:extLst>
              <a:ext uri="{FF2B5EF4-FFF2-40B4-BE49-F238E27FC236}">
                <a16:creationId xmlns:a16="http://schemas.microsoft.com/office/drawing/2014/main" id="{2D59C523-C200-44BE-8C55-7064CDA3C731}"/>
              </a:ext>
            </a:extLst>
          </p:cNvPr>
          <p:cNvGrpSpPr/>
          <p:nvPr userDrawn="1"/>
        </p:nvGrpSpPr>
        <p:grpSpPr>
          <a:xfrm>
            <a:off x="12377595" y="-1"/>
            <a:ext cx="3693386" cy="6688475"/>
            <a:chOff x="-3786165" y="-1"/>
            <a:chExt cx="3693386" cy="6688475"/>
          </a:xfrm>
        </p:grpSpPr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B091B554-25A6-4888-8AA4-FA9CC370157E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60348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87" name="Ovaal 86">
              <a:extLst>
                <a:ext uri="{FF2B5EF4-FFF2-40B4-BE49-F238E27FC236}">
                  <a16:creationId xmlns:a16="http://schemas.microsoft.com/office/drawing/2014/main" id="{CC8A520A-D364-4EF5-8E9B-9BCBB795C780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E2963928-2407-4D91-B195-892DA140DC54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9" name="Ovaal 88">
              <a:extLst>
                <a:ext uri="{FF2B5EF4-FFF2-40B4-BE49-F238E27FC236}">
                  <a16:creationId xmlns:a16="http://schemas.microsoft.com/office/drawing/2014/main" id="{920AEB35-81B9-435B-BB90-E87592AB07C1}"/>
                </a:ext>
              </a:extLst>
            </p:cNvPr>
            <p:cNvSpPr/>
            <p:nvPr userDrawn="1"/>
          </p:nvSpPr>
          <p:spPr>
            <a:xfrm>
              <a:off x="-3603587" y="26339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67B82CC1-CEC4-45B1-BD6D-262F55B0B12A}"/>
                </a:ext>
              </a:extLst>
            </p:cNvPr>
            <p:cNvSpPr/>
            <p:nvPr userDrawn="1"/>
          </p:nvSpPr>
          <p:spPr>
            <a:xfrm>
              <a:off x="-3319416" y="2633936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91" name="Ovaal 90">
              <a:extLst>
                <a:ext uri="{FF2B5EF4-FFF2-40B4-BE49-F238E27FC236}">
                  <a16:creationId xmlns:a16="http://schemas.microsoft.com/office/drawing/2014/main" id="{349A5CB5-AF6A-41EC-8CFC-F2554476D166}"/>
                </a:ext>
              </a:extLst>
            </p:cNvPr>
            <p:cNvSpPr/>
            <p:nvPr userDrawn="1"/>
          </p:nvSpPr>
          <p:spPr>
            <a:xfrm>
              <a:off x="-3603587" y="422636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7B75E4AA-A04A-417D-97B5-AA4BB733C632}"/>
                </a:ext>
              </a:extLst>
            </p:cNvPr>
            <p:cNvSpPr/>
            <p:nvPr userDrawn="1"/>
          </p:nvSpPr>
          <p:spPr>
            <a:xfrm>
              <a:off x="-3319416" y="4226366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782BF03B-6A55-43C8-93AE-04490313172B}"/>
                </a:ext>
              </a:extLst>
            </p:cNvPr>
            <p:cNvSpPr/>
            <p:nvPr userDrawn="1"/>
          </p:nvSpPr>
          <p:spPr>
            <a:xfrm>
              <a:off x="-3316836" y="320026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4" name="Groep 93">
              <a:extLst>
                <a:ext uri="{FF2B5EF4-FFF2-40B4-BE49-F238E27FC236}">
                  <a16:creationId xmlns:a16="http://schemas.microsoft.com/office/drawing/2014/main" id="{95B8490D-2DB4-4B06-BEFB-0B4F2DD321DF}"/>
                </a:ext>
              </a:extLst>
            </p:cNvPr>
            <p:cNvGrpSpPr/>
            <p:nvPr userDrawn="1"/>
          </p:nvGrpSpPr>
          <p:grpSpPr>
            <a:xfrm>
              <a:off x="-2485819" y="3479783"/>
              <a:ext cx="1222990" cy="563933"/>
              <a:chOff x="-2485819" y="3399207"/>
              <a:chExt cx="1222990" cy="563933"/>
            </a:xfrm>
          </p:grpSpPr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6031DCCE-F01A-4E7B-B467-F3BA55F508BD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4" name="Rechthoek 133">
                <a:extLst>
                  <a:ext uri="{FF2B5EF4-FFF2-40B4-BE49-F238E27FC236}">
                    <a16:creationId xmlns:a16="http://schemas.microsoft.com/office/drawing/2014/main" id="{20C57C70-B886-45D2-B6B0-E7345ABF37E1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35" name="Groep 134">
                <a:extLst>
                  <a:ext uri="{FF2B5EF4-FFF2-40B4-BE49-F238E27FC236}">
                    <a16:creationId xmlns:a16="http://schemas.microsoft.com/office/drawing/2014/main" id="{10915EEA-1088-4E2D-85AE-99640360A161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148" name="Rechthoek: afgeronde hoeken 147">
                  <a:extLst>
                    <a:ext uri="{FF2B5EF4-FFF2-40B4-BE49-F238E27FC236}">
                      <a16:creationId xmlns:a16="http://schemas.microsoft.com/office/drawing/2014/main" id="{3AB9B13C-2334-4154-AD7C-321630160D32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73F7ED85-073E-4A04-A2E3-FCE9D31C7D51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5F319E94-C6F9-4486-9516-B176C678D0FB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1" name="Rechthoek 150">
                  <a:extLst>
                    <a:ext uri="{FF2B5EF4-FFF2-40B4-BE49-F238E27FC236}">
                      <a16:creationId xmlns:a16="http://schemas.microsoft.com/office/drawing/2014/main" id="{057AEE3E-05A7-4392-AF3F-C48D59554E78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2" name="Rechthoek 151">
                  <a:extLst>
                    <a:ext uri="{FF2B5EF4-FFF2-40B4-BE49-F238E27FC236}">
                      <a16:creationId xmlns:a16="http://schemas.microsoft.com/office/drawing/2014/main" id="{2B80F44F-F3D7-42B2-9BB3-173E6FE77074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3" name="Rechthoek 152">
                  <a:extLst>
                    <a:ext uri="{FF2B5EF4-FFF2-40B4-BE49-F238E27FC236}">
                      <a16:creationId xmlns:a16="http://schemas.microsoft.com/office/drawing/2014/main" id="{7A07A2E1-A1FE-4642-95F2-892C0D3984D1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36" name="Groep 135">
                <a:extLst>
                  <a:ext uri="{FF2B5EF4-FFF2-40B4-BE49-F238E27FC236}">
                    <a16:creationId xmlns:a16="http://schemas.microsoft.com/office/drawing/2014/main" id="{D87F8B6A-B80F-40D9-8367-41DFD4836C9B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140" name="Groep 139">
                  <a:extLst>
                    <a:ext uri="{FF2B5EF4-FFF2-40B4-BE49-F238E27FC236}">
                      <a16:creationId xmlns:a16="http://schemas.microsoft.com/office/drawing/2014/main" id="{6D081EBE-F6AB-4C6B-A9C0-4086318CE12B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142" name="Rechthoek: afgeronde hoeken 141">
                    <a:extLst>
                      <a:ext uri="{FF2B5EF4-FFF2-40B4-BE49-F238E27FC236}">
                        <a16:creationId xmlns:a16="http://schemas.microsoft.com/office/drawing/2014/main" id="{DDEC43F6-4588-483D-9C8F-0E1388B0E5F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3" name="Rechthoek 142">
                    <a:extLst>
                      <a:ext uri="{FF2B5EF4-FFF2-40B4-BE49-F238E27FC236}">
                        <a16:creationId xmlns:a16="http://schemas.microsoft.com/office/drawing/2014/main" id="{335B8299-8DA3-4CB9-9858-8ED8DD2F575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4" name="Rechthoek 143">
                    <a:extLst>
                      <a:ext uri="{FF2B5EF4-FFF2-40B4-BE49-F238E27FC236}">
                        <a16:creationId xmlns:a16="http://schemas.microsoft.com/office/drawing/2014/main" id="{BBA66666-79BC-4766-BA92-B2077E377DF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5" name="Rechthoek 144">
                    <a:extLst>
                      <a:ext uri="{FF2B5EF4-FFF2-40B4-BE49-F238E27FC236}">
                        <a16:creationId xmlns:a16="http://schemas.microsoft.com/office/drawing/2014/main" id="{BD6BD445-97C5-47EF-A72B-A840216232E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6" name="Rechthoek 145">
                    <a:extLst>
                      <a:ext uri="{FF2B5EF4-FFF2-40B4-BE49-F238E27FC236}">
                        <a16:creationId xmlns:a16="http://schemas.microsoft.com/office/drawing/2014/main" id="{44A73E98-6909-44AC-BD90-9A9E17AD127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7" name="Rechthoek 146">
                    <a:extLst>
                      <a:ext uri="{FF2B5EF4-FFF2-40B4-BE49-F238E27FC236}">
                        <a16:creationId xmlns:a16="http://schemas.microsoft.com/office/drawing/2014/main" id="{0C3CFFC4-FBEE-49D1-915D-D9790A2FB4C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41" name="Boog 140">
                  <a:extLst>
                    <a:ext uri="{FF2B5EF4-FFF2-40B4-BE49-F238E27FC236}">
                      <a16:creationId xmlns:a16="http://schemas.microsoft.com/office/drawing/2014/main" id="{48A05B03-F8D0-4530-AA5C-6B93781900C4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37" name="Tekstvak 136">
                <a:extLst>
                  <a:ext uri="{FF2B5EF4-FFF2-40B4-BE49-F238E27FC236}">
                    <a16:creationId xmlns:a16="http://schemas.microsoft.com/office/drawing/2014/main" id="{1208EAC7-A06B-48B0-B8BB-D1A1FB6099B1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138" name="Tekstvak 137">
                <a:extLst>
                  <a:ext uri="{FF2B5EF4-FFF2-40B4-BE49-F238E27FC236}">
                    <a16:creationId xmlns:a16="http://schemas.microsoft.com/office/drawing/2014/main" id="{38672C13-18EB-45AE-BADF-79353B8CF912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139" name="Vrije vorm: vorm 138">
                <a:extLst>
                  <a:ext uri="{FF2B5EF4-FFF2-40B4-BE49-F238E27FC236}">
                    <a16:creationId xmlns:a16="http://schemas.microsoft.com/office/drawing/2014/main" id="{9377C254-5DAC-4AC4-A9DF-78606F4887D7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5" name="Groep 94">
              <a:extLst>
                <a:ext uri="{FF2B5EF4-FFF2-40B4-BE49-F238E27FC236}">
                  <a16:creationId xmlns:a16="http://schemas.microsoft.com/office/drawing/2014/main" id="{BF38E567-8A7A-4644-902B-D847ED6936AB}"/>
                </a:ext>
              </a:extLst>
            </p:cNvPr>
            <p:cNvGrpSpPr/>
            <p:nvPr userDrawn="1"/>
          </p:nvGrpSpPr>
          <p:grpSpPr>
            <a:xfrm>
              <a:off x="-3786165" y="5728778"/>
              <a:ext cx="3693386" cy="959696"/>
              <a:chOff x="-3786437" y="6163468"/>
              <a:chExt cx="3693386" cy="959696"/>
            </a:xfrm>
          </p:grpSpPr>
          <p:sp>
            <p:nvSpPr>
              <p:cNvPr id="123" name="Rechthoek 122">
                <a:extLst>
                  <a:ext uri="{FF2B5EF4-FFF2-40B4-BE49-F238E27FC236}">
                    <a16:creationId xmlns:a16="http://schemas.microsoft.com/office/drawing/2014/main" id="{014CA72B-476C-49C6-92B8-E8275760E8FD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124" name="ICOON_info">
                <a:extLst>
                  <a:ext uri="{FF2B5EF4-FFF2-40B4-BE49-F238E27FC236}">
                    <a16:creationId xmlns:a16="http://schemas.microsoft.com/office/drawing/2014/main" id="{DD09C2E8-B30A-4F88-B571-C2EE292A13DF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131" name="Ovaal 130">
                  <a:extLst>
                    <a:ext uri="{FF2B5EF4-FFF2-40B4-BE49-F238E27FC236}">
                      <a16:creationId xmlns:a16="http://schemas.microsoft.com/office/drawing/2014/main" id="{D7EC05A8-8C46-4262-8747-C92BFF5B01D2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2" name="Graphic 163" descr="Informatie">
                  <a:extLst>
                    <a:ext uri="{FF2B5EF4-FFF2-40B4-BE49-F238E27FC236}">
                      <a16:creationId xmlns:a16="http://schemas.microsoft.com/office/drawing/2014/main" id="{BA8D45E4-4F28-4A23-9C18-E6B19633EC0D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25" name="Groep 124">
                <a:extLst>
                  <a:ext uri="{FF2B5EF4-FFF2-40B4-BE49-F238E27FC236}">
                    <a16:creationId xmlns:a16="http://schemas.microsoft.com/office/drawing/2014/main" id="{5444E8C7-E4E0-42F7-9CF0-D93A3EAEF06F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126" name="Inspireren">
                  <a:extLst>
                    <a:ext uri="{FF2B5EF4-FFF2-40B4-BE49-F238E27FC236}">
                      <a16:creationId xmlns:a16="http://schemas.microsoft.com/office/drawing/2014/main" id="{46A8AB1F-6EC3-4EB9-BC34-8B1F0B0CB8D2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28" name="Freeform 12">
                    <a:extLst>
                      <a:ext uri="{FF2B5EF4-FFF2-40B4-BE49-F238E27FC236}">
                        <a16:creationId xmlns:a16="http://schemas.microsoft.com/office/drawing/2014/main" id="{CF7BCCF4-914F-4F5C-910E-DB3F6C5FA9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129" name="Freeform 13">
                    <a:extLst>
                      <a:ext uri="{FF2B5EF4-FFF2-40B4-BE49-F238E27FC236}">
                        <a16:creationId xmlns:a16="http://schemas.microsoft.com/office/drawing/2014/main" id="{F4758D38-36FB-442C-916C-46A83BAD9F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130" name="Freeform 14">
                    <a:extLst>
                      <a:ext uri="{FF2B5EF4-FFF2-40B4-BE49-F238E27FC236}">
                        <a16:creationId xmlns:a16="http://schemas.microsoft.com/office/drawing/2014/main" id="{BD053888-0590-44FB-98AD-BD86918C554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127" name="Tekstvak 126">
                  <a:extLst>
                    <a:ext uri="{FF2B5EF4-FFF2-40B4-BE49-F238E27FC236}">
                      <a16:creationId xmlns:a16="http://schemas.microsoft.com/office/drawing/2014/main" id="{A01827A3-C2B2-48DA-BD76-06A0D6ADB682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96" name="Groep 95">
              <a:extLst>
                <a:ext uri="{FF2B5EF4-FFF2-40B4-BE49-F238E27FC236}">
                  <a16:creationId xmlns:a16="http://schemas.microsoft.com/office/drawing/2014/main" id="{48E197CC-4024-4C17-9763-E9AED8F2ED69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117" name="Groep 116">
                <a:extLst>
                  <a:ext uri="{FF2B5EF4-FFF2-40B4-BE49-F238E27FC236}">
                    <a16:creationId xmlns:a16="http://schemas.microsoft.com/office/drawing/2014/main" id="{9A65FBE7-B8CB-4019-B42A-62D4A0E1A04E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119" name="Vrije vorm: vorm 118">
                  <a:extLst>
                    <a:ext uri="{FF2B5EF4-FFF2-40B4-BE49-F238E27FC236}">
                      <a16:creationId xmlns:a16="http://schemas.microsoft.com/office/drawing/2014/main" id="{9B32C385-4790-4D17-80D4-ABBC9EB000E9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120" name="Groep 119">
                  <a:extLst>
                    <a:ext uri="{FF2B5EF4-FFF2-40B4-BE49-F238E27FC236}">
                      <a16:creationId xmlns:a16="http://schemas.microsoft.com/office/drawing/2014/main" id="{FF0E3B1D-B28F-4574-B095-4FE6A760A805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21" name="Vrije vorm: vorm 120">
                    <a:extLst>
                      <a:ext uri="{FF2B5EF4-FFF2-40B4-BE49-F238E27FC236}">
                        <a16:creationId xmlns:a16="http://schemas.microsoft.com/office/drawing/2014/main" id="{2C1E2D67-FA41-4ECA-89F3-A63893B57501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122" name="Vrije vorm: vorm 121">
                    <a:extLst>
                      <a:ext uri="{FF2B5EF4-FFF2-40B4-BE49-F238E27FC236}">
                        <a16:creationId xmlns:a16="http://schemas.microsoft.com/office/drawing/2014/main" id="{67E60D85-6F24-4482-92F8-C053DBB2F52C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118" name="Tekstvak 117">
                <a:extLst>
                  <a:ext uri="{FF2B5EF4-FFF2-40B4-BE49-F238E27FC236}">
                    <a16:creationId xmlns:a16="http://schemas.microsoft.com/office/drawing/2014/main" id="{355CB9FE-0279-41E7-98D5-0528AE8C3831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97" name="Groep 96">
              <a:extLst>
                <a:ext uri="{FF2B5EF4-FFF2-40B4-BE49-F238E27FC236}">
                  <a16:creationId xmlns:a16="http://schemas.microsoft.com/office/drawing/2014/main" id="{53CB8C25-42DE-4A0B-AF9F-A22FFD85719F}"/>
                </a:ext>
              </a:extLst>
            </p:cNvPr>
            <p:cNvGrpSpPr/>
            <p:nvPr userDrawn="1"/>
          </p:nvGrpSpPr>
          <p:grpSpPr>
            <a:xfrm>
              <a:off x="-3354295" y="5166361"/>
              <a:ext cx="514284" cy="506545"/>
              <a:chOff x="12617641" y="3403239"/>
              <a:chExt cx="752963" cy="741634"/>
            </a:xfrm>
          </p:grpSpPr>
          <p:grpSp>
            <p:nvGrpSpPr>
              <p:cNvPr id="101" name="Groep 100">
                <a:extLst>
                  <a:ext uri="{FF2B5EF4-FFF2-40B4-BE49-F238E27FC236}">
                    <a16:creationId xmlns:a16="http://schemas.microsoft.com/office/drawing/2014/main" id="{36699066-4387-45DD-9EFA-FB09EBE1FB76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04" name="Groep 103">
                  <a:extLst>
                    <a:ext uri="{FF2B5EF4-FFF2-40B4-BE49-F238E27FC236}">
                      <a16:creationId xmlns:a16="http://schemas.microsoft.com/office/drawing/2014/main" id="{D5E05DF2-C2F2-4E57-AE3F-6C4385C800A6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11" name="Groep 110">
                    <a:extLst>
                      <a:ext uri="{FF2B5EF4-FFF2-40B4-BE49-F238E27FC236}">
                        <a16:creationId xmlns:a16="http://schemas.microsoft.com/office/drawing/2014/main" id="{3B1A757C-9E6E-40CF-89EF-78DF34953D97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14" name="Rechthoek 113">
                      <a:extLst>
                        <a:ext uri="{FF2B5EF4-FFF2-40B4-BE49-F238E27FC236}">
                          <a16:creationId xmlns:a16="http://schemas.microsoft.com/office/drawing/2014/main" id="{32962055-0285-43D7-928C-6C29CA49263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5" name="Rechthoek 114">
                      <a:extLst>
                        <a:ext uri="{FF2B5EF4-FFF2-40B4-BE49-F238E27FC236}">
                          <a16:creationId xmlns:a16="http://schemas.microsoft.com/office/drawing/2014/main" id="{A245B967-E180-4709-AC3E-FBCDD414E6A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6" name="Ovaal 115">
                      <a:extLst>
                        <a:ext uri="{FF2B5EF4-FFF2-40B4-BE49-F238E27FC236}">
                          <a16:creationId xmlns:a16="http://schemas.microsoft.com/office/drawing/2014/main" id="{88424628-9BC3-452F-B1BA-5DBC6CAA5E3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112" name="Afbeelding 111">
                    <a:extLst>
                      <a:ext uri="{FF2B5EF4-FFF2-40B4-BE49-F238E27FC236}">
                        <a16:creationId xmlns:a16="http://schemas.microsoft.com/office/drawing/2014/main" id="{451E95AE-36C7-435F-8CEC-841F22E9983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13" name="Afbeelding 112">
                    <a:extLst>
                      <a:ext uri="{FF2B5EF4-FFF2-40B4-BE49-F238E27FC236}">
                        <a16:creationId xmlns:a16="http://schemas.microsoft.com/office/drawing/2014/main" id="{930DA365-16B6-4740-A41B-8B16754AA61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5" name="Groep 104">
                  <a:extLst>
                    <a:ext uri="{FF2B5EF4-FFF2-40B4-BE49-F238E27FC236}">
                      <a16:creationId xmlns:a16="http://schemas.microsoft.com/office/drawing/2014/main" id="{928654E5-84B0-43B0-A29B-2DDCB883F540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9" name="Rechthoek 108">
                    <a:extLst>
                      <a:ext uri="{FF2B5EF4-FFF2-40B4-BE49-F238E27FC236}">
                        <a16:creationId xmlns:a16="http://schemas.microsoft.com/office/drawing/2014/main" id="{BCD3150A-DA40-44B6-9EA5-07F056969E1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10" name="Rechthoek 109">
                    <a:extLst>
                      <a:ext uri="{FF2B5EF4-FFF2-40B4-BE49-F238E27FC236}">
                        <a16:creationId xmlns:a16="http://schemas.microsoft.com/office/drawing/2014/main" id="{D7128ACC-5456-4498-ACB4-65E04639AB2D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06" name="Groep 105">
                  <a:extLst>
                    <a:ext uri="{FF2B5EF4-FFF2-40B4-BE49-F238E27FC236}">
                      <a16:creationId xmlns:a16="http://schemas.microsoft.com/office/drawing/2014/main" id="{A13CD8FD-59A0-4278-AD0B-7B3B1DFCB5DB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7" name="Rechthoek 106">
                    <a:extLst>
                      <a:ext uri="{FF2B5EF4-FFF2-40B4-BE49-F238E27FC236}">
                        <a16:creationId xmlns:a16="http://schemas.microsoft.com/office/drawing/2014/main" id="{23D771F4-0991-42E5-82A6-8EB8296EFD4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8" name="Rechthoek 107">
                    <a:extLst>
                      <a:ext uri="{FF2B5EF4-FFF2-40B4-BE49-F238E27FC236}">
                        <a16:creationId xmlns:a16="http://schemas.microsoft.com/office/drawing/2014/main" id="{017DBE73-FA35-412A-87BD-F35709AD988C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02" name="Rechthoek 101">
                <a:extLst>
                  <a:ext uri="{FF2B5EF4-FFF2-40B4-BE49-F238E27FC236}">
                    <a16:creationId xmlns:a16="http://schemas.microsoft.com/office/drawing/2014/main" id="{8C1B5F8B-F823-4C67-8AF8-27920A9AC1E8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103" name="Gelijkbenige driehoek 102">
                <a:extLst>
                  <a:ext uri="{FF2B5EF4-FFF2-40B4-BE49-F238E27FC236}">
                    <a16:creationId xmlns:a16="http://schemas.microsoft.com/office/drawing/2014/main" id="{4FD9183B-3111-4A40-9D97-A79F5E18BD6C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8" name="Ovaal 97">
              <a:extLst>
                <a:ext uri="{FF2B5EF4-FFF2-40B4-BE49-F238E27FC236}">
                  <a16:creationId xmlns:a16="http://schemas.microsoft.com/office/drawing/2014/main" id="{402903B9-AD3A-41F9-BC4B-4D96D685D195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04286514-4A06-40A9-8BE2-B04213A7F997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00" name="Rechthoek 99">
              <a:extLst>
                <a:ext uri="{FF2B5EF4-FFF2-40B4-BE49-F238E27FC236}">
                  <a16:creationId xmlns:a16="http://schemas.microsoft.com/office/drawing/2014/main" id="{52F9AE75-0E1D-45CC-A1A4-558787978CA6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sp>
        <p:nvSpPr>
          <p:cNvPr id="11" name="afbeelding">
            <a:extLst>
              <a:ext uri="{FF2B5EF4-FFF2-40B4-BE49-F238E27FC236}">
                <a16:creationId xmlns:a16="http://schemas.microsoft.com/office/drawing/2014/main" id="{03C08519-3E76-4451-9937-53BC61C959E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0"/>
            <a:ext cx="12191999" cy="6858000"/>
          </a:xfrm>
          <a:solidFill>
            <a:schemeClr val="bg1">
              <a:lumMod val="75000"/>
            </a:schemeClr>
          </a:solidFill>
        </p:spPr>
        <p:txBody>
          <a:bodyPr lIns="6660000" rIns="0" bIns="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Selecteer dit kader, ga naar de tab ‘Slidebuilder’, </a:t>
            </a:r>
            <a:br>
              <a:rPr lang="nl-NL"/>
            </a:br>
            <a:r>
              <a:rPr lang="nl-NL"/>
              <a:t>klik op ‘Afbeeldingen’, selecteer de gewenste afbeelding </a:t>
            </a:r>
            <a:br>
              <a:rPr lang="nl-NL"/>
            </a:br>
            <a:r>
              <a:rPr lang="nl-NL"/>
              <a:t>en klik op ‘Invoegen’.</a:t>
            </a:r>
          </a:p>
        </p:txBody>
      </p:sp>
      <p:sp>
        <p:nvSpPr>
          <p:cNvPr id="9" name="- INFO">
            <a:extLst>
              <a:ext uri="{FF2B5EF4-FFF2-40B4-BE49-F238E27FC236}">
                <a16:creationId xmlns:a16="http://schemas.microsoft.com/office/drawing/2014/main" id="{3F2430C1-3A47-4C5A-9C4D-B45BF29A6CEE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S [onder] + beeld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A3945C-DFC6-4330-984B-6649A40023E4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3" name="Tijdelijke aanduiding voor tekst 22">
            <a:extLst>
              <a:ext uri="{FF2B5EF4-FFF2-40B4-BE49-F238E27FC236}">
                <a16:creationId xmlns:a16="http://schemas.microsoft.com/office/drawing/2014/main" id="{2B53245B-0771-4D62-830D-18434D5CD89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flipV="1">
            <a:off x="0" y="1795748"/>
            <a:ext cx="4311337" cy="5062251"/>
          </a:xfrm>
          <a:custGeom>
            <a:avLst/>
            <a:gdLst>
              <a:gd name="connsiteX0" fmla="*/ 0 w 3429309"/>
              <a:gd name="connsiteY0" fmla="*/ 0 h 4026599"/>
              <a:gd name="connsiteX1" fmla="*/ 3324022 w 3429309"/>
              <a:gd name="connsiteY1" fmla="*/ 0 h 4026599"/>
              <a:gd name="connsiteX2" fmla="*/ 3426776 w 3429309"/>
              <a:gd name="connsiteY2" fmla="*/ 395603 h 4026599"/>
              <a:gd name="connsiteX3" fmla="*/ 40873 w 3429309"/>
              <a:gd name="connsiteY3" fmla="*/ 3836031 h 4026599"/>
              <a:gd name="connsiteX4" fmla="*/ 0 w 3429309"/>
              <a:gd name="connsiteY4" fmla="*/ 4026599 h 4026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9309" h="4026599">
                <a:moveTo>
                  <a:pt x="0" y="0"/>
                </a:moveTo>
                <a:lnTo>
                  <a:pt x="3324022" y="0"/>
                </a:lnTo>
                <a:cubicBezTo>
                  <a:pt x="3380537" y="115598"/>
                  <a:pt x="3419069" y="244041"/>
                  <a:pt x="3426776" y="395603"/>
                </a:cubicBezTo>
                <a:cubicBezTo>
                  <a:pt x="3527925" y="1948954"/>
                  <a:pt x="569785" y="1829292"/>
                  <a:pt x="40873" y="3836031"/>
                </a:cubicBezTo>
                <a:lnTo>
                  <a:pt x="0" y="4026599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30" name="tekst">
            <a:extLst>
              <a:ext uri="{FF2B5EF4-FFF2-40B4-BE49-F238E27FC236}">
                <a16:creationId xmlns:a16="http://schemas.microsoft.com/office/drawing/2014/main" id="{6DB3FFE6-3A9E-47B1-AB57-A1E3841F3F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9" y="4649117"/>
            <a:ext cx="3120928" cy="1649447"/>
          </a:xfrm>
        </p:spPr>
        <p:txBody>
          <a:bodyPr anchor="b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</p:spTree>
    <p:extLst>
      <p:ext uri="{BB962C8B-B14F-4D97-AF65-F5344CB8AC3E}">
        <p14:creationId xmlns:p14="http://schemas.microsoft.com/office/powerpoint/2010/main" val="218091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extLst>
    <p:ext uri="{DCECCB84-F9BA-43D5-87BE-67443E8EF086}">
      <p15:sldGuideLst xmlns:p15="http://schemas.microsoft.com/office/powerpoint/2012/main">
        <p15:guide id="1" pos="2479">
          <p15:clr>
            <a:srgbClr val="FBAE40"/>
          </p15:clr>
        </p15:guide>
        <p15:guide id="2" pos="216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- INSTRUCTIES">
            <a:extLst>
              <a:ext uri="{FF2B5EF4-FFF2-40B4-BE49-F238E27FC236}">
                <a16:creationId xmlns:a16="http://schemas.microsoft.com/office/drawing/2014/main" id="{0D7D6946-4659-4E0F-AF85-44E009B4EE2A}"/>
              </a:ext>
            </a:extLst>
          </p:cNvPr>
          <p:cNvGrpSpPr/>
          <p:nvPr userDrawn="1"/>
        </p:nvGrpSpPr>
        <p:grpSpPr>
          <a:xfrm>
            <a:off x="12377595" y="0"/>
            <a:ext cx="3693114" cy="6427357"/>
            <a:chOff x="-3786165" y="0"/>
            <a:chExt cx="3693114" cy="6427357"/>
          </a:xfrm>
        </p:grpSpPr>
        <p:sp>
          <p:nvSpPr>
            <p:cNvPr id="154" name="Rechthoek 153">
              <a:extLst>
                <a:ext uri="{FF2B5EF4-FFF2-40B4-BE49-F238E27FC236}">
                  <a16:creationId xmlns:a16="http://schemas.microsoft.com/office/drawing/2014/main" id="{8B6F8538-A9B8-4B50-BC84-152D799B9AD1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5789819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155" name="Ovaal 154">
              <a:extLst>
                <a:ext uri="{FF2B5EF4-FFF2-40B4-BE49-F238E27FC236}">
                  <a16:creationId xmlns:a16="http://schemas.microsoft.com/office/drawing/2014/main" id="{0E3057F9-14C7-445D-93E6-F7A4B137AB3F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56" name="Rechthoek 155">
              <a:extLst>
                <a:ext uri="{FF2B5EF4-FFF2-40B4-BE49-F238E27FC236}">
                  <a16:creationId xmlns:a16="http://schemas.microsoft.com/office/drawing/2014/main" id="{0F9DE077-210B-4E0D-A1E1-8D035AD1CEE9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7" name="Ovaal 156">
              <a:extLst>
                <a:ext uri="{FF2B5EF4-FFF2-40B4-BE49-F238E27FC236}">
                  <a16:creationId xmlns:a16="http://schemas.microsoft.com/office/drawing/2014/main" id="{D807A39D-92C4-43C0-9DF5-AD667CDE7DF5}"/>
                </a:ext>
              </a:extLst>
            </p:cNvPr>
            <p:cNvSpPr/>
            <p:nvPr userDrawn="1"/>
          </p:nvSpPr>
          <p:spPr>
            <a:xfrm>
              <a:off x="-3603587" y="26388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58" name="Rechthoek 157">
              <a:extLst>
                <a:ext uri="{FF2B5EF4-FFF2-40B4-BE49-F238E27FC236}">
                  <a16:creationId xmlns:a16="http://schemas.microsoft.com/office/drawing/2014/main" id="{F4B1041C-B253-498E-8258-255D21EEFFE3}"/>
                </a:ext>
              </a:extLst>
            </p:cNvPr>
            <p:cNvSpPr/>
            <p:nvPr userDrawn="1"/>
          </p:nvSpPr>
          <p:spPr>
            <a:xfrm>
              <a:off x="-3319415" y="2638809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afbeelding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‘Naar achtergrond’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59" name="Ovaal 158">
              <a:extLst>
                <a:ext uri="{FF2B5EF4-FFF2-40B4-BE49-F238E27FC236}">
                  <a16:creationId xmlns:a16="http://schemas.microsoft.com/office/drawing/2014/main" id="{82C328A8-5EED-4C12-98BE-61E8E5BEE409}"/>
                </a:ext>
              </a:extLst>
            </p:cNvPr>
            <p:cNvSpPr/>
            <p:nvPr userDrawn="1"/>
          </p:nvSpPr>
          <p:spPr>
            <a:xfrm>
              <a:off x="-3603587" y="381706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E85ADA7F-C48E-47F6-B46F-2E3E12E1D470}"/>
                </a:ext>
              </a:extLst>
            </p:cNvPr>
            <p:cNvSpPr/>
            <p:nvPr userDrawn="1"/>
          </p:nvSpPr>
          <p:spPr>
            <a:xfrm>
              <a:off x="-3319415" y="3817067"/>
              <a:ext cx="2944682" cy="9797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grpSp>
          <p:nvGrpSpPr>
            <p:cNvPr id="161" name="Groep 160">
              <a:extLst>
                <a:ext uri="{FF2B5EF4-FFF2-40B4-BE49-F238E27FC236}">
                  <a16:creationId xmlns:a16="http://schemas.microsoft.com/office/drawing/2014/main" id="{38587B04-9B60-43A0-AFA5-880E405EE3A9}"/>
                </a:ext>
              </a:extLst>
            </p:cNvPr>
            <p:cNvGrpSpPr/>
            <p:nvPr userDrawn="1"/>
          </p:nvGrpSpPr>
          <p:grpSpPr>
            <a:xfrm>
              <a:off x="-3314821" y="3054865"/>
              <a:ext cx="1558053" cy="563933"/>
              <a:chOff x="-3314821" y="2981448"/>
              <a:chExt cx="1558053" cy="563933"/>
            </a:xfrm>
          </p:grpSpPr>
          <p:sp>
            <p:nvSpPr>
              <p:cNvPr id="199" name="Rechthoek 198">
                <a:extLst>
                  <a:ext uri="{FF2B5EF4-FFF2-40B4-BE49-F238E27FC236}">
                    <a16:creationId xmlns:a16="http://schemas.microsoft.com/office/drawing/2014/main" id="{D4890023-8494-4111-8B95-5BCFD99BFE30}"/>
                  </a:ext>
                </a:extLst>
              </p:cNvPr>
              <p:cNvSpPr/>
              <p:nvPr userDrawn="1"/>
            </p:nvSpPr>
            <p:spPr>
              <a:xfrm>
                <a:off x="-3314821" y="2981448"/>
                <a:ext cx="1558053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0" name="Rechthoek 199">
                <a:extLst>
                  <a:ext uri="{FF2B5EF4-FFF2-40B4-BE49-F238E27FC236}">
                    <a16:creationId xmlns:a16="http://schemas.microsoft.com/office/drawing/2014/main" id="{2858D38D-3DCC-469A-A266-B5EE142E1342}"/>
                  </a:ext>
                </a:extLst>
              </p:cNvPr>
              <p:cNvSpPr/>
              <p:nvPr userDrawn="1"/>
            </p:nvSpPr>
            <p:spPr>
              <a:xfrm>
                <a:off x="-3304719" y="3235173"/>
                <a:ext cx="15403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1" name="Tekstvak 200">
                <a:extLst>
                  <a:ext uri="{FF2B5EF4-FFF2-40B4-BE49-F238E27FC236}">
                    <a16:creationId xmlns:a16="http://schemas.microsoft.com/office/drawing/2014/main" id="{8B60FE6A-3FED-4112-A497-02C0E07C7898}"/>
                  </a:ext>
                </a:extLst>
              </p:cNvPr>
              <p:cNvSpPr txBox="1"/>
              <p:nvPr userDrawn="1"/>
            </p:nvSpPr>
            <p:spPr>
              <a:xfrm>
                <a:off x="-3069820" y="3038892"/>
                <a:ext cx="1089248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Naar voorgrond</a:t>
                </a:r>
              </a:p>
            </p:txBody>
          </p:sp>
          <p:sp>
            <p:nvSpPr>
              <p:cNvPr id="202" name="Tekstvak 201">
                <a:extLst>
                  <a:ext uri="{FF2B5EF4-FFF2-40B4-BE49-F238E27FC236}">
                    <a16:creationId xmlns:a16="http://schemas.microsoft.com/office/drawing/2014/main" id="{661E8A79-7DFA-4D24-8D0B-7AE505D95676}"/>
                  </a:ext>
                </a:extLst>
              </p:cNvPr>
              <p:cNvSpPr txBox="1"/>
              <p:nvPr userDrawn="1"/>
            </p:nvSpPr>
            <p:spPr>
              <a:xfrm>
                <a:off x="-3069820" y="3295269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Naar achtergrond</a:t>
                </a:r>
              </a:p>
            </p:txBody>
          </p:sp>
          <p:sp>
            <p:nvSpPr>
              <p:cNvPr id="203" name="Vrije vorm: vorm 202">
                <a:extLst>
                  <a:ext uri="{FF2B5EF4-FFF2-40B4-BE49-F238E27FC236}">
                    <a16:creationId xmlns:a16="http://schemas.microsoft.com/office/drawing/2014/main" id="{B7B64417-EE4D-482A-8EBD-87AF86C9A9E1}"/>
                  </a:ext>
                </a:extLst>
              </p:cNvPr>
              <p:cNvSpPr/>
              <p:nvPr userDrawn="1"/>
            </p:nvSpPr>
            <p:spPr>
              <a:xfrm>
                <a:off x="-2051274" y="3365381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04" name="Gelijkbenige driehoek 203">
                <a:extLst>
                  <a:ext uri="{FF2B5EF4-FFF2-40B4-BE49-F238E27FC236}">
                    <a16:creationId xmlns:a16="http://schemas.microsoft.com/office/drawing/2014/main" id="{E242223C-1928-48DD-BFFD-377C87D5ADE7}"/>
                  </a:ext>
                </a:extLst>
              </p:cNvPr>
              <p:cNvSpPr/>
              <p:nvPr userDrawn="1"/>
            </p:nvSpPr>
            <p:spPr>
              <a:xfrm rot="5400000">
                <a:off x="-1900674" y="3332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05" name="Groep 204">
                <a:extLst>
                  <a:ext uri="{FF2B5EF4-FFF2-40B4-BE49-F238E27FC236}">
                    <a16:creationId xmlns:a16="http://schemas.microsoft.com/office/drawing/2014/main" id="{821CA80B-58C6-4491-B8C9-26AF33F6B787}"/>
                  </a:ext>
                </a:extLst>
              </p:cNvPr>
              <p:cNvGrpSpPr/>
              <p:nvPr userDrawn="1"/>
            </p:nvGrpSpPr>
            <p:grpSpPr>
              <a:xfrm>
                <a:off x="-3257052" y="3032066"/>
                <a:ext cx="182309" cy="163794"/>
                <a:chOff x="12832541" y="3162395"/>
                <a:chExt cx="219532" cy="197236"/>
              </a:xfrm>
            </p:grpSpPr>
            <p:sp>
              <p:nvSpPr>
                <p:cNvPr id="210" name="Rechthoek 209">
                  <a:extLst>
                    <a:ext uri="{FF2B5EF4-FFF2-40B4-BE49-F238E27FC236}">
                      <a16:creationId xmlns:a16="http://schemas.microsoft.com/office/drawing/2014/main" id="{8D5D577F-A133-4C23-8C77-B35FE70884F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1" name="Rechthoek 210">
                  <a:extLst>
                    <a:ext uri="{FF2B5EF4-FFF2-40B4-BE49-F238E27FC236}">
                      <a16:creationId xmlns:a16="http://schemas.microsoft.com/office/drawing/2014/main" id="{ED50E038-3930-4668-AF8C-852B4A2DAD44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2" name="Rechthoek 211">
                  <a:extLst>
                    <a:ext uri="{FF2B5EF4-FFF2-40B4-BE49-F238E27FC236}">
                      <a16:creationId xmlns:a16="http://schemas.microsoft.com/office/drawing/2014/main" id="{AB0A2255-D992-42C0-AF6A-EA5C454AF017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206" name="Groep 205">
                <a:extLst>
                  <a:ext uri="{FF2B5EF4-FFF2-40B4-BE49-F238E27FC236}">
                    <a16:creationId xmlns:a16="http://schemas.microsoft.com/office/drawing/2014/main" id="{EE514128-4ACF-455B-A479-282F783967FF}"/>
                  </a:ext>
                </a:extLst>
              </p:cNvPr>
              <p:cNvGrpSpPr/>
              <p:nvPr userDrawn="1"/>
            </p:nvGrpSpPr>
            <p:grpSpPr>
              <a:xfrm>
                <a:off x="-3257053" y="3276580"/>
                <a:ext cx="182309" cy="163794"/>
                <a:chOff x="12832541" y="3162395"/>
                <a:chExt cx="219532" cy="197236"/>
              </a:xfrm>
            </p:grpSpPr>
            <p:sp>
              <p:nvSpPr>
                <p:cNvPr id="207" name="Rechthoek 206">
                  <a:extLst>
                    <a:ext uri="{FF2B5EF4-FFF2-40B4-BE49-F238E27FC236}">
                      <a16:creationId xmlns:a16="http://schemas.microsoft.com/office/drawing/2014/main" id="{602C265F-E028-4BA0-941E-70FC77F5E33F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08" name="Rechthoek 207">
                  <a:extLst>
                    <a:ext uri="{FF2B5EF4-FFF2-40B4-BE49-F238E27FC236}">
                      <a16:creationId xmlns:a16="http://schemas.microsoft.com/office/drawing/2014/main" id="{039FE3F4-E43E-4ED0-B4F8-16099E9C500E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09" name="Rechthoek 208">
                  <a:extLst>
                    <a:ext uri="{FF2B5EF4-FFF2-40B4-BE49-F238E27FC236}">
                      <a16:creationId xmlns:a16="http://schemas.microsoft.com/office/drawing/2014/main" id="{6CB23590-2668-482A-BB78-97CE5DAB808F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62" name="Groep 161">
              <a:extLst>
                <a:ext uri="{FF2B5EF4-FFF2-40B4-BE49-F238E27FC236}">
                  <a16:creationId xmlns:a16="http://schemas.microsoft.com/office/drawing/2014/main" id="{DFC46670-D10B-4097-8078-74BF3CD73360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193" name="Groep 192">
                <a:extLst>
                  <a:ext uri="{FF2B5EF4-FFF2-40B4-BE49-F238E27FC236}">
                    <a16:creationId xmlns:a16="http://schemas.microsoft.com/office/drawing/2014/main" id="{D06D25BA-7C45-4FF4-BC4E-A4FA2B2BC442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195" name="Vrije vorm: vorm 194">
                  <a:extLst>
                    <a:ext uri="{FF2B5EF4-FFF2-40B4-BE49-F238E27FC236}">
                      <a16:creationId xmlns:a16="http://schemas.microsoft.com/office/drawing/2014/main" id="{BD292512-331D-440D-9BEB-A9841A8E5127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196" name="Groep 195">
                  <a:extLst>
                    <a:ext uri="{FF2B5EF4-FFF2-40B4-BE49-F238E27FC236}">
                      <a16:creationId xmlns:a16="http://schemas.microsoft.com/office/drawing/2014/main" id="{C7EAB375-3D6C-4E0A-B4F2-A18DA828E491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97" name="Vrije vorm: vorm 196">
                    <a:extLst>
                      <a:ext uri="{FF2B5EF4-FFF2-40B4-BE49-F238E27FC236}">
                        <a16:creationId xmlns:a16="http://schemas.microsoft.com/office/drawing/2014/main" id="{E5B00F7D-033E-4ECC-BCC4-C3D76AF42E5F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198" name="Vrije vorm: vorm 197">
                    <a:extLst>
                      <a:ext uri="{FF2B5EF4-FFF2-40B4-BE49-F238E27FC236}">
                        <a16:creationId xmlns:a16="http://schemas.microsoft.com/office/drawing/2014/main" id="{B2B2AB35-AEE2-4142-8C36-C412226A8661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194" name="Tekstvak 193">
                <a:extLst>
                  <a:ext uri="{FF2B5EF4-FFF2-40B4-BE49-F238E27FC236}">
                    <a16:creationId xmlns:a16="http://schemas.microsoft.com/office/drawing/2014/main" id="{DDA1898D-0FD3-47D6-A46D-B7D58748B9D5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sp>
          <p:nvSpPr>
            <p:cNvPr id="163" name="Ovaal 162">
              <a:extLst>
                <a:ext uri="{FF2B5EF4-FFF2-40B4-BE49-F238E27FC236}">
                  <a16:creationId xmlns:a16="http://schemas.microsoft.com/office/drawing/2014/main" id="{C0D235F8-261C-48E0-BCBD-E21D671E177E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64" name="Rechthoek 163">
              <a:extLst>
                <a:ext uri="{FF2B5EF4-FFF2-40B4-BE49-F238E27FC236}">
                  <a16:creationId xmlns:a16="http://schemas.microsoft.com/office/drawing/2014/main" id="{059B2ED6-1934-4D9D-A619-7183820D4B92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65" name="Rechthoek 164">
              <a:extLst>
                <a:ext uri="{FF2B5EF4-FFF2-40B4-BE49-F238E27FC236}">
                  <a16:creationId xmlns:a16="http://schemas.microsoft.com/office/drawing/2014/main" id="{78C81BFA-E61F-415E-9F09-39E0FA9FF6E7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  <p:grpSp>
          <p:nvGrpSpPr>
            <p:cNvPr id="166" name="Groep 165">
              <a:extLst>
                <a:ext uri="{FF2B5EF4-FFF2-40B4-BE49-F238E27FC236}">
                  <a16:creationId xmlns:a16="http://schemas.microsoft.com/office/drawing/2014/main" id="{A58DA430-37A5-493F-A05F-83ECE48B5777}"/>
                </a:ext>
              </a:extLst>
            </p:cNvPr>
            <p:cNvGrpSpPr/>
            <p:nvPr userDrawn="1"/>
          </p:nvGrpSpPr>
          <p:grpSpPr>
            <a:xfrm>
              <a:off x="-3354295" y="4908999"/>
              <a:ext cx="514284" cy="506545"/>
              <a:chOff x="12617641" y="3403239"/>
              <a:chExt cx="752963" cy="741634"/>
            </a:xfrm>
          </p:grpSpPr>
          <p:grpSp>
            <p:nvGrpSpPr>
              <p:cNvPr id="177" name="Groep 176">
                <a:extLst>
                  <a:ext uri="{FF2B5EF4-FFF2-40B4-BE49-F238E27FC236}">
                    <a16:creationId xmlns:a16="http://schemas.microsoft.com/office/drawing/2014/main" id="{E0633797-E496-4BE8-AD40-FA1BF9413D0E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80" name="Groep 179">
                  <a:extLst>
                    <a:ext uri="{FF2B5EF4-FFF2-40B4-BE49-F238E27FC236}">
                      <a16:creationId xmlns:a16="http://schemas.microsoft.com/office/drawing/2014/main" id="{A8379CB7-711E-440D-A44D-67096E1FD755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87" name="Groep 186">
                    <a:extLst>
                      <a:ext uri="{FF2B5EF4-FFF2-40B4-BE49-F238E27FC236}">
                        <a16:creationId xmlns:a16="http://schemas.microsoft.com/office/drawing/2014/main" id="{5A8EF492-AFC5-41B1-B79C-34071EFF602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90" name="Rechthoek 189">
                      <a:extLst>
                        <a:ext uri="{FF2B5EF4-FFF2-40B4-BE49-F238E27FC236}">
                          <a16:creationId xmlns:a16="http://schemas.microsoft.com/office/drawing/2014/main" id="{DBBED165-063B-47E9-BF78-2D109C7F338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91" name="Rechthoek 190">
                      <a:extLst>
                        <a:ext uri="{FF2B5EF4-FFF2-40B4-BE49-F238E27FC236}">
                          <a16:creationId xmlns:a16="http://schemas.microsoft.com/office/drawing/2014/main" id="{A89C17E8-3A75-425C-88C0-851422A0449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92" name="Ovaal 191">
                      <a:extLst>
                        <a:ext uri="{FF2B5EF4-FFF2-40B4-BE49-F238E27FC236}">
                          <a16:creationId xmlns:a16="http://schemas.microsoft.com/office/drawing/2014/main" id="{FA0A83E1-58CD-4232-904A-E46107D798A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188" name="Afbeelding 187">
                    <a:extLst>
                      <a:ext uri="{FF2B5EF4-FFF2-40B4-BE49-F238E27FC236}">
                        <a16:creationId xmlns:a16="http://schemas.microsoft.com/office/drawing/2014/main" id="{8FBC8F1F-39E9-4D62-AE36-3137799118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89" name="Afbeelding 188">
                    <a:extLst>
                      <a:ext uri="{FF2B5EF4-FFF2-40B4-BE49-F238E27FC236}">
                        <a16:creationId xmlns:a16="http://schemas.microsoft.com/office/drawing/2014/main" id="{5E23EBE5-A5F3-413A-8505-FD58B2FC6ADB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81" name="Groep 180">
                  <a:extLst>
                    <a:ext uri="{FF2B5EF4-FFF2-40B4-BE49-F238E27FC236}">
                      <a16:creationId xmlns:a16="http://schemas.microsoft.com/office/drawing/2014/main" id="{286FDE6A-9895-40BC-AEF9-ECF9E891A11F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85" name="Rechthoek 184">
                    <a:extLst>
                      <a:ext uri="{FF2B5EF4-FFF2-40B4-BE49-F238E27FC236}">
                        <a16:creationId xmlns:a16="http://schemas.microsoft.com/office/drawing/2014/main" id="{51AC46B4-66E1-423E-9B20-F389C813B9E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86" name="Rechthoek 185">
                    <a:extLst>
                      <a:ext uri="{FF2B5EF4-FFF2-40B4-BE49-F238E27FC236}">
                        <a16:creationId xmlns:a16="http://schemas.microsoft.com/office/drawing/2014/main" id="{A0843E4A-F460-45D9-8DDD-DF592DA0F088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82" name="Groep 181">
                  <a:extLst>
                    <a:ext uri="{FF2B5EF4-FFF2-40B4-BE49-F238E27FC236}">
                      <a16:creationId xmlns:a16="http://schemas.microsoft.com/office/drawing/2014/main" id="{97CED5C5-73E5-461A-987D-1DC62B66B314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83" name="Rechthoek 182">
                    <a:extLst>
                      <a:ext uri="{FF2B5EF4-FFF2-40B4-BE49-F238E27FC236}">
                        <a16:creationId xmlns:a16="http://schemas.microsoft.com/office/drawing/2014/main" id="{92D2D11F-1B5F-4095-A9E3-38013D9C6C5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84" name="Rechthoek 183">
                    <a:extLst>
                      <a:ext uri="{FF2B5EF4-FFF2-40B4-BE49-F238E27FC236}">
                        <a16:creationId xmlns:a16="http://schemas.microsoft.com/office/drawing/2014/main" id="{407CC399-5B8E-4E4E-96CE-F76D3F34C7FB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78" name="Rechthoek 177">
                <a:extLst>
                  <a:ext uri="{FF2B5EF4-FFF2-40B4-BE49-F238E27FC236}">
                    <a16:creationId xmlns:a16="http://schemas.microsoft.com/office/drawing/2014/main" id="{E9F19C65-44BB-416A-B797-1021144A3AB5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179" name="Gelijkbenige driehoek 178">
                <a:extLst>
                  <a:ext uri="{FF2B5EF4-FFF2-40B4-BE49-F238E27FC236}">
                    <a16:creationId xmlns:a16="http://schemas.microsoft.com/office/drawing/2014/main" id="{8AA8448A-4DB8-498E-841B-6AF6C595A25D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67" name="Rechthoek 166">
              <a:extLst>
                <a:ext uri="{FF2B5EF4-FFF2-40B4-BE49-F238E27FC236}">
                  <a16:creationId xmlns:a16="http://schemas.microsoft.com/office/drawing/2014/main" id="{046D87D8-123B-4C7E-9B2C-29B3E0B0FE94}"/>
                </a:ext>
              </a:extLst>
            </p:cNvPr>
            <p:cNvSpPr/>
            <p:nvPr userDrawn="1"/>
          </p:nvSpPr>
          <p:spPr>
            <a:xfrm>
              <a:off x="-3786165" y="5599357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168" name="ICOON_info">
              <a:extLst>
                <a:ext uri="{FF2B5EF4-FFF2-40B4-BE49-F238E27FC236}">
                  <a16:creationId xmlns:a16="http://schemas.microsoft.com/office/drawing/2014/main" id="{E7142CF8-17E4-4302-BEC8-50D80C10B1B2}"/>
                </a:ext>
              </a:extLst>
            </p:cNvPr>
            <p:cNvGrpSpPr/>
            <p:nvPr userDrawn="1"/>
          </p:nvGrpSpPr>
          <p:grpSpPr>
            <a:xfrm>
              <a:off x="-376736" y="5473131"/>
              <a:ext cx="283685" cy="283685"/>
              <a:chOff x="-510741" y="5913713"/>
              <a:chExt cx="267555" cy="267555"/>
            </a:xfrm>
          </p:grpSpPr>
          <p:sp>
            <p:nvSpPr>
              <p:cNvPr id="175" name="Ovaal 174">
                <a:extLst>
                  <a:ext uri="{FF2B5EF4-FFF2-40B4-BE49-F238E27FC236}">
                    <a16:creationId xmlns:a16="http://schemas.microsoft.com/office/drawing/2014/main" id="{8D1A7715-5EB7-41DE-B944-C0C2B38E51C0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6" name="Graphic 163" descr="Informatie">
                <a:extLst>
                  <a:ext uri="{FF2B5EF4-FFF2-40B4-BE49-F238E27FC236}">
                    <a16:creationId xmlns:a16="http://schemas.microsoft.com/office/drawing/2014/main" id="{2A7393C5-C0D5-4775-A6F3-A424BFBF768F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69" name="Groep 168">
              <a:extLst>
                <a:ext uri="{FF2B5EF4-FFF2-40B4-BE49-F238E27FC236}">
                  <a16:creationId xmlns:a16="http://schemas.microsoft.com/office/drawing/2014/main" id="{613E9889-0304-4C60-BE8E-9D3171D652E1}"/>
                </a:ext>
              </a:extLst>
            </p:cNvPr>
            <p:cNvGrpSpPr/>
            <p:nvPr userDrawn="1"/>
          </p:nvGrpSpPr>
          <p:grpSpPr>
            <a:xfrm>
              <a:off x="-938434" y="5736734"/>
              <a:ext cx="627798" cy="576693"/>
              <a:chOff x="-938434" y="4570310"/>
              <a:chExt cx="627798" cy="576693"/>
            </a:xfrm>
          </p:grpSpPr>
          <p:grpSp>
            <p:nvGrpSpPr>
              <p:cNvPr id="170" name="Inspireren">
                <a:extLst>
                  <a:ext uri="{FF2B5EF4-FFF2-40B4-BE49-F238E27FC236}">
                    <a16:creationId xmlns:a16="http://schemas.microsoft.com/office/drawing/2014/main" id="{B0577222-FA1D-4B73-AA9A-2FC523B892F4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72" name="Freeform 12">
                  <a:extLst>
                    <a:ext uri="{FF2B5EF4-FFF2-40B4-BE49-F238E27FC236}">
                      <a16:creationId xmlns:a16="http://schemas.microsoft.com/office/drawing/2014/main" id="{221DF103-BEE8-4FEA-9916-5E42139BCE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73" name="Freeform 13">
                  <a:extLst>
                    <a:ext uri="{FF2B5EF4-FFF2-40B4-BE49-F238E27FC236}">
                      <a16:creationId xmlns:a16="http://schemas.microsoft.com/office/drawing/2014/main" id="{C70DED3E-58C0-40B1-931C-0D3C9D7146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74" name="Freeform 14">
                  <a:extLst>
                    <a:ext uri="{FF2B5EF4-FFF2-40B4-BE49-F238E27FC236}">
                      <a16:creationId xmlns:a16="http://schemas.microsoft.com/office/drawing/2014/main" id="{E06666C6-0BDE-4709-9982-3D75E7C28FB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71" name="Tekstvak 170">
                <a:extLst>
                  <a:ext uri="{FF2B5EF4-FFF2-40B4-BE49-F238E27FC236}">
                    <a16:creationId xmlns:a16="http://schemas.microsoft.com/office/drawing/2014/main" id="{B5699308-CA8A-4031-99A7-A0CD988E84CA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grpSp>
        <p:nvGrpSpPr>
          <p:cNvPr id="11" name="- INSTRUCTIES">
            <a:extLst>
              <a:ext uri="{FF2B5EF4-FFF2-40B4-BE49-F238E27FC236}">
                <a16:creationId xmlns:a16="http://schemas.microsoft.com/office/drawing/2014/main" id="{89E69450-4E36-4DAF-ABA5-22EF0BA12832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534FE2A0-BAED-4E0B-913E-6D560E40BFA3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A8E4BD39-C3BF-47E4-B694-6C5AD1324EC9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BBFFD7BE-BA36-4B10-9BC1-30FE7C0FDA8C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641EC8EB-FF6D-443F-9070-F80BBDC61621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4FDC1039-4CC1-44D6-A968-D359FD8899A6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29D9691D-2D19-41B7-A00B-E3899A3EEED0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9" name="Ovaal 18">
              <a:extLst>
                <a:ext uri="{FF2B5EF4-FFF2-40B4-BE49-F238E27FC236}">
                  <a16:creationId xmlns:a16="http://schemas.microsoft.com/office/drawing/2014/main" id="{3735FD10-2E6A-4C37-9E32-C87A1B425510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517835D5-13AD-45B7-A571-F52C3CDF11E2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21" name="Ovaal 20">
              <a:extLst>
                <a:ext uri="{FF2B5EF4-FFF2-40B4-BE49-F238E27FC236}">
                  <a16:creationId xmlns:a16="http://schemas.microsoft.com/office/drawing/2014/main" id="{826E9EA3-D6D9-4ECF-B844-527B062AEA95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2" name="Rechthoek 21">
              <a:extLst>
                <a:ext uri="{FF2B5EF4-FFF2-40B4-BE49-F238E27FC236}">
                  <a16:creationId xmlns:a16="http://schemas.microsoft.com/office/drawing/2014/main" id="{2691AE25-919D-4B0E-A54F-8CD1FEA7C231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23" name="Ovaal 22">
              <a:extLst>
                <a:ext uri="{FF2B5EF4-FFF2-40B4-BE49-F238E27FC236}">
                  <a16:creationId xmlns:a16="http://schemas.microsoft.com/office/drawing/2014/main" id="{DEA1D955-E2A4-4D73-B6AA-D78B79005F3B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24" name="Rechthoek 23">
              <a:extLst>
                <a:ext uri="{FF2B5EF4-FFF2-40B4-BE49-F238E27FC236}">
                  <a16:creationId xmlns:a16="http://schemas.microsoft.com/office/drawing/2014/main" id="{E642F371-193E-4F16-9AA1-BB74560A8D6E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CAB96F79-8B51-4EDC-8172-CD7CFE168012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6" name="Rechthoek 25">
              <a:extLst>
                <a:ext uri="{FF2B5EF4-FFF2-40B4-BE49-F238E27FC236}">
                  <a16:creationId xmlns:a16="http://schemas.microsoft.com/office/drawing/2014/main" id="{88D6C5BC-65C0-4B69-B702-5682E70A5261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7" name="Ovaal 26">
              <a:extLst>
                <a:ext uri="{FF2B5EF4-FFF2-40B4-BE49-F238E27FC236}">
                  <a16:creationId xmlns:a16="http://schemas.microsoft.com/office/drawing/2014/main" id="{79DD761F-A722-4EF4-BC54-816BB1791334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B533DD2D-E5A1-4C23-B983-F28C4C141BF1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9" name="Ovaal 28">
              <a:extLst>
                <a:ext uri="{FF2B5EF4-FFF2-40B4-BE49-F238E27FC236}">
                  <a16:creationId xmlns:a16="http://schemas.microsoft.com/office/drawing/2014/main" id="{087436E0-FF76-4E03-8696-A4F4B6360288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605EA672-61CC-4CD9-85C4-6A6D3B94BA00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31" name="Ovaal 30">
              <a:extLst>
                <a:ext uri="{FF2B5EF4-FFF2-40B4-BE49-F238E27FC236}">
                  <a16:creationId xmlns:a16="http://schemas.microsoft.com/office/drawing/2014/main" id="{9F988DCA-7525-4C11-9B54-AC216E27ED32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E8C7208A-09E1-44F2-89A7-A63A4B6F31F1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33" name="Rechthoek 32">
              <a:extLst>
                <a:ext uri="{FF2B5EF4-FFF2-40B4-BE49-F238E27FC236}">
                  <a16:creationId xmlns:a16="http://schemas.microsoft.com/office/drawing/2014/main" id="{1CD9D1F2-7A68-4AB4-AE0E-213AA3D664D9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34" name="ICOON_info">
              <a:extLst>
                <a:ext uri="{FF2B5EF4-FFF2-40B4-BE49-F238E27FC236}">
                  <a16:creationId xmlns:a16="http://schemas.microsoft.com/office/drawing/2014/main" id="{E262E8E2-5CF2-45E4-80B4-F1796027A5B2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82" name="Ovaal 81">
                <a:extLst>
                  <a:ext uri="{FF2B5EF4-FFF2-40B4-BE49-F238E27FC236}">
                    <a16:creationId xmlns:a16="http://schemas.microsoft.com/office/drawing/2014/main" id="{10C7205A-DF32-48A2-BAC5-B771CEF8BD53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3" name="Graphic 163" descr="Informatie">
                <a:extLst>
                  <a:ext uri="{FF2B5EF4-FFF2-40B4-BE49-F238E27FC236}">
                    <a16:creationId xmlns:a16="http://schemas.microsoft.com/office/drawing/2014/main" id="{192653BA-B806-4A58-9222-72C5DA6585AF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5" name="VOORBEELD">
              <a:extLst>
                <a:ext uri="{FF2B5EF4-FFF2-40B4-BE49-F238E27FC236}">
                  <a16:creationId xmlns:a16="http://schemas.microsoft.com/office/drawing/2014/main" id="{971AD02F-2738-4E62-858D-416AA85EB330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E6F18EFB-02CF-41C4-8BAF-2DB6C509F882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43" name="Rechthoek 42">
                <a:extLst>
                  <a:ext uri="{FF2B5EF4-FFF2-40B4-BE49-F238E27FC236}">
                    <a16:creationId xmlns:a16="http://schemas.microsoft.com/office/drawing/2014/main" id="{EC54E051-3BF1-46B2-99B0-0AC5A7F7ECEB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4" name="Groep 43">
                <a:extLst>
                  <a:ext uri="{FF2B5EF4-FFF2-40B4-BE49-F238E27FC236}">
                    <a16:creationId xmlns:a16="http://schemas.microsoft.com/office/drawing/2014/main" id="{45EEB163-BA20-4B7D-A9F1-4947F9012413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5" name="Groep 74">
                  <a:extLst>
                    <a:ext uri="{FF2B5EF4-FFF2-40B4-BE49-F238E27FC236}">
                      <a16:creationId xmlns:a16="http://schemas.microsoft.com/office/drawing/2014/main" id="{842A5C4A-EC0B-40A9-8AA1-EF9CEFFE91C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57E5E50E-DFD5-4790-8C4C-AD8273243B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8B059303-9617-4808-A870-C522634C37C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23E5B79B-F3CA-4228-B597-CDE29A23811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C6CEB0A2-E57F-405E-B821-FFD131C13B4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1" name="Rechte verbindingslijn 80">
                    <a:extLst>
                      <a:ext uri="{FF2B5EF4-FFF2-40B4-BE49-F238E27FC236}">
                        <a16:creationId xmlns:a16="http://schemas.microsoft.com/office/drawing/2014/main" id="{FE02BBE2-AE8D-46BC-9265-BBF29349BC3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6" name="Pijl: rechts 75">
                  <a:extLst>
                    <a:ext uri="{FF2B5EF4-FFF2-40B4-BE49-F238E27FC236}">
                      <a16:creationId xmlns:a16="http://schemas.microsoft.com/office/drawing/2014/main" id="{F0AD9423-0D35-4D4A-AA66-DE0D2E1578BA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5" name="Groep 44">
                <a:extLst>
                  <a:ext uri="{FF2B5EF4-FFF2-40B4-BE49-F238E27FC236}">
                    <a16:creationId xmlns:a16="http://schemas.microsoft.com/office/drawing/2014/main" id="{C4392831-8031-40A6-8AB2-67E7BC2A22F3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8" name="Groep 67">
                  <a:extLst>
                    <a:ext uri="{FF2B5EF4-FFF2-40B4-BE49-F238E27FC236}">
                      <a16:creationId xmlns:a16="http://schemas.microsoft.com/office/drawing/2014/main" id="{55CA6950-7F84-4FBD-B618-CF9C488B17B6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0B944895-64AF-4B37-939E-E1EE287C0AB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B0E71AAD-AF1C-437C-BEA2-C8F513D1AA4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0F08EED5-ADCD-40EA-BC71-ACAE458F7AD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79A19C92-3D39-4B15-91F0-2734C1F74C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4" name="Rechte verbindingslijn 73">
                    <a:extLst>
                      <a:ext uri="{FF2B5EF4-FFF2-40B4-BE49-F238E27FC236}">
                        <a16:creationId xmlns:a16="http://schemas.microsoft.com/office/drawing/2014/main" id="{658A714B-12D0-4F4E-AC54-F981E7740DA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9" name="Pijl: rechts 68">
                  <a:extLst>
                    <a:ext uri="{FF2B5EF4-FFF2-40B4-BE49-F238E27FC236}">
                      <a16:creationId xmlns:a16="http://schemas.microsoft.com/office/drawing/2014/main" id="{91A96633-994E-47A5-BE87-CDDAD26E197B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6" name="Rechte verbindingslijn 45">
                <a:extLst>
                  <a:ext uri="{FF2B5EF4-FFF2-40B4-BE49-F238E27FC236}">
                    <a16:creationId xmlns:a16="http://schemas.microsoft.com/office/drawing/2014/main" id="{B6C8B7FF-D08D-4024-8864-A7C5413C534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7" name="Rechte verbindingslijn 46">
                <a:extLst>
                  <a:ext uri="{FF2B5EF4-FFF2-40B4-BE49-F238E27FC236}">
                    <a16:creationId xmlns:a16="http://schemas.microsoft.com/office/drawing/2014/main" id="{64987F3F-B19C-492E-9CD0-0592EBDC46F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98A49A60-4DD1-4D15-8958-2CD6E39C1DBF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49" name="Rechthoek 48">
                <a:extLst>
                  <a:ext uri="{FF2B5EF4-FFF2-40B4-BE49-F238E27FC236}">
                    <a16:creationId xmlns:a16="http://schemas.microsoft.com/office/drawing/2014/main" id="{03DFCACE-17E2-45AA-953F-59394B0C5F5F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50" name="Groep 49">
                <a:extLst>
                  <a:ext uri="{FF2B5EF4-FFF2-40B4-BE49-F238E27FC236}">
                    <a16:creationId xmlns:a16="http://schemas.microsoft.com/office/drawing/2014/main" id="{FA1C04E4-AD0E-460F-A544-E42E7E6E3A60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60" name="Rechthoek 59">
                  <a:extLst>
                    <a:ext uri="{FF2B5EF4-FFF2-40B4-BE49-F238E27FC236}">
                      <a16:creationId xmlns:a16="http://schemas.microsoft.com/office/drawing/2014/main" id="{483EFFCD-02DA-4862-BD82-33D14C305034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1" name="Groep 60">
                  <a:extLst>
                    <a:ext uri="{FF2B5EF4-FFF2-40B4-BE49-F238E27FC236}">
                      <a16:creationId xmlns:a16="http://schemas.microsoft.com/office/drawing/2014/main" id="{FB38A52A-DCBB-4417-B52A-3148E4346D05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3" name="Rechte verbindingslijn 62">
                    <a:extLst>
                      <a:ext uri="{FF2B5EF4-FFF2-40B4-BE49-F238E27FC236}">
                        <a16:creationId xmlns:a16="http://schemas.microsoft.com/office/drawing/2014/main" id="{A5A5948E-D859-486C-AED9-21FFE2FC1EF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63">
                    <a:extLst>
                      <a:ext uri="{FF2B5EF4-FFF2-40B4-BE49-F238E27FC236}">
                        <a16:creationId xmlns:a16="http://schemas.microsoft.com/office/drawing/2014/main" id="{171EE579-C475-4F83-B71C-E1E6F434266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64">
                    <a:extLst>
                      <a:ext uri="{FF2B5EF4-FFF2-40B4-BE49-F238E27FC236}">
                        <a16:creationId xmlns:a16="http://schemas.microsoft.com/office/drawing/2014/main" id="{A63756E6-4714-49ED-BCDB-54E4DBFFD07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65">
                    <a:extLst>
                      <a:ext uri="{FF2B5EF4-FFF2-40B4-BE49-F238E27FC236}">
                        <a16:creationId xmlns:a16="http://schemas.microsoft.com/office/drawing/2014/main" id="{54BCB738-B9AB-493A-B692-7ECA8C4FBA7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7" name="Rechte verbindingslijn 66">
                    <a:extLst>
                      <a:ext uri="{FF2B5EF4-FFF2-40B4-BE49-F238E27FC236}">
                        <a16:creationId xmlns:a16="http://schemas.microsoft.com/office/drawing/2014/main" id="{19C51BF0-35BC-4722-8868-482FD33ABDD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2" name="Pijl: rechts 61">
                  <a:extLst>
                    <a:ext uri="{FF2B5EF4-FFF2-40B4-BE49-F238E27FC236}">
                      <a16:creationId xmlns:a16="http://schemas.microsoft.com/office/drawing/2014/main" id="{AC2379D7-D994-44EC-AD61-DC86357CE287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1" name="Groep 50">
                <a:extLst>
                  <a:ext uri="{FF2B5EF4-FFF2-40B4-BE49-F238E27FC236}">
                    <a16:creationId xmlns:a16="http://schemas.microsoft.com/office/drawing/2014/main" id="{0D92A2BA-E629-4050-94F1-E3EC14E1E0FE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2" name="Rechthoek 51">
                  <a:extLst>
                    <a:ext uri="{FF2B5EF4-FFF2-40B4-BE49-F238E27FC236}">
                      <a16:creationId xmlns:a16="http://schemas.microsoft.com/office/drawing/2014/main" id="{A91C341B-9837-4B7E-AB36-D9E35CE0B7AC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3" name="Groep 52">
                  <a:extLst>
                    <a:ext uri="{FF2B5EF4-FFF2-40B4-BE49-F238E27FC236}">
                      <a16:creationId xmlns:a16="http://schemas.microsoft.com/office/drawing/2014/main" id="{76AEE7EF-A577-443B-90D8-D3E016C8FA33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5" name="Rechte verbindingslijn 54">
                    <a:extLst>
                      <a:ext uri="{FF2B5EF4-FFF2-40B4-BE49-F238E27FC236}">
                        <a16:creationId xmlns:a16="http://schemas.microsoft.com/office/drawing/2014/main" id="{0BA0E0A7-3A20-4F14-AE6D-EB412F9B758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6" name="Rechte verbindingslijn 55">
                    <a:extLst>
                      <a:ext uri="{FF2B5EF4-FFF2-40B4-BE49-F238E27FC236}">
                        <a16:creationId xmlns:a16="http://schemas.microsoft.com/office/drawing/2014/main" id="{231E1F65-075D-400E-8098-20E49F200CC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6">
                    <a:extLst>
                      <a:ext uri="{FF2B5EF4-FFF2-40B4-BE49-F238E27FC236}">
                        <a16:creationId xmlns:a16="http://schemas.microsoft.com/office/drawing/2014/main" id="{2F1033DD-8D0D-4B6C-B3E9-A1DB175022C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57">
                    <a:extLst>
                      <a:ext uri="{FF2B5EF4-FFF2-40B4-BE49-F238E27FC236}">
                        <a16:creationId xmlns:a16="http://schemas.microsoft.com/office/drawing/2014/main" id="{C6895BE6-027B-4DC5-BC87-B47BAE991A5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9" name="Rechte verbindingslijn 58">
                    <a:extLst>
                      <a:ext uri="{FF2B5EF4-FFF2-40B4-BE49-F238E27FC236}">
                        <a16:creationId xmlns:a16="http://schemas.microsoft.com/office/drawing/2014/main" id="{A1CA08E1-18C4-4ACE-BC5C-F77D50A6500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4" name="Pijl: rechts 53">
                  <a:extLst>
                    <a:ext uri="{FF2B5EF4-FFF2-40B4-BE49-F238E27FC236}">
                      <a16:creationId xmlns:a16="http://schemas.microsoft.com/office/drawing/2014/main" id="{65A80AC5-0FBC-4039-8970-4ED847FFF569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6" name="Groep 35">
              <a:extLst>
                <a:ext uri="{FF2B5EF4-FFF2-40B4-BE49-F238E27FC236}">
                  <a16:creationId xmlns:a16="http://schemas.microsoft.com/office/drawing/2014/main" id="{F8A0388A-881F-4023-8578-3FDE8A5D6342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37" name="Inspireren">
                <a:extLst>
                  <a:ext uri="{FF2B5EF4-FFF2-40B4-BE49-F238E27FC236}">
                    <a16:creationId xmlns:a16="http://schemas.microsoft.com/office/drawing/2014/main" id="{D301C53B-8704-478B-8C82-D334FF47B78E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39" name="Freeform 12">
                  <a:extLst>
                    <a:ext uri="{FF2B5EF4-FFF2-40B4-BE49-F238E27FC236}">
                      <a16:creationId xmlns:a16="http://schemas.microsoft.com/office/drawing/2014/main" id="{623D821A-79A0-4FCD-8C90-B1B565BACA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0" name="Freeform 13">
                  <a:extLst>
                    <a:ext uri="{FF2B5EF4-FFF2-40B4-BE49-F238E27FC236}">
                      <a16:creationId xmlns:a16="http://schemas.microsoft.com/office/drawing/2014/main" id="{474736D6-EE56-45B3-87F3-7EC7E6EB02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1" name="Freeform 14">
                  <a:extLst>
                    <a:ext uri="{FF2B5EF4-FFF2-40B4-BE49-F238E27FC236}">
                      <a16:creationId xmlns:a16="http://schemas.microsoft.com/office/drawing/2014/main" id="{85037C4D-9B6C-475D-91C9-9FE5A358D1B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38" name="Tekstvak 37">
                <a:extLst>
                  <a:ext uri="{FF2B5EF4-FFF2-40B4-BE49-F238E27FC236}">
                    <a16:creationId xmlns:a16="http://schemas.microsoft.com/office/drawing/2014/main" id="{579447C9-A662-4ABF-99F9-E555681D422D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0" name="afbeelding">
            <a:extLst>
              <a:ext uri="{FF2B5EF4-FFF2-40B4-BE49-F238E27FC236}">
                <a16:creationId xmlns:a16="http://schemas.microsoft.com/office/drawing/2014/main" id="{C7934A83-FE0C-48ED-A22D-6F5AD565E50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0"/>
            <a:ext cx="12191999" cy="6858000"/>
          </a:xfrm>
          <a:solidFill>
            <a:schemeClr val="bg1">
              <a:lumMod val="75000"/>
            </a:schemeClr>
          </a:solidFill>
        </p:spPr>
        <p:txBody>
          <a:bodyPr lIns="6660000" bIns="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Selecteer dit kader, ga naar de tab ‘Slidebuilder’, </a:t>
            </a:r>
            <a:br>
              <a:rPr lang="nl-NL"/>
            </a:br>
            <a:r>
              <a:rPr lang="nl-NL"/>
              <a:t>klik op ‘Afbeeldingen’, selecteer de gewenste afbeelding </a:t>
            </a:r>
            <a:br>
              <a:rPr lang="nl-NL"/>
            </a:br>
            <a:r>
              <a:rPr lang="nl-NL"/>
              <a:t>en klik op ‘Invoegen’.</a:t>
            </a:r>
          </a:p>
        </p:txBody>
      </p:sp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F793F3E3-1A53-4744-A010-2053E913588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flipH="1">
            <a:off x="1" y="0"/>
            <a:ext cx="6226969" cy="6858000"/>
          </a:xfrm>
          <a:custGeom>
            <a:avLst/>
            <a:gdLst>
              <a:gd name="connsiteX0" fmla="*/ 6226969 w 6226969"/>
              <a:gd name="connsiteY0" fmla="*/ 0 h 6858000"/>
              <a:gd name="connsiteX1" fmla="*/ 5927890 w 6226969"/>
              <a:gd name="connsiteY1" fmla="*/ 0 h 6858000"/>
              <a:gd name="connsiteX2" fmla="*/ 5909733 w 6226969"/>
              <a:gd name="connsiteY2" fmla="*/ 0 h 6858000"/>
              <a:gd name="connsiteX3" fmla="*/ 5708624 w 6226969"/>
              <a:gd name="connsiteY3" fmla="*/ 0 h 6858000"/>
              <a:gd name="connsiteX4" fmla="*/ 0 w 6226969"/>
              <a:gd name="connsiteY4" fmla="*/ 0 h 6858000"/>
              <a:gd name="connsiteX5" fmla="*/ 2812148 w 6226969"/>
              <a:gd name="connsiteY5" fmla="*/ 6857052 h 6858000"/>
              <a:gd name="connsiteX6" fmla="*/ 5708624 w 6226969"/>
              <a:gd name="connsiteY6" fmla="*/ 6855212 h 6858000"/>
              <a:gd name="connsiteX7" fmla="*/ 5708624 w 6226969"/>
              <a:gd name="connsiteY7" fmla="*/ 6858000 h 6858000"/>
              <a:gd name="connsiteX8" fmla="*/ 5909733 w 6226969"/>
              <a:gd name="connsiteY8" fmla="*/ 6858000 h 6858000"/>
              <a:gd name="connsiteX9" fmla="*/ 6226969 w 622696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26969" h="6858000">
                <a:moveTo>
                  <a:pt x="6226969" y="0"/>
                </a:moveTo>
                <a:lnTo>
                  <a:pt x="5927890" y="0"/>
                </a:lnTo>
                <a:lnTo>
                  <a:pt x="5909733" y="0"/>
                </a:lnTo>
                <a:lnTo>
                  <a:pt x="5708624" y="0"/>
                </a:lnTo>
                <a:lnTo>
                  <a:pt x="0" y="0"/>
                </a:lnTo>
                <a:cubicBezTo>
                  <a:pt x="5319953" y="2715557"/>
                  <a:pt x="923836" y="4853449"/>
                  <a:pt x="2812148" y="6857052"/>
                </a:cubicBezTo>
                <a:lnTo>
                  <a:pt x="5708624" y="6855212"/>
                </a:lnTo>
                <a:lnTo>
                  <a:pt x="5708624" y="6858000"/>
                </a:lnTo>
                <a:lnTo>
                  <a:pt x="5909733" y="6858000"/>
                </a:lnTo>
                <a:lnTo>
                  <a:pt x="6226969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A5F0EA5-C728-43C3-9961-76816C74F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2853AD-1B70-4671-AC5F-366D4C930289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94C8395-E270-46ED-8451-E12DA6B75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9D4F1F4-CAC9-4D63-8BA4-25867D80B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- INFO">
            <a:extLst>
              <a:ext uri="{FF2B5EF4-FFF2-40B4-BE49-F238E27FC236}">
                <a16:creationId xmlns:a16="http://schemas.microsoft.com/office/drawing/2014/main" id="{32F620CA-8583-4139-8379-8671C99AE382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m + Beeld</a:t>
            </a:r>
          </a:p>
        </p:txBody>
      </p:sp>
      <p:sp>
        <p:nvSpPr>
          <p:cNvPr id="9" name="tekst">
            <a:extLst>
              <a:ext uri="{FF2B5EF4-FFF2-40B4-BE49-F238E27FC236}">
                <a16:creationId xmlns:a16="http://schemas.microsoft.com/office/drawing/2014/main" id="{C6037BA4-4233-4C01-BF0C-DDFD5138FB3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8" y="722568"/>
            <a:ext cx="3636385" cy="5586157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006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- INSTRUCTIES">
            <a:extLst>
              <a:ext uri="{FF2B5EF4-FFF2-40B4-BE49-F238E27FC236}">
                <a16:creationId xmlns:a16="http://schemas.microsoft.com/office/drawing/2014/main" id="{66C09110-BCB1-4B35-9746-C1F91ED39611}"/>
              </a:ext>
            </a:extLst>
          </p:cNvPr>
          <p:cNvGrpSpPr/>
          <p:nvPr userDrawn="1"/>
        </p:nvGrpSpPr>
        <p:grpSpPr>
          <a:xfrm>
            <a:off x="12377595" y="-1"/>
            <a:ext cx="3693386" cy="6688475"/>
            <a:chOff x="-3786165" y="-1"/>
            <a:chExt cx="3693386" cy="6688475"/>
          </a:xfrm>
        </p:grpSpPr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CE784DBF-7F7E-4D89-98D6-8F0CF86ADC17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60348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83" name="Ovaal 82">
              <a:extLst>
                <a:ext uri="{FF2B5EF4-FFF2-40B4-BE49-F238E27FC236}">
                  <a16:creationId xmlns:a16="http://schemas.microsoft.com/office/drawing/2014/main" id="{457461AB-088D-45DC-B93A-A41FB949C7D1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F455382E-1D1D-487E-BBF2-8BEF16EFC2F6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B4D33685-8116-4851-81F1-20EDD6277850}"/>
                </a:ext>
              </a:extLst>
            </p:cNvPr>
            <p:cNvSpPr/>
            <p:nvPr userDrawn="1"/>
          </p:nvSpPr>
          <p:spPr>
            <a:xfrm>
              <a:off x="-3603587" y="26339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EFEDF4F2-4681-4370-AC35-2D486054B9B4}"/>
                </a:ext>
              </a:extLst>
            </p:cNvPr>
            <p:cNvSpPr/>
            <p:nvPr userDrawn="1"/>
          </p:nvSpPr>
          <p:spPr>
            <a:xfrm>
              <a:off x="-3319416" y="2633936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87" name="Ovaal 86">
              <a:extLst>
                <a:ext uri="{FF2B5EF4-FFF2-40B4-BE49-F238E27FC236}">
                  <a16:creationId xmlns:a16="http://schemas.microsoft.com/office/drawing/2014/main" id="{5250C30E-F5E8-4505-9307-8C49C383BF10}"/>
                </a:ext>
              </a:extLst>
            </p:cNvPr>
            <p:cNvSpPr/>
            <p:nvPr userDrawn="1"/>
          </p:nvSpPr>
          <p:spPr>
            <a:xfrm>
              <a:off x="-3603587" y="422636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51D3548C-3845-4804-A8A3-634CC4ED5A57}"/>
                </a:ext>
              </a:extLst>
            </p:cNvPr>
            <p:cNvSpPr/>
            <p:nvPr userDrawn="1"/>
          </p:nvSpPr>
          <p:spPr>
            <a:xfrm>
              <a:off x="-3319416" y="4226366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D861939D-257B-44D0-AB27-94711DEAA3A4}"/>
                </a:ext>
              </a:extLst>
            </p:cNvPr>
            <p:cNvSpPr/>
            <p:nvPr userDrawn="1"/>
          </p:nvSpPr>
          <p:spPr>
            <a:xfrm>
              <a:off x="-3316836" y="320026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0" name="Groep 89">
              <a:extLst>
                <a:ext uri="{FF2B5EF4-FFF2-40B4-BE49-F238E27FC236}">
                  <a16:creationId xmlns:a16="http://schemas.microsoft.com/office/drawing/2014/main" id="{3C075A4F-09EB-48F1-B5A6-81E50B9303C3}"/>
                </a:ext>
              </a:extLst>
            </p:cNvPr>
            <p:cNvGrpSpPr/>
            <p:nvPr userDrawn="1"/>
          </p:nvGrpSpPr>
          <p:grpSpPr>
            <a:xfrm>
              <a:off x="-2485819" y="3479783"/>
              <a:ext cx="1222990" cy="563933"/>
              <a:chOff x="-2485819" y="3399207"/>
              <a:chExt cx="1222990" cy="563933"/>
            </a:xfrm>
          </p:grpSpPr>
          <p:sp>
            <p:nvSpPr>
              <p:cNvPr id="129" name="Rechthoek 128">
                <a:extLst>
                  <a:ext uri="{FF2B5EF4-FFF2-40B4-BE49-F238E27FC236}">
                    <a16:creationId xmlns:a16="http://schemas.microsoft.com/office/drawing/2014/main" id="{B61D21AD-E986-456E-B2F4-530EF9737CA7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0" name="Rechthoek 129">
                <a:extLst>
                  <a:ext uri="{FF2B5EF4-FFF2-40B4-BE49-F238E27FC236}">
                    <a16:creationId xmlns:a16="http://schemas.microsoft.com/office/drawing/2014/main" id="{130F410F-EB76-469A-9DC2-5986DF2FA014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31" name="Groep 130">
                <a:extLst>
                  <a:ext uri="{FF2B5EF4-FFF2-40B4-BE49-F238E27FC236}">
                    <a16:creationId xmlns:a16="http://schemas.microsoft.com/office/drawing/2014/main" id="{B9EFA7D2-0D7A-4E59-A826-A91BC8C0D330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144" name="Rechthoek: afgeronde hoeken 143">
                  <a:extLst>
                    <a:ext uri="{FF2B5EF4-FFF2-40B4-BE49-F238E27FC236}">
                      <a16:creationId xmlns:a16="http://schemas.microsoft.com/office/drawing/2014/main" id="{CA94FC94-E8E9-42DF-B783-ABDA25F1F541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45" name="Rechthoek 144">
                  <a:extLst>
                    <a:ext uri="{FF2B5EF4-FFF2-40B4-BE49-F238E27FC236}">
                      <a16:creationId xmlns:a16="http://schemas.microsoft.com/office/drawing/2014/main" id="{615BA5A5-EB67-48A9-AB50-6D3A8086E17D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46" name="Rechthoek 145">
                  <a:extLst>
                    <a:ext uri="{FF2B5EF4-FFF2-40B4-BE49-F238E27FC236}">
                      <a16:creationId xmlns:a16="http://schemas.microsoft.com/office/drawing/2014/main" id="{4A0668BD-D5BA-4F58-8E0E-8CF796CA0E91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47" name="Rechthoek 146">
                  <a:extLst>
                    <a:ext uri="{FF2B5EF4-FFF2-40B4-BE49-F238E27FC236}">
                      <a16:creationId xmlns:a16="http://schemas.microsoft.com/office/drawing/2014/main" id="{D20464FE-FFAB-4EE9-95D8-D2AA29EAD86F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48" name="Rechthoek 147">
                  <a:extLst>
                    <a:ext uri="{FF2B5EF4-FFF2-40B4-BE49-F238E27FC236}">
                      <a16:creationId xmlns:a16="http://schemas.microsoft.com/office/drawing/2014/main" id="{89330452-9F5C-44BD-84D1-4463E05845FD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C505CECE-53D2-4EFE-BA5A-13C7CC423571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32" name="Groep 131">
                <a:extLst>
                  <a:ext uri="{FF2B5EF4-FFF2-40B4-BE49-F238E27FC236}">
                    <a16:creationId xmlns:a16="http://schemas.microsoft.com/office/drawing/2014/main" id="{2D5DD766-1108-4649-B651-0C5E3545B3D1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136" name="Groep 135">
                  <a:extLst>
                    <a:ext uri="{FF2B5EF4-FFF2-40B4-BE49-F238E27FC236}">
                      <a16:creationId xmlns:a16="http://schemas.microsoft.com/office/drawing/2014/main" id="{3236F4CA-5E3E-4F03-81AF-BBB022286434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138" name="Rechthoek: afgeronde hoeken 137">
                    <a:extLst>
                      <a:ext uri="{FF2B5EF4-FFF2-40B4-BE49-F238E27FC236}">
                        <a16:creationId xmlns:a16="http://schemas.microsoft.com/office/drawing/2014/main" id="{AA8FAECA-6D1A-481A-BB8B-FC9AC302CF4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39" name="Rechthoek 138">
                    <a:extLst>
                      <a:ext uri="{FF2B5EF4-FFF2-40B4-BE49-F238E27FC236}">
                        <a16:creationId xmlns:a16="http://schemas.microsoft.com/office/drawing/2014/main" id="{1AF839B4-FA5C-4C10-BDF7-5EBC892D12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0" name="Rechthoek 139">
                    <a:extLst>
                      <a:ext uri="{FF2B5EF4-FFF2-40B4-BE49-F238E27FC236}">
                        <a16:creationId xmlns:a16="http://schemas.microsoft.com/office/drawing/2014/main" id="{D7C5E34D-4C07-48F1-8FCA-E72F4C81B72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1" name="Rechthoek 140">
                    <a:extLst>
                      <a:ext uri="{FF2B5EF4-FFF2-40B4-BE49-F238E27FC236}">
                        <a16:creationId xmlns:a16="http://schemas.microsoft.com/office/drawing/2014/main" id="{0ED4AC0F-1992-4341-89C5-2B8B20EF9EE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2" name="Rechthoek 141">
                    <a:extLst>
                      <a:ext uri="{FF2B5EF4-FFF2-40B4-BE49-F238E27FC236}">
                        <a16:creationId xmlns:a16="http://schemas.microsoft.com/office/drawing/2014/main" id="{797CFCB9-5CFB-40F7-BD9E-D8DE0E295D4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3" name="Rechthoek 142">
                    <a:extLst>
                      <a:ext uri="{FF2B5EF4-FFF2-40B4-BE49-F238E27FC236}">
                        <a16:creationId xmlns:a16="http://schemas.microsoft.com/office/drawing/2014/main" id="{08E9FE96-8B2B-493F-B23F-2BA439B7488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37" name="Boog 136">
                  <a:extLst>
                    <a:ext uri="{FF2B5EF4-FFF2-40B4-BE49-F238E27FC236}">
                      <a16:creationId xmlns:a16="http://schemas.microsoft.com/office/drawing/2014/main" id="{2B859560-53CE-4E68-9F8D-3C5BDCD253AE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33" name="Tekstvak 132">
                <a:extLst>
                  <a:ext uri="{FF2B5EF4-FFF2-40B4-BE49-F238E27FC236}">
                    <a16:creationId xmlns:a16="http://schemas.microsoft.com/office/drawing/2014/main" id="{BC801DA1-356A-4DAB-A4CB-D392534C6C1E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134" name="Tekstvak 133">
                <a:extLst>
                  <a:ext uri="{FF2B5EF4-FFF2-40B4-BE49-F238E27FC236}">
                    <a16:creationId xmlns:a16="http://schemas.microsoft.com/office/drawing/2014/main" id="{4C6F9372-A738-42A5-A786-04CB3A7F5280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135" name="Vrije vorm: vorm 134">
                <a:extLst>
                  <a:ext uri="{FF2B5EF4-FFF2-40B4-BE49-F238E27FC236}">
                    <a16:creationId xmlns:a16="http://schemas.microsoft.com/office/drawing/2014/main" id="{1172F209-2D88-4D1C-A8C1-092172991C78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1" name="Groep 90">
              <a:extLst>
                <a:ext uri="{FF2B5EF4-FFF2-40B4-BE49-F238E27FC236}">
                  <a16:creationId xmlns:a16="http://schemas.microsoft.com/office/drawing/2014/main" id="{4671F0D8-C184-4051-A5CF-89944AF940F6}"/>
                </a:ext>
              </a:extLst>
            </p:cNvPr>
            <p:cNvGrpSpPr/>
            <p:nvPr userDrawn="1"/>
          </p:nvGrpSpPr>
          <p:grpSpPr>
            <a:xfrm>
              <a:off x="-3786165" y="5728778"/>
              <a:ext cx="3693386" cy="959696"/>
              <a:chOff x="-3786437" y="6163468"/>
              <a:chExt cx="3693386" cy="959696"/>
            </a:xfrm>
          </p:grpSpPr>
          <p:sp>
            <p:nvSpPr>
              <p:cNvPr id="119" name="Rechthoek 118">
                <a:extLst>
                  <a:ext uri="{FF2B5EF4-FFF2-40B4-BE49-F238E27FC236}">
                    <a16:creationId xmlns:a16="http://schemas.microsoft.com/office/drawing/2014/main" id="{4589A25F-BBAF-4BB2-A234-5FDB14ED4CEC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120" name="ICOON_info">
                <a:extLst>
                  <a:ext uri="{FF2B5EF4-FFF2-40B4-BE49-F238E27FC236}">
                    <a16:creationId xmlns:a16="http://schemas.microsoft.com/office/drawing/2014/main" id="{F493A4B9-DCF0-48E6-9D9E-46675A4138EE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127" name="Ovaal 126">
                  <a:extLst>
                    <a:ext uri="{FF2B5EF4-FFF2-40B4-BE49-F238E27FC236}">
                      <a16:creationId xmlns:a16="http://schemas.microsoft.com/office/drawing/2014/main" id="{42976F95-03DC-43C0-8295-B506EA022E5D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28" name="Graphic 163" descr="Informatie">
                  <a:extLst>
                    <a:ext uri="{FF2B5EF4-FFF2-40B4-BE49-F238E27FC236}">
                      <a16:creationId xmlns:a16="http://schemas.microsoft.com/office/drawing/2014/main" id="{6D4C7ABA-48DF-4F2D-B1C8-5969E92C37CD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21" name="Groep 120">
                <a:extLst>
                  <a:ext uri="{FF2B5EF4-FFF2-40B4-BE49-F238E27FC236}">
                    <a16:creationId xmlns:a16="http://schemas.microsoft.com/office/drawing/2014/main" id="{AFC26134-C717-4D75-9FE9-CFCC7122A6EF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122" name="Inspireren">
                  <a:extLst>
                    <a:ext uri="{FF2B5EF4-FFF2-40B4-BE49-F238E27FC236}">
                      <a16:creationId xmlns:a16="http://schemas.microsoft.com/office/drawing/2014/main" id="{59CFBBFE-2835-4AF8-A630-0F3A7A3C9BEC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24" name="Freeform 12">
                    <a:extLst>
                      <a:ext uri="{FF2B5EF4-FFF2-40B4-BE49-F238E27FC236}">
                        <a16:creationId xmlns:a16="http://schemas.microsoft.com/office/drawing/2014/main" id="{ED0466E4-64B3-4C91-8AEF-87F52C4B2A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125" name="Freeform 13">
                    <a:extLst>
                      <a:ext uri="{FF2B5EF4-FFF2-40B4-BE49-F238E27FC236}">
                        <a16:creationId xmlns:a16="http://schemas.microsoft.com/office/drawing/2014/main" id="{B07E2EB3-44DD-4460-BC55-B118DB2323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126" name="Freeform 14">
                    <a:extLst>
                      <a:ext uri="{FF2B5EF4-FFF2-40B4-BE49-F238E27FC236}">
                        <a16:creationId xmlns:a16="http://schemas.microsoft.com/office/drawing/2014/main" id="{3CB6B1A3-7EBB-4AF7-B438-036A1AEFA2F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123" name="Tekstvak 122">
                  <a:extLst>
                    <a:ext uri="{FF2B5EF4-FFF2-40B4-BE49-F238E27FC236}">
                      <a16:creationId xmlns:a16="http://schemas.microsoft.com/office/drawing/2014/main" id="{551F2688-FDEF-4A7B-85B4-EC4973EE2DE8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92" name="Groep 91">
              <a:extLst>
                <a:ext uri="{FF2B5EF4-FFF2-40B4-BE49-F238E27FC236}">
                  <a16:creationId xmlns:a16="http://schemas.microsoft.com/office/drawing/2014/main" id="{2A444115-D620-4C49-A355-83168FA48978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113" name="Groep 112">
                <a:extLst>
                  <a:ext uri="{FF2B5EF4-FFF2-40B4-BE49-F238E27FC236}">
                    <a16:creationId xmlns:a16="http://schemas.microsoft.com/office/drawing/2014/main" id="{3899649F-9B70-4ACD-B4CF-F679E208EADF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115" name="Vrije vorm: vorm 114">
                  <a:extLst>
                    <a:ext uri="{FF2B5EF4-FFF2-40B4-BE49-F238E27FC236}">
                      <a16:creationId xmlns:a16="http://schemas.microsoft.com/office/drawing/2014/main" id="{187F8506-C494-4F0D-862A-2ECDF2603894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116" name="Groep 115">
                  <a:extLst>
                    <a:ext uri="{FF2B5EF4-FFF2-40B4-BE49-F238E27FC236}">
                      <a16:creationId xmlns:a16="http://schemas.microsoft.com/office/drawing/2014/main" id="{BB531D42-041F-42AC-85A5-C3D469D6DB3D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17" name="Vrije vorm: vorm 116">
                    <a:extLst>
                      <a:ext uri="{FF2B5EF4-FFF2-40B4-BE49-F238E27FC236}">
                        <a16:creationId xmlns:a16="http://schemas.microsoft.com/office/drawing/2014/main" id="{2F1A628D-CB0C-4F04-81C5-7452DF9F3A8D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118" name="Vrije vorm: vorm 117">
                    <a:extLst>
                      <a:ext uri="{FF2B5EF4-FFF2-40B4-BE49-F238E27FC236}">
                        <a16:creationId xmlns:a16="http://schemas.microsoft.com/office/drawing/2014/main" id="{7CAE5EB3-BFA5-445B-8FE5-FA3ED7F57587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114" name="Tekstvak 113">
                <a:extLst>
                  <a:ext uri="{FF2B5EF4-FFF2-40B4-BE49-F238E27FC236}">
                    <a16:creationId xmlns:a16="http://schemas.microsoft.com/office/drawing/2014/main" id="{57A62EAE-0C88-400E-9529-F667D088C547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93" name="Groep 92">
              <a:extLst>
                <a:ext uri="{FF2B5EF4-FFF2-40B4-BE49-F238E27FC236}">
                  <a16:creationId xmlns:a16="http://schemas.microsoft.com/office/drawing/2014/main" id="{F74D4580-8B6C-48DC-AF53-229F90070704}"/>
                </a:ext>
              </a:extLst>
            </p:cNvPr>
            <p:cNvGrpSpPr/>
            <p:nvPr userDrawn="1"/>
          </p:nvGrpSpPr>
          <p:grpSpPr>
            <a:xfrm>
              <a:off x="-3354295" y="5166361"/>
              <a:ext cx="514284" cy="506545"/>
              <a:chOff x="12617641" y="3403239"/>
              <a:chExt cx="752963" cy="741634"/>
            </a:xfrm>
          </p:grpSpPr>
          <p:grpSp>
            <p:nvGrpSpPr>
              <p:cNvPr id="97" name="Groep 96">
                <a:extLst>
                  <a:ext uri="{FF2B5EF4-FFF2-40B4-BE49-F238E27FC236}">
                    <a16:creationId xmlns:a16="http://schemas.microsoft.com/office/drawing/2014/main" id="{1CE0E456-FD6D-4A5F-922D-45B76EA28E29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00" name="Groep 99">
                  <a:extLst>
                    <a:ext uri="{FF2B5EF4-FFF2-40B4-BE49-F238E27FC236}">
                      <a16:creationId xmlns:a16="http://schemas.microsoft.com/office/drawing/2014/main" id="{6F6479EB-D419-4389-9593-7973247E11D1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07" name="Groep 106">
                    <a:extLst>
                      <a:ext uri="{FF2B5EF4-FFF2-40B4-BE49-F238E27FC236}">
                        <a16:creationId xmlns:a16="http://schemas.microsoft.com/office/drawing/2014/main" id="{91247562-B641-4912-9B18-6904DD06236A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10" name="Rechthoek 109">
                      <a:extLst>
                        <a:ext uri="{FF2B5EF4-FFF2-40B4-BE49-F238E27FC236}">
                          <a16:creationId xmlns:a16="http://schemas.microsoft.com/office/drawing/2014/main" id="{CF8993B0-9FA7-4DD7-88C5-A02E203FD32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1" name="Rechthoek 110">
                      <a:extLst>
                        <a:ext uri="{FF2B5EF4-FFF2-40B4-BE49-F238E27FC236}">
                          <a16:creationId xmlns:a16="http://schemas.microsoft.com/office/drawing/2014/main" id="{D65EBF64-5A8C-4E56-81F3-AC5F9DC096E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2" name="Ovaal 111">
                      <a:extLst>
                        <a:ext uri="{FF2B5EF4-FFF2-40B4-BE49-F238E27FC236}">
                          <a16:creationId xmlns:a16="http://schemas.microsoft.com/office/drawing/2014/main" id="{B0C91313-F4CA-480E-80CE-6D94522C990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108" name="Afbeelding 107">
                    <a:extLst>
                      <a:ext uri="{FF2B5EF4-FFF2-40B4-BE49-F238E27FC236}">
                        <a16:creationId xmlns:a16="http://schemas.microsoft.com/office/drawing/2014/main" id="{3A42FDA0-42A8-437A-8EDC-1D8B0B2EF902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09" name="Afbeelding 108">
                    <a:extLst>
                      <a:ext uri="{FF2B5EF4-FFF2-40B4-BE49-F238E27FC236}">
                        <a16:creationId xmlns:a16="http://schemas.microsoft.com/office/drawing/2014/main" id="{DF2A6EFA-FC56-4FCA-A9E4-C8019D89DB00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1" name="Groep 100">
                  <a:extLst>
                    <a:ext uri="{FF2B5EF4-FFF2-40B4-BE49-F238E27FC236}">
                      <a16:creationId xmlns:a16="http://schemas.microsoft.com/office/drawing/2014/main" id="{874BB2A0-9BA7-462C-978D-E1184DA0DBE8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5" name="Rechthoek 104">
                    <a:extLst>
                      <a:ext uri="{FF2B5EF4-FFF2-40B4-BE49-F238E27FC236}">
                        <a16:creationId xmlns:a16="http://schemas.microsoft.com/office/drawing/2014/main" id="{13D548B8-D631-4B24-826E-0743A43B47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6" name="Rechthoek 105">
                    <a:extLst>
                      <a:ext uri="{FF2B5EF4-FFF2-40B4-BE49-F238E27FC236}">
                        <a16:creationId xmlns:a16="http://schemas.microsoft.com/office/drawing/2014/main" id="{D45F5380-0A2D-45E9-A8BE-8D486E8CCFA9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02" name="Groep 101">
                  <a:extLst>
                    <a:ext uri="{FF2B5EF4-FFF2-40B4-BE49-F238E27FC236}">
                      <a16:creationId xmlns:a16="http://schemas.microsoft.com/office/drawing/2014/main" id="{693AF8FA-FE3A-47B2-A088-1F3DC6D5AAC1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3" name="Rechthoek 102">
                    <a:extLst>
                      <a:ext uri="{FF2B5EF4-FFF2-40B4-BE49-F238E27FC236}">
                        <a16:creationId xmlns:a16="http://schemas.microsoft.com/office/drawing/2014/main" id="{369EE251-C0C5-451A-8438-5967A0D289F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4" name="Rechthoek 103">
                    <a:extLst>
                      <a:ext uri="{FF2B5EF4-FFF2-40B4-BE49-F238E27FC236}">
                        <a16:creationId xmlns:a16="http://schemas.microsoft.com/office/drawing/2014/main" id="{21577208-4C9E-422F-997F-E793E0E885A1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98" name="Rechthoek 97">
                <a:extLst>
                  <a:ext uri="{FF2B5EF4-FFF2-40B4-BE49-F238E27FC236}">
                    <a16:creationId xmlns:a16="http://schemas.microsoft.com/office/drawing/2014/main" id="{F3B45373-97CF-470B-B860-725FBDE592F2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99" name="Gelijkbenige driehoek 98">
                <a:extLst>
                  <a:ext uri="{FF2B5EF4-FFF2-40B4-BE49-F238E27FC236}">
                    <a16:creationId xmlns:a16="http://schemas.microsoft.com/office/drawing/2014/main" id="{AEA1A6C7-16A9-41CE-BD70-03C47727115C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4" name="Ovaal 93">
              <a:extLst>
                <a:ext uri="{FF2B5EF4-FFF2-40B4-BE49-F238E27FC236}">
                  <a16:creationId xmlns:a16="http://schemas.microsoft.com/office/drawing/2014/main" id="{2914B193-2835-45B5-877C-052A4FA9DF7E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95" name="Rechthoek 94">
              <a:extLst>
                <a:ext uri="{FF2B5EF4-FFF2-40B4-BE49-F238E27FC236}">
                  <a16:creationId xmlns:a16="http://schemas.microsoft.com/office/drawing/2014/main" id="{99EC1159-6E03-4576-9D6D-DABC90A186C0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96" name="Rechthoek 95">
              <a:extLst>
                <a:ext uri="{FF2B5EF4-FFF2-40B4-BE49-F238E27FC236}">
                  <a16:creationId xmlns:a16="http://schemas.microsoft.com/office/drawing/2014/main" id="{AD0C66F4-FB44-4019-A1F6-65E0F71454FF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sp>
        <p:nvSpPr>
          <p:cNvPr id="9" name="- INFO">
            <a:extLst>
              <a:ext uri="{FF2B5EF4-FFF2-40B4-BE49-F238E27FC236}">
                <a16:creationId xmlns:a16="http://schemas.microsoft.com/office/drawing/2014/main" id="{3F2430C1-3A47-4C5A-9C4D-B45BF29A6CEE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beeld</a:t>
            </a:r>
          </a:p>
        </p:txBody>
      </p:sp>
      <p:sp>
        <p:nvSpPr>
          <p:cNvPr id="11" name="afbeelding">
            <a:extLst>
              <a:ext uri="{FF2B5EF4-FFF2-40B4-BE49-F238E27FC236}">
                <a16:creationId xmlns:a16="http://schemas.microsoft.com/office/drawing/2014/main" id="{03C08519-3E76-4451-9937-53BC61C959E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0"/>
            <a:ext cx="12191999" cy="6858000"/>
          </a:xfrm>
          <a:solidFill>
            <a:schemeClr val="bg1">
              <a:lumMod val="75000"/>
            </a:schemeClr>
          </a:solidFill>
        </p:spPr>
        <p:txBody>
          <a:bodyPr bIns="126000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Selecteer dit kader, ga naar de tab ‘Slidebuilder’, klik op ‘Afbeeldingen’, </a:t>
            </a:r>
            <a:br>
              <a:rPr lang="nl-NL"/>
            </a:br>
            <a:r>
              <a:rPr lang="nl-NL"/>
              <a:t>selecteer de gewenste afbeelding en klik op ‘Invoegen’.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3A3945C-DFC6-4330-984B-6649A40023E4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055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repeatCount="indefinite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  <p:extLst>
    <p:ext uri="{DCECCB84-F9BA-43D5-87BE-67443E8EF086}">
      <p15:sldGuideLst xmlns:p15="http://schemas.microsoft.com/office/powerpoint/2012/main">
        <p15:guide id="1" pos="2479">
          <p15:clr>
            <a:srgbClr val="FBAE40"/>
          </p15:clr>
        </p15:guide>
        <p15:guide id="2" pos="216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Grafie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- INSTRUCTIES">
            <a:extLst>
              <a:ext uri="{FF2B5EF4-FFF2-40B4-BE49-F238E27FC236}">
                <a16:creationId xmlns:a16="http://schemas.microsoft.com/office/drawing/2014/main" id="{B02AE42A-C80B-4845-8A6C-868A7490A1B3}"/>
              </a:ext>
            </a:extLst>
          </p:cNvPr>
          <p:cNvGrpSpPr/>
          <p:nvPr userDrawn="1"/>
        </p:nvGrpSpPr>
        <p:grpSpPr>
          <a:xfrm>
            <a:off x="12377867" y="1"/>
            <a:ext cx="3693386" cy="6056851"/>
            <a:chOff x="-3786437" y="1"/>
            <a:chExt cx="3693386" cy="6056851"/>
          </a:xfrm>
        </p:grpSpPr>
        <p:sp>
          <p:nvSpPr>
            <p:cNvPr id="158" name="Rechthoek 157">
              <a:extLst>
                <a:ext uri="{FF2B5EF4-FFF2-40B4-BE49-F238E27FC236}">
                  <a16:creationId xmlns:a16="http://schemas.microsoft.com/office/drawing/2014/main" id="{48E3DE8A-56D7-46B0-A206-240F6B5BA7BA}"/>
                </a:ext>
              </a:extLst>
            </p:cNvPr>
            <p:cNvSpPr/>
            <p:nvPr userDrawn="1"/>
          </p:nvSpPr>
          <p:spPr>
            <a:xfrm>
              <a:off x="-3786165" y="3575647"/>
              <a:ext cx="3593091" cy="1752600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Grafiek data bewerken</a:t>
              </a:r>
            </a:p>
          </p:txBody>
        </p:sp>
        <p:sp>
          <p:nvSpPr>
            <p:cNvPr id="159" name="Ovaal 158">
              <a:extLst>
                <a:ext uri="{FF2B5EF4-FFF2-40B4-BE49-F238E27FC236}">
                  <a16:creationId xmlns:a16="http://schemas.microsoft.com/office/drawing/2014/main" id="{E1C0EBDB-8725-4776-A59B-609C3BF7B19C}"/>
                </a:ext>
              </a:extLst>
            </p:cNvPr>
            <p:cNvSpPr/>
            <p:nvPr userDrawn="1"/>
          </p:nvSpPr>
          <p:spPr>
            <a:xfrm>
              <a:off x="-3603587" y="4040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83D775FE-DCFA-4980-B58C-F72564403A12}"/>
                </a:ext>
              </a:extLst>
            </p:cNvPr>
            <p:cNvSpPr/>
            <p:nvPr userDrawn="1"/>
          </p:nvSpPr>
          <p:spPr>
            <a:xfrm>
              <a:off x="-3319415" y="4040246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grafiek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‘Gegevens bewerken’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161" name="Groep 160">
              <a:extLst>
                <a:ext uri="{FF2B5EF4-FFF2-40B4-BE49-F238E27FC236}">
                  <a16:creationId xmlns:a16="http://schemas.microsoft.com/office/drawing/2014/main" id="{FAD79EED-41A4-487F-AFD4-437430F3BE76}"/>
                </a:ext>
              </a:extLst>
            </p:cNvPr>
            <p:cNvGrpSpPr/>
            <p:nvPr userDrawn="1"/>
          </p:nvGrpSpPr>
          <p:grpSpPr>
            <a:xfrm>
              <a:off x="-3314821" y="4480038"/>
              <a:ext cx="1495189" cy="563933"/>
              <a:chOff x="-3314821" y="3310415"/>
              <a:chExt cx="1495189" cy="563933"/>
            </a:xfrm>
          </p:grpSpPr>
          <p:sp>
            <p:nvSpPr>
              <p:cNvPr id="187" name="Rechthoek 186">
                <a:extLst>
                  <a:ext uri="{FF2B5EF4-FFF2-40B4-BE49-F238E27FC236}">
                    <a16:creationId xmlns:a16="http://schemas.microsoft.com/office/drawing/2014/main" id="{8E7554DC-1B65-4163-B63C-55DE3BB246DF}"/>
                  </a:ext>
                </a:extLst>
              </p:cNvPr>
              <p:cNvSpPr/>
              <p:nvPr userDrawn="1"/>
            </p:nvSpPr>
            <p:spPr>
              <a:xfrm>
                <a:off x="-3314821" y="3310415"/>
                <a:ext cx="1403797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8" name="Rechthoek 187">
                <a:extLst>
                  <a:ext uri="{FF2B5EF4-FFF2-40B4-BE49-F238E27FC236}">
                    <a16:creationId xmlns:a16="http://schemas.microsoft.com/office/drawing/2014/main" id="{0A176154-AB57-425D-AA17-AB8755720DC9}"/>
                  </a:ext>
                </a:extLst>
              </p:cNvPr>
              <p:cNvSpPr/>
              <p:nvPr userDrawn="1"/>
            </p:nvSpPr>
            <p:spPr>
              <a:xfrm>
                <a:off x="-3304719" y="3564140"/>
                <a:ext cx="13878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9" name="Tekstvak 188">
                <a:extLst>
                  <a:ext uri="{FF2B5EF4-FFF2-40B4-BE49-F238E27FC236}">
                    <a16:creationId xmlns:a16="http://schemas.microsoft.com/office/drawing/2014/main" id="{64DB6376-7F51-40CD-8431-4303CDDC0B7F}"/>
                  </a:ext>
                </a:extLst>
              </p:cNvPr>
              <p:cNvSpPr txBox="1"/>
              <p:nvPr userDrawn="1"/>
            </p:nvSpPr>
            <p:spPr>
              <a:xfrm>
                <a:off x="-3122115" y="3369117"/>
                <a:ext cx="1258624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Grafiektype wijzigen</a:t>
                </a:r>
              </a:p>
            </p:txBody>
          </p:sp>
          <p:sp>
            <p:nvSpPr>
              <p:cNvPr id="190" name="Tekstvak 189">
                <a:extLst>
                  <a:ext uri="{FF2B5EF4-FFF2-40B4-BE49-F238E27FC236}">
                    <a16:creationId xmlns:a16="http://schemas.microsoft.com/office/drawing/2014/main" id="{DC72384D-43BE-4004-92B0-D544C703CC2D}"/>
                  </a:ext>
                </a:extLst>
              </p:cNvPr>
              <p:cNvSpPr txBox="1"/>
              <p:nvPr userDrawn="1"/>
            </p:nvSpPr>
            <p:spPr>
              <a:xfrm>
                <a:off x="-3115840" y="3624236"/>
                <a:ext cx="1296208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Gegevens bewerken</a:t>
                </a:r>
              </a:p>
            </p:txBody>
          </p:sp>
          <p:sp>
            <p:nvSpPr>
              <p:cNvPr id="191" name="Vrije vorm: vorm 190">
                <a:extLst>
                  <a:ext uri="{FF2B5EF4-FFF2-40B4-BE49-F238E27FC236}">
                    <a16:creationId xmlns:a16="http://schemas.microsoft.com/office/drawing/2014/main" id="{2D06D4A2-4C5B-4F8A-B97B-E32C19403607}"/>
                  </a:ext>
                </a:extLst>
              </p:cNvPr>
              <p:cNvSpPr/>
              <p:nvPr userDrawn="1"/>
            </p:nvSpPr>
            <p:spPr>
              <a:xfrm>
                <a:off x="-1959834" y="3694348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92" name="Groep 191">
                <a:extLst>
                  <a:ext uri="{FF2B5EF4-FFF2-40B4-BE49-F238E27FC236}">
                    <a16:creationId xmlns:a16="http://schemas.microsoft.com/office/drawing/2014/main" id="{BFC6C02C-08BD-418E-AC47-FD91E8EC1D30}"/>
                  </a:ext>
                </a:extLst>
              </p:cNvPr>
              <p:cNvGrpSpPr/>
              <p:nvPr userDrawn="1"/>
            </p:nvGrpSpPr>
            <p:grpSpPr>
              <a:xfrm>
                <a:off x="-3261976" y="3361742"/>
                <a:ext cx="139861" cy="152244"/>
                <a:chOff x="12574450" y="6053892"/>
                <a:chExt cx="169232" cy="184215"/>
              </a:xfrm>
            </p:grpSpPr>
            <p:sp>
              <p:nvSpPr>
                <p:cNvPr id="212" name="Rechthoek 211">
                  <a:extLst>
                    <a:ext uri="{FF2B5EF4-FFF2-40B4-BE49-F238E27FC236}">
                      <a16:creationId xmlns:a16="http://schemas.microsoft.com/office/drawing/2014/main" id="{30AFEE65-4A86-45A7-A086-DCAC8603F5C9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3" name="Rechthoek 212">
                  <a:extLst>
                    <a:ext uri="{FF2B5EF4-FFF2-40B4-BE49-F238E27FC236}">
                      <a16:creationId xmlns:a16="http://schemas.microsoft.com/office/drawing/2014/main" id="{7D394F0E-AD12-4E1B-AAB6-58462BC33528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4" name="Rechthoek 213">
                  <a:extLst>
                    <a:ext uri="{FF2B5EF4-FFF2-40B4-BE49-F238E27FC236}">
                      <a16:creationId xmlns:a16="http://schemas.microsoft.com/office/drawing/2014/main" id="{37961A08-064E-496F-AD9A-AA75A1630F33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93" name="Groep 192">
                <a:extLst>
                  <a:ext uri="{FF2B5EF4-FFF2-40B4-BE49-F238E27FC236}">
                    <a16:creationId xmlns:a16="http://schemas.microsoft.com/office/drawing/2014/main" id="{CAEC2229-2298-4061-9E16-D27FAFDBBA66}"/>
                  </a:ext>
                </a:extLst>
              </p:cNvPr>
              <p:cNvGrpSpPr/>
              <p:nvPr userDrawn="1"/>
            </p:nvGrpSpPr>
            <p:grpSpPr>
              <a:xfrm>
                <a:off x="-3261070" y="3635199"/>
                <a:ext cx="168905" cy="104490"/>
                <a:chOff x="-3261070" y="3620931"/>
                <a:chExt cx="193920" cy="119965"/>
              </a:xfrm>
            </p:grpSpPr>
            <p:sp>
              <p:nvSpPr>
                <p:cNvPr id="194" name="Rechthoek 193">
                  <a:extLst>
                    <a:ext uri="{FF2B5EF4-FFF2-40B4-BE49-F238E27FC236}">
                      <a16:creationId xmlns:a16="http://schemas.microsoft.com/office/drawing/2014/main" id="{7041B477-2BE3-4023-8D93-F4FFD8A39DE8}"/>
                    </a:ext>
                  </a:extLst>
                </p:cNvPr>
                <p:cNvSpPr/>
                <p:nvPr userDrawn="1"/>
              </p:nvSpPr>
              <p:spPr>
                <a:xfrm>
                  <a:off x="-3261070" y="3643881"/>
                  <a:ext cx="142985" cy="952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95" name="Groep 194">
                  <a:extLst>
                    <a:ext uri="{FF2B5EF4-FFF2-40B4-BE49-F238E27FC236}">
                      <a16:creationId xmlns:a16="http://schemas.microsoft.com/office/drawing/2014/main" id="{435066D9-96FE-4889-AFE1-1AEB682AE2A4}"/>
                    </a:ext>
                  </a:extLst>
                </p:cNvPr>
                <p:cNvGrpSpPr/>
                <p:nvPr userDrawn="1"/>
              </p:nvGrpSpPr>
              <p:grpSpPr>
                <a:xfrm>
                  <a:off x="-3261070" y="3622063"/>
                  <a:ext cx="141113" cy="117345"/>
                  <a:chOff x="1094874" y="-878306"/>
                  <a:chExt cx="867364" cy="613611"/>
                </a:xfrm>
              </p:grpSpPr>
              <p:cxnSp>
                <p:nvCxnSpPr>
                  <p:cNvPr id="205" name="Rechte verbindingslijn 204">
                    <a:extLst>
                      <a:ext uri="{FF2B5EF4-FFF2-40B4-BE49-F238E27FC236}">
                        <a16:creationId xmlns:a16="http://schemas.microsoft.com/office/drawing/2014/main" id="{2AB81AB9-E793-4CE3-93B1-17AB67E507AB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1094874" y="-878305"/>
                    <a:ext cx="0" cy="613610"/>
                  </a:xfrm>
                  <a:prstGeom prst="line">
                    <a:avLst/>
                  </a:prstGeom>
                  <a:ln>
                    <a:solidFill>
                      <a:srgbClr val="81818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6" name="Rechte verbindingslijn 205">
                    <a:extLst>
                      <a:ext uri="{FF2B5EF4-FFF2-40B4-BE49-F238E27FC236}">
                        <a16:creationId xmlns:a16="http://schemas.microsoft.com/office/drawing/2014/main" id="{15471619-CDA6-45E5-A9F7-F1AC5EBBF055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1962238" y="-878306"/>
                    <a:ext cx="0" cy="613611"/>
                  </a:xfrm>
                  <a:prstGeom prst="line">
                    <a:avLst/>
                  </a:prstGeom>
                  <a:ln>
                    <a:solidFill>
                      <a:srgbClr val="81818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07" name="Groep 206">
                    <a:extLst>
                      <a:ext uri="{FF2B5EF4-FFF2-40B4-BE49-F238E27FC236}">
                        <a16:creationId xmlns:a16="http://schemas.microsoft.com/office/drawing/2014/main" id="{3710843F-0486-4DE8-875A-A1C3059C4272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0535" y="-878306"/>
                    <a:ext cx="526983" cy="613611"/>
                    <a:chOff x="1270535" y="-745959"/>
                    <a:chExt cx="526983" cy="481264"/>
                  </a:xfrm>
                </p:grpSpPr>
                <p:cxnSp>
                  <p:nvCxnSpPr>
                    <p:cNvPr id="208" name="Rechte verbindingslijn 207">
                      <a:extLst>
                        <a:ext uri="{FF2B5EF4-FFF2-40B4-BE49-F238E27FC236}">
                          <a16:creationId xmlns:a16="http://schemas.microsoft.com/office/drawing/2014/main" id="{75F6E77E-A5A6-4474-93C5-0C0502A90D7F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>
                      <a:off x="1446196" y="-745959"/>
                      <a:ext cx="0" cy="481264"/>
                    </a:xfrm>
                    <a:prstGeom prst="line">
                      <a:avLst/>
                    </a:prstGeom>
                    <a:ln w="3175"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9" name="Rechte verbindingslijn 208">
                      <a:extLst>
                        <a:ext uri="{FF2B5EF4-FFF2-40B4-BE49-F238E27FC236}">
                          <a16:creationId xmlns:a16="http://schemas.microsoft.com/office/drawing/2014/main" id="{974F7AD3-5CAD-44BC-B7D2-7BC939246A48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>
                      <a:off x="1270535" y="-745959"/>
                      <a:ext cx="0" cy="481264"/>
                    </a:xfrm>
                    <a:prstGeom prst="line">
                      <a:avLst/>
                    </a:prstGeom>
                    <a:ln w="3175"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0" name="Rechte verbindingslijn 209">
                      <a:extLst>
                        <a:ext uri="{FF2B5EF4-FFF2-40B4-BE49-F238E27FC236}">
                          <a16:creationId xmlns:a16="http://schemas.microsoft.com/office/drawing/2014/main" id="{5C7202EB-BDA6-4D58-873E-75254136D4B1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>
                      <a:off x="1621857" y="-745959"/>
                      <a:ext cx="0" cy="481264"/>
                    </a:xfrm>
                    <a:prstGeom prst="line">
                      <a:avLst/>
                    </a:prstGeom>
                    <a:ln w="3175"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1" name="Rechte verbindingslijn 210">
                      <a:extLst>
                        <a:ext uri="{FF2B5EF4-FFF2-40B4-BE49-F238E27FC236}">
                          <a16:creationId xmlns:a16="http://schemas.microsoft.com/office/drawing/2014/main" id="{4DFC6DA7-0C6F-48FA-804A-105277A17C9D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>
                      <a:off x="1797518" y="-745959"/>
                      <a:ext cx="0" cy="481264"/>
                    </a:xfrm>
                    <a:prstGeom prst="line">
                      <a:avLst/>
                    </a:prstGeom>
                    <a:ln w="3175"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196" name="Rechte verbindingslijn 195">
                  <a:extLst>
                    <a:ext uri="{FF2B5EF4-FFF2-40B4-BE49-F238E27FC236}">
                      <a16:creationId xmlns:a16="http://schemas.microsoft.com/office/drawing/2014/main" id="{591E5BBA-68B5-4E8D-862E-BC11B61880CB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-3260471" y="3739408"/>
                  <a:ext cx="143329" cy="0"/>
                </a:xfrm>
                <a:prstGeom prst="line">
                  <a:avLst/>
                </a:prstGeom>
                <a:ln w="6350">
                  <a:solidFill>
                    <a:srgbClr val="81818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Rechte verbindingslijn 196">
                  <a:extLst>
                    <a:ext uri="{FF2B5EF4-FFF2-40B4-BE49-F238E27FC236}">
                      <a16:creationId xmlns:a16="http://schemas.microsoft.com/office/drawing/2014/main" id="{B7DA2CBA-22DC-4E5A-A6D4-4D0EBA60D0D2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-3261070" y="3713352"/>
                  <a:ext cx="142893" cy="0"/>
                </a:xfrm>
                <a:prstGeom prst="line">
                  <a:avLst/>
                </a:prstGeom>
                <a:ln w="3175">
                  <a:solidFill>
                    <a:srgbClr val="81818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Rechte verbindingslijn 197">
                  <a:extLst>
                    <a:ext uri="{FF2B5EF4-FFF2-40B4-BE49-F238E27FC236}">
                      <a16:creationId xmlns:a16="http://schemas.microsoft.com/office/drawing/2014/main" id="{433EA2CE-F48F-4D79-84BD-0E639C275CBF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-3261070" y="3689677"/>
                  <a:ext cx="142893" cy="0"/>
                </a:xfrm>
                <a:prstGeom prst="line">
                  <a:avLst/>
                </a:prstGeom>
                <a:ln w="3175">
                  <a:solidFill>
                    <a:srgbClr val="81818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Rechte verbindingslijn 198">
                  <a:extLst>
                    <a:ext uri="{FF2B5EF4-FFF2-40B4-BE49-F238E27FC236}">
                      <a16:creationId xmlns:a16="http://schemas.microsoft.com/office/drawing/2014/main" id="{82FB82F3-8D73-4AB9-B593-D4A765EFA48F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-3261070" y="3663621"/>
                  <a:ext cx="142893" cy="0"/>
                </a:xfrm>
                <a:prstGeom prst="line">
                  <a:avLst/>
                </a:prstGeom>
                <a:ln w="3175">
                  <a:solidFill>
                    <a:srgbClr val="81818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0" name="Rechthoek 199">
                  <a:extLst>
                    <a:ext uri="{FF2B5EF4-FFF2-40B4-BE49-F238E27FC236}">
                      <a16:creationId xmlns:a16="http://schemas.microsoft.com/office/drawing/2014/main" id="{909EE566-E0A5-4A6D-BBEC-6D08F32EC777}"/>
                    </a:ext>
                  </a:extLst>
                </p:cNvPr>
                <p:cNvSpPr/>
                <p:nvPr userDrawn="1"/>
              </p:nvSpPr>
              <p:spPr>
                <a:xfrm>
                  <a:off x="-3261070" y="3620931"/>
                  <a:ext cx="142893" cy="24910"/>
                </a:xfrm>
                <a:prstGeom prst="rect">
                  <a:avLst/>
                </a:prstGeom>
                <a:solidFill>
                  <a:srgbClr val="8181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201" name="Groep 200">
                  <a:extLst>
                    <a:ext uri="{FF2B5EF4-FFF2-40B4-BE49-F238E27FC236}">
                      <a16:creationId xmlns:a16="http://schemas.microsoft.com/office/drawing/2014/main" id="{63D12C5C-F4BC-4066-99D6-8892AAE27CAF}"/>
                    </a:ext>
                  </a:extLst>
                </p:cNvPr>
                <p:cNvGrpSpPr/>
                <p:nvPr userDrawn="1"/>
              </p:nvGrpSpPr>
              <p:grpSpPr>
                <a:xfrm rot="2700000">
                  <a:off x="-3158000" y="3650045"/>
                  <a:ext cx="34350" cy="147351"/>
                  <a:chOff x="3148392" y="-836646"/>
                  <a:chExt cx="132124" cy="596095"/>
                </a:xfrm>
                <a:solidFill>
                  <a:srgbClr val="3399FF"/>
                </a:solidFill>
              </p:grpSpPr>
              <p:sp>
                <p:nvSpPr>
                  <p:cNvPr id="202" name="Rechthoek 201">
                    <a:extLst>
                      <a:ext uri="{FF2B5EF4-FFF2-40B4-BE49-F238E27FC236}">
                        <a16:creationId xmlns:a16="http://schemas.microsoft.com/office/drawing/2014/main" id="{49EDC7E1-1BE8-44EA-82D5-E3D0C3F5F8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3148632" y="-725510"/>
                    <a:ext cx="131884" cy="281356"/>
                  </a:xfrm>
                  <a:prstGeom prst="rect">
                    <a:avLst/>
                  </a:prstGeom>
                  <a:solidFill>
                    <a:srgbClr val="4D82B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4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3" name="Rechthoek: afgeronde bovenhoeken 202">
                    <a:extLst>
                      <a:ext uri="{FF2B5EF4-FFF2-40B4-BE49-F238E27FC236}">
                        <a16:creationId xmlns:a16="http://schemas.microsoft.com/office/drawing/2014/main" id="{B90E127F-4D69-464A-AE7B-6A05C950EBA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3148556" y="-836646"/>
                    <a:ext cx="131882" cy="876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4D82B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4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4" name="Gelijkbenige driehoek 203">
                    <a:extLst>
                      <a:ext uri="{FF2B5EF4-FFF2-40B4-BE49-F238E27FC236}">
                        <a16:creationId xmlns:a16="http://schemas.microsoft.com/office/drawing/2014/main" id="{2ACAF426-2702-4247-A275-E0B1320A1188}"/>
                      </a:ext>
                    </a:extLst>
                  </p:cNvPr>
                  <p:cNvSpPr/>
                  <p:nvPr userDrawn="1"/>
                </p:nvSpPr>
                <p:spPr>
                  <a:xfrm rot="10800000">
                    <a:off x="3148392" y="-420304"/>
                    <a:ext cx="131887" cy="179753"/>
                  </a:xfrm>
                  <a:prstGeom prst="triangle">
                    <a:avLst/>
                  </a:prstGeom>
                  <a:solidFill>
                    <a:srgbClr val="4D82B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4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62" name="Rechthoek 161">
              <a:extLst>
                <a:ext uri="{FF2B5EF4-FFF2-40B4-BE49-F238E27FC236}">
                  <a16:creationId xmlns:a16="http://schemas.microsoft.com/office/drawing/2014/main" id="{979D87AF-9898-4CFC-A744-23AC4F84B465}"/>
                </a:ext>
              </a:extLst>
            </p:cNvPr>
            <p:cNvSpPr/>
            <p:nvPr userDrawn="1"/>
          </p:nvSpPr>
          <p:spPr>
            <a:xfrm>
              <a:off x="-3786165" y="1"/>
              <a:ext cx="3593091" cy="33940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Grafiek invoegen/opmaken</a:t>
              </a:r>
            </a:p>
          </p:txBody>
        </p:sp>
        <p:sp>
          <p:nvSpPr>
            <p:cNvPr id="163" name="Ovaal 162">
              <a:extLst>
                <a:ext uri="{FF2B5EF4-FFF2-40B4-BE49-F238E27FC236}">
                  <a16:creationId xmlns:a16="http://schemas.microsoft.com/office/drawing/2014/main" id="{553EA5DC-8FF5-4788-BADE-CA7D569111D0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64" name="Rechthoek 163">
              <a:extLst>
                <a:ext uri="{FF2B5EF4-FFF2-40B4-BE49-F238E27FC236}">
                  <a16:creationId xmlns:a16="http://schemas.microsoft.com/office/drawing/2014/main" id="{C4A283DF-7D4A-41E4-89A1-4F246B4608D7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grafiek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grafiek in te voegen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65" name="Ovaal 164">
              <a:extLst>
                <a:ext uri="{FF2B5EF4-FFF2-40B4-BE49-F238E27FC236}">
                  <a16:creationId xmlns:a16="http://schemas.microsoft.com/office/drawing/2014/main" id="{68895ADD-B902-4703-825C-BD43348B3225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66" name="Rechthoek 165">
              <a:extLst>
                <a:ext uri="{FF2B5EF4-FFF2-40B4-BE49-F238E27FC236}">
                  <a16:creationId xmlns:a16="http://schemas.microsoft.com/office/drawing/2014/main" id="{E4680C9F-B2FF-447A-A88B-F9A9C4203F24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grafiek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167" name="Groep 166">
              <a:extLst>
                <a:ext uri="{FF2B5EF4-FFF2-40B4-BE49-F238E27FC236}">
                  <a16:creationId xmlns:a16="http://schemas.microsoft.com/office/drawing/2014/main" id="{B4B335F3-E37C-4248-A318-8135E9DA7B9B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184" name="Rechthoek 183">
                <a:extLst>
                  <a:ext uri="{FF2B5EF4-FFF2-40B4-BE49-F238E27FC236}">
                    <a16:creationId xmlns:a16="http://schemas.microsoft.com/office/drawing/2014/main" id="{C38DEDAB-56BD-47EB-9BD3-61C3C78AE25B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</a:p>
            </p:txBody>
          </p:sp>
          <p:cxnSp>
            <p:nvCxnSpPr>
              <p:cNvPr id="185" name="Rechte verbindingslijn 184">
                <a:extLst>
                  <a:ext uri="{FF2B5EF4-FFF2-40B4-BE49-F238E27FC236}">
                    <a16:creationId xmlns:a16="http://schemas.microsoft.com/office/drawing/2014/main" id="{78ECF08F-92CA-47C2-819F-EF0F7842E356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6" name="Gelijkbenige driehoek 185">
                <a:extLst>
                  <a:ext uri="{FF2B5EF4-FFF2-40B4-BE49-F238E27FC236}">
                    <a16:creationId xmlns:a16="http://schemas.microsoft.com/office/drawing/2014/main" id="{F585511C-60E2-4DE8-AFD7-2B53AA5DB34E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68" name="Groep 167">
              <a:extLst>
                <a:ext uri="{FF2B5EF4-FFF2-40B4-BE49-F238E27FC236}">
                  <a16:creationId xmlns:a16="http://schemas.microsoft.com/office/drawing/2014/main" id="{E015FA48-4825-4553-BA47-980BA404EE1D}"/>
                </a:ext>
              </a:extLst>
            </p:cNvPr>
            <p:cNvGrpSpPr/>
            <p:nvPr userDrawn="1"/>
          </p:nvGrpSpPr>
          <p:grpSpPr>
            <a:xfrm>
              <a:off x="-3316599" y="1232480"/>
              <a:ext cx="289372" cy="314992"/>
              <a:chOff x="7322769" y="-310267"/>
              <a:chExt cx="289372" cy="314992"/>
            </a:xfrm>
          </p:grpSpPr>
          <p:sp>
            <p:nvSpPr>
              <p:cNvPr id="181" name="Rechthoek 180">
                <a:extLst>
                  <a:ext uri="{FF2B5EF4-FFF2-40B4-BE49-F238E27FC236}">
                    <a16:creationId xmlns:a16="http://schemas.microsoft.com/office/drawing/2014/main" id="{AE46788F-440C-46D0-ADCF-45F077D7528F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2" name="Rechthoek 181">
                <a:extLst>
                  <a:ext uri="{FF2B5EF4-FFF2-40B4-BE49-F238E27FC236}">
                    <a16:creationId xmlns:a16="http://schemas.microsoft.com/office/drawing/2014/main" id="{FA1D7F1D-1309-43F9-9C6A-BCCA21E23323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3" name="Rechthoek 182">
                <a:extLst>
                  <a:ext uri="{FF2B5EF4-FFF2-40B4-BE49-F238E27FC236}">
                    <a16:creationId xmlns:a16="http://schemas.microsoft.com/office/drawing/2014/main" id="{18066FC7-CC31-4CB8-8A2D-BB2713CDA287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69" name="Ovaal 168">
              <a:extLst>
                <a:ext uri="{FF2B5EF4-FFF2-40B4-BE49-F238E27FC236}">
                  <a16:creationId xmlns:a16="http://schemas.microsoft.com/office/drawing/2014/main" id="{8595AC1E-8D36-454D-A528-E26F4A7DB1E4}"/>
                </a:ext>
              </a:extLst>
            </p:cNvPr>
            <p:cNvSpPr/>
            <p:nvPr userDrawn="1"/>
          </p:nvSpPr>
          <p:spPr>
            <a:xfrm>
              <a:off x="-3603587" y="25556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70" name="Rechthoek 169">
              <a:extLst>
                <a:ext uri="{FF2B5EF4-FFF2-40B4-BE49-F238E27FC236}">
                  <a16:creationId xmlns:a16="http://schemas.microsoft.com/office/drawing/2014/main" id="{B3A1647D-305A-474F-B314-50276697B565}"/>
                </a:ext>
              </a:extLst>
            </p:cNvPr>
            <p:cNvSpPr/>
            <p:nvPr userDrawn="1"/>
          </p:nvSpPr>
          <p:spPr>
            <a:xfrm>
              <a:off x="-3319415" y="2555609"/>
              <a:ext cx="2944682" cy="65393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Verander de opmaak van de grafiek door onderdelen van de grafiek aan te klikken en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van grafieken - Opmaak’ 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te gaan. </a:t>
              </a:r>
            </a:p>
          </p:txBody>
        </p:sp>
        <p:sp>
          <p:nvSpPr>
            <p:cNvPr id="171" name="Rechthoek 170">
              <a:extLst>
                <a:ext uri="{FF2B5EF4-FFF2-40B4-BE49-F238E27FC236}">
                  <a16:creationId xmlns:a16="http://schemas.microsoft.com/office/drawing/2014/main" id="{20658C9B-CC30-453B-8B66-5E518E9A9ECE}"/>
                </a:ext>
              </a:extLst>
            </p:cNvPr>
            <p:cNvSpPr/>
            <p:nvPr userDrawn="1"/>
          </p:nvSpPr>
          <p:spPr>
            <a:xfrm>
              <a:off x="-3786437" y="5228852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172" name="ICOON_info">
              <a:extLst>
                <a:ext uri="{FF2B5EF4-FFF2-40B4-BE49-F238E27FC236}">
                  <a16:creationId xmlns:a16="http://schemas.microsoft.com/office/drawing/2014/main" id="{BB31F9A8-6496-4800-B220-6AF4733314D2}"/>
                </a:ext>
              </a:extLst>
            </p:cNvPr>
            <p:cNvGrpSpPr/>
            <p:nvPr userDrawn="1"/>
          </p:nvGrpSpPr>
          <p:grpSpPr>
            <a:xfrm>
              <a:off x="-376736" y="5092834"/>
              <a:ext cx="283685" cy="283685"/>
              <a:chOff x="-510741" y="5913713"/>
              <a:chExt cx="267555" cy="267555"/>
            </a:xfrm>
          </p:grpSpPr>
          <p:sp>
            <p:nvSpPr>
              <p:cNvPr id="179" name="Ovaal 178">
                <a:extLst>
                  <a:ext uri="{FF2B5EF4-FFF2-40B4-BE49-F238E27FC236}">
                    <a16:creationId xmlns:a16="http://schemas.microsoft.com/office/drawing/2014/main" id="{E9435B08-5090-4ED3-BDA9-0B1C55C6C2B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0" name="Graphic 163" descr="Informatie">
                <a:extLst>
                  <a:ext uri="{FF2B5EF4-FFF2-40B4-BE49-F238E27FC236}">
                    <a16:creationId xmlns:a16="http://schemas.microsoft.com/office/drawing/2014/main" id="{605D7DAA-D2AA-4FA0-8DC0-D35D16FCF2DA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73" name="Groep 172">
              <a:extLst>
                <a:ext uri="{FF2B5EF4-FFF2-40B4-BE49-F238E27FC236}">
                  <a16:creationId xmlns:a16="http://schemas.microsoft.com/office/drawing/2014/main" id="{7023C05D-C426-4802-8185-B1B0C0A476CA}"/>
                </a:ext>
              </a:extLst>
            </p:cNvPr>
            <p:cNvGrpSpPr/>
            <p:nvPr userDrawn="1"/>
          </p:nvGrpSpPr>
          <p:grpSpPr>
            <a:xfrm>
              <a:off x="-938434" y="5366229"/>
              <a:ext cx="627798" cy="576693"/>
              <a:chOff x="-938434" y="4570310"/>
              <a:chExt cx="627798" cy="576693"/>
            </a:xfrm>
          </p:grpSpPr>
          <p:grpSp>
            <p:nvGrpSpPr>
              <p:cNvPr id="174" name="Inspireren">
                <a:extLst>
                  <a:ext uri="{FF2B5EF4-FFF2-40B4-BE49-F238E27FC236}">
                    <a16:creationId xmlns:a16="http://schemas.microsoft.com/office/drawing/2014/main" id="{8BBD4F01-D513-48EA-9925-2B208C1E235A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76" name="Freeform 12">
                  <a:extLst>
                    <a:ext uri="{FF2B5EF4-FFF2-40B4-BE49-F238E27FC236}">
                      <a16:creationId xmlns:a16="http://schemas.microsoft.com/office/drawing/2014/main" id="{7D1B50FC-1CC1-4A2C-A9C9-52FFCB0B49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77" name="Freeform 13">
                  <a:extLst>
                    <a:ext uri="{FF2B5EF4-FFF2-40B4-BE49-F238E27FC236}">
                      <a16:creationId xmlns:a16="http://schemas.microsoft.com/office/drawing/2014/main" id="{00110857-29E0-4302-802A-3F19431001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78" name="Freeform 14">
                  <a:extLst>
                    <a:ext uri="{FF2B5EF4-FFF2-40B4-BE49-F238E27FC236}">
                      <a16:creationId xmlns:a16="http://schemas.microsoft.com/office/drawing/2014/main" id="{972CF624-2E95-4A76-9E46-BA10D508554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75" name="Tekstvak 174">
                <a:extLst>
                  <a:ext uri="{FF2B5EF4-FFF2-40B4-BE49-F238E27FC236}">
                    <a16:creationId xmlns:a16="http://schemas.microsoft.com/office/drawing/2014/main" id="{D0A767D2-FEFB-483C-BCF6-98C8962EB68B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grpSp>
        <p:nvGrpSpPr>
          <p:cNvPr id="81" name="- INSTRUCTIES">
            <a:extLst>
              <a:ext uri="{FF2B5EF4-FFF2-40B4-BE49-F238E27FC236}">
                <a16:creationId xmlns:a16="http://schemas.microsoft.com/office/drawing/2014/main" id="{4498E543-396C-4569-8C2E-448E9E6DD5CC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8AC09E71-3B64-45A3-86D8-370CB5D6A4E3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83" name="Ovaal 82">
              <a:extLst>
                <a:ext uri="{FF2B5EF4-FFF2-40B4-BE49-F238E27FC236}">
                  <a16:creationId xmlns:a16="http://schemas.microsoft.com/office/drawing/2014/main" id="{F41AD0CE-9707-457D-921C-2585E8518333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273497BF-75A0-4D93-84E2-97D237B000E8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27A6F57A-6365-42C9-8B04-5C28189F1909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497702FC-2589-4BB7-BB34-36FBB3C7D67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DAF78293-E465-4E9C-81BA-66F07E393FF2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33B87138-386E-4AC6-912E-831E7D23C12E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3B9270FF-1FD5-4583-A23F-478FEF9A5B84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95B875D2-FA4B-4467-8D2D-3B36D800FAFA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4BF90CB7-39EC-4016-8349-A68164CCF8D2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92" name="Ovaal 91">
              <a:extLst>
                <a:ext uri="{FF2B5EF4-FFF2-40B4-BE49-F238E27FC236}">
                  <a16:creationId xmlns:a16="http://schemas.microsoft.com/office/drawing/2014/main" id="{0D9CA3F4-30D1-4810-8AC3-8E2D94D5FC71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E87BFF03-B57A-44A0-8E4C-AB766082031A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94" name="Ovaal 93">
              <a:extLst>
                <a:ext uri="{FF2B5EF4-FFF2-40B4-BE49-F238E27FC236}">
                  <a16:creationId xmlns:a16="http://schemas.microsoft.com/office/drawing/2014/main" id="{E73CC7DE-A402-4DAE-947C-7ECA2A9AA5EF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95" name="Rechthoek 94">
              <a:extLst>
                <a:ext uri="{FF2B5EF4-FFF2-40B4-BE49-F238E27FC236}">
                  <a16:creationId xmlns:a16="http://schemas.microsoft.com/office/drawing/2014/main" id="{1F72F434-D744-434B-A599-FFB2FCADA7E8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6" name="Ovaal 95">
              <a:extLst>
                <a:ext uri="{FF2B5EF4-FFF2-40B4-BE49-F238E27FC236}">
                  <a16:creationId xmlns:a16="http://schemas.microsoft.com/office/drawing/2014/main" id="{1D28DDA4-FB1F-482E-9766-2C4F07E6B025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97" name="Rechthoek 96">
              <a:extLst>
                <a:ext uri="{FF2B5EF4-FFF2-40B4-BE49-F238E27FC236}">
                  <a16:creationId xmlns:a16="http://schemas.microsoft.com/office/drawing/2014/main" id="{20E7273C-7F96-4BE3-ACE6-3FB22684A2DB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8" name="Ovaal 97">
              <a:extLst>
                <a:ext uri="{FF2B5EF4-FFF2-40B4-BE49-F238E27FC236}">
                  <a16:creationId xmlns:a16="http://schemas.microsoft.com/office/drawing/2014/main" id="{5E133574-4DBD-4113-8D1C-B3D48FFCC92D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EC47D8A0-FFA9-4BFF-9D09-D2D4AC7A85BE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B40D3FC1-FB81-4517-B432-1B0B50C14F23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101" name="Rechthoek 100">
              <a:extLst>
                <a:ext uri="{FF2B5EF4-FFF2-40B4-BE49-F238E27FC236}">
                  <a16:creationId xmlns:a16="http://schemas.microsoft.com/office/drawing/2014/main" id="{4D5331B2-A1AD-4A80-A17B-621D458C3C73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102" name="Rechthoek 101">
              <a:extLst>
                <a:ext uri="{FF2B5EF4-FFF2-40B4-BE49-F238E27FC236}">
                  <a16:creationId xmlns:a16="http://schemas.microsoft.com/office/drawing/2014/main" id="{DA33C558-5F87-4EE1-ADAD-F5161B122FB6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103" name="ICOON_info">
              <a:extLst>
                <a:ext uri="{FF2B5EF4-FFF2-40B4-BE49-F238E27FC236}">
                  <a16:creationId xmlns:a16="http://schemas.microsoft.com/office/drawing/2014/main" id="{7984247C-E3E3-48CB-BC4B-8EDDA18CEFA7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151" name="Ovaal 150">
                <a:extLst>
                  <a:ext uri="{FF2B5EF4-FFF2-40B4-BE49-F238E27FC236}">
                    <a16:creationId xmlns:a16="http://schemas.microsoft.com/office/drawing/2014/main" id="{D4A5879D-C0C7-4DE0-BA31-AFBCA7E069FD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2" name="Graphic 163" descr="Informatie">
                <a:extLst>
                  <a:ext uri="{FF2B5EF4-FFF2-40B4-BE49-F238E27FC236}">
                    <a16:creationId xmlns:a16="http://schemas.microsoft.com/office/drawing/2014/main" id="{DBB063A6-28C0-4B0D-8891-11E264382F92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04" name="VOORBEELD">
              <a:extLst>
                <a:ext uri="{FF2B5EF4-FFF2-40B4-BE49-F238E27FC236}">
                  <a16:creationId xmlns:a16="http://schemas.microsoft.com/office/drawing/2014/main" id="{0A3C34E1-CFA4-41D4-809F-743EB26953C6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7A3EAB50-FF21-444B-9671-CA0727320005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112" name="Rechthoek 111">
                <a:extLst>
                  <a:ext uri="{FF2B5EF4-FFF2-40B4-BE49-F238E27FC236}">
                    <a16:creationId xmlns:a16="http://schemas.microsoft.com/office/drawing/2014/main" id="{E55962A9-F1A8-41E9-BC13-360A42E18F73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13" name="Groep 112">
                <a:extLst>
                  <a:ext uri="{FF2B5EF4-FFF2-40B4-BE49-F238E27FC236}">
                    <a16:creationId xmlns:a16="http://schemas.microsoft.com/office/drawing/2014/main" id="{4B013652-CA97-4730-8A4E-819E53A62B52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4" name="Groep 143">
                  <a:extLst>
                    <a:ext uri="{FF2B5EF4-FFF2-40B4-BE49-F238E27FC236}">
                      <a16:creationId xmlns:a16="http://schemas.microsoft.com/office/drawing/2014/main" id="{E49EC4AE-3C45-44BE-B37A-A61DD008729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6" name="Rechte verbindingslijn 145">
                    <a:extLst>
                      <a:ext uri="{FF2B5EF4-FFF2-40B4-BE49-F238E27FC236}">
                        <a16:creationId xmlns:a16="http://schemas.microsoft.com/office/drawing/2014/main" id="{71C885FB-CB14-4B44-A463-1D87A70ADC8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146">
                    <a:extLst>
                      <a:ext uri="{FF2B5EF4-FFF2-40B4-BE49-F238E27FC236}">
                        <a16:creationId xmlns:a16="http://schemas.microsoft.com/office/drawing/2014/main" id="{F0353796-5C11-4F36-AC78-A58BEAC37C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147">
                    <a:extLst>
                      <a:ext uri="{FF2B5EF4-FFF2-40B4-BE49-F238E27FC236}">
                        <a16:creationId xmlns:a16="http://schemas.microsoft.com/office/drawing/2014/main" id="{43E4FD67-33A0-4D9B-9F7E-11BAAD9DE0E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9" name="Rechte verbindingslijn 148">
                    <a:extLst>
                      <a:ext uri="{FF2B5EF4-FFF2-40B4-BE49-F238E27FC236}">
                        <a16:creationId xmlns:a16="http://schemas.microsoft.com/office/drawing/2014/main" id="{A6A91448-493B-44BB-87D9-E8E9A4FA71E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0" name="Rechte verbindingslijn 149">
                    <a:extLst>
                      <a:ext uri="{FF2B5EF4-FFF2-40B4-BE49-F238E27FC236}">
                        <a16:creationId xmlns:a16="http://schemas.microsoft.com/office/drawing/2014/main" id="{81958A12-F1A8-44CA-803B-69B6E2E9EF0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5" name="Pijl: rechts 144">
                  <a:extLst>
                    <a:ext uri="{FF2B5EF4-FFF2-40B4-BE49-F238E27FC236}">
                      <a16:creationId xmlns:a16="http://schemas.microsoft.com/office/drawing/2014/main" id="{16B69E86-DCE5-40DC-B5BC-0D9533094AEC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14" name="Groep 113">
                <a:extLst>
                  <a:ext uri="{FF2B5EF4-FFF2-40B4-BE49-F238E27FC236}">
                    <a16:creationId xmlns:a16="http://schemas.microsoft.com/office/drawing/2014/main" id="{569E2761-F813-4B6B-B5E4-D8F6D163699C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37" name="Groep 136">
                  <a:extLst>
                    <a:ext uri="{FF2B5EF4-FFF2-40B4-BE49-F238E27FC236}">
                      <a16:creationId xmlns:a16="http://schemas.microsoft.com/office/drawing/2014/main" id="{D90FFFE9-9A68-47F2-B14C-D9B0AA3A081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9" name="Rechte verbindingslijn 138">
                    <a:extLst>
                      <a:ext uri="{FF2B5EF4-FFF2-40B4-BE49-F238E27FC236}">
                        <a16:creationId xmlns:a16="http://schemas.microsoft.com/office/drawing/2014/main" id="{6586F801-1BD6-48DB-8226-C43411D29C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139">
                    <a:extLst>
                      <a:ext uri="{FF2B5EF4-FFF2-40B4-BE49-F238E27FC236}">
                        <a16:creationId xmlns:a16="http://schemas.microsoft.com/office/drawing/2014/main" id="{62D77815-963A-4E6E-AE40-1BC8316454A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140">
                    <a:extLst>
                      <a:ext uri="{FF2B5EF4-FFF2-40B4-BE49-F238E27FC236}">
                        <a16:creationId xmlns:a16="http://schemas.microsoft.com/office/drawing/2014/main" id="{EB090EA0-08ED-489C-BC05-A0B5B6C2B5E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B6F9435C-92DF-4559-8243-096E98E0110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3" name="Rechte verbindingslijn 142">
                    <a:extLst>
                      <a:ext uri="{FF2B5EF4-FFF2-40B4-BE49-F238E27FC236}">
                        <a16:creationId xmlns:a16="http://schemas.microsoft.com/office/drawing/2014/main" id="{E936F4B0-2BCA-4FE0-814A-C24A460BE14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8" name="Pijl: rechts 137">
                  <a:extLst>
                    <a:ext uri="{FF2B5EF4-FFF2-40B4-BE49-F238E27FC236}">
                      <a16:creationId xmlns:a16="http://schemas.microsoft.com/office/drawing/2014/main" id="{CB716D36-A5AD-46FE-ACAB-03EA597721CC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115" name="Rechte verbindingslijn 114">
                <a:extLst>
                  <a:ext uri="{FF2B5EF4-FFF2-40B4-BE49-F238E27FC236}">
                    <a16:creationId xmlns:a16="http://schemas.microsoft.com/office/drawing/2014/main" id="{3B2CA2E4-F81B-4CD9-94B7-A276CD656D0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6" name="Rechte verbindingslijn 115">
                <a:extLst>
                  <a:ext uri="{FF2B5EF4-FFF2-40B4-BE49-F238E27FC236}">
                    <a16:creationId xmlns:a16="http://schemas.microsoft.com/office/drawing/2014/main" id="{FB9A8526-58B5-4B10-9AF8-4DEE73853CA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17" name="Rechthoek 116">
                <a:extLst>
                  <a:ext uri="{FF2B5EF4-FFF2-40B4-BE49-F238E27FC236}">
                    <a16:creationId xmlns:a16="http://schemas.microsoft.com/office/drawing/2014/main" id="{44E733AA-9F3E-4FE7-B1C6-3795CFB551CC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118" name="Rechthoek 117">
                <a:extLst>
                  <a:ext uri="{FF2B5EF4-FFF2-40B4-BE49-F238E27FC236}">
                    <a16:creationId xmlns:a16="http://schemas.microsoft.com/office/drawing/2014/main" id="{3B771A4D-8A3D-4DE9-B299-17F5FEEC3596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119" name="Groep 118">
                <a:extLst>
                  <a:ext uri="{FF2B5EF4-FFF2-40B4-BE49-F238E27FC236}">
                    <a16:creationId xmlns:a16="http://schemas.microsoft.com/office/drawing/2014/main" id="{F04B8B8D-DCA7-4E96-ABCC-AC528467C009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A30453F-E719-41B5-BF97-ABBB8DD64BEF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30" name="Groep 129">
                  <a:extLst>
                    <a:ext uri="{FF2B5EF4-FFF2-40B4-BE49-F238E27FC236}">
                      <a16:creationId xmlns:a16="http://schemas.microsoft.com/office/drawing/2014/main" id="{3E605C66-C9EB-4918-AA2E-7D8AB94B2C1C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CC2583E0-734C-42A9-9F8C-B1C8F88C34C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14B8C9A6-3499-49F6-AFAF-4C9493583B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47F061A8-8A38-4E2C-8E3F-ED450EC609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43594370-801D-4F2A-AC8E-9C4D33AE4E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135">
                    <a:extLst>
                      <a:ext uri="{FF2B5EF4-FFF2-40B4-BE49-F238E27FC236}">
                        <a16:creationId xmlns:a16="http://schemas.microsoft.com/office/drawing/2014/main" id="{21596418-03BE-4D0F-A52F-9CDB88828B2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1" name="Pijl: rechts 130">
                  <a:extLst>
                    <a:ext uri="{FF2B5EF4-FFF2-40B4-BE49-F238E27FC236}">
                      <a16:creationId xmlns:a16="http://schemas.microsoft.com/office/drawing/2014/main" id="{F6F900C4-0C4C-4917-A22D-59847977C036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20" name="Groep 119">
                <a:extLst>
                  <a:ext uri="{FF2B5EF4-FFF2-40B4-BE49-F238E27FC236}">
                    <a16:creationId xmlns:a16="http://schemas.microsoft.com/office/drawing/2014/main" id="{4745D2DD-3CD8-48BA-AF7C-F4E8BE4BEE97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21" name="Rechthoek 120">
                  <a:extLst>
                    <a:ext uri="{FF2B5EF4-FFF2-40B4-BE49-F238E27FC236}">
                      <a16:creationId xmlns:a16="http://schemas.microsoft.com/office/drawing/2014/main" id="{6FF4A65A-C4CF-4D9E-A0E3-1A434C942ED1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22" name="Groep 121">
                  <a:extLst>
                    <a:ext uri="{FF2B5EF4-FFF2-40B4-BE49-F238E27FC236}">
                      <a16:creationId xmlns:a16="http://schemas.microsoft.com/office/drawing/2014/main" id="{D8C07821-423B-48CF-9158-3D8843B7C8B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4" name="Rechte verbindingslijn 123">
                    <a:extLst>
                      <a:ext uri="{FF2B5EF4-FFF2-40B4-BE49-F238E27FC236}">
                        <a16:creationId xmlns:a16="http://schemas.microsoft.com/office/drawing/2014/main" id="{445F03D2-4843-45FE-B137-704BC69F6FC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5" name="Rechte verbindingslijn 124">
                    <a:extLst>
                      <a:ext uri="{FF2B5EF4-FFF2-40B4-BE49-F238E27FC236}">
                        <a16:creationId xmlns:a16="http://schemas.microsoft.com/office/drawing/2014/main" id="{6EE0ECCF-A8F4-40D9-9765-54092FC3586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125">
                    <a:extLst>
                      <a:ext uri="{FF2B5EF4-FFF2-40B4-BE49-F238E27FC236}">
                        <a16:creationId xmlns:a16="http://schemas.microsoft.com/office/drawing/2014/main" id="{1DD7AAA6-33C8-42B2-B4D5-C8C0A87BD43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126">
                    <a:extLst>
                      <a:ext uri="{FF2B5EF4-FFF2-40B4-BE49-F238E27FC236}">
                        <a16:creationId xmlns:a16="http://schemas.microsoft.com/office/drawing/2014/main" id="{1C463A8D-FCB6-4357-A718-49F831B39E4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127">
                    <a:extLst>
                      <a:ext uri="{FF2B5EF4-FFF2-40B4-BE49-F238E27FC236}">
                        <a16:creationId xmlns:a16="http://schemas.microsoft.com/office/drawing/2014/main" id="{E8AF8BAF-DE53-4259-B86E-E4FB5728B33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3" name="Pijl: rechts 122">
                  <a:extLst>
                    <a:ext uri="{FF2B5EF4-FFF2-40B4-BE49-F238E27FC236}">
                      <a16:creationId xmlns:a16="http://schemas.microsoft.com/office/drawing/2014/main" id="{891F1C3E-01AB-4580-9AB4-73A651BD868E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05" name="Groep 104">
              <a:extLst>
                <a:ext uri="{FF2B5EF4-FFF2-40B4-BE49-F238E27FC236}">
                  <a16:creationId xmlns:a16="http://schemas.microsoft.com/office/drawing/2014/main" id="{1F57F321-1442-44E9-A8F8-EB88B16656D0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106" name="Inspireren">
                <a:extLst>
                  <a:ext uri="{FF2B5EF4-FFF2-40B4-BE49-F238E27FC236}">
                    <a16:creationId xmlns:a16="http://schemas.microsoft.com/office/drawing/2014/main" id="{5E07524D-53F4-42C2-95C4-EA18DE393AC1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08" name="Freeform 12">
                  <a:extLst>
                    <a:ext uri="{FF2B5EF4-FFF2-40B4-BE49-F238E27FC236}">
                      <a16:creationId xmlns:a16="http://schemas.microsoft.com/office/drawing/2014/main" id="{56CEF452-8D66-4E89-9C29-1BDBF2DA4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09" name="Freeform 13">
                  <a:extLst>
                    <a:ext uri="{FF2B5EF4-FFF2-40B4-BE49-F238E27FC236}">
                      <a16:creationId xmlns:a16="http://schemas.microsoft.com/office/drawing/2014/main" id="{3BF94663-B948-4147-97C5-89551A12FF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10" name="Freeform 14">
                  <a:extLst>
                    <a:ext uri="{FF2B5EF4-FFF2-40B4-BE49-F238E27FC236}">
                      <a16:creationId xmlns:a16="http://schemas.microsoft.com/office/drawing/2014/main" id="{B6C42E4B-D2DA-469B-8AE2-311B8E9A8FA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07" name="Tekstvak 106">
                <a:extLst>
                  <a:ext uri="{FF2B5EF4-FFF2-40B4-BE49-F238E27FC236}">
                    <a16:creationId xmlns:a16="http://schemas.microsoft.com/office/drawing/2014/main" id="{A5E58528-A958-4931-91EB-E4CB79242AF5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2" name="- INFO">
            <a:extLst>
              <a:ext uri="{FF2B5EF4-FFF2-40B4-BE49-F238E27FC236}">
                <a16:creationId xmlns:a16="http://schemas.microsoft.com/office/drawing/2014/main" id="{618D8543-DAE1-4890-8399-868CB9C8A47A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+ grafiek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4988" y="722568"/>
            <a:ext cx="5287305" cy="709102"/>
          </a:xfrm>
        </p:spPr>
        <p:txBody>
          <a:bodyPr/>
          <a:lstStyle/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10" name="tekst">
            <a:extLst>
              <a:ext uri="{FF2B5EF4-FFF2-40B4-BE49-F238E27FC236}">
                <a16:creationId xmlns:a16="http://schemas.microsoft.com/office/drawing/2014/main" id="{1666EADC-9024-4FF6-9D2D-3372EA71A6E1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47690" y="1963738"/>
            <a:ext cx="5274603" cy="4344987"/>
          </a:xfrm>
        </p:spPr>
        <p:txBody>
          <a:bodyPr/>
          <a:lstStyle/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06121D-9DD6-4C93-9AF6-3CC0689F496A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53" name="grafiek">
            <a:extLst>
              <a:ext uri="{FF2B5EF4-FFF2-40B4-BE49-F238E27FC236}">
                <a16:creationId xmlns:a16="http://schemas.microsoft.com/office/drawing/2014/main" id="{D0E7D95D-7742-475E-8D71-98391749B406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6369708" y="719138"/>
            <a:ext cx="5274605" cy="5589587"/>
          </a:xfrm>
        </p:spPr>
        <p:txBody>
          <a:bodyPr bIns="126000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Klik op onderstaand icon</a:t>
            </a:r>
            <a:br>
              <a:rPr lang="nl-NL"/>
            </a:br>
            <a:r>
              <a:rPr lang="nl-NL"/>
              <a:t>om een grafiek in te voegen</a:t>
            </a:r>
          </a:p>
        </p:txBody>
      </p:sp>
    </p:spTree>
    <p:extLst>
      <p:ext uri="{BB962C8B-B14F-4D97-AF65-F5344CB8AC3E}">
        <p14:creationId xmlns:p14="http://schemas.microsoft.com/office/powerpoint/2010/main" val="28340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49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- INSTRUCTIES">
            <a:extLst>
              <a:ext uri="{FF2B5EF4-FFF2-40B4-BE49-F238E27FC236}">
                <a16:creationId xmlns:a16="http://schemas.microsoft.com/office/drawing/2014/main" id="{D1551607-46E6-41E9-9E3F-7CFB18DABE66}"/>
              </a:ext>
            </a:extLst>
          </p:cNvPr>
          <p:cNvGrpSpPr/>
          <p:nvPr userDrawn="1"/>
        </p:nvGrpSpPr>
        <p:grpSpPr>
          <a:xfrm>
            <a:off x="12377867" y="1"/>
            <a:ext cx="3693386" cy="6056851"/>
            <a:chOff x="-3786437" y="1"/>
            <a:chExt cx="3693386" cy="6056851"/>
          </a:xfrm>
        </p:grpSpPr>
        <p:sp>
          <p:nvSpPr>
            <p:cNvPr id="155" name="Rechthoek 154">
              <a:extLst>
                <a:ext uri="{FF2B5EF4-FFF2-40B4-BE49-F238E27FC236}">
                  <a16:creationId xmlns:a16="http://schemas.microsoft.com/office/drawing/2014/main" id="{D7DEDC6E-D867-4AF6-9564-60960D336564}"/>
                </a:ext>
              </a:extLst>
            </p:cNvPr>
            <p:cNvSpPr/>
            <p:nvPr userDrawn="1"/>
          </p:nvSpPr>
          <p:spPr>
            <a:xfrm>
              <a:off x="-3786165" y="3575647"/>
              <a:ext cx="3593091" cy="1752600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Grafiek data bewerken</a:t>
              </a:r>
            </a:p>
          </p:txBody>
        </p:sp>
        <p:sp>
          <p:nvSpPr>
            <p:cNvPr id="157" name="Ovaal 156">
              <a:extLst>
                <a:ext uri="{FF2B5EF4-FFF2-40B4-BE49-F238E27FC236}">
                  <a16:creationId xmlns:a16="http://schemas.microsoft.com/office/drawing/2014/main" id="{0BE0A0ED-3C24-4123-9003-CD464579CBB5}"/>
                </a:ext>
              </a:extLst>
            </p:cNvPr>
            <p:cNvSpPr/>
            <p:nvPr userDrawn="1"/>
          </p:nvSpPr>
          <p:spPr>
            <a:xfrm>
              <a:off x="-3603587" y="4040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58" name="Rechthoek 157">
              <a:extLst>
                <a:ext uri="{FF2B5EF4-FFF2-40B4-BE49-F238E27FC236}">
                  <a16:creationId xmlns:a16="http://schemas.microsoft.com/office/drawing/2014/main" id="{2D2E2512-D9FB-4DB7-9552-21748B9A2910}"/>
                </a:ext>
              </a:extLst>
            </p:cNvPr>
            <p:cNvSpPr/>
            <p:nvPr userDrawn="1"/>
          </p:nvSpPr>
          <p:spPr>
            <a:xfrm>
              <a:off x="-3319415" y="4040246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grafiek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‘Gegevens bewerken’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159" name="Groep 158">
              <a:extLst>
                <a:ext uri="{FF2B5EF4-FFF2-40B4-BE49-F238E27FC236}">
                  <a16:creationId xmlns:a16="http://schemas.microsoft.com/office/drawing/2014/main" id="{EA52623C-023B-4BF2-854E-DD3FC745038C}"/>
                </a:ext>
              </a:extLst>
            </p:cNvPr>
            <p:cNvGrpSpPr/>
            <p:nvPr userDrawn="1"/>
          </p:nvGrpSpPr>
          <p:grpSpPr>
            <a:xfrm>
              <a:off x="-3314821" y="4480038"/>
              <a:ext cx="1495189" cy="563933"/>
              <a:chOff x="-3314821" y="3310415"/>
              <a:chExt cx="1495189" cy="563933"/>
            </a:xfrm>
          </p:grpSpPr>
          <p:sp>
            <p:nvSpPr>
              <p:cNvPr id="185" name="Rechthoek 184">
                <a:extLst>
                  <a:ext uri="{FF2B5EF4-FFF2-40B4-BE49-F238E27FC236}">
                    <a16:creationId xmlns:a16="http://schemas.microsoft.com/office/drawing/2014/main" id="{53964A76-C993-4402-AF9F-9DEBCB7B4BC4}"/>
                  </a:ext>
                </a:extLst>
              </p:cNvPr>
              <p:cNvSpPr/>
              <p:nvPr userDrawn="1"/>
            </p:nvSpPr>
            <p:spPr>
              <a:xfrm>
                <a:off x="-3314821" y="3310415"/>
                <a:ext cx="1403797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6" name="Rechthoek 185">
                <a:extLst>
                  <a:ext uri="{FF2B5EF4-FFF2-40B4-BE49-F238E27FC236}">
                    <a16:creationId xmlns:a16="http://schemas.microsoft.com/office/drawing/2014/main" id="{2EC87B0C-F2D0-4BE0-ACE4-93AD1958F953}"/>
                  </a:ext>
                </a:extLst>
              </p:cNvPr>
              <p:cNvSpPr/>
              <p:nvPr userDrawn="1"/>
            </p:nvSpPr>
            <p:spPr>
              <a:xfrm>
                <a:off x="-3304719" y="3564140"/>
                <a:ext cx="13878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7" name="Tekstvak 186">
                <a:extLst>
                  <a:ext uri="{FF2B5EF4-FFF2-40B4-BE49-F238E27FC236}">
                    <a16:creationId xmlns:a16="http://schemas.microsoft.com/office/drawing/2014/main" id="{D7D197AE-724F-41E2-8402-F664230EAF7E}"/>
                  </a:ext>
                </a:extLst>
              </p:cNvPr>
              <p:cNvSpPr txBox="1"/>
              <p:nvPr userDrawn="1"/>
            </p:nvSpPr>
            <p:spPr>
              <a:xfrm>
                <a:off x="-3122115" y="3369117"/>
                <a:ext cx="1258624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Grafiektype wijzigen</a:t>
                </a:r>
              </a:p>
            </p:txBody>
          </p:sp>
          <p:sp>
            <p:nvSpPr>
              <p:cNvPr id="188" name="Tekstvak 187">
                <a:extLst>
                  <a:ext uri="{FF2B5EF4-FFF2-40B4-BE49-F238E27FC236}">
                    <a16:creationId xmlns:a16="http://schemas.microsoft.com/office/drawing/2014/main" id="{DCE07DA9-4D48-4838-AE33-0CB989A5CA6F}"/>
                  </a:ext>
                </a:extLst>
              </p:cNvPr>
              <p:cNvSpPr txBox="1"/>
              <p:nvPr userDrawn="1"/>
            </p:nvSpPr>
            <p:spPr>
              <a:xfrm>
                <a:off x="-3115840" y="3624236"/>
                <a:ext cx="1296208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Gegevens bewerken</a:t>
                </a:r>
              </a:p>
            </p:txBody>
          </p:sp>
          <p:sp>
            <p:nvSpPr>
              <p:cNvPr id="189" name="Vrije vorm: vorm 188">
                <a:extLst>
                  <a:ext uri="{FF2B5EF4-FFF2-40B4-BE49-F238E27FC236}">
                    <a16:creationId xmlns:a16="http://schemas.microsoft.com/office/drawing/2014/main" id="{DAAAE860-FA2B-420B-9AC7-EDD3C95F0D8F}"/>
                  </a:ext>
                </a:extLst>
              </p:cNvPr>
              <p:cNvSpPr/>
              <p:nvPr userDrawn="1"/>
            </p:nvSpPr>
            <p:spPr>
              <a:xfrm>
                <a:off x="-1959834" y="3694348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90" name="Groep 189">
                <a:extLst>
                  <a:ext uri="{FF2B5EF4-FFF2-40B4-BE49-F238E27FC236}">
                    <a16:creationId xmlns:a16="http://schemas.microsoft.com/office/drawing/2014/main" id="{3D7AF36C-7494-464F-95EC-40D01761ED12}"/>
                  </a:ext>
                </a:extLst>
              </p:cNvPr>
              <p:cNvGrpSpPr/>
              <p:nvPr userDrawn="1"/>
            </p:nvGrpSpPr>
            <p:grpSpPr>
              <a:xfrm>
                <a:off x="-3261976" y="3361742"/>
                <a:ext cx="139861" cy="152244"/>
                <a:chOff x="12574450" y="6053892"/>
                <a:chExt cx="169232" cy="184215"/>
              </a:xfrm>
            </p:grpSpPr>
            <p:sp>
              <p:nvSpPr>
                <p:cNvPr id="210" name="Rechthoek 209">
                  <a:extLst>
                    <a:ext uri="{FF2B5EF4-FFF2-40B4-BE49-F238E27FC236}">
                      <a16:creationId xmlns:a16="http://schemas.microsoft.com/office/drawing/2014/main" id="{0C33FDEC-7D3A-49B6-AB36-8C7986382489}"/>
                    </a:ext>
                  </a:extLst>
                </p:cNvPr>
                <p:cNvSpPr/>
                <p:nvPr userDrawn="1"/>
              </p:nvSpPr>
              <p:spPr>
                <a:xfrm>
                  <a:off x="12574450" y="6111529"/>
                  <a:ext cx="46293" cy="126577"/>
                </a:xfrm>
                <a:prstGeom prst="rect">
                  <a:avLst/>
                </a:prstGeom>
                <a:solidFill>
                  <a:srgbClr val="4D82B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1" name="Rechthoek 210">
                  <a:extLst>
                    <a:ext uri="{FF2B5EF4-FFF2-40B4-BE49-F238E27FC236}">
                      <a16:creationId xmlns:a16="http://schemas.microsoft.com/office/drawing/2014/main" id="{2B89FB64-C89F-4AA0-94F3-E074990AB6ED}"/>
                    </a:ext>
                  </a:extLst>
                </p:cNvPr>
                <p:cNvSpPr/>
                <p:nvPr userDrawn="1"/>
              </p:nvSpPr>
              <p:spPr>
                <a:xfrm>
                  <a:off x="12635427" y="6053892"/>
                  <a:ext cx="46293" cy="184215"/>
                </a:xfrm>
                <a:prstGeom prst="rect">
                  <a:avLst/>
                </a:prstGeom>
                <a:solidFill>
                  <a:srgbClr val="EDC87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12" name="Rechthoek 211">
                  <a:extLst>
                    <a:ext uri="{FF2B5EF4-FFF2-40B4-BE49-F238E27FC236}">
                      <a16:creationId xmlns:a16="http://schemas.microsoft.com/office/drawing/2014/main" id="{78924FA1-DB51-4036-9B93-2B5568F17E55}"/>
                    </a:ext>
                  </a:extLst>
                </p:cNvPr>
                <p:cNvSpPr/>
                <p:nvPr userDrawn="1"/>
              </p:nvSpPr>
              <p:spPr>
                <a:xfrm>
                  <a:off x="12697389" y="6094907"/>
                  <a:ext cx="46293" cy="143200"/>
                </a:xfrm>
                <a:prstGeom prst="rect">
                  <a:avLst/>
                </a:prstGeom>
                <a:solidFill>
                  <a:srgbClr val="8080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91" name="Groep 190">
                <a:extLst>
                  <a:ext uri="{FF2B5EF4-FFF2-40B4-BE49-F238E27FC236}">
                    <a16:creationId xmlns:a16="http://schemas.microsoft.com/office/drawing/2014/main" id="{6146ACB0-D02C-4C4B-AFFE-3BB19FBFA90D}"/>
                  </a:ext>
                </a:extLst>
              </p:cNvPr>
              <p:cNvGrpSpPr/>
              <p:nvPr userDrawn="1"/>
            </p:nvGrpSpPr>
            <p:grpSpPr>
              <a:xfrm>
                <a:off x="-3261070" y="3635199"/>
                <a:ext cx="168905" cy="104490"/>
                <a:chOff x="-3261070" y="3620931"/>
                <a:chExt cx="193920" cy="119965"/>
              </a:xfrm>
            </p:grpSpPr>
            <p:sp>
              <p:nvSpPr>
                <p:cNvPr id="192" name="Rechthoek 191">
                  <a:extLst>
                    <a:ext uri="{FF2B5EF4-FFF2-40B4-BE49-F238E27FC236}">
                      <a16:creationId xmlns:a16="http://schemas.microsoft.com/office/drawing/2014/main" id="{F671ECD2-C341-4DFB-84B4-3600530272F1}"/>
                    </a:ext>
                  </a:extLst>
                </p:cNvPr>
                <p:cNvSpPr/>
                <p:nvPr userDrawn="1"/>
              </p:nvSpPr>
              <p:spPr>
                <a:xfrm>
                  <a:off x="-3261070" y="3643881"/>
                  <a:ext cx="142985" cy="952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93" name="Groep 192">
                  <a:extLst>
                    <a:ext uri="{FF2B5EF4-FFF2-40B4-BE49-F238E27FC236}">
                      <a16:creationId xmlns:a16="http://schemas.microsoft.com/office/drawing/2014/main" id="{7509BF7E-563D-4F24-95A0-3ED4442A8542}"/>
                    </a:ext>
                  </a:extLst>
                </p:cNvPr>
                <p:cNvGrpSpPr/>
                <p:nvPr userDrawn="1"/>
              </p:nvGrpSpPr>
              <p:grpSpPr>
                <a:xfrm>
                  <a:off x="-3261070" y="3622063"/>
                  <a:ext cx="141113" cy="117345"/>
                  <a:chOff x="1094874" y="-878306"/>
                  <a:chExt cx="867364" cy="613611"/>
                </a:xfrm>
              </p:grpSpPr>
              <p:cxnSp>
                <p:nvCxnSpPr>
                  <p:cNvPr id="203" name="Rechte verbindingslijn 202">
                    <a:extLst>
                      <a:ext uri="{FF2B5EF4-FFF2-40B4-BE49-F238E27FC236}">
                        <a16:creationId xmlns:a16="http://schemas.microsoft.com/office/drawing/2014/main" id="{CFBF46E0-0A61-4B4D-9661-9705261E78B8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1094874" y="-878305"/>
                    <a:ext cx="0" cy="613610"/>
                  </a:xfrm>
                  <a:prstGeom prst="line">
                    <a:avLst/>
                  </a:prstGeom>
                  <a:ln>
                    <a:solidFill>
                      <a:srgbClr val="81818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4" name="Rechte verbindingslijn 203">
                    <a:extLst>
                      <a:ext uri="{FF2B5EF4-FFF2-40B4-BE49-F238E27FC236}">
                        <a16:creationId xmlns:a16="http://schemas.microsoft.com/office/drawing/2014/main" id="{4BF697CC-2FC6-465C-99D4-9A11D4CB5C30}"/>
                      </a:ext>
                    </a:extLst>
                  </p:cNvPr>
                  <p:cNvCxnSpPr>
                    <a:cxnSpLocks/>
                  </p:cNvCxnSpPr>
                  <p:nvPr userDrawn="1"/>
                </p:nvCxnSpPr>
                <p:spPr>
                  <a:xfrm>
                    <a:off x="1962238" y="-878306"/>
                    <a:ext cx="0" cy="613611"/>
                  </a:xfrm>
                  <a:prstGeom prst="line">
                    <a:avLst/>
                  </a:prstGeom>
                  <a:ln>
                    <a:solidFill>
                      <a:srgbClr val="81818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05" name="Groep 204">
                    <a:extLst>
                      <a:ext uri="{FF2B5EF4-FFF2-40B4-BE49-F238E27FC236}">
                        <a16:creationId xmlns:a16="http://schemas.microsoft.com/office/drawing/2014/main" id="{F85A9EB1-4D1D-4193-BD3F-3E6BAE9CB8EC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270535" y="-878306"/>
                    <a:ext cx="526983" cy="613611"/>
                    <a:chOff x="1270535" y="-745959"/>
                    <a:chExt cx="526983" cy="481264"/>
                  </a:xfrm>
                </p:grpSpPr>
                <p:cxnSp>
                  <p:nvCxnSpPr>
                    <p:cNvPr id="206" name="Rechte verbindingslijn 205">
                      <a:extLst>
                        <a:ext uri="{FF2B5EF4-FFF2-40B4-BE49-F238E27FC236}">
                          <a16:creationId xmlns:a16="http://schemas.microsoft.com/office/drawing/2014/main" id="{B0987508-45EC-411C-9D8C-E8EF6FCBAFA9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>
                      <a:off x="1446196" y="-745959"/>
                      <a:ext cx="0" cy="481264"/>
                    </a:xfrm>
                    <a:prstGeom prst="line">
                      <a:avLst/>
                    </a:prstGeom>
                    <a:ln w="3175"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7" name="Rechte verbindingslijn 206">
                      <a:extLst>
                        <a:ext uri="{FF2B5EF4-FFF2-40B4-BE49-F238E27FC236}">
                          <a16:creationId xmlns:a16="http://schemas.microsoft.com/office/drawing/2014/main" id="{4C257C96-F9E4-4FD3-87D5-EECF1F0864AC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>
                      <a:off x="1270535" y="-745959"/>
                      <a:ext cx="0" cy="481264"/>
                    </a:xfrm>
                    <a:prstGeom prst="line">
                      <a:avLst/>
                    </a:prstGeom>
                    <a:ln w="3175"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8" name="Rechte verbindingslijn 207">
                      <a:extLst>
                        <a:ext uri="{FF2B5EF4-FFF2-40B4-BE49-F238E27FC236}">
                          <a16:creationId xmlns:a16="http://schemas.microsoft.com/office/drawing/2014/main" id="{0AFC8A7E-B5AF-46EC-A1D6-659FAC412E08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>
                      <a:off x="1621857" y="-745959"/>
                      <a:ext cx="0" cy="481264"/>
                    </a:xfrm>
                    <a:prstGeom prst="line">
                      <a:avLst/>
                    </a:prstGeom>
                    <a:ln w="3175"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9" name="Rechte verbindingslijn 208">
                      <a:extLst>
                        <a:ext uri="{FF2B5EF4-FFF2-40B4-BE49-F238E27FC236}">
                          <a16:creationId xmlns:a16="http://schemas.microsoft.com/office/drawing/2014/main" id="{2F81EFBF-7218-40E4-B261-FC5950B2BDC4}"/>
                        </a:ext>
                      </a:extLst>
                    </p:cNvPr>
                    <p:cNvCxnSpPr>
                      <a:cxnSpLocks/>
                    </p:cNvCxnSpPr>
                    <p:nvPr userDrawn="1"/>
                  </p:nvCxnSpPr>
                  <p:spPr>
                    <a:xfrm>
                      <a:off x="1797518" y="-745959"/>
                      <a:ext cx="0" cy="481264"/>
                    </a:xfrm>
                    <a:prstGeom prst="line">
                      <a:avLst/>
                    </a:prstGeom>
                    <a:ln w="3175">
                      <a:solidFill>
                        <a:srgbClr val="81818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194" name="Rechte verbindingslijn 193">
                  <a:extLst>
                    <a:ext uri="{FF2B5EF4-FFF2-40B4-BE49-F238E27FC236}">
                      <a16:creationId xmlns:a16="http://schemas.microsoft.com/office/drawing/2014/main" id="{2B5A836A-9375-463E-B4F6-7A699830ECCA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-3260471" y="3739408"/>
                  <a:ext cx="143329" cy="0"/>
                </a:xfrm>
                <a:prstGeom prst="line">
                  <a:avLst/>
                </a:prstGeom>
                <a:ln w="6350">
                  <a:solidFill>
                    <a:srgbClr val="81818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Rechte verbindingslijn 194">
                  <a:extLst>
                    <a:ext uri="{FF2B5EF4-FFF2-40B4-BE49-F238E27FC236}">
                      <a16:creationId xmlns:a16="http://schemas.microsoft.com/office/drawing/2014/main" id="{31C80CDD-25DD-42E3-AA16-E8308830115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-3261070" y="3713352"/>
                  <a:ext cx="142893" cy="0"/>
                </a:xfrm>
                <a:prstGeom prst="line">
                  <a:avLst/>
                </a:prstGeom>
                <a:ln w="3175">
                  <a:solidFill>
                    <a:srgbClr val="81818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Rechte verbindingslijn 195">
                  <a:extLst>
                    <a:ext uri="{FF2B5EF4-FFF2-40B4-BE49-F238E27FC236}">
                      <a16:creationId xmlns:a16="http://schemas.microsoft.com/office/drawing/2014/main" id="{1E941084-B06A-4837-B0F8-79BAEEAC3B20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-3261070" y="3689677"/>
                  <a:ext cx="142893" cy="0"/>
                </a:xfrm>
                <a:prstGeom prst="line">
                  <a:avLst/>
                </a:prstGeom>
                <a:ln w="3175">
                  <a:solidFill>
                    <a:srgbClr val="81818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Rechte verbindingslijn 196">
                  <a:extLst>
                    <a:ext uri="{FF2B5EF4-FFF2-40B4-BE49-F238E27FC236}">
                      <a16:creationId xmlns:a16="http://schemas.microsoft.com/office/drawing/2014/main" id="{ADFB6998-6A23-442B-850F-812A747B6596}"/>
                    </a:ext>
                  </a:extLst>
                </p:cNvPr>
                <p:cNvCxnSpPr>
                  <a:cxnSpLocks/>
                </p:cNvCxnSpPr>
                <p:nvPr userDrawn="1"/>
              </p:nvCxnSpPr>
              <p:spPr>
                <a:xfrm flipH="1">
                  <a:off x="-3261070" y="3663621"/>
                  <a:ext cx="142893" cy="0"/>
                </a:xfrm>
                <a:prstGeom prst="line">
                  <a:avLst/>
                </a:prstGeom>
                <a:ln w="3175">
                  <a:solidFill>
                    <a:srgbClr val="81818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8" name="Rechthoek 197">
                  <a:extLst>
                    <a:ext uri="{FF2B5EF4-FFF2-40B4-BE49-F238E27FC236}">
                      <a16:creationId xmlns:a16="http://schemas.microsoft.com/office/drawing/2014/main" id="{CA3150AF-1258-4E52-BC3E-7435B3220F27}"/>
                    </a:ext>
                  </a:extLst>
                </p:cNvPr>
                <p:cNvSpPr/>
                <p:nvPr userDrawn="1"/>
              </p:nvSpPr>
              <p:spPr>
                <a:xfrm>
                  <a:off x="-3261070" y="3620931"/>
                  <a:ext cx="142893" cy="24910"/>
                </a:xfrm>
                <a:prstGeom prst="rect">
                  <a:avLst/>
                </a:prstGeom>
                <a:solidFill>
                  <a:srgbClr val="81818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99" name="Groep 198">
                  <a:extLst>
                    <a:ext uri="{FF2B5EF4-FFF2-40B4-BE49-F238E27FC236}">
                      <a16:creationId xmlns:a16="http://schemas.microsoft.com/office/drawing/2014/main" id="{9A25013C-A1FA-413C-B187-A93603790CB1}"/>
                    </a:ext>
                  </a:extLst>
                </p:cNvPr>
                <p:cNvGrpSpPr/>
                <p:nvPr userDrawn="1"/>
              </p:nvGrpSpPr>
              <p:grpSpPr>
                <a:xfrm rot="2700000">
                  <a:off x="-3158000" y="3650045"/>
                  <a:ext cx="34350" cy="147351"/>
                  <a:chOff x="3148392" y="-836646"/>
                  <a:chExt cx="132124" cy="596095"/>
                </a:xfrm>
                <a:solidFill>
                  <a:srgbClr val="3399FF"/>
                </a:solidFill>
              </p:grpSpPr>
              <p:sp>
                <p:nvSpPr>
                  <p:cNvPr id="200" name="Rechthoek 199">
                    <a:extLst>
                      <a:ext uri="{FF2B5EF4-FFF2-40B4-BE49-F238E27FC236}">
                        <a16:creationId xmlns:a16="http://schemas.microsoft.com/office/drawing/2014/main" id="{E61E89AE-179A-4FC1-90EA-E68D115A64B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3148632" y="-725510"/>
                    <a:ext cx="131884" cy="281356"/>
                  </a:xfrm>
                  <a:prstGeom prst="rect">
                    <a:avLst/>
                  </a:prstGeom>
                  <a:solidFill>
                    <a:srgbClr val="4D82B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4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1" name="Rechthoek: afgeronde bovenhoeken 200">
                    <a:extLst>
                      <a:ext uri="{FF2B5EF4-FFF2-40B4-BE49-F238E27FC236}">
                        <a16:creationId xmlns:a16="http://schemas.microsoft.com/office/drawing/2014/main" id="{F7719B32-0089-49C3-91A1-A08E39FE366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3148556" y="-836646"/>
                    <a:ext cx="131882" cy="8761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4D82B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4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2" name="Gelijkbenige driehoek 201">
                    <a:extLst>
                      <a:ext uri="{FF2B5EF4-FFF2-40B4-BE49-F238E27FC236}">
                        <a16:creationId xmlns:a16="http://schemas.microsoft.com/office/drawing/2014/main" id="{A8D4BB9A-FD22-4396-AA1E-DD1F3BEDFED7}"/>
                      </a:ext>
                    </a:extLst>
                  </p:cNvPr>
                  <p:cNvSpPr/>
                  <p:nvPr userDrawn="1"/>
                </p:nvSpPr>
                <p:spPr>
                  <a:xfrm rot="10800000">
                    <a:off x="3148392" y="-420304"/>
                    <a:ext cx="131887" cy="179753"/>
                  </a:xfrm>
                  <a:prstGeom prst="triangle">
                    <a:avLst/>
                  </a:prstGeom>
                  <a:solidFill>
                    <a:srgbClr val="4D82B8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 sz="240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sp>
          <p:nvSpPr>
            <p:cNvPr id="160" name="Rechthoek 159">
              <a:extLst>
                <a:ext uri="{FF2B5EF4-FFF2-40B4-BE49-F238E27FC236}">
                  <a16:creationId xmlns:a16="http://schemas.microsoft.com/office/drawing/2014/main" id="{33BBE248-B94E-4E05-BB9D-AD99A0C312C6}"/>
                </a:ext>
              </a:extLst>
            </p:cNvPr>
            <p:cNvSpPr/>
            <p:nvPr userDrawn="1"/>
          </p:nvSpPr>
          <p:spPr>
            <a:xfrm>
              <a:off x="-3786165" y="1"/>
              <a:ext cx="3593091" cy="33940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Grafiek invoegen/opmaken</a:t>
              </a:r>
            </a:p>
          </p:txBody>
        </p:sp>
        <p:sp>
          <p:nvSpPr>
            <p:cNvPr id="161" name="Ovaal 160">
              <a:extLst>
                <a:ext uri="{FF2B5EF4-FFF2-40B4-BE49-F238E27FC236}">
                  <a16:creationId xmlns:a16="http://schemas.microsoft.com/office/drawing/2014/main" id="{46AF6FFE-3789-4B29-A4FA-A642E29A24E1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62" name="Rechthoek 161">
              <a:extLst>
                <a:ext uri="{FF2B5EF4-FFF2-40B4-BE49-F238E27FC236}">
                  <a16:creationId xmlns:a16="http://schemas.microsoft.com/office/drawing/2014/main" id="{03BD315C-799A-4DAC-A847-E815095BC813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grafiek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grafiek in te voegen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63" name="Ovaal 162">
              <a:extLst>
                <a:ext uri="{FF2B5EF4-FFF2-40B4-BE49-F238E27FC236}">
                  <a16:creationId xmlns:a16="http://schemas.microsoft.com/office/drawing/2014/main" id="{FB2CD750-CF0B-4F4B-9449-09EA1CB1B395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64" name="Rechthoek 163">
              <a:extLst>
                <a:ext uri="{FF2B5EF4-FFF2-40B4-BE49-F238E27FC236}">
                  <a16:creationId xmlns:a16="http://schemas.microsoft.com/office/drawing/2014/main" id="{BCF043EC-06CD-4476-8A26-B84FF3929AF4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grafiek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165" name="Groep 164">
              <a:extLst>
                <a:ext uri="{FF2B5EF4-FFF2-40B4-BE49-F238E27FC236}">
                  <a16:creationId xmlns:a16="http://schemas.microsoft.com/office/drawing/2014/main" id="{6D8ED181-124B-4195-90E0-D21067000CCF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182" name="Rechthoek 181">
                <a:extLst>
                  <a:ext uri="{FF2B5EF4-FFF2-40B4-BE49-F238E27FC236}">
                    <a16:creationId xmlns:a16="http://schemas.microsoft.com/office/drawing/2014/main" id="{01670F14-D7A6-4933-B17B-B3FEFEEB6245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</a:p>
            </p:txBody>
          </p:sp>
          <p:cxnSp>
            <p:nvCxnSpPr>
              <p:cNvPr id="183" name="Rechte verbindingslijn 182">
                <a:extLst>
                  <a:ext uri="{FF2B5EF4-FFF2-40B4-BE49-F238E27FC236}">
                    <a16:creationId xmlns:a16="http://schemas.microsoft.com/office/drawing/2014/main" id="{28E50862-D43A-4F62-A382-A3DAAE421106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84" name="Gelijkbenige driehoek 183">
                <a:extLst>
                  <a:ext uri="{FF2B5EF4-FFF2-40B4-BE49-F238E27FC236}">
                    <a16:creationId xmlns:a16="http://schemas.microsoft.com/office/drawing/2014/main" id="{05C778BA-D28E-4660-91A3-A70D43C93EC2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66" name="Groep 165">
              <a:extLst>
                <a:ext uri="{FF2B5EF4-FFF2-40B4-BE49-F238E27FC236}">
                  <a16:creationId xmlns:a16="http://schemas.microsoft.com/office/drawing/2014/main" id="{80411CA6-706F-4708-8EFA-054F401C2426}"/>
                </a:ext>
              </a:extLst>
            </p:cNvPr>
            <p:cNvGrpSpPr/>
            <p:nvPr userDrawn="1"/>
          </p:nvGrpSpPr>
          <p:grpSpPr>
            <a:xfrm>
              <a:off x="-3316599" y="1232480"/>
              <a:ext cx="289372" cy="314992"/>
              <a:chOff x="7322769" y="-310267"/>
              <a:chExt cx="289372" cy="314992"/>
            </a:xfrm>
          </p:grpSpPr>
          <p:sp>
            <p:nvSpPr>
              <p:cNvPr id="179" name="Rechthoek 178">
                <a:extLst>
                  <a:ext uri="{FF2B5EF4-FFF2-40B4-BE49-F238E27FC236}">
                    <a16:creationId xmlns:a16="http://schemas.microsoft.com/office/drawing/2014/main" id="{81D1634E-594C-47F8-B7E0-72415871779C}"/>
                  </a:ext>
                </a:extLst>
              </p:cNvPr>
              <p:cNvSpPr/>
              <p:nvPr userDrawn="1"/>
            </p:nvSpPr>
            <p:spPr>
              <a:xfrm>
                <a:off x="7322769" y="-211712"/>
                <a:ext cx="79156" cy="216437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0" name="Rechthoek 179">
                <a:extLst>
                  <a:ext uri="{FF2B5EF4-FFF2-40B4-BE49-F238E27FC236}">
                    <a16:creationId xmlns:a16="http://schemas.microsoft.com/office/drawing/2014/main" id="{8E2DCF24-35B8-4948-9BEB-AE9119D91D5A}"/>
                  </a:ext>
                </a:extLst>
              </p:cNvPr>
              <p:cNvSpPr/>
              <p:nvPr userDrawn="1"/>
            </p:nvSpPr>
            <p:spPr>
              <a:xfrm>
                <a:off x="7427035" y="-310267"/>
                <a:ext cx="79156" cy="314992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81" name="Rechthoek 180">
                <a:extLst>
                  <a:ext uri="{FF2B5EF4-FFF2-40B4-BE49-F238E27FC236}">
                    <a16:creationId xmlns:a16="http://schemas.microsoft.com/office/drawing/2014/main" id="{B249AB6F-DB14-40C8-8093-32BE9FB3EBB9}"/>
                  </a:ext>
                </a:extLst>
              </p:cNvPr>
              <p:cNvSpPr/>
              <p:nvPr userDrawn="1"/>
            </p:nvSpPr>
            <p:spPr>
              <a:xfrm>
                <a:off x="7532985" y="-240134"/>
                <a:ext cx="79156" cy="244859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67" name="Ovaal 166">
              <a:extLst>
                <a:ext uri="{FF2B5EF4-FFF2-40B4-BE49-F238E27FC236}">
                  <a16:creationId xmlns:a16="http://schemas.microsoft.com/office/drawing/2014/main" id="{14CFBF08-BC5D-4DD2-893A-7F88CD2AE2C7}"/>
                </a:ext>
              </a:extLst>
            </p:cNvPr>
            <p:cNvSpPr/>
            <p:nvPr userDrawn="1"/>
          </p:nvSpPr>
          <p:spPr>
            <a:xfrm>
              <a:off x="-3603587" y="2555608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68" name="Rechthoek 167">
              <a:extLst>
                <a:ext uri="{FF2B5EF4-FFF2-40B4-BE49-F238E27FC236}">
                  <a16:creationId xmlns:a16="http://schemas.microsoft.com/office/drawing/2014/main" id="{A18ECD3E-AB10-4A01-AB1D-D207C5DE0217}"/>
                </a:ext>
              </a:extLst>
            </p:cNvPr>
            <p:cNvSpPr/>
            <p:nvPr userDrawn="1"/>
          </p:nvSpPr>
          <p:spPr>
            <a:xfrm>
              <a:off x="-3319415" y="2555609"/>
              <a:ext cx="2944682" cy="65393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Verander de opmaak van de grafiek door onderdelen van de grafiek aan te klikken en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van grafieken - Opmaak’ 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te gaan. </a:t>
              </a:r>
            </a:p>
          </p:txBody>
        </p:sp>
        <p:sp>
          <p:nvSpPr>
            <p:cNvPr id="169" name="Rechthoek 168">
              <a:extLst>
                <a:ext uri="{FF2B5EF4-FFF2-40B4-BE49-F238E27FC236}">
                  <a16:creationId xmlns:a16="http://schemas.microsoft.com/office/drawing/2014/main" id="{1B5A2747-82CD-4490-BFEF-DCCA895EBE93}"/>
                </a:ext>
              </a:extLst>
            </p:cNvPr>
            <p:cNvSpPr/>
            <p:nvPr userDrawn="1"/>
          </p:nvSpPr>
          <p:spPr>
            <a:xfrm>
              <a:off x="-3786437" y="5228852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170" name="ICOON_info">
              <a:extLst>
                <a:ext uri="{FF2B5EF4-FFF2-40B4-BE49-F238E27FC236}">
                  <a16:creationId xmlns:a16="http://schemas.microsoft.com/office/drawing/2014/main" id="{76D40515-CCF6-405B-AED1-02DDD4BA881B}"/>
                </a:ext>
              </a:extLst>
            </p:cNvPr>
            <p:cNvGrpSpPr/>
            <p:nvPr userDrawn="1"/>
          </p:nvGrpSpPr>
          <p:grpSpPr>
            <a:xfrm>
              <a:off x="-376736" y="5092834"/>
              <a:ext cx="283685" cy="283685"/>
              <a:chOff x="-510741" y="5913713"/>
              <a:chExt cx="267555" cy="267555"/>
            </a:xfrm>
          </p:grpSpPr>
          <p:sp>
            <p:nvSpPr>
              <p:cNvPr id="177" name="Ovaal 176">
                <a:extLst>
                  <a:ext uri="{FF2B5EF4-FFF2-40B4-BE49-F238E27FC236}">
                    <a16:creationId xmlns:a16="http://schemas.microsoft.com/office/drawing/2014/main" id="{1A27A41D-E362-43CB-84B6-966713961C8F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8" name="Graphic 163" descr="Informatie">
                <a:extLst>
                  <a:ext uri="{FF2B5EF4-FFF2-40B4-BE49-F238E27FC236}">
                    <a16:creationId xmlns:a16="http://schemas.microsoft.com/office/drawing/2014/main" id="{8A3115A4-49F8-4826-9CA2-6ACF13019960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71" name="Groep 170">
              <a:extLst>
                <a:ext uri="{FF2B5EF4-FFF2-40B4-BE49-F238E27FC236}">
                  <a16:creationId xmlns:a16="http://schemas.microsoft.com/office/drawing/2014/main" id="{1853BDAE-3D1A-449F-B259-D86AD644B703}"/>
                </a:ext>
              </a:extLst>
            </p:cNvPr>
            <p:cNvGrpSpPr/>
            <p:nvPr userDrawn="1"/>
          </p:nvGrpSpPr>
          <p:grpSpPr>
            <a:xfrm>
              <a:off x="-938434" y="5366229"/>
              <a:ext cx="627798" cy="576693"/>
              <a:chOff x="-938434" y="4570310"/>
              <a:chExt cx="627798" cy="576693"/>
            </a:xfrm>
          </p:grpSpPr>
          <p:grpSp>
            <p:nvGrpSpPr>
              <p:cNvPr id="172" name="Inspireren">
                <a:extLst>
                  <a:ext uri="{FF2B5EF4-FFF2-40B4-BE49-F238E27FC236}">
                    <a16:creationId xmlns:a16="http://schemas.microsoft.com/office/drawing/2014/main" id="{EB63D26A-A872-4D6A-B6AE-86D8CDA0A621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74" name="Freeform 12">
                  <a:extLst>
                    <a:ext uri="{FF2B5EF4-FFF2-40B4-BE49-F238E27FC236}">
                      <a16:creationId xmlns:a16="http://schemas.microsoft.com/office/drawing/2014/main" id="{5AD45C6C-8A32-446E-A0FA-FF5795A4CC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75" name="Freeform 13">
                  <a:extLst>
                    <a:ext uri="{FF2B5EF4-FFF2-40B4-BE49-F238E27FC236}">
                      <a16:creationId xmlns:a16="http://schemas.microsoft.com/office/drawing/2014/main" id="{AB38C9BC-A283-4DC2-AAA7-8820A7F601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76" name="Freeform 14">
                  <a:extLst>
                    <a:ext uri="{FF2B5EF4-FFF2-40B4-BE49-F238E27FC236}">
                      <a16:creationId xmlns:a16="http://schemas.microsoft.com/office/drawing/2014/main" id="{5B6A1509-6B50-4309-A7B2-FFAE0153DB3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73" name="Tekstvak 172">
                <a:extLst>
                  <a:ext uri="{FF2B5EF4-FFF2-40B4-BE49-F238E27FC236}">
                    <a16:creationId xmlns:a16="http://schemas.microsoft.com/office/drawing/2014/main" id="{5F05E908-D082-4DFD-B73A-A581BC1754C8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2" name="- INFO">
            <a:extLst>
              <a:ext uri="{FF2B5EF4-FFF2-40B4-BE49-F238E27FC236}">
                <a16:creationId xmlns:a16="http://schemas.microsoft.com/office/drawing/2014/main" id="{618D8543-DAE1-4890-8399-868CB9C8A47A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grafiek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4988" y="722568"/>
            <a:ext cx="11109323" cy="709102"/>
          </a:xfrm>
        </p:spPr>
        <p:txBody>
          <a:bodyPr/>
          <a:lstStyle/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06121D-9DD6-4C93-9AF6-3CC0689F496A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153" name="grafiek">
            <a:extLst>
              <a:ext uri="{FF2B5EF4-FFF2-40B4-BE49-F238E27FC236}">
                <a16:creationId xmlns:a16="http://schemas.microsoft.com/office/drawing/2014/main" id="{D0E7D95D-7742-475E-8D71-98391749B406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547485" y="1963738"/>
            <a:ext cx="11096826" cy="4348417"/>
          </a:xfrm>
        </p:spPr>
        <p:txBody>
          <a:bodyPr bIns="126000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Klik op onderstaand icon</a:t>
            </a:r>
            <a:br>
              <a:rPr lang="nl-NL"/>
            </a:br>
            <a:r>
              <a:rPr lang="nl-NL"/>
              <a:t>om een grafiek in te voegen</a:t>
            </a:r>
          </a:p>
        </p:txBody>
      </p:sp>
    </p:spTree>
    <p:extLst>
      <p:ext uri="{BB962C8B-B14F-4D97-AF65-F5344CB8AC3E}">
        <p14:creationId xmlns:p14="http://schemas.microsoft.com/office/powerpoint/2010/main" val="114095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49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Tabel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- INSTRUCTIES">
            <a:extLst>
              <a:ext uri="{FF2B5EF4-FFF2-40B4-BE49-F238E27FC236}">
                <a16:creationId xmlns:a16="http://schemas.microsoft.com/office/drawing/2014/main" id="{5B4F2162-57FC-4A35-854E-7165A049C8D4}"/>
              </a:ext>
            </a:extLst>
          </p:cNvPr>
          <p:cNvGrpSpPr/>
          <p:nvPr userDrawn="1"/>
        </p:nvGrpSpPr>
        <p:grpSpPr>
          <a:xfrm>
            <a:off x="12378141" y="2"/>
            <a:ext cx="3693113" cy="4255687"/>
            <a:chOff x="-3786164" y="2"/>
            <a:chExt cx="3693113" cy="4255687"/>
          </a:xfrm>
        </p:grpSpPr>
        <p:sp>
          <p:nvSpPr>
            <p:cNvPr id="215" name="Rechthoek 214">
              <a:extLst>
                <a:ext uri="{FF2B5EF4-FFF2-40B4-BE49-F238E27FC236}">
                  <a16:creationId xmlns:a16="http://schemas.microsoft.com/office/drawing/2014/main" id="{DA1F0C60-FD3E-4A53-AD20-B7695B3A8B80}"/>
                </a:ext>
              </a:extLst>
            </p:cNvPr>
            <p:cNvSpPr/>
            <p:nvPr userDrawn="1"/>
          </p:nvSpPr>
          <p:spPr>
            <a:xfrm>
              <a:off x="-3786164" y="3427689"/>
              <a:ext cx="3592800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216" name="INSTRUCTIE">
              <a:extLst>
                <a:ext uri="{FF2B5EF4-FFF2-40B4-BE49-F238E27FC236}">
                  <a16:creationId xmlns:a16="http://schemas.microsoft.com/office/drawing/2014/main" id="{5A796CD9-B812-4931-B532-73BC7A8097AF}"/>
                </a:ext>
              </a:extLst>
            </p:cNvPr>
            <p:cNvGrpSpPr/>
            <p:nvPr userDrawn="1"/>
          </p:nvGrpSpPr>
          <p:grpSpPr>
            <a:xfrm>
              <a:off x="-3786164" y="2"/>
              <a:ext cx="3693113" cy="3543653"/>
              <a:chOff x="-3786164" y="2"/>
              <a:chExt cx="3693113" cy="3543653"/>
            </a:xfrm>
          </p:grpSpPr>
          <p:sp>
            <p:nvSpPr>
              <p:cNvPr id="223" name="Rechthoek 222">
                <a:extLst>
                  <a:ext uri="{FF2B5EF4-FFF2-40B4-BE49-F238E27FC236}">
                    <a16:creationId xmlns:a16="http://schemas.microsoft.com/office/drawing/2014/main" id="{7DA19BE0-49E6-46DE-9025-9C24D631F8D4}"/>
                  </a:ext>
                </a:extLst>
              </p:cNvPr>
              <p:cNvSpPr/>
              <p:nvPr userDrawn="1"/>
            </p:nvSpPr>
            <p:spPr>
              <a:xfrm>
                <a:off x="-3786164" y="2"/>
                <a:ext cx="3592800" cy="342768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ECECE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Tabel invoegen/opmaken</a:t>
                </a:r>
              </a:p>
            </p:txBody>
          </p:sp>
          <p:sp>
            <p:nvSpPr>
              <p:cNvPr id="224" name="Ovaal 223">
                <a:extLst>
                  <a:ext uri="{FF2B5EF4-FFF2-40B4-BE49-F238E27FC236}">
                    <a16:creationId xmlns:a16="http://schemas.microsoft.com/office/drawing/2014/main" id="{69B1791F-8F32-42AF-9199-6DDB70454D99}"/>
                  </a:ext>
                </a:extLst>
              </p:cNvPr>
              <p:cNvSpPr/>
              <p:nvPr userDrawn="1"/>
            </p:nvSpPr>
            <p:spPr>
              <a:xfrm>
                <a:off x="-3603587" y="465324"/>
                <a:ext cx="180000" cy="180000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none" lIns="0" tIns="0" rIns="0" bIns="0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225" name="Rechthoek 224">
                <a:extLst>
                  <a:ext uri="{FF2B5EF4-FFF2-40B4-BE49-F238E27FC236}">
                    <a16:creationId xmlns:a16="http://schemas.microsoft.com/office/drawing/2014/main" id="{479853E1-532A-495B-9105-F7CFA910F84B}"/>
                  </a:ext>
                </a:extLst>
              </p:cNvPr>
              <p:cNvSpPr/>
              <p:nvPr userDrawn="1"/>
            </p:nvSpPr>
            <p:spPr>
              <a:xfrm>
                <a:off x="-3319415" y="465324"/>
                <a:ext cx="2944682" cy="65802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tabel d.m.v. de </a:t>
                </a: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‘backspace toets’.</a:t>
                </a: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Klik op het pictogram om een nieuwe tabel in te voegen</a:t>
                </a:r>
                <a:b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2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</a:t>
                </a: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  <p:sp>
            <p:nvSpPr>
              <p:cNvPr id="226" name="Ovaal 225">
                <a:extLst>
                  <a:ext uri="{FF2B5EF4-FFF2-40B4-BE49-F238E27FC236}">
                    <a16:creationId xmlns:a16="http://schemas.microsoft.com/office/drawing/2014/main" id="{B5B4A1A5-03C6-4CD9-848F-39FE21A7123B}"/>
                  </a:ext>
                </a:extLst>
              </p:cNvPr>
              <p:cNvSpPr/>
              <p:nvPr userDrawn="1"/>
            </p:nvSpPr>
            <p:spPr>
              <a:xfrm>
                <a:off x="-3603587" y="1729709"/>
                <a:ext cx="180000" cy="180000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none" lIns="0" tIns="0" rIns="0" bIns="0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227" name="Rechthoek 226">
                <a:extLst>
                  <a:ext uri="{FF2B5EF4-FFF2-40B4-BE49-F238E27FC236}">
                    <a16:creationId xmlns:a16="http://schemas.microsoft.com/office/drawing/2014/main" id="{9E193ACA-2BB7-49AF-A750-0899EC0AB54C}"/>
                  </a:ext>
                </a:extLst>
              </p:cNvPr>
              <p:cNvSpPr/>
              <p:nvPr userDrawn="1"/>
            </p:nvSpPr>
            <p:spPr>
              <a:xfrm>
                <a:off x="-3319415" y="1729710"/>
                <a:ext cx="2944682" cy="326338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het gewenste aantal rijen</a:t>
                </a:r>
                <a:b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kolommen en klik op </a:t>
                </a: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‘OK’</a:t>
                </a: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  <p:grpSp>
            <p:nvGrpSpPr>
              <p:cNvPr id="228" name="Groep 227">
                <a:extLst>
                  <a:ext uri="{FF2B5EF4-FFF2-40B4-BE49-F238E27FC236}">
                    <a16:creationId xmlns:a16="http://schemas.microsoft.com/office/drawing/2014/main" id="{70AE2FE0-75E9-4BF8-AFDD-37BCA30D6038}"/>
                  </a:ext>
                </a:extLst>
              </p:cNvPr>
              <p:cNvGrpSpPr/>
              <p:nvPr userDrawn="1"/>
            </p:nvGrpSpPr>
            <p:grpSpPr>
              <a:xfrm>
                <a:off x="-3311319" y="2164285"/>
                <a:ext cx="825500" cy="209550"/>
                <a:chOff x="13504624" y="2482850"/>
                <a:chExt cx="825500" cy="209550"/>
              </a:xfrm>
            </p:grpSpPr>
            <p:sp>
              <p:nvSpPr>
                <p:cNvPr id="243" name="Rechthoek 242">
                  <a:extLst>
                    <a:ext uri="{FF2B5EF4-FFF2-40B4-BE49-F238E27FC236}">
                      <a16:creationId xmlns:a16="http://schemas.microsoft.com/office/drawing/2014/main" id="{D6627376-77E0-4634-BBCD-F07EC349A6B9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252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OK</a:t>
                  </a:r>
                </a:p>
              </p:txBody>
            </p:sp>
            <p:cxnSp>
              <p:nvCxnSpPr>
                <p:cNvPr id="244" name="Rechte verbindingslijn 243">
                  <a:extLst>
                    <a:ext uri="{FF2B5EF4-FFF2-40B4-BE49-F238E27FC236}">
                      <a16:creationId xmlns:a16="http://schemas.microsoft.com/office/drawing/2014/main" id="{1E8A65D4-0574-4583-A1BD-77323C540858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245" name="Gelijkbenige driehoek 244">
                  <a:extLst>
                    <a:ext uri="{FF2B5EF4-FFF2-40B4-BE49-F238E27FC236}">
                      <a16:creationId xmlns:a16="http://schemas.microsoft.com/office/drawing/2014/main" id="{49DFF08D-21C6-456A-B8A3-71E494A3770F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229" name="Ovaal 228">
                <a:extLst>
                  <a:ext uri="{FF2B5EF4-FFF2-40B4-BE49-F238E27FC236}">
                    <a16:creationId xmlns:a16="http://schemas.microsoft.com/office/drawing/2014/main" id="{9D5DFDB1-C768-42A9-8DA2-C39A31244A46}"/>
                  </a:ext>
                </a:extLst>
              </p:cNvPr>
              <p:cNvSpPr/>
              <p:nvPr userDrawn="1"/>
            </p:nvSpPr>
            <p:spPr>
              <a:xfrm>
                <a:off x="-3603587" y="2555608"/>
                <a:ext cx="180000" cy="180000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none" lIns="0" tIns="0" rIns="0" bIns="0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230" name="Rechthoek 229">
                <a:extLst>
                  <a:ext uri="{FF2B5EF4-FFF2-40B4-BE49-F238E27FC236}">
                    <a16:creationId xmlns:a16="http://schemas.microsoft.com/office/drawing/2014/main" id="{2A8FC2A8-9A04-4BD2-8BA9-D89559014128}"/>
                  </a:ext>
                </a:extLst>
              </p:cNvPr>
              <p:cNvSpPr/>
              <p:nvPr userDrawn="1"/>
            </p:nvSpPr>
            <p:spPr>
              <a:xfrm>
                <a:off x="-3319415" y="2555609"/>
                <a:ext cx="2944682" cy="81360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Verander de opmaak van de tabel door verschillende onderdelen van de tabel te selecteren en naar de tab </a:t>
                </a: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van tabellen - Ontwerpen’ </a:t>
                </a: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 gaan. </a:t>
                </a:r>
              </a:p>
            </p:txBody>
          </p:sp>
          <p:grpSp>
            <p:nvGrpSpPr>
              <p:cNvPr id="231" name="Tabel icoon">
                <a:extLst>
                  <a:ext uri="{FF2B5EF4-FFF2-40B4-BE49-F238E27FC236}">
                    <a16:creationId xmlns:a16="http://schemas.microsoft.com/office/drawing/2014/main" id="{E6AF0425-C575-4CD2-8707-88069D5FDD62}"/>
                  </a:ext>
                </a:extLst>
              </p:cNvPr>
              <p:cNvGrpSpPr/>
              <p:nvPr userDrawn="1"/>
            </p:nvGrpSpPr>
            <p:grpSpPr>
              <a:xfrm>
                <a:off x="-3308869" y="1240695"/>
                <a:ext cx="338201" cy="305477"/>
                <a:chOff x="6072040" y="3376043"/>
                <a:chExt cx="1227920" cy="1109109"/>
              </a:xfrm>
            </p:grpSpPr>
            <p:sp>
              <p:nvSpPr>
                <p:cNvPr id="235" name="Rechthoek 234">
                  <a:extLst>
                    <a:ext uri="{FF2B5EF4-FFF2-40B4-BE49-F238E27FC236}">
                      <a16:creationId xmlns:a16="http://schemas.microsoft.com/office/drawing/2014/main" id="{E48EA084-2972-49E1-9751-43E7C1A59B5A}"/>
                    </a:ext>
                  </a:extLst>
                </p:cNvPr>
                <p:cNvSpPr/>
                <p:nvPr userDrawn="1"/>
              </p:nvSpPr>
              <p:spPr>
                <a:xfrm>
                  <a:off x="6072040" y="3376043"/>
                  <a:ext cx="1227920" cy="110910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6" name="Rechthoek 235">
                  <a:extLst>
                    <a:ext uri="{FF2B5EF4-FFF2-40B4-BE49-F238E27FC236}">
                      <a16:creationId xmlns:a16="http://schemas.microsoft.com/office/drawing/2014/main" id="{3B4EA4DB-D0D9-4BB9-BEEF-96BF04BA30A1}"/>
                    </a:ext>
                  </a:extLst>
                </p:cNvPr>
                <p:cNvSpPr/>
                <p:nvPr userDrawn="1"/>
              </p:nvSpPr>
              <p:spPr>
                <a:xfrm>
                  <a:off x="6090829" y="3393962"/>
                  <a:ext cx="1209131" cy="218971"/>
                </a:xfrm>
                <a:prstGeom prst="rect">
                  <a:avLst/>
                </a:prstGeom>
                <a:solidFill>
                  <a:srgbClr val="6C6C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237" name="Rechte verbindingslijn 236">
                  <a:extLst>
                    <a:ext uri="{FF2B5EF4-FFF2-40B4-BE49-F238E27FC236}">
                      <a16:creationId xmlns:a16="http://schemas.microsoft.com/office/drawing/2014/main" id="{427541BB-EF8E-46B8-B8EC-B1DD59D143F2}"/>
                    </a:ext>
                  </a:extLst>
                </p:cNvPr>
                <p:cNvCxnSpPr/>
                <p:nvPr userDrawn="1"/>
              </p:nvCxnSpPr>
              <p:spPr>
                <a:xfrm>
                  <a:off x="6493304" y="3605313"/>
                  <a:ext cx="0" cy="872219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Rechte verbindingslijn 237">
                  <a:extLst>
                    <a:ext uri="{FF2B5EF4-FFF2-40B4-BE49-F238E27FC236}">
                      <a16:creationId xmlns:a16="http://schemas.microsoft.com/office/drawing/2014/main" id="{DC72D280-09E9-4D7D-B495-8A1F55DB5549}"/>
                    </a:ext>
                  </a:extLst>
                </p:cNvPr>
                <p:cNvCxnSpPr/>
                <p:nvPr userDrawn="1"/>
              </p:nvCxnSpPr>
              <p:spPr>
                <a:xfrm>
                  <a:off x="6883025" y="3605313"/>
                  <a:ext cx="0" cy="872219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Rechte verbindingslijn 238">
                  <a:extLst>
                    <a:ext uri="{FF2B5EF4-FFF2-40B4-BE49-F238E27FC236}">
                      <a16:creationId xmlns:a16="http://schemas.microsoft.com/office/drawing/2014/main" id="{D7A0343B-A071-47B3-A54F-46C32F43B9BF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382710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Rechte verbindingslijn 239">
                  <a:extLst>
                    <a:ext uri="{FF2B5EF4-FFF2-40B4-BE49-F238E27FC236}">
                      <a16:creationId xmlns:a16="http://schemas.microsoft.com/office/drawing/2014/main" id="{43E50F60-D1CE-4DD3-92ED-C0CE777E434D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405570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Rechte verbindingslijn 240">
                  <a:extLst>
                    <a:ext uri="{FF2B5EF4-FFF2-40B4-BE49-F238E27FC236}">
                      <a16:creationId xmlns:a16="http://schemas.microsoft.com/office/drawing/2014/main" id="{2F88DE6A-04FA-4C50-B68B-F4AEF6C16189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427668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2" name="Rechthoek 241">
                  <a:extLst>
                    <a:ext uri="{FF2B5EF4-FFF2-40B4-BE49-F238E27FC236}">
                      <a16:creationId xmlns:a16="http://schemas.microsoft.com/office/drawing/2014/main" id="{B2FA7149-7B35-4510-AD76-8ED0D81060D3}"/>
                    </a:ext>
                  </a:extLst>
                </p:cNvPr>
                <p:cNvSpPr/>
                <p:nvPr userDrawn="1"/>
              </p:nvSpPr>
              <p:spPr>
                <a:xfrm>
                  <a:off x="6072040" y="3376043"/>
                  <a:ext cx="1227920" cy="1109109"/>
                </a:xfrm>
                <a:prstGeom prst="rect">
                  <a:avLst/>
                </a:prstGeom>
                <a:noFill/>
                <a:ln w="12700">
                  <a:solidFill>
                    <a:srgbClr val="6C6C6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232" name="ICOON_info">
                <a:extLst>
                  <a:ext uri="{FF2B5EF4-FFF2-40B4-BE49-F238E27FC236}">
                    <a16:creationId xmlns:a16="http://schemas.microsoft.com/office/drawing/2014/main" id="{D7402B37-24EE-430D-A622-9518DA5FBE64}"/>
                  </a:ext>
                </a:extLst>
              </p:cNvPr>
              <p:cNvGrpSpPr/>
              <p:nvPr userDrawn="1"/>
            </p:nvGrpSpPr>
            <p:grpSpPr>
              <a:xfrm>
                <a:off x="-376736" y="3259970"/>
                <a:ext cx="283685" cy="283685"/>
                <a:chOff x="-510741" y="5913713"/>
                <a:chExt cx="267555" cy="267555"/>
              </a:xfrm>
            </p:grpSpPr>
            <p:sp>
              <p:nvSpPr>
                <p:cNvPr id="233" name="Ovaal 232">
                  <a:extLst>
                    <a:ext uri="{FF2B5EF4-FFF2-40B4-BE49-F238E27FC236}">
                      <a16:creationId xmlns:a16="http://schemas.microsoft.com/office/drawing/2014/main" id="{2D241C1F-8B37-4B90-9FF9-4E81F49B6E56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4" name="Graphic 163" descr="Informatie">
                  <a:extLst>
                    <a:ext uri="{FF2B5EF4-FFF2-40B4-BE49-F238E27FC236}">
                      <a16:creationId xmlns:a16="http://schemas.microsoft.com/office/drawing/2014/main" id="{338C1095-D918-4FF8-8E28-794A6D3D63C6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217" name="Groep 216">
              <a:extLst>
                <a:ext uri="{FF2B5EF4-FFF2-40B4-BE49-F238E27FC236}">
                  <a16:creationId xmlns:a16="http://schemas.microsoft.com/office/drawing/2014/main" id="{8EB4F155-6FE5-480B-A63C-6BFE725E1152}"/>
                </a:ext>
              </a:extLst>
            </p:cNvPr>
            <p:cNvGrpSpPr/>
            <p:nvPr userDrawn="1"/>
          </p:nvGrpSpPr>
          <p:grpSpPr>
            <a:xfrm>
              <a:off x="-938434" y="3565066"/>
              <a:ext cx="627798" cy="576693"/>
              <a:chOff x="-938434" y="4570310"/>
              <a:chExt cx="627798" cy="576693"/>
            </a:xfrm>
          </p:grpSpPr>
          <p:grpSp>
            <p:nvGrpSpPr>
              <p:cNvPr id="218" name="Inspireren">
                <a:extLst>
                  <a:ext uri="{FF2B5EF4-FFF2-40B4-BE49-F238E27FC236}">
                    <a16:creationId xmlns:a16="http://schemas.microsoft.com/office/drawing/2014/main" id="{2CE17AED-FE1C-4B6D-911A-25211CC4EBF4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220" name="Freeform 12">
                  <a:extLst>
                    <a:ext uri="{FF2B5EF4-FFF2-40B4-BE49-F238E27FC236}">
                      <a16:creationId xmlns:a16="http://schemas.microsoft.com/office/drawing/2014/main" id="{38CA57B6-3882-428E-B410-9B26A7724E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221" name="Freeform 13">
                  <a:extLst>
                    <a:ext uri="{FF2B5EF4-FFF2-40B4-BE49-F238E27FC236}">
                      <a16:creationId xmlns:a16="http://schemas.microsoft.com/office/drawing/2014/main" id="{5557EC6C-3A18-4566-A7D7-C2097847D2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222" name="Freeform 14">
                  <a:extLst>
                    <a:ext uri="{FF2B5EF4-FFF2-40B4-BE49-F238E27FC236}">
                      <a16:creationId xmlns:a16="http://schemas.microsoft.com/office/drawing/2014/main" id="{DD6AE1E7-FCAD-4BBB-8A35-44954BE8288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219" name="Tekstvak 218">
                <a:extLst>
                  <a:ext uri="{FF2B5EF4-FFF2-40B4-BE49-F238E27FC236}">
                    <a16:creationId xmlns:a16="http://schemas.microsoft.com/office/drawing/2014/main" id="{91E747A5-FADF-496C-95FB-7A60CE7A9873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grpSp>
        <p:nvGrpSpPr>
          <p:cNvPr id="81" name="- INSTRUCTIES">
            <a:extLst>
              <a:ext uri="{FF2B5EF4-FFF2-40B4-BE49-F238E27FC236}">
                <a16:creationId xmlns:a16="http://schemas.microsoft.com/office/drawing/2014/main" id="{4498E543-396C-4569-8C2E-448E9E6DD5CC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8AC09E71-3B64-45A3-86D8-370CB5D6A4E3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83" name="Ovaal 82">
              <a:extLst>
                <a:ext uri="{FF2B5EF4-FFF2-40B4-BE49-F238E27FC236}">
                  <a16:creationId xmlns:a16="http://schemas.microsoft.com/office/drawing/2014/main" id="{F41AD0CE-9707-457D-921C-2585E8518333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273497BF-75A0-4D93-84E2-97D237B000E8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27A6F57A-6365-42C9-8B04-5C28189F1909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497702FC-2589-4BB7-BB34-36FBB3C7D67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DAF78293-E465-4E9C-81BA-66F07E393FF2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33B87138-386E-4AC6-912E-831E7D23C12E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3B9270FF-1FD5-4583-A23F-478FEF9A5B84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95B875D2-FA4B-4467-8D2D-3B36D800FAFA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4BF90CB7-39EC-4016-8349-A68164CCF8D2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92" name="Ovaal 91">
              <a:extLst>
                <a:ext uri="{FF2B5EF4-FFF2-40B4-BE49-F238E27FC236}">
                  <a16:creationId xmlns:a16="http://schemas.microsoft.com/office/drawing/2014/main" id="{0D9CA3F4-30D1-4810-8AC3-8E2D94D5FC71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E87BFF03-B57A-44A0-8E4C-AB766082031A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94" name="Ovaal 93">
              <a:extLst>
                <a:ext uri="{FF2B5EF4-FFF2-40B4-BE49-F238E27FC236}">
                  <a16:creationId xmlns:a16="http://schemas.microsoft.com/office/drawing/2014/main" id="{E73CC7DE-A402-4DAE-947C-7ECA2A9AA5EF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95" name="Rechthoek 94">
              <a:extLst>
                <a:ext uri="{FF2B5EF4-FFF2-40B4-BE49-F238E27FC236}">
                  <a16:creationId xmlns:a16="http://schemas.microsoft.com/office/drawing/2014/main" id="{1F72F434-D744-434B-A599-FFB2FCADA7E8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6" name="Ovaal 95">
              <a:extLst>
                <a:ext uri="{FF2B5EF4-FFF2-40B4-BE49-F238E27FC236}">
                  <a16:creationId xmlns:a16="http://schemas.microsoft.com/office/drawing/2014/main" id="{1D28DDA4-FB1F-482E-9766-2C4F07E6B025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97" name="Rechthoek 96">
              <a:extLst>
                <a:ext uri="{FF2B5EF4-FFF2-40B4-BE49-F238E27FC236}">
                  <a16:creationId xmlns:a16="http://schemas.microsoft.com/office/drawing/2014/main" id="{20E7273C-7F96-4BE3-ACE6-3FB22684A2DB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8" name="Ovaal 97">
              <a:extLst>
                <a:ext uri="{FF2B5EF4-FFF2-40B4-BE49-F238E27FC236}">
                  <a16:creationId xmlns:a16="http://schemas.microsoft.com/office/drawing/2014/main" id="{5E133574-4DBD-4113-8D1C-B3D48FFCC92D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EC47D8A0-FFA9-4BFF-9D09-D2D4AC7A85BE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B40D3FC1-FB81-4517-B432-1B0B50C14F23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101" name="Rechthoek 100">
              <a:extLst>
                <a:ext uri="{FF2B5EF4-FFF2-40B4-BE49-F238E27FC236}">
                  <a16:creationId xmlns:a16="http://schemas.microsoft.com/office/drawing/2014/main" id="{4D5331B2-A1AD-4A80-A17B-621D458C3C73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102" name="Rechthoek 101">
              <a:extLst>
                <a:ext uri="{FF2B5EF4-FFF2-40B4-BE49-F238E27FC236}">
                  <a16:creationId xmlns:a16="http://schemas.microsoft.com/office/drawing/2014/main" id="{DA33C558-5F87-4EE1-ADAD-F5161B122FB6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103" name="ICOON_info">
              <a:extLst>
                <a:ext uri="{FF2B5EF4-FFF2-40B4-BE49-F238E27FC236}">
                  <a16:creationId xmlns:a16="http://schemas.microsoft.com/office/drawing/2014/main" id="{7984247C-E3E3-48CB-BC4B-8EDDA18CEFA7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151" name="Ovaal 150">
                <a:extLst>
                  <a:ext uri="{FF2B5EF4-FFF2-40B4-BE49-F238E27FC236}">
                    <a16:creationId xmlns:a16="http://schemas.microsoft.com/office/drawing/2014/main" id="{D4A5879D-C0C7-4DE0-BA31-AFBCA7E069FD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2" name="Graphic 163" descr="Informatie">
                <a:extLst>
                  <a:ext uri="{FF2B5EF4-FFF2-40B4-BE49-F238E27FC236}">
                    <a16:creationId xmlns:a16="http://schemas.microsoft.com/office/drawing/2014/main" id="{DBB063A6-28C0-4B0D-8891-11E264382F92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04" name="VOORBEELD">
              <a:extLst>
                <a:ext uri="{FF2B5EF4-FFF2-40B4-BE49-F238E27FC236}">
                  <a16:creationId xmlns:a16="http://schemas.microsoft.com/office/drawing/2014/main" id="{0A3C34E1-CFA4-41D4-809F-743EB26953C6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7A3EAB50-FF21-444B-9671-CA0727320005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112" name="Rechthoek 111">
                <a:extLst>
                  <a:ext uri="{FF2B5EF4-FFF2-40B4-BE49-F238E27FC236}">
                    <a16:creationId xmlns:a16="http://schemas.microsoft.com/office/drawing/2014/main" id="{E55962A9-F1A8-41E9-BC13-360A42E18F73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13" name="Groep 112">
                <a:extLst>
                  <a:ext uri="{FF2B5EF4-FFF2-40B4-BE49-F238E27FC236}">
                    <a16:creationId xmlns:a16="http://schemas.microsoft.com/office/drawing/2014/main" id="{4B013652-CA97-4730-8A4E-819E53A62B52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4" name="Groep 143">
                  <a:extLst>
                    <a:ext uri="{FF2B5EF4-FFF2-40B4-BE49-F238E27FC236}">
                      <a16:creationId xmlns:a16="http://schemas.microsoft.com/office/drawing/2014/main" id="{E49EC4AE-3C45-44BE-B37A-A61DD008729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6" name="Rechte verbindingslijn 145">
                    <a:extLst>
                      <a:ext uri="{FF2B5EF4-FFF2-40B4-BE49-F238E27FC236}">
                        <a16:creationId xmlns:a16="http://schemas.microsoft.com/office/drawing/2014/main" id="{71C885FB-CB14-4B44-A463-1D87A70ADC8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146">
                    <a:extLst>
                      <a:ext uri="{FF2B5EF4-FFF2-40B4-BE49-F238E27FC236}">
                        <a16:creationId xmlns:a16="http://schemas.microsoft.com/office/drawing/2014/main" id="{F0353796-5C11-4F36-AC78-A58BEAC37C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147">
                    <a:extLst>
                      <a:ext uri="{FF2B5EF4-FFF2-40B4-BE49-F238E27FC236}">
                        <a16:creationId xmlns:a16="http://schemas.microsoft.com/office/drawing/2014/main" id="{43E4FD67-33A0-4D9B-9F7E-11BAAD9DE0E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9" name="Rechte verbindingslijn 148">
                    <a:extLst>
                      <a:ext uri="{FF2B5EF4-FFF2-40B4-BE49-F238E27FC236}">
                        <a16:creationId xmlns:a16="http://schemas.microsoft.com/office/drawing/2014/main" id="{A6A91448-493B-44BB-87D9-E8E9A4FA71E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0" name="Rechte verbindingslijn 149">
                    <a:extLst>
                      <a:ext uri="{FF2B5EF4-FFF2-40B4-BE49-F238E27FC236}">
                        <a16:creationId xmlns:a16="http://schemas.microsoft.com/office/drawing/2014/main" id="{81958A12-F1A8-44CA-803B-69B6E2E9EF0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5" name="Pijl: rechts 144">
                  <a:extLst>
                    <a:ext uri="{FF2B5EF4-FFF2-40B4-BE49-F238E27FC236}">
                      <a16:creationId xmlns:a16="http://schemas.microsoft.com/office/drawing/2014/main" id="{16B69E86-DCE5-40DC-B5BC-0D9533094AEC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14" name="Groep 113">
                <a:extLst>
                  <a:ext uri="{FF2B5EF4-FFF2-40B4-BE49-F238E27FC236}">
                    <a16:creationId xmlns:a16="http://schemas.microsoft.com/office/drawing/2014/main" id="{569E2761-F813-4B6B-B5E4-D8F6D163699C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37" name="Groep 136">
                  <a:extLst>
                    <a:ext uri="{FF2B5EF4-FFF2-40B4-BE49-F238E27FC236}">
                      <a16:creationId xmlns:a16="http://schemas.microsoft.com/office/drawing/2014/main" id="{D90FFFE9-9A68-47F2-B14C-D9B0AA3A081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9" name="Rechte verbindingslijn 138">
                    <a:extLst>
                      <a:ext uri="{FF2B5EF4-FFF2-40B4-BE49-F238E27FC236}">
                        <a16:creationId xmlns:a16="http://schemas.microsoft.com/office/drawing/2014/main" id="{6586F801-1BD6-48DB-8226-C43411D29C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139">
                    <a:extLst>
                      <a:ext uri="{FF2B5EF4-FFF2-40B4-BE49-F238E27FC236}">
                        <a16:creationId xmlns:a16="http://schemas.microsoft.com/office/drawing/2014/main" id="{62D77815-963A-4E6E-AE40-1BC8316454A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140">
                    <a:extLst>
                      <a:ext uri="{FF2B5EF4-FFF2-40B4-BE49-F238E27FC236}">
                        <a16:creationId xmlns:a16="http://schemas.microsoft.com/office/drawing/2014/main" id="{EB090EA0-08ED-489C-BC05-A0B5B6C2B5E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B6F9435C-92DF-4559-8243-096E98E0110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3" name="Rechte verbindingslijn 142">
                    <a:extLst>
                      <a:ext uri="{FF2B5EF4-FFF2-40B4-BE49-F238E27FC236}">
                        <a16:creationId xmlns:a16="http://schemas.microsoft.com/office/drawing/2014/main" id="{E936F4B0-2BCA-4FE0-814A-C24A460BE14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8" name="Pijl: rechts 137">
                  <a:extLst>
                    <a:ext uri="{FF2B5EF4-FFF2-40B4-BE49-F238E27FC236}">
                      <a16:creationId xmlns:a16="http://schemas.microsoft.com/office/drawing/2014/main" id="{CB716D36-A5AD-46FE-ACAB-03EA597721CC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115" name="Rechte verbindingslijn 114">
                <a:extLst>
                  <a:ext uri="{FF2B5EF4-FFF2-40B4-BE49-F238E27FC236}">
                    <a16:creationId xmlns:a16="http://schemas.microsoft.com/office/drawing/2014/main" id="{3B2CA2E4-F81B-4CD9-94B7-A276CD656D0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6" name="Rechte verbindingslijn 115">
                <a:extLst>
                  <a:ext uri="{FF2B5EF4-FFF2-40B4-BE49-F238E27FC236}">
                    <a16:creationId xmlns:a16="http://schemas.microsoft.com/office/drawing/2014/main" id="{FB9A8526-58B5-4B10-9AF8-4DEE73853CA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17" name="Rechthoek 116">
                <a:extLst>
                  <a:ext uri="{FF2B5EF4-FFF2-40B4-BE49-F238E27FC236}">
                    <a16:creationId xmlns:a16="http://schemas.microsoft.com/office/drawing/2014/main" id="{44E733AA-9F3E-4FE7-B1C6-3795CFB551CC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118" name="Rechthoek 117">
                <a:extLst>
                  <a:ext uri="{FF2B5EF4-FFF2-40B4-BE49-F238E27FC236}">
                    <a16:creationId xmlns:a16="http://schemas.microsoft.com/office/drawing/2014/main" id="{3B771A4D-8A3D-4DE9-B299-17F5FEEC3596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119" name="Groep 118">
                <a:extLst>
                  <a:ext uri="{FF2B5EF4-FFF2-40B4-BE49-F238E27FC236}">
                    <a16:creationId xmlns:a16="http://schemas.microsoft.com/office/drawing/2014/main" id="{F04B8B8D-DCA7-4E96-ABCC-AC528467C009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A30453F-E719-41B5-BF97-ABBB8DD64BEF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30" name="Groep 129">
                  <a:extLst>
                    <a:ext uri="{FF2B5EF4-FFF2-40B4-BE49-F238E27FC236}">
                      <a16:creationId xmlns:a16="http://schemas.microsoft.com/office/drawing/2014/main" id="{3E605C66-C9EB-4918-AA2E-7D8AB94B2C1C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CC2583E0-734C-42A9-9F8C-B1C8F88C34C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14B8C9A6-3499-49F6-AFAF-4C9493583B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47F061A8-8A38-4E2C-8E3F-ED450EC609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43594370-801D-4F2A-AC8E-9C4D33AE4E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135">
                    <a:extLst>
                      <a:ext uri="{FF2B5EF4-FFF2-40B4-BE49-F238E27FC236}">
                        <a16:creationId xmlns:a16="http://schemas.microsoft.com/office/drawing/2014/main" id="{21596418-03BE-4D0F-A52F-9CDB88828B2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1" name="Pijl: rechts 130">
                  <a:extLst>
                    <a:ext uri="{FF2B5EF4-FFF2-40B4-BE49-F238E27FC236}">
                      <a16:creationId xmlns:a16="http://schemas.microsoft.com/office/drawing/2014/main" id="{F6F900C4-0C4C-4917-A22D-59847977C036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20" name="Groep 119">
                <a:extLst>
                  <a:ext uri="{FF2B5EF4-FFF2-40B4-BE49-F238E27FC236}">
                    <a16:creationId xmlns:a16="http://schemas.microsoft.com/office/drawing/2014/main" id="{4745D2DD-3CD8-48BA-AF7C-F4E8BE4BEE97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21" name="Rechthoek 120">
                  <a:extLst>
                    <a:ext uri="{FF2B5EF4-FFF2-40B4-BE49-F238E27FC236}">
                      <a16:creationId xmlns:a16="http://schemas.microsoft.com/office/drawing/2014/main" id="{6FF4A65A-C4CF-4D9E-A0E3-1A434C942ED1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22" name="Groep 121">
                  <a:extLst>
                    <a:ext uri="{FF2B5EF4-FFF2-40B4-BE49-F238E27FC236}">
                      <a16:creationId xmlns:a16="http://schemas.microsoft.com/office/drawing/2014/main" id="{D8C07821-423B-48CF-9158-3D8843B7C8B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4" name="Rechte verbindingslijn 123">
                    <a:extLst>
                      <a:ext uri="{FF2B5EF4-FFF2-40B4-BE49-F238E27FC236}">
                        <a16:creationId xmlns:a16="http://schemas.microsoft.com/office/drawing/2014/main" id="{445F03D2-4843-45FE-B137-704BC69F6FC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5" name="Rechte verbindingslijn 124">
                    <a:extLst>
                      <a:ext uri="{FF2B5EF4-FFF2-40B4-BE49-F238E27FC236}">
                        <a16:creationId xmlns:a16="http://schemas.microsoft.com/office/drawing/2014/main" id="{6EE0ECCF-A8F4-40D9-9765-54092FC3586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125">
                    <a:extLst>
                      <a:ext uri="{FF2B5EF4-FFF2-40B4-BE49-F238E27FC236}">
                        <a16:creationId xmlns:a16="http://schemas.microsoft.com/office/drawing/2014/main" id="{1DD7AAA6-33C8-42B2-B4D5-C8C0A87BD43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126">
                    <a:extLst>
                      <a:ext uri="{FF2B5EF4-FFF2-40B4-BE49-F238E27FC236}">
                        <a16:creationId xmlns:a16="http://schemas.microsoft.com/office/drawing/2014/main" id="{1C463A8D-FCB6-4357-A718-49F831B39E4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127">
                    <a:extLst>
                      <a:ext uri="{FF2B5EF4-FFF2-40B4-BE49-F238E27FC236}">
                        <a16:creationId xmlns:a16="http://schemas.microsoft.com/office/drawing/2014/main" id="{E8AF8BAF-DE53-4259-B86E-E4FB5728B33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3" name="Pijl: rechts 122">
                  <a:extLst>
                    <a:ext uri="{FF2B5EF4-FFF2-40B4-BE49-F238E27FC236}">
                      <a16:creationId xmlns:a16="http://schemas.microsoft.com/office/drawing/2014/main" id="{891F1C3E-01AB-4580-9AB4-73A651BD868E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05" name="Groep 104">
              <a:extLst>
                <a:ext uri="{FF2B5EF4-FFF2-40B4-BE49-F238E27FC236}">
                  <a16:creationId xmlns:a16="http://schemas.microsoft.com/office/drawing/2014/main" id="{1F57F321-1442-44E9-A8F8-EB88B16656D0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106" name="Inspireren">
                <a:extLst>
                  <a:ext uri="{FF2B5EF4-FFF2-40B4-BE49-F238E27FC236}">
                    <a16:creationId xmlns:a16="http://schemas.microsoft.com/office/drawing/2014/main" id="{5E07524D-53F4-42C2-95C4-EA18DE393AC1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08" name="Freeform 12">
                  <a:extLst>
                    <a:ext uri="{FF2B5EF4-FFF2-40B4-BE49-F238E27FC236}">
                      <a16:creationId xmlns:a16="http://schemas.microsoft.com/office/drawing/2014/main" id="{56CEF452-8D66-4E89-9C29-1BDBF2DA4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09" name="Freeform 13">
                  <a:extLst>
                    <a:ext uri="{FF2B5EF4-FFF2-40B4-BE49-F238E27FC236}">
                      <a16:creationId xmlns:a16="http://schemas.microsoft.com/office/drawing/2014/main" id="{3BF94663-B948-4147-97C5-89551A12FF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10" name="Freeform 14">
                  <a:extLst>
                    <a:ext uri="{FF2B5EF4-FFF2-40B4-BE49-F238E27FC236}">
                      <a16:creationId xmlns:a16="http://schemas.microsoft.com/office/drawing/2014/main" id="{B6C42E4B-D2DA-469B-8AE2-311B8E9A8FA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07" name="Tekstvak 106">
                <a:extLst>
                  <a:ext uri="{FF2B5EF4-FFF2-40B4-BE49-F238E27FC236}">
                    <a16:creationId xmlns:a16="http://schemas.microsoft.com/office/drawing/2014/main" id="{A5E58528-A958-4931-91EB-E4CB79242AF5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2" name="- INFO">
            <a:extLst>
              <a:ext uri="{FF2B5EF4-FFF2-40B4-BE49-F238E27FC236}">
                <a16:creationId xmlns:a16="http://schemas.microsoft.com/office/drawing/2014/main" id="{618D8543-DAE1-4890-8399-868CB9C8A47A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+ tabel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4988" y="722568"/>
            <a:ext cx="5287305" cy="709102"/>
          </a:xfrm>
        </p:spPr>
        <p:txBody>
          <a:bodyPr/>
          <a:lstStyle/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10" name="tekst">
            <a:extLst>
              <a:ext uri="{FF2B5EF4-FFF2-40B4-BE49-F238E27FC236}">
                <a16:creationId xmlns:a16="http://schemas.microsoft.com/office/drawing/2014/main" id="{1666EADC-9024-4FF6-9D2D-3372EA71A6E1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47690" y="1963738"/>
            <a:ext cx="5274603" cy="4344987"/>
          </a:xfrm>
        </p:spPr>
        <p:txBody>
          <a:bodyPr/>
          <a:lstStyle/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06121D-9DD6-4C93-9AF6-3CC0689F496A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ekst">
            <a:extLst>
              <a:ext uri="{FF2B5EF4-FFF2-40B4-BE49-F238E27FC236}">
                <a16:creationId xmlns:a16="http://schemas.microsoft.com/office/drawing/2014/main" id="{A4AEAC46-73B8-2254-DAC7-36ACEE3CEA5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09764" y="1963738"/>
            <a:ext cx="5274603" cy="4344987"/>
          </a:xfrm>
        </p:spPr>
        <p:txBody>
          <a:bodyPr/>
          <a:lstStyle/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507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49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+ Outro donker [logo animatie]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- INFO">
            <a:extLst>
              <a:ext uri="{FF2B5EF4-FFF2-40B4-BE49-F238E27FC236}">
                <a16:creationId xmlns:a16="http://schemas.microsoft.com/office/drawing/2014/main" id="{E5B1BC93-9D57-4110-8A5B-2629A0C5A5D3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Intro + </a:t>
            </a:r>
            <a:r>
              <a:rPr lang="nl-NL" sz="1400" b="1" cap="all" spc="0" baseline="0" err="1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outro</a:t>
            </a:r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 donker [logo animatie]</a:t>
            </a:r>
          </a:p>
        </p:txBody>
      </p:sp>
      <p:grpSp>
        <p:nvGrpSpPr>
          <p:cNvPr id="40" name="Groep 39">
            <a:extLst>
              <a:ext uri="{FF2B5EF4-FFF2-40B4-BE49-F238E27FC236}">
                <a16:creationId xmlns:a16="http://schemas.microsoft.com/office/drawing/2014/main" id="{7F164FC8-464F-4218-B7DA-CD14D7ED8E11}"/>
              </a:ext>
            </a:extLst>
          </p:cNvPr>
          <p:cNvGrpSpPr/>
          <p:nvPr userDrawn="1"/>
        </p:nvGrpSpPr>
        <p:grpSpPr>
          <a:xfrm>
            <a:off x="4361097" y="2040734"/>
            <a:ext cx="2444869" cy="435851"/>
            <a:chOff x="4361097" y="2040734"/>
            <a:chExt cx="2444869" cy="435851"/>
          </a:xfrm>
        </p:grpSpPr>
        <p:sp>
          <p:nvSpPr>
            <p:cNvPr id="7" name="Vrije vorm: vorm 6">
              <a:extLst>
                <a:ext uri="{FF2B5EF4-FFF2-40B4-BE49-F238E27FC236}">
                  <a16:creationId xmlns:a16="http://schemas.microsoft.com/office/drawing/2014/main" id="{DC315016-754B-4603-BB7E-87593139F8E7}"/>
                </a:ext>
              </a:extLst>
            </p:cNvPr>
            <p:cNvSpPr/>
            <p:nvPr/>
          </p:nvSpPr>
          <p:spPr>
            <a:xfrm>
              <a:off x="4361097" y="2040734"/>
              <a:ext cx="275813" cy="429041"/>
            </a:xfrm>
            <a:custGeom>
              <a:avLst/>
              <a:gdLst>
                <a:gd name="connsiteX0" fmla="*/ 0 w 77152"/>
                <a:gd name="connsiteY0" fmla="*/ 0 h 120014"/>
                <a:gd name="connsiteX1" fmla="*/ 75248 w 77152"/>
                <a:gd name="connsiteY1" fmla="*/ 0 h 120014"/>
                <a:gd name="connsiteX2" fmla="*/ 75248 w 77152"/>
                <a:gd name="connsiteY2" fmla="*/ 24765 h 120014"/>
                <a:gd name="connsiteX3" fmla="*/ 29527 w 77152"/>
                <a:gd name="connsiteY3" fmla="*/ 24765 h 120014"/>
                <a:gd name="connsiteX4" fmla="*/ 29527 w 77152"/>
                <a:gd name="connsiteY4" fmla="*/ 46673 h 120014"/>
                <a:gd name="connsiteX5" fmla="*/ 65723 w 77152"/>
                <a:gd name="connsiteY5" fmla="*/ 46673 h 120014"/>
                <a:gd name="connsiteX6" fmla="*/ 65723 w 77152"/>
                <a:gd name="connsiteY6" fmla="*/ 71438 h 120014"/>
                <a:gd name="connsiteX7" fmla="*/ 29527 w 77152"/>
                <a:gd name="connsiteY7" fmla="*/ 71438 h 120014"/>
                <a:gd name="connsiteX8" fmla="*/ 29527 w 77152"/>
                <a:gd name="connsiteY8" fmla="*/ 95250 h 120014"/>
                <a:gd name="connsiteX9" fmla="*/ 77152 w 77152"/>
                <a:gd name="connsiteY9" fmla="*/ 95250 h 120014"/>
                <a:gd name="connsiteX10" fmla="*/ 77152 w 77152"/>
                <a:gd name="connsiteY10" fmla="*/ 120015 h 120014"/>
                <a:gd name="connsiteX11" fmla="*/ 0 w 77152"/>
                <a:gd name="connsiteY11" fmla="*/ 120015 h 120014"/>
                <a:gd name="connsiteX12" fmla="*/ 0 w 77152"/>
                <a:gd name="connsiteY12" fmla="*/ 0 h 12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52" h="120014">
                  <a:moveTo>
                    <a:pt x="0" y="0"/>
                  </a:moveTo>
                  <a:lnTo>
                    <a:pt x="75248" y="0"/>
                  </a:lnTo>
                  <a:lnTo>
                    <a:pt x="75248" y="24765"/>
                  </a:lnTo>
                  <a:lnTo>
                    <a:pt x="29527" y="24765"/>
                  </a:lnTo>
                  <a:lnTo>
                    <a:pt x="29527" y="46673"/>
                  </a:lnTo>
                  <a:lnTo>
                    <a:pt x="65723" y="46673"/>
                  </a:lnTo>
                  <a:lnTo>
                    <a:pt x="65723" y="71438"/>
                  </a:lnTo>
                  <a:lnTo>
                    <a:pt x="29527" y="71438"/>
                  </a:lnTo>
                  <a:lnTo>
                    <a:pt x="29527" y="95250"/>
                  </a:lnTo>
                  <a:lnTo>
                    <a:pt x="77152" y="95250"/>
                  </a:lnTo>
                  <a:lnTo>
                    <a:pt x="77152" y="120015"/>
                  </a:lnTo>
                  <a:lnTo>
                    <a:pt x="0" y="1200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" name="Vrije vorm: vorm 7">
              <a:extLst>
                <a:ext uri="{FF2B5EF4-FFF2-40B4-BE49-F238E27FC236}">
                  <a16:creationId xmlns:a16="http://schemas.microsoft.com/office/drawing/2014/main" id="{97052BA1-D3EC-4D83-AA45-E15BFEF019C1}"/>
                </a:ext>
              </a:extLst>
            </p:cNvPr>
            <p:cNvSpPr/>
            <p:nvPr/>
          </p:nvSpPr>
          <p:spPr>
            <a:xfrm>
              <a:off x="4715229" y="2153101"/>
              <a:ext cx="211114" cy="309864"/>
            </a:xfrm>
            <a:custGeom>
              <a:avLst/>
              <a:gdLst>
                <a:gd name="connsiteX0" fmla="*/ 0 w 59054"/>
                <a:gd name="connsiteY0" fmla="*/ 1905 h 86677"/>
                <a:gd name="connsiteX1" fmla="*/ 27622 w 59054"/>
                <a:gd name="connsiteY1" fmla="*/ 1905 h 86677"/>
                <a:gd name="connsiteX2" fmla="*/ 27622 w 59054"/>
                <a:gd name="connsiteY2" fmla="*/ 16193 h 86677"/>
                <a:gd name="connsiteX3" fmla="*/ 27622 w 59054"/>
                <a:gd name="connsiteY3" fmla="*/ 21907 h 86677"/>
                <a:gd name="connsiteX4" fmla="*/ 27622 w 59054"/>
                <a:gd name="connsiteY4" fmla="*/ 21907 h 86677"/>
                <a:gd name="connsiteX5" fmla="*/ 55245 w 59054"/>
                <a:gd name="connsiteY5" fmla="*/ 0 h 86677"/>
                <a:gd name="connsiteX6" fmla="*/ 59055 w 59054"/>
                <a:gd name="connsiteY6" fmla="*/ 0 h 86677"/>
                <a:gd name="connsiteX7" fmla="*/ 59055 w 59054"/>
                <a:gd name="connsiteY7" fmla="*/ 28575 h 86677"/>
                <a:gd name="connsiteX8" fmla="*/ 53340 w 59054"/>
                <a:gd name="connsiteY8" fmla="*/ 27623 h 86677"/>
                <a:gd name="connsiteX9" fmla="*/ 31432 w 59054"/>
                <a:gd name="connsiteY9" fmla="*/ 42863 h 86677"/>
                <a:gd name="connsiteX10" fmla="*/ 29527 w 59054"/>
                <a:gd name="connsiteY10" fmla="*/ 54293 h 86677"/>
                <a:gd name="connsiteX11" fmla="*/ 29527 w 59054"/>
                <a:gd name="connsiteY11" fmla="*/ 86678 h 86677"/>
                <a:gd name="connsiteX12" fmla="*/ 952 w 59054"/>
                <a:gd name="connsiteY12" fmla="*/ 86678 h 86677"/>
                <a:gd name="connsiteX13" fmla="*/ 952 w 59054"/>
                <a:gd name="connsiteY13" fmla="*/ 1905 h 8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054" h="86677">
                  <a:moveTo>
                    <a:pt x="0" y="1905"/>
                  </a:moveTo>
                  <a:lnTo>
                    <a:pt x="27622" y="1905"/>
                  </a:lnTo>
                  <a:lnTo>
                    <a:pt x="27622" y="16193"/>
                  </a:lnTo>
                  <a:cubicBezTo>
                    <a:pt x="27622" y="19050"/>
                    <a:pt x="27622" y="21907"/>
                    <a:pt x="27622" y="21907"/>
                  </a:cubicBezTo>
                  <a:lnTo>
                    <a:pt x="27622" y="21907"/>
                  </a:lnTo>
                  <a:cubicBezTo>
                    <a:pt x="31432" y="10478"/>
                    <a:pt x="41910" y="0"/>
                    <a:pt x="55245" y="0"/>
                  </a:cubicBezTo>
                  <a:cubicBezTo>
                    <a:pt x="57150" y="0"/>
                    <a:pt x="59055" y="0"/>
                    <a:pt x="59055" y="0"/>
                  </a:cubicBezTo>
                  <a:lnTo>
                    <a:pt x="59055" y="28575"/>
                  </a:lnTo>
                  <a:cubicBezTo>
                    <a:pt x="59055" y="28575"/>
                    <a:pt x="57150" y="27623"/>
                    <a:pt x="53340" y="27623"/>
                  </a:cubicBezTo>
                  <a:cubicBezTo>
                    <a:pt x="46672" y="27623"/>
                    <a:pt x="35242" y="29528"/>
                    <a:pt x="31432" y="42863"/>
                  </a:cubicBezTo>
                  <a:cubicBezTo>
                    <a:pt x="30480" y="45720"/>
                    <a:pt x="29527" y="49530"/>
                    <a:pt x="29527" y="54293"/>
                  </a:cubicBezTo>
                  <a:lnTo>
                    <a:pt x="29527" y="86678"/>
                  </a:lnTo>
                  <a:lnTo>
                    <a:pt x="952" y="86678"/>
                  </a:lnTo>
                  <a:lnTo>
                    <a:pt x="952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F02203B3-49EF-4035-B3E1-2723F26E0E96}"/>
                </a:ext>
              </a:extLst>
            </p:cNvPr>
            <p:cNvSpPr/>
            <p:nvPr/>
          </p:nvSpPr>
          <p:spPr>
            <a:xfrm>
              <a:off x="4960393" y="2153101"/>
              <a:ext cx="289433" cy="320081"/>
            </a:xfrm>
            <a:custGeom>
              <a:avLst/>
              <a:gdLst>
                <a:gd name="connsiteX0" fmla="*/ 50483 w 80962"/>
                <a:gd name="connsiteY0" fmla="*/ 34290 h 89535"/>
                <a:gd name="connsiteX1" fmla="*/ 51435 w 80962"/>
                <a:gd name="connsiteY1" fmla="*/ 34290 h 89535"/>
                <a:gd name="connsiteX2" fmla="*/ 51435 w 80962"/>
                <a:gd name="connsiteY2" fmla="*/ 32385 h 89535"/>
                <a:gd name="connsiteX3" fmla="*/ 39053 w 80962"/>
                <a:gd name="connsiteY3" fmla="*/ 22860 h 89535"/>
                <a:gd name="connsiteX4" fmla="*/ 16193 w 80962"/>
                <a:gd name="connsiteY4" fmla="*/ 31432 h 89535"/>
                <a:gd name="connsiteX5" fmla="*/ 5715 w 80962"/>
                <a:gd name="connsiteY5" fmla="*/ 11430 h 89535"/>
                <a:gd name="connsiteX6" fmla="*/ 41910 w 80962"/>
                <a:gd name="connsiteY6" fmla="*/ 0 h 89535"/>
                <a:gd name="connsiteX7" fmla="*/ 80963 w 80962"/>
                <a:gd name="connsiteY7" fmla="*/ 35243 h 89535"/>
                <a:gd name="connsiteX8" fmla="*/ 80963 w 80962"/>
                <a:gd name="connsiteY8" fmla="*/ 88582 h 89535"/>
                <a:gd name="connsiteX9" fmla="*/ 54293 w 80962"/>
                <a:gd name="connsiteY9" fmla="*/ 88582 h 89535"/>
                <a:gd name="connsiteX10" fmla="*/ 54293 w 80962"/>
                <a:gd name="connsiteY10" fmla="*/ 82868 h 89535"/>
                <a:gd name="connsiteX11" fmla="*/ 54293 w 80962"/>
                <a:gd name="connsiteY11" fmla="*/ 77153 h 89535"/>
                <a:gd name="connsiteX12" fmla="*/ 54293 w 80962"/>
                <a:gd name="connsiteY12" fmla="*/ 77153 h 89535"/>
                <a:gd name="connsiteX13" fmla="*/ 29528 w 80962"/>
                <a:gd name="connsiteY13" fmla="*/ 89535 h 89535"/>
                <a:gd name="connsiteX14" fmla="*/ 0 w 80962"/>
                <a:gd name="connsiteY14" fmla="*/ 61913 h 89535"/>
                <a:gd name="connsiteX15" fmla="*/ 50483 w 80962"/>
                <a:gd name="connsiteY15" fmla="*/ 34290 h 89535"/>
                <a:gd name="connsiteX16" fmla="*/ 37148 w 80962"/>
                <a:gd name="connsiteY16" fmla="*/ 68580 h 89535"/>
                <a:gd name="connsiteX17" fmla="*/ 51435 w 80962"/>
                <a:gd name="connsiteY17" fmla="*/ 53340 h 89535"/>
                <a:gd name="connsiteX18" fmla="*/ 51435 w 80962"/>
                <a:gd name="connsiteY18" fmla="*/ 51435 h 89535"/>
                <a:gd name="connsiteX19" fmla="*/ 48578 w 80962"/>
                <a:gd name="connsiteY19" fmla="*/ 51435 h 89535"/>
                <a:gd name="connsiteX20" fmla="*/ 28575 w 80962"/>
                <a:gd name="connsiteY20" fmla="*/ 60960 h 89535"/>
                <a:gd name="connsiteX21" fmla="*/ 37148 w 80962"/>
                <a:gd name="connsiteY21" fmla="*/ 68580 h 89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0962" h="89535">
                  <a:moveTo>
                    <a:pt x="50483" y="34290"/>
                  </a:moveTo>
                  <a:lnTo>
                    <a:pt x="51435" y="34290"/>
                  </a:lnTo>
                  <a:lnTo>
                    <a:pt x="51435" y="32385"/>
                  </a:lnTo>
                  <a:cubicBezTo>
                    <a:pt x="51435" y="24765"/>
                    <a:pt x="45720" y="22860"/>
                    <a:pt x="39053" y="22860"/>
                  </a:cubicBezTo>
                  <a:cubicBezTo>
                    <a:pt x="28575" y="22860"/>
                    <a:pt x="16193" y="31432"/>
                    <a:pt x="16193" y="31432"/>
                  </a:cubicBezTo>
                  <a:lnTo>
                    <a:pt x="5715" y="11430"/>
                  </a:lnTo>
                  <a:cubicBezTo>
                    <a:pt x="5715" y="11430"/>
                    <a:pt x="20955" y="0"/>
                    <a:pt x="41910" y="0"/>
                  </a:cubicBezTo>
                  <a:cubicBezTo>
                    <a:pt x="66675" y="0"/>
                    <a:pt x="80963" y="13335"/>
                    <a:pt x="80963" y="35243"/>
                  </a:cubicBezTo>
                  <a:lnTo>
                    <a:pt x="80963" y="88582"/>
                  </a:lnTo>
                  <a:lnTo>
                    <a:pt x="54293" y="88582"/>
                  </a:lnTo>
                  <a:lnTo>
                    <a:pt x="54293" y="82868"/>
                  </a:lnTo>
                  <a:cubicBezTo>
                    <a:pt x="54293" y="80010"/>
                    <a:pt x="54293" y="77153"/>
                    <a:pt x="54293" y="77153"/>
                  </a:cubicBezTo>
                  <a:lnTo>
                    <a:pt x="54293" y="77153"/>
                  </a:lnTo>
                  <a:cubicBezTo>
                    <a:pt x="54293" y="77153"/>
                    <a:pt x="47625" y="89535"/>
                    <a:pt x="29528" y="89535"/>
                  </a:cubicBezTo>
                  <a:cubicBezTo>
                    <a:pt x="13335" y="89535"/>
                    <a:pt x="0" y="79057"/>
                    <a:pt x="0" y="61913"/>
                  </a:cubicBezTo>
                  <a:cubicBezTo>
                    <a:pt x="0" y="37148"/>
                    <a:pt x="37148" y="34290"/>
                    <a:pt x="50483" y="34290"/>
                  </a:cubicBezTo>
                  <a:close/>
                  <a:moveTo>
                    <a:pt x="37148" y="68580"/>
                  </a:moveTo>
                  <a:cubicBezTo>
                    <a:pt x="44768" y="68580"/>
                    <a:pt x="51435" y="60007"/>
                    <a:pt x="51435" y="53340"/>
                  </a:cubicBezTo>
                  <a:lnTo>
                    <a:pt x="51435" y="51435"/>
                  </a:lnTo>
                  <a:lnTo>
                    <a:pt x="48578" y="51435"/>
                  </a:lnTo>
                  <a:cubicBezTo>
                    <a:pt x="39053" y="51435"/>
                    <a:pt x="28575" y="54293"/>
                    <a:pt x="28575" y="60960"/>
                  </a:cubicBezTo>
                  <a:cubicBezTo>
                    <a:pt x="29528" y="64770"/>
                    <a:pt x="31433" y="68580"/>
                    <a:pt x="37148" y="6858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AF00FAF7-6B45-4391-9B43-EBB2FCD293F6}"/>
                </a:ext>
              </a:extLst>
            </p:cNvPr>
            <p:cNvSpPr/>
            <p:nvPr/>
          </p:nvSpPr>
          <p:spPr>
            <a:xfrm>
              <a:off x="5311122" y="2153101"/>
              <a:ext cx="248572" cy="323484"/>
            </a:xfrm>
            <a:custGeom>
              <a:avLst/>
              <a:gdLst>
                <a:gd name="connsiteX0" fmla="*/ 11430 w 69532"/>
                <a:gd name="connsiteY0" fmla="*/ 58103 h 90487"/>
                <a:gd name="connsiteX1" fmla="*/ 33338 w 69532"/>
                <a:gd name="connsiteY1" fmla="*/ 66675 h 90487"/>
                <a:gd name="connsiteX2" fmla="*/ 41910 w 69532"/>
                <a:gd name="connsiteY2" fmla="*/ 62865 h 90487"/>
                <a:gd name="connsiteX3" fmla="*/ 1905 w 69532"/>
                <a:gd name="connsiteY3" fmla="*/ 26670 h 90487"/>
                <a:gd name="connsiteX4" fmla="*/ 37148 w 69532"/>
                <a:gd name="connsiteY4" fmla="*/ 0 h 90487"/>
                <a:gd name="connsiteX5" fmla="*/ 67627 w 69532"/>
                <a:gd name="connsiteY5" fmla="*/ 9525 h 90487"/>
                <a:gd name="connsiteX6" fmla="*/ 58102 w 69532"/>
                <a:gd name="connsiteY6" fmla="*/ 30480 h 90487"/>
                <a:gd name="connsiteX7" fmla="*/ 38100 w 69532"/>
                <a:gd name="connsiteY7" fmla="*/ 23813 h 90487"/>
                <a:gd name="connsiteX8" fmla="*/ 29527 w 69532"/>
                <a:gd name="connsiteY8" fmla="*/ 27623 h 90487"/>
                <a:gd name="connsiteX9" fmla="*/ 69532 w 69532"/>
                <a:gd name="connsiteY9" fmla="*/ 62865 h 90487"/>
                <a:gd name="connsiteX10" fmla="*/ 34290 w 69532"/>
                <a:gd name="connsiteY10" fmla="*/ 90488 h 90487"/>
                <a:gd name="connsiteX11" fmla="*/ 0 w 69532"/>
                <a:gd name="connsiteY11" fmla="*/ 78105 h 90487"/>
                <a:gd name="connsiteX12" fmla="*/ 11430 w 69532"/>
                <a:gd name="connsiteY12" fmla="*/ 58103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" h="90487">
                  <a:moveTo>
                    <a:pt x="11430" y="58103"/>
                  </a:moveTo>
                  <a:cubicBezTo>
                    <a:pt x="11430" y="58103"/>
                    <a:pt x="20955" y="66675"/>
                    <a:pt x="33338" y="66675"/>
                  </a:cubicBezTo>
                  <a:cubicBezTo>
                    <a:pt x="38100" y="66675"/>
                    <a:pt x="41910" y="65723"/>
                    <a:pt x="41910" y="62865"/>
                  </a:cubicBezTo>
                  <a:cubicBezTo>
                    <a:pt x="41910" y="55245"/>
                    <a:pt x="1905" y="54293"/>
                    <a:pt x="1905" y="26670"/>
                  </a:cubicBezTo>
                  <a:cubicBezTo>
                    <a:pt x="1905" y="10478"/>
                    <a:pt x="17145" y="0"/>
                    <a:pt x="37148" y="0"/>
                  </a:cubicBezTo>
                  <a:cubicBezTo>
                    <a:pt x="57150" y="0"/>
                    <a:pt x="67627" y="9525"/>
                    <a:pt x="67627" y="9525"/>
                  </a:cubicBezTo>
                  <a:lnTo>
                    <a:pt x="58102" y="30480"/>
                  </a:lnTo>
                  <a:cubicBezTo>
                    <a:pt x="58102" y="30480"/>
                    <a:pt x="49530" y="23813"/>
                    <a:pt x="38100" y="23813"/>
                  </a:cubicBezTo>
                  <a:cubicBezTo>
                    <a:pt x="33338" y="23813"/>
                    <a:pt x="29527" y="24765"/>
                    <a:pt x="29527" y="27623"/>
                  </a:cubicBezTo>
                  <a:cubicBezTo>
                    <a:pt x="29527" y="34290"/>
                    <a:pt x="69532" y="35243"/>
                    <a:pt x="69532" y="62865"/>
                  </a:cubicBezTo>
                  <a:cubicBezTo>
                    <a:pt x="69532" y="77153"/>
                    <a:pt x="56198" y="90488"/>
                    <a:pt x="34290" y="90488"/>
                  </a:cubicBezTo>
                  <a:cubicBezTo>
                    <a:pt x="12382" y="90488"/>
                    <a:pt x="0" y="78105"/>
                    <a:pt x="0" y="78105"/>
                  </a:cubicBezTo>
                  <a:lnTo>
                    <a:pt x="11430" y="5810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2BC5B4DE-CD17-4FF4-9967-E89A272C6D8D}"/>
                </a:ext>
              </a:extLst>
            </p:cNvPr>
            <p:cNvSpPr/>
            <p:nvPr/>
          </p:nvSpPr>
          <p:spPr>
            <a:xfrm>
              <a:off x="5620989" y="2153101"/>
              <a:ext cx="476716" cy="316674"/>
            </a:xfrm>
            <a:custGeom>
              <a:avLst/>
              <a:gdLst>
                <a:gd name="connsiteX0" fmla="*/ 952 w 133350"/>
                <a:gd name="connsiteY0" fmla="*/ 1905 h 88582"/>
                <a:gd name="connsiteX1" fmla="*/ 28575 w 133350"/>
                <a:gd name="connsiteY1" fmla="*/ 1905 h 88582"/>
                <a:gd name="connsiteX2" fmla="*/ 28575 w 133350"/>
                <a:gd name="connsiteY2" fmla="*/ 9525 h 88582"/>
                <a:gd name="connsiteX3" fmla="*/ 28575 w 133350"/>
                <a:gd name="connsiteY3" fmla="*/ 15240 h 88582"/>
                <a:gd name="connsiteX4" fmla="*/ 28575 w 133350"/>
                <a:gd name="connsiteY4" fmla="*/ 15240 h 88582"/>
                <a:gd name="connsiteX5" fmla="*/ 54292 w 133350"/>
                <a:gd name="connsiteY5" fmla="*/ 0 h 88582"/>
                <a:gd name="connsiteX6" fmla="*/ 78105 w 133350"/>
                <a:gd name="connsiteY6" fmla="*/ 14288 h 88582"/>
                <a:gd name="connsiteX7" fmla="*/ 78105 w 133350"/>
                <a:gd name="connsiteY7" fmla="*/ 14288 h 88582"/>
                <a:gd name="connsiteX8" fmla="*/ 105727 w 133350"/>
                <a:gd name="connsiteY8" fmla="*/ 0 h 88582"/>
                <a:gd name="connsiteX9" fmla="*/ 133350 w 133350"/>
                <a:gd name="connsiteY9" fmla="*/ 32385 h 88582"/>
                <a:gd name="connsiteX10" fmla="*/ 133350 w 133350"/>
                <a:gd name="connsiteY10" fmla="*/ 88582 h 88582"/>
                <a:gd name="connsiteX11" fmla="*/ 104775 w 133350"/>
                <a:gd name="connsiteY11" fmla="*/ 88582 h 88582"/>
                <a:gd name="connsiteX12" fmla="*/ 104775 w 133350"/>
                <a:gd name="connsiteY12" fmla="*/ 37148 h 88582"/>
                <a:gd name="connsiteX13" fmla="*/ 98108 w 133350"/>
                <a:gd name="connsiteY13" fmla="*/ 26670 h 88582"/>
                <a:gd name="connsiteX14" fmla="*/ 81915 w 133350"/>
                <a:gd name="connsiteY14" fmla="*/ 42863 h 88582"/>
                <a:gd name="connsiteX15" fmla="*/ 80963 w 133350"/>
                <a:gd name="connsiteY15" fmla="*/ 53340 h 88582"/>
                <a:gd name="connsiteX16" fmla="*/ 80963 w 133350"/>
                <a:gd name="connsiteY16" fmla="*/ 88582 h 88582"/>
                <a:gd name="connsiteX17" fmla="*/ 52388 w 133350"/>
                <a:gd name="connsiteY17" fmla="*/ 88582 h 88582"/>
                <a:gd name="connsiteX18" fmla="*/ 52388 w 133350"/>
                <a:gd name="connsiteY18" fmla="*/ 37148 h 88582"/>
                <a:gd name="connsiteX19" fmla="*/ 45720 w 133350"/>
                <a:gd name="connsiteY19" fmla="*/ 26670 h 88582"/>
                <a:gd name="connsiteX20" fmla="*/ 29527 w 133350"/>
                <a:gd name="connsiteY20" fmla="*/ 41910 h 88582"/>
                <a:gd name="connsiteX21" fmla="*/ 28575 w 133350"/>
                <a:gd name="connsiteY21" fmla="*/ 52388 h 88582"/>
                <a:gd name="connsiteX22" fmla="*/ 28575 w 133350"/>
                <a:gd name="connsiteY22" fmla="*/ 87630 h 88582"/>
                <a:gd name="connsiteX23" fmla="*/ 0 w 133350"/>
                <a:gd name="connsiteY23" fmla="*/ 87630 h 88582"/>
                <a:gd name="connsiteX24" fmla="*/ 0 w 133350"/>
                <a:gd name="connsiteY24" fmla="*/ 1905 h 8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3350" h="88582">
                  <a:moveTo>
                    <a:pt x="952" y="1905"/>
                  </a:moveTo>
                  <a:lnTo>
                    <a:pt x="28575" y="1905"/>
                  </a:lnTo>
                  <a:lnTo>
                    <a:pt x="28575" y="9525"/>
                  </a:lnTo>
                  <a:cubicBezTo>
                    <a:pt x="28575" y="12382"/>
                    <a:pt x="28575" y="15240"/>
                    <a:pt x="28575" y="15240"/>
                  </a:cubicBezTo>
                  <a:lnTo>
                    <a:pt x="28575" y="15240"/>
                  </a:lnTo>
                  <a:cubicBezTo>
                    <a:pt x="32385" y="9525"/>
                    <a:pt x="40958" y="0"/>
                    <a:pt x="54292" y="0"/>
                  </a:cubicBezTo>
                  <a:cubicBezTo>
                    <a:pt x="64770" y="0"/>
                    <a:pt x="74295" y="4763"/>
                    <a:pt x="78105" y="14288"/>
                  </a:cubicBezTo>
                  <a:lnTo>
                    <a:pt x="78105" y="14288"/>
                  </a:lnTo>
                  <a:cubicBezTo>
                    <a:pt x="82867" y="6668"/>
                    <a:pt x="92392" y="0"/>
                    <a:pt x="105727" y="0"/>
                  </a:cubicBezTo>
                  <a:cubicBezTo>
                    <a:pt x="121920" y="0"/>
                    <a:pt x="133350" y="8573"/>
                    <a:pt x="133350" y="32385"/>
                  </a:cubicBezTo>
                  <a:lnTo>
                    <a:pt x="133350" y="88582"/>
                  </a:lnTo>
                  <a:lnTo>
                    <a:pt x="104775" y="88582"/>
                  </a:lnTo>
                  <a:lnTo>
                    <a:pt x="104775" y="37148"/>
                  </a:lnTo>
                  <a:cubicBezTo>
                    <a:pt x="104775" y="30480"/>
                    <a:pt x="103823" y="26670"/>
                    <a:pt x="98108" y="26670"/>
                  </a:cubicBezTo>
                  <a:cubicBezTo>
                    <a:pt x="88583" y="26670"/>
                    <a:pt x="83820" y="33338"/>
                    <a:pt x="81915" y="42863"/>
                  </a:cubicBezTo>
                  <a:cubicBezTo>
                    <a:pt x="80963" y="45720"/>
                    <a:pt x="80963" y="49530"/>
                    <a:pt x="80963" y="53340"/>
                  </a:cubicBezTo>
                  <a:lnTo>
                    <a:pt x="80963" y="88582"/>
                  </a:lnTo>
                  <a:lnTo>
                    <a:pt x="52388" y="88582"/>
                  </a:lnTo>
                  <a:lnTo>
                    <a:pt x="52388" y="37148"/>
                  </a:lnTo>
                  <a:cubicBezTo>
                    <a:pt x="52388" y="30480"/>
                    <a:pt x="51435" y="26670"/>
                    <a:pt x="45720" y="26670"/>
                  </a:cubicBezTo>
                  <a:cubicBezTo>
                    <a:pt x="36195" y="26670"/>
                    <a:pt x="32385" y="33338"/>
                    <a:pt x="29527" y="41910"/>
                  </a:cubicBezTo>
                  <a:cubicBezTo>
                    <a:pt x="28575" y="44768"/>
                    <a:pt x="28575" y="48578"/>
                    <a:pt x="28575" y="52388"/>
                  </a:cubicBezTo>
                  <a:lnTo>
                    <a:pt x="28575" y="87630"/>
                  </a:lnTo>
                  <a:lnTo>
                    <a:pt x="0" y="87630"/>
                  </a:lnTo>
                  <a:lnTo>
                    <a:pt x="0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0BA365A1-004C-4662-BC8D-90B21B1C10B3}"/>
                </a:ext>
              </a:extLst>
            </p:cNvPr>
            <p:cNvSpPr/>
            <p:nvPr/>
          </p:nvSpPr>
          <p:spPr>
            <a:xfrm>
              <a:off x="6182832" y="2159911"/>
              <a:ext cx="303053" cy="316674"/>
            </a:xfrm>
            <a:custGeom>
              <a:avLst/>
              <a:gdLst>
                <a:gd name="connsiteX0" fmla="*/ 0 w 84772"/>
                <a:gd name="connsiteY0" fmla="*/ 0 h 88582"/>
                <a:gd name="connsiteX1" fmla="*/ 28575 w 84772"/>
                <a:gd name="connsiteY1" fmla="*/ 0 h 88582"/>
                <a:gd name="connsiteX2" fmla="*/ 28575 w 84772"/>
                <a:gd name="connsiteY2" fmla="*/ 50482 h 88582"/>
                <a:gd name="connsiteX3" fmla="*/ 38100 w 84772"/>
                <a:gd name="connsiteY3" fmla="*/ 61913 h 88582"/>
                <a:gd name="connsiteX4" fmla="*/ 56198 w 84772"/>
                <a:gd name="connsiteY4" fmla="*/ 38100 h 88582"/>
                <a:gd name="connsiteX5" fmla="*/ 56198 w 84772"/>
                <a:gd name="connsiteY5" fmla="*/ 0 h 88582"/>
                <a:gd name="connsiteX6" fmla="*/ 84773 w 84772"/>
                <a:gd name="connsiteY6" fmla="*/ 0 h 88582"/>
                <a:gd name="connsiteX7" fmla="*/ 84773 w 84772"/>
                <a:gd name="connsiteY7" fmla="*/ 86677 h 88582"/>
                <a:gd name="connsiteX8" fmla="*/ 57150 w 84772"/>
                <a:gd name="connsiteY8" fmla="*/ 86677 h 88582"/>
                <a:gd name="connsiteX9" fmla="*/ 57150 w 84772"/>
                <a:gd name="connsiteY9" fmla="*/ 79057 h 88582"/>
                <a:gd name="connsiteX10" fmla="*/ 57150 w 84772"/>
                <a:gd name="connsiteY10" fmla="*/ 73343 h 88582"/>
                <a:gd name="connsiteX11" fmla="*/ 57150 w 84772"/>
                <a:gd name="connsiteY11" fmla="*/ 73343 h 88582"/>
                <a:gd name="connsiteX12" fmla="*/ 30480 w 84772"/>
                <a:gd name="connsiteY12" fmla="*/ 88582 h 88582"/>
                <a:gd name="connsiteX13" fmla="*/ 0 w 84772"/>
                <a:gd name="connsiteY13" fmla="*/ 56198 h 88582"/>
                <a:gd name="connsiteX14" fmla="*/ 0 w 84772"/>
                <a:gd name="connsiteY14" fmla="*/ 0 h 8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772" h="88582">
                  <a:moveTo>
                    <a:pt x="0" y="0"/>
                  </a:moveTo>
                  <a:lnTo>
                    <a:pt x="28575" y="0"/>
                  </a:lnTo>
                  <a:lnTo>
                    <a:pt x="28575" y="50482"/>
                  </a:lnTo>
                  <a:cubicBezTo>
                    <a:pt x="28575" y="58102"/>
                    <a:pt x="31433" y="61913"/>
                    <a:pt x="38100" y="61913"/>
                  </a:cubicBezTo>
                  <a:cubicBezTo>
                    <a:pt x="50483" y="61913"/>
                    <a:pt x="56198" y="51435"/>
                    <a:pt x="56198" y="38100"/>
                  </a:cubicBezTo>
                  <a:lnTo>
                    <a:pt x="56198" y="0"/>
                  </a:lnTo>
                  <a:lnTo>
                    <a:pt x="84773" y="0"/>
                  </a:lnTo>
                  <a:lnTo>
                    <a:pt x="84773" y="86677"/>
                  </a:lnTo>
                  <a:lnTo>
                    <a:pt x="57150" y="86677"/>
                  </a:lnTo>
                  <a:lnTo>
                    <a:pt x="57150" y="79057"/>
                  </a:lnTo>
                  <a:cubicBezTo>
                    <a:pt x="57150" y="76200"/>
                    <a:pt x="57150" y="73343"/>
                    <a:pt x="57150" y="73343"/>
                  </a:cubicBezTo>
                  <a:lnTo>
                    <a:pt x="57150" y="73343"/>
                  </a:lnTo>
                  <a:cubicBezTo>
                    <a:pt x="52388" y="82868"/>
                    <a:pt x="41910" y="88582"/>
                    <a:pt x="30480" y="88582"/>
                  </a:cubicBezTo>
                  <a:cubicBezTo>
                    <a:pt x="13335" y="88582"/>
                    <a:pt x="0" y="80963"/>
                    <a:pt x="0" y="5619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A468D9FB-9E6A-4B48-984D-96948A717B5B}"/>
                </a:ext>
              </a:extLst>
            </p:cNvPr>
            <p:cNvSpPr/>
            <p:nvPr/>
          </p:nvSpPr>
          <p:spPr>
            <a:xfrm>
              <a:off x="6557394" y="2153101"/>
              <a:ext cx="248572" cy="323484"/>
            </a:xfrm>
            <a:custGeom>
              <a:avLst/>
              <a:gdLst>
                <a:gd name="connsiteX0" fmla="*/ 11430 w 69532"/>
                <a:gd name="connsiteY0" fmla="*/ 58103 h 90487"/>
                <a:gd name="connsiteX1" fmla="*/ 33338 w 69532"/>
                <a:gd name="connsiteY1" fmla="*/ 66675 h 90487"/>
                <a:gd name="connsiteX2" fmla="*/ 41910 w 69532"/>
                <a:gd name="connsiteY2" fmla="*/ 62865 h 90487"/>
                <a:gd name="connsiteX3" fmla="*/ 1905 w 69532"/>
                <a:gd name="connsiteY3" fmla="*/ 26670 h 90487"/>
                <a:gd name="connsiteX4" fmla="*/ 37148 w 69532"/>
                <a:gd name="connsiteY4" fmla="*/ 0 h 90487"/>
                <a:gd name="connsiteX5" fmla="*/ 67627 w 69532"/>
                <a:gd name="connsiteY5" fmla="*/ 9525 h 90487"/>
                <a:gd name="connsiteX6" fmla="*/ 58102 w 69532"/>
                <a:gd name="connsiteY6" fmla="*/ 30480 h 90487"/>
                <a:gd name="connsiteX7" fmla="*/ 38100 w 69532"/>
                <a:gd name="connsiteY7" fmla="*/ 23813 h 90487"/>
                <a:gd name="connsiteX8" fmla="*/ 29527 w 69532"/>
                <a:gd name="connsiteY8" fmla="*/ 27623 h 90487"/>
                <a:gd name="connsiteX9" fmla="*/ 69533 w 69532"/>
                <a:gd name="connsiteY9" fmla="*/ 62865 h 90487"/>
                <a:gd name="connsiteX10" fmla="*/ 34290 w 69532"/>
                <a:gd name="connsiteY10" fmla="*/ 90488 h 90487"/>
                <a:gd name="connsiteX11" fmla="*/ 0 w 69532"/>
                <a:gd name="connsiteY11" fmla="*/ 78105 h 90487"/>
                <a:gd name="connsiteX12" fmla="*/ 11430 w 69532"/>
                <a:gd name="connsiteY12" fmla="*/ 58103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" h="90487">
                  <a:moveTo>
                    <a:pt x="11430" y="58103"/>
                  </a:moveTo>
                  <a:cubicBezTo>
                    <a:pt x="11430" y="58103"/>
                    <a:pt x="20955" y="66675"/>
                    <a:pt x="33338" y="66675"/>
                  </a:cubicBezTo>
                  <a:cubicBezTo>
                    <a:pt x="38100" y="66675"/>
                    <a:pt x="41910" y="65723"/>
                    <a:pt x="41910" y="62865"/>
                  </a:cubicBezTo>
                  <a:cubicBezTo>
                    <a:pt x="41910" y="55245"/>
                    <a:pt x="1905" y="54293"/>
                    <a:pt x="1905" y="26670"/>
                  </a:cubicBezTo>
                  <a:cubicBezTo>
                    <a:pt x="1905" y="10478"/>
                    <a:pt x="17145" y="0"/>
                    <a:pt x="37148" y="0"/>
                  </a:cubicBezTo>
                  <a:cubicBezTo>
                    <a:pt x="57150" y="0"/>
                    <a:pt x="67627" y="9525"/>
                    <a:pt x="67627" y="9525"/>
                  </a:cubicBezTo>
                  <a:lnTo>
                    <a:pt x="58102" y="30480"/>
                  </a:lnTo>
                  <a:cubicBezTo>
                    <a:pt x="58102" y="30480"/>
                    <a:pt x="49530" y="23813"/>
                    <a:pt x="38100" y="23813"/>
                  </a:cubicBezTo>
                  <a:cubicBezTo>
                    <a:pt x="33338" y="23813"/>
                    <a:pt x="29527" y="24765"/>
                    <a:pt x="29527" y="27623"/>
                  </a:cubicBezTo>
                  <a:cubicBezTo>
                    <a:pt x="29527" y="34290"/>
                    <a:pt x="69533" y="35243"/>
                    <a:pt x="69533" y="62865"/>
                  </a:cubicBezTo>
                  <a:cubicBezTo>
                    <a:pt x="69533" y="77153"/>
                    <a:pt x="56198" y="90488"/>
                    <a:pt x="34290" y="90488"/>
                  </a:cubicBezTo>
                  <a:cubicBezTo>
                    <a:pt x="12383" y="90488"/>
                    <a:pt x="0" y="78105"/>
                    <a:pt x="0" y="78105"/>
                  </a:cubicBezTo>
                  <a:lnTo>
                    <a:pt x="11430" y="5810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grpSp>
        <p:nvGrpSpPr>
          <p:cNvPr id="42" name="Groep 41">
            <a:extLst>
              <a:ext uri="{FF2B5EF4-FFF2-40B4-BE49-F238E27FC236}">
                <a16:creationId xmlns:a16="http://schemas.microsoft.com/office/drawing/2014/main" id="{2EC1E8AA-E5A8-4E8B-9383-F91003EB7223}"/>
              </a:ext>
            </a:extLst>
          </p:cNvPr>
          <p:cNvGrpSpPr/>
          <p:nvPr userDrawn="1"/>
        </p:nvGrpSpPr>
        <p:grpSpPr>
          <a:xfrm>
            <a:off x="4354283" y="2687706"/>
            <a:ext cx="3033955" cy="551625"/>
            <a:chOff x="4354283" y="2687706"/>
            <a:chExt cx="3033955" cy="551625"/>
          </a:xfrm>
        </p:grpSpPr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EFA52198-CAC7-41AE-B161-A56F22D0E909}"/>
                </a:ext>
              </a:extLst>
            </p:cNvPr>
            <p:cNvSpPr/>
            <p:nvPr/>
          </p:nvSpPr>
          <p:spPr>
            <a:xfrm>
              <a:off x="4354283" y="2687706"/>
              <a:ext cx="360942" cy="435855"/>
            </a:xfrm>
            <a:custGeom>
              <a:avLst/>
              <a:gdLst>
                <a:gd name="connsiteX0" fmla="*/ 0 w 100965"/>
                <a:gd name="connsiteY0" fmla="*/ 0 h 121920"/>
                <a:gd name="connsiteX1" fmla="*/ 29528 w 100965"/>
                <a:gd name="connsiteY1" fmla="*/ 0 h 121920"/>
                <a:gd name="connsiteX2" fmla="*/ 29528 w 100965"/>
                <a:gd name="connsiteY2" fmla="*/ 76200 h 121920"/>
                <a:gd name="connsiteX3" fmla="*/ 50482 w 100965"/>
                <a:gd name="connsiteY3" fmla="*/ 95250 h 121920"/>
                <a:gd name="connsiteX4" fmla="*/ 71438 w 100965"/>
                <a:gd name="connsiteY4" fmla="*/ 76200 h 121920"/>
                <a:gd name="connsiteX5" fmla="*/ 71438 w 100965"/>
                <a:gd name="connsiteY5" fmla="*/ 0 h 121920"/>
                <a:gd name="connsiteX6" fmla="*/ 100965 w 100965"/>
                <a:gd name="connsiteY6" fmla="*/ 0 h 121920"/>
                <a:gd name="connsiteX7" fmla="*/ 100965 w 100965"/>
                <a:gd name="connsiteY7" fmla="*/ 76200 h 121920"/>
                <a:gd name="connsiteX8" fmla="*/ 51435 w 100965"/>
                <a:gd name="connsiteY8" fmla="*/ 121920 h 121920"/>
                <a:gd name="connsiteX9" fmla="*/ 953 w 100965"/>
                <a:gd name="connsiteY9" fmla="*/ 76200 h 121920"/>
                <a:gd name="connsiteX10" fmla="*/ 953 w 100965"/>
                <a:gd name="connsiteY10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965" h="121920">
                  <a:moveTo>
                    <a:pt x="0" y="0"/>
                  </a:moveTo>
                  <a:lnTo>
                    <a:pt x="29528" y="0"/>
                  </a:lnTo>
                  <a:lnTo>
                    <a:pt x="29528" y="76200"/>
                  </a:lnTo>
                  <a:cubicBezTo>
                    <a:pt x="29528" y="88582"/>
                    <a:pt x="38100" y="95250"/>
                    <a:pt x="50482" y="95250"/>
                  </a:cubicBezTo>
                  <a:cubicBezTo>
                    <a:pt x="62865" y="95250"/>
                    <a:pt x="71438" y="88582"/>
                    <a:pt x="71438" y="76200"/>
                  </a:cubicBezTo>
                  <a:lnTo>
                    <a:pt x="71438" y="0"/>
                  </a:lnTo>
                  <a:lnTo>
                    <a:pt x="100965" y="0"/>
                  </a:lnTo>
                  <a:lnTo>
                    <a:pt x="100965" y="76200"/>
                  </a:lnTo>
                  <a:cubicBezTo>
                    <a:pt x="100965" y="102870"/>
                    <a:pt x="80963" y="121920"/>
                    <a:pt x="51435" y="121920"/>
                  </a:cubicBezTo>
                  <a:cubicBezTo>
                    <a:pt x="20955" y="121920"/>
                    <a:pt x="953" y="102870"/>
                    <a:pt x="953" y="76200"/>
                  </a:cubicBezTo>
                  <a:lnTo>
                    <a:pt x="953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3F20BB96-9381-47D5-ABBA-4C1F3DEF845E}"/>
                </a:ext>
              </a:extLst>
            </p:cNvPr>
            <p:cNvSpPr/>
            <p:nvPr/>
          </p:nvSpPr>
          <p:spPr>
            <a:xfrm>
              <a:off x="4807165" y="2800073"/>
              <a:ext cx="309864" cy="316674"/>
            </a:xfrm>
            <a:custGeom>
              <a:avLst/>
              <a:gdLst>
                <a:gd name="connsiteX0" fmla="*/ 0 w 86677"/>
                <a:gd name="connsiteY0" fmla="*/ 1905 h 88582"/>
                <a:gd name="connsiteX1" fmla="*/ 27623 w 86677"/>
                <a:gd name="connsiteY1" fmla="*/ 1905 h 88582"/>
                <a:gd name="connsiteX2" fmla="*/ 27623 w 86677"/>
                <a:gd name="connsiteY2" fmla="*/ 9525 h 88582"/>
                <a:gd name="connsiteX3" fmla="*/ 27623 w 86677"/>
                <a:gd name="connsiteY3" fmla="*/ 15240 h 88582"/>
                <a:gd name="connsiteX4" fmla="*/ 27623 w 86677"/>
                <a:gd name="connsiteY4" fmla="*/ 15240 h 88582"/>
                <a:gd name="connsiteX5" fmla="*/ 55245 w 86677"/>
                <a:gd name="connsiteY5" fmla="*/ 0 h 88582"/>
                <a:gd name="connsiteX6" fmla="*/ 86678 w 86677"/>
                <a:gd name="connsiteY6" fmla="*/ 32385 h 88582"/>
                <a:gd name="connsiteX7" fmla="*/ 86678 w 86677"/>
                <a:gd name="connsiteY7" fmla="*/ 88582 h 88582"/>
                <a:gd name="connsiteX8" fmla="*/ 58103 w 86677"/>
                <a:gd name="connsiteY8" fmla="*/ 88582 h 88582"/>
                <a:gd name="connsiteX9" fmla="*/ 58103 w 86677"/>
                <a:gd name="connsiteY9" fmla="*/ 38100 h 88582"/>
                <a:gd name="connsiteX10" fmla="*/ 48578 w 86677"/>
                <a:gd name="connsiteY10" fmla="*/ 26670 h 88582"/>
                <a:gd name="connsiteX11" fmla="*/ 31433 w 86677"/>
                <a:gd name="connsiteY11" fmla="*/ 39053 h 88582"/>
                <a:gd name="connsiteX12" fmla="*/ 29528 w 86677"/>
                <a:gd name="connsiteY12" fmla="*/ 50482 h 88582"/>
                <a:gd name="connsiteX13" fmla="*/ 29528 w 86677"/>
                <a:gd name="connsiteY13" fmla="*/ 88582 h 88582"/>
                <a:gd name="connsiteX14" fmla="*/ 953 w 86677"/>
                <a:gd name="connsiteY14" fmla="*/ 88582 h 88582"/>
                <a:gd name="connsiteX15" fmla="*/ 953 w 86677"/>
                <a:gd name="connsiteY15" fmla="*/ 1905 h 8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6677" h="88582">
                  <a:moveTo>
                    <a:pt x="0" y="1905"/>
                  </a:moveTo>
                  <a:lnTo>
                    <a:pt x="27623" y="1905"/>
                  </a:lnTo>
                  <a:lnTo>
                    <a:pt x="27623" y="9525"/>
                  </a:lnTo>
                  <a:cubicBezTo>
                    <a:pt x="27623" y="12382"/>
                    <a:pt x="27623" y="15240"/>
                    <a:pt x="27623" y="15240"/>
                  </a:cubicBezTo>
                  <a:lnTo>
                    <a:pt x="27623" y="15240"/>
                  </a:lnTo>
                  <a:cubicBezTo>
                    <a:pt x="31433" y="8573"/>
                    <a:pt x="40005" y="0"/>
                    <a:pt x="55245" y="0"/>
                  </a:cubicBezTo>
                  <a:cubicBezTo>
                    <a:pt x="72390" y="0"/>
                    <a:pt x="86678" y="7620"/>
                    <a:pt x="86678" y="32385"/>
                  </a:cubicBezTo>
                  <a:lnTo>
                    <a:pt x="86678" y="88582"/>
                  </a:lnTo>
                  <a:lnTo>
                    <a:pt x="58103" y="88582"/>
                  </a:lnTo>
                  <a:lnTo>
                    <a:pt x="58103" y="38100"/>
                  </a:lnTo>
                  <a:cubicBezTo>
                    <a:pt x="58103" y="30480"/>
                    <a:pt x="55245" y="26670"/>
                    <a:pt x="48578" y="26670"/>
                  </a:cubicBezTo>
                  <a:cubicBezTo>
                    <a:pt x="40005" y="26670"/>
                    <a:pt x="34290" y="31432"/>
                    <a:pt x="31433" y="39053"/>
                  </a:cubicBezTo>
                  <a:cubicBezTo>
                    <a:pt x="30480" y="42863"/>
                    <a:pt x="29528" y="46673"/>
                    <a:pt x="29528" y="50482"/>
                  </a:cubicBezTo>
                  <a:lnTo>
                    <a:pt x="29528" y="88582"/>
                  </a:lnTo>
                  <a:lnTo>
                    <a:pt x="953" y="88582"/>
                  </a:lnTo>
                  <a:lnTo>
                    <a:pt x="953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F0B93A72-5783-4E75-809F-9CC49065B4E5}"/>
                </a:ext>
              </a:extLst>
            </p:cNvPr>
            <p:cNvSpPr/>
            <p:nvPr/>
          </p:nvSpPr>
          <p:spPr>
            <a:xfrm>
              <a:off x="5198752" y="2687706"/>
              <a:ext cx="105557" cy="429041"/>
            </a:xfrm>
            <a:custGeom>
              <a:avLst/>
              <a:gdLst>
                <a:gd name="connsiteX0" fmla="*/ 0 w 29527"/>
                <a:gd name="connsiteY0" fmla="*/ 33338 h 120014"/>
                <a:gd name="connsiteX1" fmla="*/ 28575 w 29527"/>
                <a:gd name="connsiteY1" fmla="*/ 33338 h 120014"/>
                <a:gd name="connsiteX2" fmla="*/ 28575 w 29527"/>
                <a:gd name="connsiteY2" fmla="*/ 120015 h 120014"/>
                <a:gd name="connsiteX3" fmla="*/ 0 w 29527"/>
                <a:gd name="connsiteY3" fmla="*/ 120015 h 120014"/>
                <a:gd name="connsiteX4" fmla="*/ 0 w 29527"/>
                <a:gd name="connsiteY4" fmla="*/ 33338 h 120014"/>
                <a:gd name="connsiteX5" fmla="*/ 953 w 29527"/>
                <a:gd name="connsiteY5" fmla="*/ 0 h 120014"/>
                <a:gd name="connsiteX6" fmla="*/ 29528 w 29527"/>
                <a:gd name="connsiteY6" fmla="*/ 0 h 120014"/>
                <a:gd name="connsiteX7" fmla="*/ 29528 w 29527"/>
                <a:gd name="connsiteY7" fmla="*/ 22860 h 120014"/>
                <a:gd name="connsiteX8" fmla="*/ 953 w 29527"/>
                <a:gd name="connsiteY8" fmla="*/ 22860 h 120014"/>
                <a:gd name="connsiteX9" fmla="*/ 953 w 29527"/>
                <a:gd name="connsiteY9" fmla="*/ 0 h 12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7" h="120014">
                  <a:moveTo>
                    <a:pt x="0" y="33338"/>
                  </a:moveTo>
                  <a:lnTo>
                    <a:pt x="28575" y="33338"/>
                  </a:lnTo>
                  <a:lnTo>
                    <a:pt x="28575" y="120015"/>
                  </a:lnTo>
                  <a:lnTo>
                    <a:pt x="0" y="120015"/>
                  </a:lnTo>
                  <a:lnTo>
                    <a:pt x="0" y="33338"/>
                  </a:lnTo>
                  <a:close/>
                  <a:moveTo>
                    <a:pt x="953" y="0"/>
                  </a:moveTo>
                  <a:lnTo>
                    <a:pt x="29528" y="0"/>
                  </a:lnTo>
                  <a:lnTo>
                    <a:pt x="29528" y="22860"/>
                  </a:lnTo>
                  <a:lnTo>
                    <a:pt x="953" y="22860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2C954D20-9FDD-47FC-B3FF-2CC53DA94EE3}"/>
                </a:ext>
              </a:extLst>
            </p:cNvPr>
            <p:cNvSpPr/>
            <p:nvPr/>
          </p:nvSpPr>
          <p:spPr>
            <a:xfrm>
              <a:off x="5351983" y="2806883"/>
              <a:ext cx="337105" cy="309864"/>
            </a:xfrm>
            <a:custGeom>
              <a:avLst/>
              <a:gdLst>
                <a:gd name="connsiteX0" fmla="*/ 0 w 94297"/>
                <a:gd name="connsiteY0" fmla="*/ 0 h 86677"/>
                <a:gd name="connsiteX1" fmla="*/ 30480 w 94297"/>
                <a:gd name="connsiteY1" fmla="*/ 0 h 86677"/>
                <a:gd name="connsiteX2" fmla="*/ 43815 w 94297"/>
                <a:gd name="connsiteY2" fmla="*/ 45720 h 86677"/>
                <a:gd name="connsiteX3" fmla="*/ 46673 w 94297"/>
                <a:gd name="connsiteY3" fmla="*/ 60960 h 86677"/>
                <a:gd name="connsiteX4" fmla="*/ 46673 w 94297"/>
                <a:gd name="connsiteY4" fmla="*/ 60960 h 86677"/>
                <a:gd name="connsiteX5" fmla="*/ 49530 w 94297"/>
                <a:gd name="connsiteY5" fmla="*/ 45720 h 86677"/>
                <a:gd name="connsiteX6" fmla="*/ 62865 w 94297"/>
                <a:gd name="connsiteY6" fmla="*/ 0 h 86677"/>
                <a:gd name="connsiteX7" fmla="*/ 94298 w 94297"/>
                <a:gd name="connsiteY7" fmla="*/ 0 h 86677"/>
                <a:gd name="connsiteX8" fmla="*/ 65723 w 94297"/>
                <a:gd name="connsiteY8" fmla="*/ 86677 h 86677"/>
                <a:gd name="connsiteX9" fmla="*/ 30480 w 94297"/>
                <a:gd name="connsiteY9" fmla="*/ 86677 h 86677"/>
                <a:gd name="connsiteX10" fmla="*/ 0 w 94297"/>
                <a:gd name="connsiteY10" fmla="*/ 0 h 8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4297" h="86677">
                  <a:moveTo>
                    <a:pt x="0" y="0"/>
                  </a:moveTo>
                  <a:lnTo>
                    <a:pt x="30480" y="0"/>
                  </a:lnTo>
                  <a:lnTo>
                    <a:pt x="43815" y="45720"/>
                  </a:lnTo>
                  <a:cubicBezTo>
                    <a:pt x="45720" y="51435"/>
                    <a:pt x="46673" y="60960"/>
                    <a:pt x="46673" y="60960"/>
                  </a:cubicBezTo>
                  <a:lnTo>
                    <a:pt x="46673" y="60960"/>
                  </a:lnTo>
                  <a:cubicBezTo>
                    <a:pt x="46673" y="60960"/>
                    <a:pt x="48577" y="51435"/>
                    <a:pt x="49530" y="45720"/>
                  </a:cubicBezTo>
                  <a:lnTo>
                    <a:pt x="62865" y="0"/>
                  </a:lnTo>
                  <a:lnTo>
                    <a:pt x="94298" y="0"/>
                  </a:lnTo>
                  <a:lnTo>
                    <a:pt x="65723" y="86677"/>
                  </a:lnTo>
                  <a:lnTo>
                    <a:pt x="30480" y="86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A8E5AB73-6690-4594-B7E7-AC8B77DCE8C4}"/>
                </a:ext>
              </a:extLst>
            </p:cNvPr>
            <p:cNvSpPr/>
            <p:nvPr/>
          </p:nvSpPr>
          <p:spPr>
            <a:xfrm>
              <a:off x="5716333" y="2800073"/>
              <a:ext cx="306460" cy="320077"/>
            </a:xfrm>
            <a:custGeom>
              <a:avLst/>
              <a:gdLst>
                <a:gd name="connsiteX0" fmla="*/ 45720 w 85725"/>
                <a:gd name="connsiteY0" fmla="*/ 0 h 89534"/>
                <a:gd name="connsiteX1" fmla="*/ 85725 w 85725"/>
                <a:gd name="connsiteY1" fmla="*/ 41910 h 89534"/>
                <a:gd name="connsiteX2" fmla="*/ 84772 w 85725"/>
                <a:gd name="connsiteY2" fmla="*/ 50482 h 89534"/>
                <a:gd name="connsiteX3" fmla="*/ 30480 w 85725"/>
                <a:gd name="connsiteY3" fmla="*/ 50482 h 89534"/>
                <a:gd name="connsiteX4" fmla="*/ 50482 w 85725"/>
                <a:gd name="connsiteY4" fmla="*/ 65723 h 89534"/>
                <a:gd name="connsiteX5" fmla="*/ 74295 w 85725"/>
                <a:gd name="connsiteY5" fmla="*/ 57150 h 89534"/>
                <a:gd name="connsiteX6" fmla="*/ 84772 w 85725"/>
                <a:gd name="connsiteY6" fmla="*/ 77153 h 89534"/>
                <a:gd name="connsiteX7" fmla="*/ 47625 w 85725"/>
                <a:gd name="connsiteY7" fmla="*/ 89535 h 89534"/>
                <a:gd name="connsiteX8" fmla="*/ 0 w 85725"/>
                <a:gd name="connsiteY8" fmla="*/ 43815 h 89534"/>
                <a:gd name="connsiteX9" fmla="*/ 45720 w 85725"/>
                <a:gd name="connsiteY9" fmla="*/ 0 h 89534"/>
                <a:gd name="connsiteX10" fmla="*/ 56197 w 85725"/>
                <a:gd name="connsiteY10" fmla="*/ 34290 h 89534"/>
                <a:gd name="connsiteX11" fmla="*/ 44767 w 85725"/>
                <a:gd name="connsiteY11" fmla="*/ 21907 h 89534"/>
                <a:gd name="connsiteX12" fmla="*/ 30480 w 85725"/>
                <a:gd name="connsiteY12" fmla="*/ 34290 h 89534"/>
                <a:gd name="connsiteX13" fmla="*/ 56197 w 85725"/>
                <a:gd name="connsiteY13" fmla="*/ 34290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725" h="89534">
                  <a:moveTo>
                    <a:pt x="45720" y="0"/>
                  </a:moveTo>
                  <a:cubicBezTo>
                    <a:pt x="71438" y="0"/>
                    <a:pt x="85725" y="18098"/>
                    <a:pt x="85725" y="41910"/>
                  </a:cubicBezTo>
                  <a:cubicBezTo>
                    <a:pt x="85725" y="44768"/>
                    <a:pt x="84772" y="50482"/>
                    <a:pt x="84772" y="50482"/>
                  </a:cubicBezTo>
                  <a:lnTo>
                    <a:pt x="30480" y="50482"/>
                  </a:lnTo>
                  <a:cubicBezTo>
                    <a:pt x="32385" y="60960"/>
                    <a:pt x="40957" y="65723"/>
                    <a:pt x="50482" y="65723"/>
                  </a:cubicBezTo>
                  <a:cubicBezTo>
                    <a:pt x="62865" y="65723"/>
                    <a:pt x="74295" y="57150"/>
                    <a:pt x="74295" y="57150"/>
                  </a:cubicBezTo>
                  <a:lnTo>
                    <a:pt x="84772" y="77153"/>
                  </a:lnTo>
                  <a:cubicBezTo>
                    <a:pt x="84772" y="77153"/>
                    <a:pt x="70485" y="89535"/>
                    <a:pt x="47625" y="89535"/>
                  </a:cubicBezTo>
                  <a:cubicBezTo>
                    <a:pt x="17145" y="89535"/>
                    <a:pt x="0" y="67628"/>
                    <a:pt x="0" y="43815"/>
                  </a:cubicBezTo>
                  <a:cubicBezTo>
                    <a:pt x="952" y="20003"/>
                    <a:pt x="18097" y="0"/>
                    <a:pt x="45720" y="0"/>
                  </a:cubicBezTo>
                  <a:close/>
                  <a:moveTo>
                    <a:pt x="56197" y="34290"/>
                  </a:moveTo>
                  <a:cubicBezTo>
                    <a:pt x="56197" y="27623"/>
                    <a:pt x="51435" y="21907"/>
                    <a:pt x="44767" y="21907"/>
                  </a:cubicBezTo>
                  <a:cubicBezTo>
                    <a:pt x="36195" y="21907"/>
                    <a:pt x="32385" y="27623"/>
                    <a:pt x="30480" y="34290"/>
                  </a:cubicBezTo>
                  <a:lnTo>
                    <a:pt x="56197" y="3429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id="{88A82032-3B94-4D7E-BF31-F922F7792FF3}"/>
                </a:ext>
              </a:extLst>
            </p:cNvPr>
            <p:cNvSpPr/>
            <p:nvPr/>
          </p:nvSpPr>
          <p:spPr>
            <a:xfrm>
              <a:off x="6090895" y="2800073"/>
              <a:ext cx="211114" cy="309864"/>
            </a:xfrm>
            <a:custGeom>
              <a:avLst/>
              <a:gdLst>
                <a:gd name="connsiteX0" fmla="*/ 0 w 59054"/>
                <a:gd name="connsiteY0" fmla="*/ 1905 h 86677"/>
                <a:gd name="connsiteX1" fmla="*/ 27622 w 59054"/>
                <a:gd name="connsiteY1" fmla="*/ 1905 h 86677"/>
                <a:gd name="connsiteX2" fmla="*/ 27622 w 59054"/>
                <a:gd name="connsiteY2" fmla="*/ 16193 h 86677"/>
                <a:gd name="connsiteX3" fmla="*/ 27622 w 59054"/>
                <a:gd name="connsiteY3" fmla="*/ 21907 h 86677"/>
                <a:gd name="connsiteX4" fmla="*/ 27622 w 59054"/>
                <a:gd name="connsiteY4" fmla="*/ 21907 h 86677"/>
                <a:gd name="connsiteX5" fmla="*/ 55245 w 59054"/>
                <a:gd name="connsiteY5" fmla="*/ 0 h 86677"/>
                <a:gd name="connsiteX6" fmla="*/ 59055 w 59054"/>
                <a:gd name="connsiteY6" fmla="*/ 0 h 86677"/>
                <a:gd name="connsiteX7" fmla="*/ 59055 w 59054"/>
                <a:gd name="connsiteY7" fmla="*/ 28575 h 86677"/>
                <a:gd name="connsiteX8" fmla="*/ 53340 w 59054"/>
                <a:gd name="connsiteY8" fmla="*/ 27623 h 86677"/>
                <a:gd name="connsiteX9" fmla="*/ 31432 w 59054"/>
                <a:gd name="connsiteY9" fmla="*/ 42863 h 86677"/>
                <a:gd name="connsiteX10" fmla="*/ 29527 w 59054"/>
                <a:gd name="connsiteY10" fmla="*/ 54293 h 86677"/>
                <a:gd name="connsiteX11" fmla="*/ 29527 w 59054"/>
                <a:gd name="connsiteY11" fmla="*/ 86678 h 86677"/>
                <a:gd name="connsiteX12" fmla="*/ 952 w 59054"/>
                <a:gd name="connsiteY12" fmla="*/ 86678 h 86677"/>
                <a:gd name="connsiteX13" fmla="*/ 952 w 59054"/>
                <a:gd name="connsiteY13" fmla="*/ 1905 h 8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054" h="86677">
                  <a:moveTo>
                    <a:pt x="0" y="1905"/>
                  </a:moveTo>
                  <a:lnTo>
                    <a:pt x="27622" y="1905"/>
                  </a:lnTo>
                  <a:lnTo>
                    <a:pt x="27622" y="16193"/>
                  </a:lnTo>
                  <a:cubicBezTo>
                    <a:pt x="27622" y="19050"/>
                    <a:pt x="27622" y="21907"/>
                    <a:pt x="27622" y="21907"/>
                  </a:cubicBezTo>
                  <a:lnTo>
                    <a:pt x="27622" y="21907"/>
                  </a:lnTo>
                  <a:cubicBezTo>
                    <a:pt x="31432" y="10478"/>
                    <a:pt x="41910" y="0"/>
                    <a:pt x="55245" y="0"/>
                  </a:cubicBezTo>
                  <a:cubicBezTo>
                    <a:pt x="57150" y="0"/>
                    <a:pt x="59055" y="0"/>
                    <a:pt x="59055" y="0"/>
                  </a:cubicBezTo>
                  <a:lnTo>
                    <a:pt x="59055" y="28575"/>
                  </a:lnTo>
                  <a:cubicBezTo>
                    <a:pt x="59055" y="28575"/>
                    <a:pt x="57150" y="27623"/>
                    <a:pt x="53340" y="27623"/>
                  </a:cubicBezTo>
                  <a:cubicBezTo>
                    <a:pt x="46672" y="27623"/>
                    <a:pt x="35242" y="29528"/>
                    <a:pt x="31432" y="42863"/>
                  </a:cubicBezTo>
                  <a:cubicBezTo>
                    <a:pt x="30480" y="45720"/>
                    <a:pt x="29527" y="49530"/>
                    <a:pt x="29527" y="54293"/>
                  </a:cubicBezTo>
                  <a:lnTo>
                    <a:pt x="29527" y="86678"/>
                  </a:lnTo>
                  <a:lnTo>
                    <a:pt x="952" y="86678"/>
                  </a:lnTo>
                  <a:lnTo>
                    <a:pt x="952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68C6D5C1-EF2A-450D-A305-DAE3F8EA246F}"/>
                </a:ext>
              </a:extLst>
            </p:cNvPr>
            <p:cNvSpPr/>
            <p:nvPr/>
          </p:nvSpPr>
          <p:spPr>
            <a:xfrm>
              <a:off x="6339467" y="2800073"/>
              <a:ext cx="248572" cy="323484"/>
            </a:xfrm>
            <a:custGeom>
              <a:avLst/>
              <a:gdLst>
                <a:gd name="connsiteX0" fmla="*/ 11430 w 69532"/>
                <a:gd name="connsiteY0" fmla="*/ 58103 h 90487"/>
                <a:gd name="connsiteX1" fmla="*/ 33338 w 69532"/>
                <a:gd name="connsiteY1" fmla="*/ 66675 h 90487"/>
                <a:gd name="connsiteX2" fmla="*/ 41910 w 69532"/>
                <a:gd name="connsiteY2" fmla="*/ 62865 h 90487"/>
                <a:gd name="connsiteX3" fmla="*/ 1905 w 69532"/>
                <a:gd name="connsiteY3" fmla="*/ 26670 h 90487"/>
                <a:gd name="connsiteX4" fmla="*/ 37148 w 69532"/>
                <a:gd name="connsiteY4" fmla="*/ 0 h 90487"/>
                <a:gd name="connsiteX5" fmla="*/ 67627 w 69532"/>
                <a:gd name="connsiteY5" fmla="*/ 9525 h 90487"/>
                <a:gd name="connsiteX6" fmla="*/ 58102 w 69532"/>
                <a:gd name="connsiteY6" fmla="*/ 30480 h 90487"/>
                <a:gd name="connsiteX7" fmla="*/ 38100 w 69532"/>
                <a:gd name="connsiteY7" fmla="*/ 23813 h 90487"/>
                <a:gd name="connsiteX8" fmla="*/ 29527 w 69532"/>
                <a:gd name="connsiteY8" fmla="*/ 27623 h 90487"/>
                <a:gd name="connsiteX9" fmla="*/ 69533 w 69532"/>
                <a:gd name="connsiteY9" fmla="*/ 62865 h 90487"/>
                <a:gd name="connsiteX10" fmla="*/ 34290 w 69532"/>
                <a:gd name="connsiteY10" fmla="*/ 90488 h 90487"/>
                <a:gd name="connsiteX11" fmla="*/ 0 w 69532"/>
                <a:gd name="connsiteY11" fmla="*/ 78105 h 90487"/>
                <a:gd name="connsiteX12" fmla="*/ 11430 w 69532"/>
                <a:gd name="connsiteY12" fmla="*/ 58103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" h="90487">
                  <a:moveTo>
                    <a:pt x="11430" y="58103"/>
                  </a:moveTo>
                  <a:cubicBezTo>
                    <a:pt x="11430" y="58103"/>
                    <a:pt x="20955" y="66675"/>
                    <a:pt x="33338" y="66675"/>
                  </a:cubicBezTo>
                  <a:cubicBezTo>
                    <a:pt x="38100" y="66675"/>
                    <a:pt x="41910" y="65723"/>
                    <a:pt x="41910" y="62865"/>
                  </a:cubicBezTo>
                  <a:cubicBezTo>
                    <a:pt x="41910" y="55245"/>
                    <a:pt x="1905" y="54293"/>
                    <a:pt x="1905" y="26670"/>
                  </a:cubicBezTo>
                  <a:cubicBezTo>
                    <a:pt x="1905" y="10478"/>
                    <a:pt x="17145" y="0"/>
                    <a:pt x="37148" y="0"/>
                  </a:cubicBezTo>
                  <a:cubicBezTo>
                    <a:pt x="57150" y="0"/>
                    <a:pt x="67627" y="9525"/>
                    <a:pt x="67627" y="9525"/>
                  </a:cubicBezTo>
                  <a:lnTo>
                    <a:pt x="58102" y="30480"/>
                  </a:lnTo>
                  <a:cubicBezTo>
                    <a:pt x="58102" y="30480"/>
                    <a:pt x="49530" y="23813"/>
                    <a:pt x="38100" y="23813"/>
                  </a:cubicBezTo>
                  <a:cubicBezTo>
                    <a:pt x="33338" y="23813"/>
                    <a:pt x="29527" y="24765"/>
                    <a:pt x="29527" y="27623"/>
                  </a:cubicBezTo>
                  <a:cubicBezTo>
                    <a:pt x="29527" y="34290"/>
                    <a:pt x="69533" y="35243"/>
                    <a:pt x="69533" y="62865"/>
                  </a:cubicBezTo>
                  <a:cubicBezTo>
                    <a:pt x="69533" y="77153"/>
                    <a:pt x="56198" y="90488"/>
                    <a:pt x="34290" y="90488"/>
                  </a:cubicBezTo>
                  <a:cubicBezTo>
                    <a:pt x="12383" y="90488"/>
                    <a:pt x="0" y="78105"/>
                    <a:pt x="0" y="78105"/>
                  </a:cubicBezTo>
                  <a:lnTo>
                    <a:pt x="11430" y="5810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" name="Vrije vorm: vorm 20">
              <a:extLst>
                <a:ext uri="{FF2B5EF4-FFF2-40B4-BE49-F238E27FC236}">
                  <a16:creationId xmlns:a16="http://schemas.microsoft.com/office/drawing/2014/main" id="{EFAAAF49-AAC4-42B1-B5AC-CBEC5DF462B4}"/>
                </a:ext>
              </a:extLst>
            </p:cNvPr>
            <p:cNvSpPr/>
            <p:nvPr/>
          </p:nvSpPr>
          <p:spPr>
            <a:xfrm>
              <a:off x="6656144" y="2687706"/>
              <a:ext cx="102153" cy="429041"/>
            </a:xfrm>
            <a:custGeom>
              <a:avLst/>
              <a:gdLst>
                <a:gd name="connsiteX0" fmla="*/ 0 w 28575"/>
                <a:gd name="connsiteY0" fmla="*/ 33338 h 120014"/>
                <a:gd name="connsiteX1" fmla="*/ 28575 w 28575"/>
                <a:gd name="connsiteY1" fmla="*/ 33338 h 120014"/>
                <a:gd name="connsiteX2" fmla="*/ 28575 w 28575"/>
                <a:gd name="connsiteY2" fmla="*/ 120015 h 120014"/>
                <a:gd name="connsiteX3" fmla="*/ 0 w 28575"/>
                <a:gd name="connsiteY3" fmla="*/ 120015 h 120014"/>
                <a:gd name="connsiteX4" fmla="*/ 0 w 28575"/>
                <a:gd name="connsiteY4" fmla="*/ 33338 h 120014"/>
                <a:gd name="connsiteX5" fmla="*/ 0 w 28575"/>
                <a:gd name="connsiteY5" fmla="*/ 0 h 120014"/>
                <a:gd name="connsiteX6" fmla="*/ 28575 w 28575"/>
                <a:gd name="connsiteY6" fmla="*/ 0 h 120014"/>
                <a:gd name="connsiteX7" fmla="*/ 28575 w 28575"/>
                <a:gd name="connsiteY7" fmla="*/ 22860 h 120014"/>
                <a:gd name="connsiteX8" fmla="*/ 0 w 28575"/>
                <a:gd name="connsiteY8" fmla="*/ 22860 h 120014"/>
                <a:gd name="connsiteX9" fmla="*/ 0 w 28575"/>
                <a:gd name="connsiteY9" fmla="*/ 0 h 12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575" h="120014">
                  <a:moveTo>
                    <a:pt x="0" y="33338"/>
                  </a:moveTo>
                  <a:lnTo>
                    <a:pt x="28575" y="33338"/>
                  </a:lnTo>
                  <a:lnTo>
                    <a:pt x="28575" y="120015"/>
                  </a:lnTo>
                  <a:lnTo>
                    <a:pt x="0" y="120015"/>
                  </a:lnTo>
                  <a:lnTo>
                    <a:pt x="0" y="33338"/>
                  </a:lnTo>
                  <a:close/>
                  <a:moveTo>
                    <a:pt x="0" y="0"/>
                  </a:moveTo>
                  <a:lnTo>
                    <a:pt x="28575" y="0"/>
                  </a:lnTo>
                  <a:lnTo>
                    <a:pt x="28575" y="22860"/>
                  </a:lnTo>
                  <a:lnTo>
                    <a:pt x="0" y="22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6E7E083A-B961-49A2-A4A3-766962A5439C}"/>
                </a:ext>
              </a:extLst>
            </p:cNvPr>
            <p:cNvSpPr/>
            <p:nvPr/>
          </p:nvSpPr>
          <p:spPr>
            <a:xfrm>
              <a:off x="6822993" y="2725160"/>
              <a:ext cx="211114" cy="398397"/>
            </a:xfrm>
            <a:custGeom>
              <a:avLst/>
              <a:gdLst>
                <a:gd name="connsiteX0" fmla="*/ 11430 w 59054"/>
                <a:gd name="connsiteY0" fmla="*/ 47625 h 111442"/>
                <a:gd name="connsiteX1" fmla="*/ 0 w 59054"/>
                <a:gd name="connsiteY1" fmla="*/ 47625 h 111442"/>
                <a:gd name="connsiteX2" fmla="*/ 0 w 59054"/>
                <a:gd name="connsiteY2" fmla="*/ 24765 h 111442"/>
                <a:gd name="connsiteX3" fmla="*/ 11430 w 59054"/>
                <a:gd name="connsiteY3" fmla="*/ 24765 h 111442"/>
                <a:gd name="connsiteX4" fmla="*/ 11430 w 59054"/>
                <a:gd name="connsiteY4" fmla="*/ 0 h 111442"/>
                <a:gd name="connsiteX5" fmla="*/ 40005 w 59054"/>
                <a:gd name="connsiteY5" fmla="*/ 0 h 111442"/>
                <a:gd name="connsiteX6" fmla="*/ 40005 w 59054"/>
                <a:gd name="connsiteY6" fmla="*/ 24765 h 111442"/>
                <a:gd name="connsiteX7" fmla="*/ 58102 w 59054"/>
                <a:gd name="connsiteY7" fmla="*/ 24765 h 111442"/>
                <a:gd name="connsiteX8" fmla="*/ 58102 w 59054"/>
                <a:gd name="connsiteY8" fmla="*/ 47625 h 111442"/>
                <a:gd name="connsiteX9" fmla="*/ 40005 w 59054"/>
                <a:gd name="connsiteY9" fmla="*/ 47625 h 111442"/>
                <a:gd name="connsiteX10" fmla="*/ 40005 w 59054"/>
                <a:gd name="connsiteY10" fmla="*/ 74295 h 111442"/>
                <a:gd name="connsiteX11" fmla="*/ 55245 w 59054"/>
                <a:gd name="connsiteY11" fmla="*/ 85725 h 111442"/>
                <a:gd name="connsiteX12" fmla="*/ 59055 w 59054"/>
                <a:gd name="connsiteY12" fmla="*/ 85725 h 111442"/>
                <a:gd name="connsiteX13" fmla="*/ 59055 w 59054"/>
                <a:gd name="connsiteY13" fmla="*/ 110490 h 111442"/>
                <a:gd name="connsiteX14" fmla="*/ 51435 w 59054"/>
                <a:gd name="connsiteY14" fmla="*/ 111443 h 111442"/>
                <a:gd name="connsiteX15" fmla="*/ 11430 w 59054"/>
                <a:gd name="connsiteY15" fmla="*/ 79058 h 111442"/>
                <a:gd name="connsiteX16" fmla="*/ 11430 w 59054"/>
                <a:gd name="connsiteY16" fmla="*/ 47625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4" h="111442">
                  <a:moveTo>
                    <a:pt x="11430" y="47625"/>
                  </a:moveTo>
                  <a:lnTo>
                    <a:pt x="0" y="47625"/>
                  </a:lnTo>
                  <a:lnTo>
                    <a:pt x="0" y="24765"/>
                  </a:lnTo>
                  <a:lnTo>
                    <a:pt x="11430" y="24765"/>
                  </a:lnTo>
                  <a:lnTo>
                    <a:pt x="11430" y="0"/>
                  </a:lnTo>
                  <a:lnTo>
                    <a:pt x="40005" y="0"/>
                  </a:lnTo>
                  <a:lnTo>
                    <a:pt x="40005" y="24765"/>
                  </a:lnTo>
                  <a:lnTo>
                    <a:pt x="58102" y="24765"/>
                  </a:lnTo>
                  <a:lnTo>
                    <a:pt x="58102" y="47625"/>
                  </a:lnTo>
                  <a:lnTo>
                    <a:pt x="40005" y="47625"/>
                  </a:lnTo>
                  <a:lnTo>
                    <a:pt x="40005" y="74295"/>
                  </a:lnTo>
                  <a:cubicBezTo>
                    <a:pt x="40005" y="83820"/>
                    <a:pt x="49530" y="85725"/>
                    <a:pt x="55245" y="85725"/>
                  </a:cubicBezTo>
                  <a:cubicBezTo>
                    <a:pt x="57150" y="85725"/>
                    <a:pt x="59055" y="85725"/>
                    <a:pt x="59055" y="85725"/>
                  </a:cubicBezTo>
                  <a:lnTo>
                    <a:pt x="59055" y="110490"/>
                  </a:lnTo>
                  <a:cubicBezTo>
                    <a:pt x="59055" y="110490"/>
                    <a:pt x="56197" y="111443"/>
                    <a:pt x="51435" y="111443"/>
                  </a:cubicBezTo>
                  <a:cubicBezTo>
                    <a:pt x="38100" y="111443"/>
                    <a:pt x="11430" y="107633"/>
                    <a:pt x="11430" y="79058"/>
                  </a:cubicBezTo>
                  <a:lnTo>
                    <a:pt x="11430" y="4762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id="{EE5D4C6F-AF62-4406-B434-6D5FEC982072}"/>
                </a:ext>
              </a:extLst>
            </p:cNvPr>
            <p:cNvSpPr/>
            <p:nvPr/>
          </p:nvSpPr>
          <p:spPr>
            <a:xfrm>
              <a:off x="7057944" y="2806883"/>
              <a:ext cx="330294" cy="432448"/>
            </a:xfrm>
            <a:custGeom>
              <a:avLst/>
              <a:gdLst>
                <a:gd name="connsiteX0" fmla="*/ 12383 w 92392"/>
                <a:gd name="connsiteY0" fmla="*/ 94298 h 120967"/>
                <a:gd name="connsiteX1" fmla="*/ 20955 w 92392"/>
                <a:gd name="connsiteY1" fmla="*/ 97155 h 120967"/>
                <a:gd name="connsiteX2" fmla="*/ 35243 w 92392"/>
                <a:gd name="connsiteY2" fmla="*/ 88583 h 120967"/>
                <a:gd name="connsiteX3" fmla="*/ 37148 w 92392"/>
                <a:gd name="connsiteY3" fmla="*/ 84773 h 120967"/>
                <a:gd name="connsiteX4" fmla="*/ 0 w 92392"/>
                <a:gd name="connsiteY4" fmla="*/ 0 h 120967"/>
                <a:gd name="connsiteX5" fmla="*/ 32385 w 92392"/>
                <a:gd name="connsiteY5" fmla="*/ 0 h 120967"/>
                <a:gd name="connsiteX6" fmla="*/ 44768 w 92392"/>
                <a:gd name="connsiteY6" fmla="*/ 40005 h 120967"/>
                <a:gd name="connsiteX7" fmla="*/ 47625 w 92392"/>
                <a:gd name="connsiteY7" fmla="*/ 53340 h 120967"/>
                <a:gd name="connsiteX8" fmla="*/ 47625 w 92392"/>
                <a:gd name="connsiteY8" fmla="*/ 53340 h 120967"/>
                <a:gd name="connsiteX9" fmla="*/ 50483 w 92392"/>
                <a:gd name="connsiteY9" fmla="*/ 40005 h 120967"/>
                <a:gd name="connsiteX10" fmla="*/ 60960 w 92392"/>
                <a:gd name="connsiteY10" fmla="*/ 0 h 120967"/>
                <a:gd name="connsiteX11" fmla="*/ 92393 w 92392"/>
                <a:gd name="connsiteY11" fmla="*/ 0 h 120967"/>
                <a:gd name="connsiteX12" fmla="*/ 57150 w 92392"/>
                <a:gd name="connsiteY12" fmla="*/ 95250 h 120967"/>
                <a:gd name="connsiteX13" fmla="*/ 20955 w 92392"/>
                <a:gd name="connsiteY13" fmla="*/ 120967 h 120967"/>
                <a:gd name="connsiteX14" fmla="*/ 953 w 92392"/>
                <a:gd name="connsiteY14" fmla="*/ 115252 h 120967"/>
                <a:gd name="connsiteX15" fmla="*/ 12383 w 92392"/>
                <a:gd name="connsiteY15" fmla="*/ 94298 h 12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2392" h="120967">
                  <a:moveTo>
                    <a:pt x="12383" y="94298"/>
                  </a:moveTo>
                  <a:cubicBezTo>
                    <a:pt x="12383" y="94298"/>
                    <a:pt x="17145" y="97155"/>
                    <a:pt x="20955" y="97155"/>
                  </a:cubicBezTo>
                  <a:cubicBezTo>
                    <a:pt x="25718" y="97155"/>
                    <a:pt x="31433" y="96202"/>
                    <a:pt x="35243" y="88583"/>
                  </a:cubicBezTo>
                  <a:lnTo>
                    <a:pt x="37148" y="84773"/>
                  </a:lnTo>
                  <a:lnTo>
                    <a:pt x="0" y="0"/>
                  </a:lnTo>
                  <a:lnTo>
                    <a:pt x="32385" y="0"/>
                  </a:lnTo>
                  <a:lnTo>
                    <a:pt x="44768" y="40005"/>
                  </a:lnTo>
                  <a:cubicBezTo>
                    <a:pt x="46673" y="44768"/>
                    <a:pt x="47625" y="53340"/>
                    <a:pt x="47625" y="53340"/>
                  </a:cubicBezTo>
                  <a:lnTo>
                    <a:pt x="47625" y="53340"/>
                  </a:lnTo>
                  <a:cubicBezTo>
                    <a:pt x="47625" y="53340"/>
                    <a:pt x="49530" y="44768"/>
                    <a:pt x="50483" y="40005"/>
                  </a:cubicBezTo>
                  <a:lnTo>
                    <a:pt x="60960" y="0"/>
                  </a:lnTo>
                  <a:lnTo>
                    <a:pt x="92393" y="0"/>
                  </a:lnTo>
                  <a:lnTo>
                    <a:pt x="57150" y="95250"/>
                  </a:lnTo>
                  <a:cubicBezTo>
                    <a:pt x="49530" y="114300"/>
                    <a:pt x="35243" y="120967"/>
                    <a:pt x="20955" y="120967"/>
                  </a:cubicBezTo>
                  <a:cubicBezTo>
                    <a:pt x="9525" y="120967"/>
                    <a:pt x="953" y="115252"/>
                    <a:pt x="953" y="115252"/>
                  </a:cubicBezTo>
                  <a:lnTo>
                    <a:pt x="12383" y="9429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grpSp>
        <p:nvGrpSpPr>
          <p:cNvPr id="43" name="Groep 42">
            <a:extLst>
              <a:ext uri="{FF2B5EF4-FFF2-40B4-BE49-F238E27FC236}">
                <a16:creationId xmlns:a16="http://schemas.microsoft.com/office/drawing/2014/main" id="{F93E14F7-F60C-4A64-AB60-031B45201180}"/>
              </a:ext>
            </a:extLst>
          </p:cNvPr>
          <p:cNvGrpSpPr/>
          <p:nvPr userDrawn="1"/>
        </p:nvGrpSpPr>
        <p:grpSpPr>
          <a:xfrm>
            <a:off x="4361097" y="3334677"/>
            <a:ext cx="3156539" cy="435855"/>
            <a:chOff x="4361097" y="3334677"/>
            <a:chExt cx="3156539" cy="435855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026E3D35-99B8-4EF7-B916-167C89C413FD}"/>
                </a:ext>
              </a:extLst>
            </p:cNvPr>
            <p:cNvSpPr/>
            <p:nvPr/>
          </p:nvSpPr>
          <p:spPr>
            <a:xfrm>
              <a:off x="4361097" y="3334677"/>
              <a:ext cx="343915" cy="429041"/>
            </a:xfrm>
            <a:custGeom>
              <a:avLst/>
              <a:gdLst>
                <a:gd name="connsiteX0" fmla="*/ 0 w 96202"/>
                <a:gd name="connsiteY0" fmla="*/ 0 h 120014"/>
                <a:gd name="connsiteX1" fmla="*/ 41910 w 96202"/>
                <a:gd name="connsiteY1" fmla="*/ 0 h 120014"/>
                <a:gd name="connsiteX2" fmla="*/ 64770 w 96202"/>
                <a:gd name="connsiteY2" fmla="*/ 2858 h 120014"/>
                <a:gd name="connsiteX3" fmla="*/ 86677 w 96202"/>
                <a:gd name="connsiteY3" fmla="*/ 38100 h 120014"/>
                <a:gd name="connsiteX4" fmla="*/ 68580 w 96202"/>
                <a:gd name="connsiteY4" fmla="*/ 70485 h 120014"/>
                <a:gd name="connsiteX5" fmla="*/ 68580 w 96202"/>
                <a:gd name="connsiteY5" fmla="*/ 70485 h 120014"/>
                <a:gd name="connsiteX6" fmla="*/ 73343 w 96202"/>
                <a:gd name="connsiteY6" fmla="*/ 78105 h 120014"/>
                <a:gd name="connsiteX7" fmla="*/ 96202 w 96202"/>
                <a:gd name="connsiteY7" fmla="*/ 120015 h 120014"/>
                <a:gd name="connsiteX8" fmla="*/ 63818 w 96202"/>
                <a:gd name="connsiteY8" fmla="*/ 120015 h 120014"/>
                <a:gd name="connsiteX9" fmla="*/ 42863 w 96202"/>
                <a:gd name="connsiteY9" fmla="*/ 80010 h 120014"/>
                <a:gd name="connsiteX10" fmla="*/ 29527 w 96202"/>
                <a:gd name="connsiteY10" fmla="*/ 80010 h 120014"/>
                <a:gd name="connsiteX11" fmla="*/ 29527 w 96202"/>
                <a:gd name="connsiteY11" fmla="*/ 120015 h 120014"/>
                <a:gd name="connsiteX12" fmla="*/ 0 w 96202"/>
                <a:gd name="connsiteY12" fmla="*/ 120015 h 120014"/>
                <a:gd name="connsiteX13" fmla="*/ 0 w 96202"/>
                <a:gd name="connsiteY13" fmla="*/ 0 h 120014"/>
                <a:gd name="connsiteX14" fmla="*/ 41910 w 96202"/>
                <a:gd name="connsiteY14" fmla="*/ 54292 h 120014"/>
                <a:gd name="connsiteX15" fmla="*/ 57150 w 96202"/>
                <a:gd name="connsiteY15" fmla="*/ 40005 h 120014"/>
                <a:gd name="connsiteX16" fmla="*/ 39052 w 96202"/>
                <a:gd name="connsiteY16" fmla="*/ 25717 h 120014"/>
                <a:gd name="connsiteX17" fmla="*/ 29527 w 96202"/>
                <a:gd name="connsiteY17" fmla="*/ 25717 h 120014"/>
                <a:gd name="connsiteX18" fmla="*/ 29527 w 96202"/>
                <a:gd name="connsiteY18" fmla="*/ 55245 h 120014"/>
                <a:gd name="connsiteX19" fmla="*/ 41910 w 96202"/>
                <a:gd name="connsiteY19" fmla="*/ 55245 h 12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6202" h="120014">
                  <a:moveTo>
                    <a:pt x="0" y="0"/>
                  </a:moveTo>
                  <a:lnTo>
                    <a:pt x="41910" y="0"/>
                  </a:lnTo>
                  <a:cubicBezTo>
                    <a:pt x="54293" y="0"/>
                    <a:pt x="60007" y="952"/>
                    <a:pt x="64770" y="2858"/>
                  </a:cubicBezTo>
                  <a:cubicBezTo>
                    <a:pt x="78105" y="7620"/>
                    <a:pt x="86677" y="20002"/>
                    <a:pt x="86677" y="38100"/>
                  </a:cubicBezTo>
                  <a:cubicBezTo>
                    <a:pt x="86677" y="50483"/>
                    <a:pt x="80963" y="64770"/>
                    <a:pt x="68580" y="70485"/>
                  </a:cubicBezTo>
                  <a:lnTo>
                    <a:pt x="68580" y="70485"/>
                  </a:lnTo>
                  <a:cubicBezTo>
                    <a:pt x="68580" y="70485"/>
                    <a:pt x="70485" y="72390"/>
                    <a:pt x="73343" y="78105"/>
                  </a:cubicBezTo>
                  <a:lnTo>
                    <a:pt x="96202" y="120015"/>
                  </a:lnTo>
                  <a:lnTo>
                    <a:pt x="63818" y="120015"/>
                  </a:lnTo>
                  <a:lnTo>
                    <a:pt x="42863" y="80010"/>
                  </a:lnTo>
                  <a:lnTo>
                    <a:pt x="29527" y="80010"/>
                  </a:lnTo>
                  <a:lnTo>
                    <a:pt x="29527" y="120015"/>
                  </a:lnTo>
                  <a:lnTo>
                    <a:pt x="0" y="120015"/>
                  </a:lnTo>
                  <a:lnTo>
                    <a:pt x="0" y="0"/>
                  </a:lnTo>
                  <a:close/>
                  <a:moveTo>
                    <a:pt x="41910" y="54292"/>
                  </a:moveTo>
                  <a:cubicBezTo>
                    <a:pt x="51435" y="54292"/>
                    <a:pt x="57150" y="49530"/>
                    <a:pt x="57150" y="40005"/>
                  </a:cubicBezTo>
                  <a:cubicBezTo>
                    <a:pt x="57150" y="31433"/>
                    <a:pt x="53340" y="25717"/>
                    <a:pt x="39052" y="25717"/>
                  </a:cubicBezTo>
                  <a:lnTo>
                    <a:pt x="29527" y="25717"/>
                  </a:lnTo>
                  <a:lnTo>
                    <a:pt x="29527" y="55245"/>
                  </a:lnTo>
                  <a:lnTo>
                    <a:pt x="41910" y="5524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90FFE07C-9C98-4D81-8F1A-E4DFBC806CA9}"/>
                </a:ext>
              </a:extLst>
            </p:cNvPr>
            <p:cNvSpPr/>
            <p:nvPr/>
          </p:nvSpPr>
          <p:spPr>
            <a:xfrm>
              <a:off x="4749173" y="3447044"/>
              <a:ext cx="347425" cy="323484"/>
            </a:xfrm>
            <a:custGeom>
              <a:avLst/>
              <a:gdLst>
                <a:gd name="connsiteX0" fmla="*/ 47655 w 97184"/>
                <a:gd name="connsiteY0" fmla="*/ 0 h 90487"/>
                <a:gd name="connsiteX1" fmla="*/ 97185 w 97184"/>
                <a:gd name="connsiteY1" fmla="*/ 45720 h 90487"/>
                <a:gd name="connsiteX2" fmla="*/ 48607 w 97184"/>
                <a:gd name="connsiteY2" fmla="*/ 90488 h 90487"/>
                <a:gd name="connsiteX3" fmla="*/ 30 w 97184"/>
                <a:gd name="connsiteY3" fmla="*/ 45720 h 90487"/>
                <a:gd name="connsiteX4" fmla="*/ 47655 w 97184"/>
                <a:gd name="connsiteY4" fmla="*/ 0 h 90487"/>
                <a:gd name="connsiteX5" fmla="*/ 48607 w 97184"/>
                <a:gd name="connsiteY5" fmla="*/ 66675 h 90487"/>
                <a:gd name="connsiteX6" fmla="*/ 68610 w 97184"/>
                <a:gd name="connsiteY6" fmla="*/ 45720 h 90487"/>
                <a:gd name="connsiteX7" fmla="*/ 48607 w 97184"/>
                <a:gd name="connsiteY7" fmla="*/ 24765 h 90487"/>
                <a:gd name="connsiteX8" fmla="*/ 28605 w 97184"/>
                <a:gd name="connsiteY8" fmla="*/ 45720 h 90487"/>
                <a:gd name="connsiteX9" fmla="*/ 48607 w 97184"/>
                <a:gd name="connsiteY9" fmla="*/ 66675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184" h="90487">
                  <a:moveTo>
                    <a:pt x="47655" y="0"/>
                  </a:moveTo>
                  <a:cubicBezTo>
                    <a:pt x="75277" y="0"/>
                    <a:pt x="97185" y="18097"/>
                    <a:pt x="97185" y="45720"/>
                  </a:cubicBezTo>
                  <a:cubicBezTo>
                    <a:pt x="97185" y="72390"/>
                    <a:pt x="75277" y="90488"/>
                    <a:pt x="48607" y="90488"/>
                  </a:cubicBezTo>
                  <a:cubicBezTo>
                    <a:pt x="20985" y="90488"/>
                    <a:pt x="30" y="72390"/>
                    <a:pt x="30" y="45720"/>
                  </a:cubicBezTo>
                  <a:cubicBezTo>
                    <a:pt x="-923" y="18097"/>
                    <a:pt x="20985" y="0"/>
                    <a:pt x="47655" y="0"/>
                  </a:cubicBezTo>
                  <a:close/>
                  <a:moveTo>
                    <a:pt x="48607" y="66675"/>
                  </a:moveTo>
                  <a:cubicBezTo>
                    <a:pt x="59085" y="66675"/>
                    <a:pt x="68610" y="59055"/>
                    <a:pt x="68610" y="45720"/>
                  </a:cubicBezTo>
                  <a:cubicBezTo>
                    <a:pt x="68610" y="32385"/>
                    <a:pt x="59085" y="24765"/>
                    <a:pt x="48607" y="24765"/>
                  </a:cubicBezTo>
                  <a:cubicBezTo>
                    <a:pt x="38130" y="24765"/>
                    <a:pt x="28605" y="33338"/>
                    <a:pt x="28605" y="45720"/>
                  </a:cubicBezTo>
                  <a:cubicBezTo>
                    <a:pt x="28605" y="58102"/>
                    <a:pt x="37177" y="66675"/>
                    <a:pt x="48607" y="6667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8FE59109-6CF0-4282-B81E-955662909901}"/>
                </a:ext>
              </a:extLst>
            </p:cNvPr>
            <p:cNvSpPr/>
            <p:nvPr/>
          </p:nvSpPr>
          <p:spPr>
            <a:xfrm>
              <a:off x="5137459" y="3372132"/>
              <a:ext cx="211117" cy="398397"/>
            </a:xfrm>
            <a:custGeom>
              <a:avLst/>
              <a:gdLst>
                <a:gd name="connsiteX0" fmla="*/ 11430 w 59055"/>
                <a:gd name="connsiteY0" fmla="*/ 47625 h 111442"/>
                <a:gd name="connsiteX1" fmla="*/ 0 w 59055"/>
                <a:gd name="connsiteY1" fmla="*/ 47625 h 111442"/>
                <a:gd name="connsiteX2" fmla="*/ 0 w 59055"/>
                <a:gd name="connsiteY2" fmla="*/ 24765 h 111442"/>
                <a:gd name="connsiteX3" fmla="*/ 11430 w 59055"/>
                <a:gd name="connsiteY3" fmla="*/ 24765 h 111442"/>
                <a:gd name="connsiteX4" fmla="*/ 11430 w 59055"/>
                <a:gd name="connsiteY4" fmla="*/ 0 h 111442"/>
                <a:gd name="connsiteX5" fmla="*/ 40005 w 59055"/>
                <a:gd name="connsiteY5" fmla="*/ 0 h 111442"/>
                <a:gd name="connsiteX6" fmla="*/ 40005 w 59055"/>
                <a:gd name="connsiteY6" fmla="*/ 24765 h 111442"/>
                <a:gd name="connsiteX7" fmla="*/ 58103 w 59055"/>
                <a:gd name="connsiteY7" fmla="*/ 24765 h 111442"/>
                <a:gd name="connsiteX8" fmla="*/ 58103 w 59055"/>
                <a:gd name="connsiteY8" fmla="*/ 47625 h 111442"/>
                <a:gd name="connsiteX9" fmla="*/ 40005 w 59055"/>
                <a:gd name="connsiteY9" fmla="*/ 47625 h 111442"/>
                <a:gd name="connsiteX10" fmla="*/ 40005 w 59055"/>
                <a:gd name="connsiteY10" fmla="*/ 74295 h 111442"/>
                <a:gd name="connsiteX11" fmla="*/ 55245 w 59055"/>
                <a:gd name="connsiteY11" fmla="*/ 85725 h 111442"/>
                <a:gd name="connsiteX12" fmla="*/ 59055 w 59055"/>
                <a:gd name="connsiteY12" fmla="*/ 85725 h 111442"/>
                <a:gd name="connsiteX13" fmla="*/ 59055 w 59055"/>
                <a:gd name="connsiteY13" fmla="*/ 110490 h 111442"/>
                <a:gd name="connsiteX14" fmla="*/ 51435 w 59055"/>
                <a:gd name="connsiteY14" fmla="*/ 111443 h 111442"/>
                <a:gd name="connsiteX15" fmla="*/ 11430 w 59055"/>
                <a:gd name="connsiteY15" fmla="*/ 79058 h 111442"/>
                <a:gd name="connsiteX16" fmla="*/ 11430 w 59055"/>
                <a:gd name="connsiteY16" fmla="*/ 47625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5" h="111442">
                  <a:moveTo>
                    <a:pt x="11430" y="47625"/>
                  </a:moveTo>
                  <a:lnTo>
                    <a:pt x="0" y="47625"/>
                  </a:lnTo>
                  <a:lnTo>
                    <a:pt x="0" y="24765"/>
                  </a:lnTo>
                  <a:lnTo>
                    <a:pt x="11430" y="24765"/>
                  </a:lnTo>
                  <a:lnTo>
                    <a:pt x="11430" y="0"/>
                  </a:lnTo>
                  <a:lnTo>
                    <a:pt x="40005" y="0"/>
                  </a:lnTo>
                  <a:lnTo>
                    <a:pt x="40005" y="24765"/>
                  </a:lnTo>
                  <a:lnTo>
                    <a:pt x="58103" y="24765"/>
                  </a:lnTo>
                  <a:lnTo>
                    <a:pt x="58103" y="47625"/>
                  </a:lnTo>
                  <a:lnTo>
                    <a:pt x="40005" y="47625"/>
                  </a:lnTo>
                  <a:lnTo>
                    <a:pt x="40005" y="74295"/>
                  </a:lnTo>
                  <a:cubicBezTo>
                    <a:pt x="40005" y="83820"/>
                    <a:pt x="49530" y="85725"/>
                    <a:pt x="55245" y="85725"/>
                  </a:cubicBezTo>
                  <a:cubicBezTo>
                    <a:pt x="57150" y="85725"/>
                    <a:pt x="59055" y="85725"/>
                    <a:pt x="59055" y="85725"/>
                  </a:cubicBezTo>
                  <a:lnTo>
                    <a:pt x="59055" y="110490"/>
                  </a:lnTo>
                  <a:cubicBezTo>
                    <a:pt x="59055" y="110490"/>
                    <a:pt x="56198" y="111443"/>
                    <a:pt x="51435" y="111443"/>
                  </a:cubicBezTo>
                  <a:cubicBezTo>
                    <a:pt x="38100" y="111443"/>
                    <a:pt x="11430" y="107633"/>
                    <a:pt x="11430" y="79058"/>
                  </a:cubicBezTo>
                  <a:lnTo>
                    <a:pt x="11430" y="4762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EC13EE3F-4BDE-4052-82D4-BC5BF7F212B1}"/>
                </a:ext>
              </a:extLst>
            </p:cNvPr>
            <p:cNvSpPr/>
            <p:nvPr/>
          </p:nvSpPr>
          <p:spPr>
            <a:xfrm>
              <a:off x="5396252" y="3372132"/>
              <a:ext cx="211114" cy="398397"/>
            </a:xfrm>
            <a:custGeom>
              <a:avLst/>
              <a:gdLst>
                <a:gd name="connsiteX0" fmla="*/ 11430 w 59054"/>
                <a:gd name="connsiteY0" fmla="*/ 47625 h 111442"/>
                <a:gd name="connsiteX1" fmla="*/ 0 w 59054"/>
                <a:gd name="connsiteY1" fmla="*/ 47625 h 111442"/>
                <a:gd name="connsiteX2" fmla="*/ 0 w 59054"/>
                <a:gd name="connsiteY2" fmla="*/ 24765 h 111442"/>
                <a:gd name="connsiteX3" fmla="*/ 11430 w 59054"/>
                <a:gd name="connsiteY3" fmla="*/ 24765 h 111442"/>
                <a:gd name="connsiteX4" fmla="*/ 11430 w 59054"/>
                <a:gd name="connsiteY4" fmla="*/ 0 h 111442"/>
                <a:gd name="connsiteX5" fmla="*/ 40005 w 59054"/>
                <a:gd name="connsiteY5" fmla="*/ 0 h 111442"/>
                <a:gd name="connsiteX6" fmla="*/ 40005 w 59054"/>
                <a:gd name="connsiteY6" fmla="*/ 24765 h 111442"/>
                <a:gd name="connsiteX7" fmla="*/ 58102 w 59054"/>
                <a:gd name="connsiteY7" fmla="*/ 24765 h 111442"/>
                <a:gd name="connsiteX8" fmla="*/ 58102 w 59054"/>
                <a:gd name="connsiteY8" fmla="*/ 47625 h 111442"/>
                <a:gd name="connsiteX9" fmla="*/ 40005 w 59054"/>
                <a:gd name="connsiteY9" fmla="*/ 47625 h 111442"/>
                <a:gd name="connsiteX10" fmla="*/ 40005 w 59054"/>
                <a:gd name="connsiteY10" fmla="*/ 74295 h 111442"/>
                <a:gd name="connsiteX11" fmla="*/ 55245 w 59054"/>
                <a:gd name="connsiteY11" fmla="*/ 85725 h 111442"/>
                <a:gd name="connsiteX12" fmla="*/ 59055 w 59054"/>
                <a:gd name="connsiteY12" fmla="*/ 85725 h 111442"/>
                <a:gd name="connsiteX13" fmla="*/ 59055 w 59054"/>
                <a:gd name="connsiteY13" fmla="*/ 110490 h 111442"/>
                <a:gd name="connsiteX14" fmla="*/ 51435 w 59054"/>
                <a:gd name="connsiteY14" fmla="*/ 111443 h 111442"/>
                <a:gd name="connsiteX15" fmla="*/ 11430 w 59054"/>
                <a:gd name="connsiteY15" fmla="*/ 79058 h 111442"/>
                <a:gd name="connsiteX16" fmla="*/ 11430 w 59054"/>
                <a:gd name="connsiteY16" fmla="*/ 47625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4" h="111442">
                  <a:moveTo>
                    <a:pt x="11430" y="47625"/>
                  </a:moveTo>
                  <a:lnTo>
                    <a:pt x="0" y="47625"/>
                  </a:lnTo>
                  <a:lnTo>
                    <a:pt x="0" y="24765"/>
                  </a:lnTo>
                  <a:lnTo>
                    <a:pt x="11430" y="24765"/>
                  </a:lnTo>
                  <a:lnTo>
                    <a:pt x="11430" y="0"/>
                  </a:lnTo>
                  <a:lnTo>
                    <a:pt x="40005" y="0"/>
                  </a:lnTo>
                  <a:lnTo>
                    <a:pt x="40005" y="24765"/>
                  </a:lnTo>
                  <a:lnTo>
                    <a:pt x="58102" y="24765"/>
                  </a:lnTo>
                  <a:lnTo>
                    <a:pt x="58102" y="47625"/>
                  </a:lnTo>
                  <a:lnTo>
                    <a:pt x="40005" y="47625"/>
                  </a:lnTo>
                  <a:lnTo>
                    <a:pt x="40005" y="74295"/>
                  </a:lnTo>
                  <a:cubicBezTo>
                    <a:pt x="40005" y="83820"/>
                    <a:pt x="49530" y="85725"/>
                    <a:pt x="55245" y="85725"/>
                  </a:cubicBezTo>
                  <a:cubicBezTo>
                    <a:pt x="57150" y="85725"/>
                    <a:pt x="59055" y="85725"/>
                    <a:pt x="59055" y="85725"/>
                  </a:cubicBezTo>
                  <a:lnTo>
                    <a:pt x="59055" y="110490"/>
                  </a:lnTo>
                  <a:cubicBezTo>
                    <a:pt x="59055" y="110490"/>
                    <a:pt x="56198" y="111443"/>
                    <a:pt x="51435" y="111443"/>
                  </a:cubicBezTo>
                  <a:cubicBezTo>
                    <a:pt x="38100" y="111443"/>
                    <a:pt x="11430" y="107633"/>
                    <a:pt x="11430" y="79058"/>
                  </a:cubicBezTo>
                  <a:lnTo>
                    <a:pt x="11430" y="4762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5AF63B7B-B11B-4F5A-821D-343D578F9177}"/>
                </a:ext>
              </a:extLst>
            </p:cNvPr>
            <p:cNvSpPr/>
            <p:nvPr/>
          </p:nvSpPr>
          <p:spPr>
            <a:xfrm>
              <a:off x="5658444" y="3447044"/>
              <a:ext cx="306460" cy="320077"/>
            </a:xfrm>
            <a:custGeom>
              <a:avLst/>
              <a:gdLst>
                <a:gd name="connsiteX0" fmla="*/ 45720 w 85725"/>
                <a:gd name="connsiteY0" fmla="*/ 0 h 89534"/>
                <a:gd name="connsiteX1" fmla="*/ 85725 w 85725"/>
                <a:gd name="connsiteY1" fmla="*/ 41910 h 89534"/>
                <a:gd name="connsiteX2" fmla="*/ 84773 w 85725"/>
                <a:gd name="connsiteY2" fmla="*/ 50482 h 89534"/>
                <a:gd name="connsiteX3" fmla="*/ 30480 w 85725"/>
                <a:gd name="connsiteY3" fmla="*/ 50482 h 89534"/>
                <a:gd name="connsiteX4" fmla="*/ 50483 w 85725"/>
                <a:gd name="connsiteY4" fmla="*/ 65722 h 89534"/>
                <a:gd name="connsiteX5" fmla="*/ 74295 w 85725"/>
                <a:gd name="connsiteY5" fmla="*/ 57150 h 89534"/>
                <a:gd name="connsiteX6" fmla="*/ 84773 w 85725"/>
                <a:gd name="connsiteY6" fmla="*/ 77152 h 89534"/>
                <a:gd name="connsiteX7" fmla="*/ 47625 w 85725"/>
                <a:gd name="connsiteY7" fmla="*/ 89535 h 89534"/>
                <a:gd name="connsiteX8" fmla="*/ 0 w 85725"/>
                <a:gd name="connsiteY8" fmla="*/ 43815 h 89534"/>
                <a:gd name="connsiteX9" fmla="*/ 45720 w 85725"/>
                <a:gd name="connsiteY9" fmla="*/ 0 h 89534"/>
                <a:gd name="connsiteX10" fmla="*/ 56198 w 85725"/>
                <a:gd name="connsiteY10" fmla="*/ 34290 h 89534"/>
                <a:gd name="connsiteX11" fmla="*/ 44768 w 85725"/>
                <a:gd name="connsiteY11" fmla="*/ 21907 h 89534"/>
                <a:gd name="connsiteX12" fmla="*/ 30480 w 85725"/>
                <a:gd name="connsiteY12" fmla="*/ 34290 h 89534"/>
                <a:gd name="connsiteX13" fmla="*/ 56198 w 85725"/>
                <a:gd name="connsiteY13" fmla="*/ 34290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725" h="89534">
                  <a:moveTo>
                    <a:pt x="45720" y="0"/>
                  </a:moveTo>
                  <a:cubicBezTo>
                    <a:pt x="71438" y="0"/>
                    <a:pt x="85725" y="18097"/>
                    <a:pt x="85725" y="41910"/>
                  </a:cubicBezTo>
                  <a:cubicBezTo>
                    <a:pt x="85725" y="44767"/>
                    <a:pt x="84773" y="50482"/>
                    <a:pt x="84773" y="50482"/>
                  </a:cubicBezTo>
                  <a:lnTo>
                    <a:pt x="30480" y="50482"/>
                  </a:lnTo>
                  <a:cubicBezTo>
                    <a:pt x="32385" y="60960"/>
                    <a:pt x="40958" y="65722"/>
                    <a:pt x="50483" y="65722"/>
                  </a:cubicBezTo>
                  <a:cubicBezTo>
                    <a:pt x="62865" y="65722"/>
                    <a:pt x="74295" y="57150"/>
                    <a:pt x="74295" y="57150"/>
                  </a:cubicBezTo>
                  <a:lnTo>
                    <a:pt x="84773" y="77152"/>
                  </a:lnTo>
                  <a:cubicBezTo>
                    <a:pt x="84773" y="77152"/>
                    <a:pt x="70485" y="89535"/>
                    <a:pt x="47625" y="89535"/>
                  </a:cubicBezTo>
                  <a:cubicBezTo>
                    <a:pt x="17145" y="89535"/>
                    <a:pt x="0" y="67627"/>
                    <a:pt x="0" y="43815"/>
                  </a:cubicBezTo>
                  <a:cubicBezTo>
                    <a:pt x="952" y="20002"/>
                    <a:pt x="18098" y="0"/>
                    <a:pt x="45720" y="0"/>
                  </a:cubicBezTo>
                  <a:close/>
                  <a:moveTo>
                    <a:pt x="56198" y="34290"/>
                  </a:moveTo>
                  <a:cubicBezTo>
                    <a:pt x="56198" y="27622"/>
                    <a:pt x="51435" y="21907"/>
                    <a:pt x="44768" y="21907"/>
                  </a:cubicBezTo>
                  <a:cubicBezTo>
                    <a:pt x="36195" y="21907"/>
                    <a:pt x="32385" y="27622"/>
                    <a:pt x="30480" y="34290"/>
                  </a:cubicBezTo>
                  <a:lnTo>
                    <a:pt x="56198" y="3429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1EC6E0D1-54E5-4B3C-B3A3-8CEDEBF0042B}"/>
                </a:ext>
              </a:extLst>
            </p:cNvPr>
            <p:cNvSpPr/>
            <p:nvPr/>
          </p:nvSpPr>
          <p:spPr>
            <a:xfrm>
              <a:off x="6033006" y="3447044"/>
              <a:ext cx="211117" cy="309864"/>
            </a:xfrm>
            <a:custGeom>
              <a:avLst/>
              <a:gdLst>
                <a:gd name="connsiteX0" fmla="*/ 0 w 59055"/>
                <a:gd name="connsiteY0" fmla="*/ 1905 h 86677"/>
                <a:gd name="connsiteX1" fmla="*/ 27623 w 59055"/>
                <a:gd name="connsiteY1" fmla="*/ 1905 h 86677"/>
                <a:gd name="connsiteX2" fmla="*/ 27623 w 59055"/>
                <a:gd name="connsiteY2" fmla="*/ 16192 h 86677"/>
                <a:gd name="connsiteX3" fmla="*/ 27623 w 59055"/>
                <a:gd name="connsiteY3" fmla="*/ 21907 h 86677"/>
                <a:gd name="connsiteX4" fmla="*/ 27623 w 59055"/>
                <a:gd name="connsiteY4" fmla="*/ 21907 h 86677"/>
                <a:gd name="connsiteX5" fmla="*/ 55245 w 59055"/>
                <a:gd name="connsiteY5" fmla="*/ 0 h 86677"/>
                <a:gd name="connsiteX6" fmla="*/ 59055 w 59055"/>
                <a:gd name="connsiteY6" fmla="*/ 0 h 86677"/>
                <a:gd name="connsiteX7" fmla="*/ 59055 w 59055"/>
                <a:gd name="connsiteY7" fmla="*/ 28575 h 86677"/>
                <a:gd name="connsiteX8" fmla="*/ 53340 w 59055"/>
                <a:gd name="connsiteY8" fmla="*/ 27622 h 86677"/>
                <a:gd name="connsiteX9" fmla="*/ 31433 w 59055"/>
                <a:gd name="connsiteY9" fmla="*/ 42863 h 86677"/>
                <a:gd name="connsiteX10" fmla="*/ 29527 w 59055"/>
                <a:gd name="connsiteY10" fmla="*/ 54292 h 86677"/>
                <a:gd name="connsiteX11" fmla="*/ 29527 w 59055"/>
                <a:gd name="connsiteY11" fmla="*/ 86677 h 86677"/>
                <a:gd name="connsiteX12" fmla="*/ 952 w 59055"/>
                <a:gd name="connsiteY12" fmla="*/ 86677 h 86677"/>
                <a:gd name="connsiteX13" fmla="*/ 952 w 59055"/>
                <a:gd name="connsiteY13" fmla="*/ 1905 h 8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055" h="86677">
                  <a:moveTo>
                    <a:pt x="0" y="1905"/>
                  </a:moveTo>
                  <a:lnTo>
                    <a:pt x="27623" y="1905"/>
                  </a:lnTo>
                  <a:lnTo>
                    <a:pt x="27623" y="16192"/>
                  </a:lnTo>
                  <a:cubicBezTo>
                    <a:pt x="27623" y="19050"/>
                    <a:pt x="27623" y="21907"/>
                    <a:pt x="27623" y="21907"/>
                  </a:cubicBezTo>
                  <a:lnTo>
                    <a:pt x="27623" y="21907"/>
                  </a:lnTo>
                  <a:cubicBezTo>
                    <a:pt x="31433" y="10477"/>
                    <a:pt x="41910" y="0"/>
                    <a:pt x="55245" y="0"/>
                  </a:cubicBezTo>
                  <a:cubicBezTo>
                    <a:pt x="57150" y="0"/>
                    <a:pt x="59055" y="0"/>
                    <a:pt x="59055" y="0"/>
                  </a:cubicBezTo>
                  <a:lnTo>
                    <a:pt x="59055" y="28575"/>
                  </a:lnTo>
                  <a:cubicBezTo>
                    <a:pt x="59055" y="28575"/>
                    <a:pt x="57150" y="27622"/>
                    <a:pt x="53340" y="27622"/>
                  </a:cubicBezTo>
                  <a:cubicBezTo>
                    <a:pt x="46673" y="27622"/>
                    <a:pt x="35243" y="29527"/>
                    <a:pt x="31433" y="42863"/>
                  </a:cubicBezTo>
                  <a:cubicBezTo>
                    <a:pt x="30480" y="45720"/>
                    <a:pt x="29527" y="49530"/>
                    <a:pt x="29527" y="54292"/>
                  </a:cubicBezTo>
                  <a:lnTo>
                    <a:pt x="29527" y="86677"/>
                  </a:lnTo>
                  <a:lnTo>
                    <a:pt x="952" y="86677"/>
                  </a:lnTo>
                  <a:lnTo>
                    <a:pt x="952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C73540B9-F392-4998-9325-6087071F425F}"/>
                </a:ext>
              </a:extLst>
            </p:cNvPr>
            <p:cNvSpPr/>
            <p:nvPr/>
          </p:nvSpPr>
          <p:spPr>
            <a:xfrm>
              <a:off x="6278175" y="3334677"/>
              <a:ext cx="326887" cy="435855"/>
            </a:xfrm>
            <a:custGeom>
              <a:avLst/>
              <a:gdLst>
                <a:gd name="connsiteX0" fmla="*/ 40005 w 91439"/>
                <a:gd name="connsiteY0" fmla="*/ 31433 h 121920"/>
                <a:gd name="connsiteX1" fmla="*/ 62865 w 91439"/>
                <a:gd name="connsiteY1" fmla="*/ 38100 h 121920"/>
                <a:gd name="connsiteX2" fmla="*/ 62865 w 91439"/>
                <a:gd name="connsiteY2" fmla="*/ 38100 h 121920"/>
                <a:gd name="connsiteX3" fmla="*/ 62865 w 91439"/>
                <a:gd name="connsiteY3" fmla="*/ 34290 h 121920"/>
                <a:gd name="connsiteX4" fmla="*/ 62865 w 91439"/>
                <a:gd name="connsiteY4" fmla="*/ 0 h 121920"/>
                <a:gd name="connsiteX5" fmla="*/ 91440 w 91439"/>
                <a:gd name="connsiteY5" fmla="*/ 0 h 121920"/>
                <a:gd name="connsiteX6" fmla="*/ 91440 w 91439"/>
                <a:gd name="connsiteY6" fmla="*/ 120015 h 121920"/>
                <a:gd name="connsiteX7" fmla="*/ 63817 w 91439"/>
                <a:gd name="connsiteY7" fmla="*/ 120015 h 121920"/>
                <a:gd name="connsiteX8" fmla="*/ 63817 w 91439"/>
                <a:gd name="connsiteY8" fmla="*/ 114300 h 121920"/>
                <a:gd name="connsiteX9" fmla="*/ 63817 w 91439"/>
                <a:gd name="connsiteY9" fmla="*/ 109538 h 121920"/>
                <a:gd name="connsiteX10" fmla="*/ 63817 w 91439"/>
                <a:gd name="connsiteY10" fmla="*/ 109538 h 121920"/>
                <a:gd name="connsiteX11" fmla="*/ 39052 w 91439"/>
                <a:gd name="connsiteY11" fmla="*/ 121920 h 121920"/>
                <a:gd name="connsiteX12" fmla="*/ 0 w 91439"/>
                <a:gd name="connsiteY12" fmla="*/ 76200 h 121920"/>
                <a:gd name="connsiteX13" fmla="*/ 40005 w 91439"/>
                <a:gd name="connsiteY13" fmla="*/ 31433 h 121920"/>
                <a:gd name="connsiteX14" fmla="*/ 46672 w 91439"/>
                <a:gd name="connsiteY14" fmla="*/ 98108 h 121920"/>
                <a:gd name="connsiteX15" fmla="*/ 63817 w 91439"/>
                <a:gd name="connsiteY15" fmla="*/ 77152 h 121920"/>
                <a:gd name="connsiteX16" fmla="*/ 46672 w 91439"/>
                <a:gd name="connsiteY16" fmla="*/ 56198 h 121920"/>
                <a:gd name="connsiteX17" fmla="*/ 29527 w 91439"/>
                <a:gd name="connsiteY17" fmla="*/ 77152 h 121920"/>
                <a:gd name="connsiteX18" fmla="*/ 46672 w 91439"/>
                <a:gd name="connsiteY18" fmla="*/ 9810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439" h="121920">
                  <a:moveTo>
                    <a:pt x="40005" y="31433"/>
                  </a:moveTo>
                  <a:cubicBezTo>
                    <a:pt x="57150" y="31433"/>
                    <a:pt x="62865" y="38100"/>
                    <a:pt x="62865" y="38100"/>
                  </a:cubicBezTo>
                  <a:lnTo>
                    <a:pt x="62865" y="38100"/>
                  </a:lnTo>
                  <a:cubicBezTo>
                    <a:pt x="62865" y="38100"/>
                    <a:pt x="62865" y="36195"/>
                    <a:pt x="62865" y="34290"/>
                  </a:cubicBezTo>
                  <a:lnTo>
                    <a:pt x="62865" y="0"/>
                  </a:lnTo>
                  <a:lnTo>
                    <a:pt x="91440" y="0"/>
                  </a:lnTo>
                  <a:lnTo>
                    <a:pt x="91440" y="120015"/>
                  </a:lnTo>
                  <a:lnTo>
                    <a:pt x="63817" y="120015"/>
                  </a:lnTo>
                  <a:lnTo>
                    <a:pt x="63817" y="114300"/>
                  </a:lnTo>
                  <a:cubicBezTo>
                    <a:pt x="63817" y="111442"/>
                    <a:pt x="63817" y="109538"/>
                    <a:pt x="63817" y="109538"/>
                  </a:cubicBezTo>
                  <a:lnTo>
                    <a:pt x="63817" y="109538"/>
                  </a:lnTo>
                  <a:cubicBezTo>
                    <a:pt x="63817" y="109538"/>
                    <a:pt x="56197" y="121920"/>
                    <a:pt x="39052" y="121920"/>
                  </a:cubicBezTo>
                  <a:cubicBezTo>
                    <a:pt x="15240" y="121920"/>
                    <a:pt x="0" y="103823"/>
                    <a:pt x="0" y="76200"/>
                  </a:cubicBezTo>
                  <a:cubicBezTo>
                    <a:pt x="952" y="49530"/>
                    <a:pt x="17145" y="31433"/>
                    <a:pt x="40005" y="31433"/>
                  </a:cubicBezTo>
                  <a:close/>
                  <a:moveTo>
                    <a:pt x="46672" y="98108"/>
                  </a:moveTo>
                  <a:cubicBezTo>
                    <a:pt x="55245" y="98108"/>
                    <a:pt x="63817" y="91440"/>
                    <a:pt x="63817" y="77152"/>
                  </a:cubicBezTo>
                  <a:cubicBezTo>
                    <a:pt x="63817" y="66675"/>
                    <a:pt x="58102" y="56198"/>
                    <a:pt x="46672" y="56198"/>
                  </a:cubicBezTo>
                  <a:cubicBezTo>
                    <a:pt x="37147" y="56198"/>
                    <a:pt x="29527" y="63817"/>
                    <a:pt x="29527" y="77152"/>
                  </a:cubicBezTo>
                  <a:cubicBezTo>
                    <a:pt x="30480" y="89535"/>
                    <a:pt x="37147" y="98108"/>
                    <a:pt x="46672" y="9810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1" name="Vrije vorm: vorm 30">
              <a:extLst>
                <a:ext uri="{FF2B5EF4-FFF2-40B4-BE49-F238E27FC236}">
                  <a16:creationId xmlns:a16="http://schemas.microsoft.com/office/drawing/2014/main" id="{2102E4A9-76DA-48FB-8449-CA652BCE07F2}"/>
                </a:ext>
              </a:extLst>
            </p:cNvPr>
            <p:cNvSpPr/>
            <p:nvPr/>
          </p:nvSpPr>
          <p:spPr>
            <a:xfrm>
              <a:off x="6673168" y="3447044"/>
              <a:ext cx="289433" cy="320077"/>
            </a:xfrm>
            <a:custGeom>
              <a:avLst/>
              <a:gdLst>
                <a:gd name="connsiteX0" fmla="*/ 50482 w 80962"/>
                <a:gd name="connsiteY0" fmla="*/ 34290 h 89534"/>
                <a:gd name="connsiteX1" fmla="*/ 51435 w 80962"/>
                <a:gd name="connsiteY1" fmla="*/ 34290 h 89534"/>
                <a:gd name="connsiteX2" fmla="*/ 51435 w 80962"/>
                <a:gd name="connsiteY2" fmla="*/ 32385 h 89534"/>
                <a:gd name="connsiteX3" fmla="*/ 39052 w 80962"/>
                <a:gd name="connsiteY3" fmla="*/ 22860 h 89534"/>
                <a:gd name="connsiteX4" fmla="*/ 16192 w 80962"/>
                <a:gd name="connsiteY4" fmla="*/ 31432 h 89534"/>
                <a:gd name="connsiteX5" fmla="*/ 5715 w 80962"/>
                <a:gd name="connsiteY5" fmla="*/ 11430 h 89534"/>
                <a:gd name="connsiteX6" fmla="*/ 41910 w 80962"/>
                <a:gd name="connsiteY6" fmla="*/ 0 h 89534"/>
                <a:gd name="connsiteX7" fmla="*/ 80963 w 80962"/>
                <a:gd name="connsiteY7" fmla="*/ 35242 h 89534"/>
                <a:gd name="connsiteX8" fmla="*/ 80963 w 80962"/>
                <a:gd name="connsiteY8" fmla="*/ 88582 h 89534"/>
                <a:gd name="connsiteX9" fmla="*/ 54292 w 80962"/>
                <a:gd name="connsiteY9" fmla="*/ 88582 h 89534"/>
                <a:gd name="connsiteX10" fmla="*/ 54292 w 80962"/>
                <a:gd name="connsiteY10" fmla="*/ 82867 h 89534"/>
                <a:gd name="connsiteX11" fmla="*/ 54292 w 80962"/>
                <a:gd name="connsiteY11" fmla="*/ 77152 h 89534"/>
                <a:gd name="connsiteX12" fmla="*/ 54292 w 80962"/>
                <a:gd name="connsiteY12" fmla="*/ 77152 h 89534"/>
                <a:gd name="connsiteX13" fmla="*/ 29527 w 80962"/>
                <a:gd name="connsiteY13" fmla="*/ 89535 h 89534"/>
                <a:gd name="connsiteX14" fmla="*/ 0 w 80962"/>
                <a:gd name="connsiteY14" fmla="*/ 61913 h 89534"/>
                <a:gd name="connsiteX15" fmla="*/ 50482 w 80962"/>
                <a:gd name="connsiteY15" fmla="*/ 34290 h 89534"/>
                <a:gd name="connsiteX16" fmla="*/ 37148 w 80962"/>
                <a:gd name="connsiteY16" fmla="*/ 68580 h 89534"/>
                <a:gd name="connsiteX17" fmla="*/ 51435 w 80962"/>
                <a:gd name="connsiteY17" fmla="*/ 53340 h 89534"/>
                <a:gd name="connsiteX18" fmla="*/ 51435 w 80962"/>
                <a:gd name="connsiteY18" fmla="*/ 51435 h 89534"/>
                <a:gd name="connsiteX19" fmla="*/ 48577 w 80962"/>
                <a:gd name="connsiteY19" fmla="*/ 51435 h 89534"/>
                <a:gd name="connsiteX20" fmla="*/ 28575 w 80962"/>
                <a:gd name="connsiteY20" fmla="*/ 60960 h 89534"/>
                <a:gd name="connsiteX21" fmla="*/ 37148 w 80962"/>
                <a:gd name="connsiteY21" fmla="*/ 68580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0962" h="89534">
                  <a:moveTo>
                    <a:pt x="50482" y="34290"/>
                  </a:moveTo>
                  <a:lnTo>
                    <a:pt x="51435" y="34290"/>
                  </a:lnTo>
                  <a:lnTo>
                    <a:pt x="51435" y="32385"/>
                  </a:lnTo>
                  <a:cubicBezTo>
                    <a:pt x="51435" y="24765"/>
                    <a:pt x="45720" y="22860"/>
                    <a:pt x="39052" y="22860"/>
                  </a:cubicBezTo>
                  <a:cubicBezTo>
                    <a:pt x="28575" y="22860"/>
                    <a:pt x="16192" y="31432"/>
                    <a:pt x="16192" y="31432"/>
                  </a:cubicBezTo>
                  <a:lnTo>
                    <a:pt x="5715" y="11430"/>
                  </a:lnTo>
                  <a:cubicBezTo>
                    <a:pt x="5715" y="11430"/>
                    <a:pt x="20955" y="0"/>
                    <a:pt x="41910" y="0"/>
                  </a:cubicBezTo>
                  <a:cubicBezTo>
                    <a:pt x="66675" y="0"/>
                    <a:pt x="80963" y="13335"/>
                    <a:pt x="80963" y="35242"/>
                  </a:cubicBezTo>
                  <a:lnTo>
                    <a:pt x="80963" y="88582"/>
                  </a:lnTo>
                  <a:lnTo>
                    <a:pt x="54292" y="88582"/>
                  </a:lnTo>
                  <a:lnTo>
                    <a:pt x="54292" y="82867"/>
                  </a:lnTo>
                  <a:cubicBezTo>
                    <a:pt x="54292" y="80010"/>
                    <a:pt x="54292" y="77152"/>
                    <a:pt x="54292" y="77152"/>
                  </a:cubicBezTo>
                  <a:lnTo>
                    <a:pt x="54292" y="77152"/>
                  </a:lnTo>
                  <a:cubicBezTo>
                    <a:pt x="54292" y="77152"/>
                    <a:pt x="47625" y="89535"/>
                    <a:pt x="29527" y="89535"/>
                  </a:cubicBezTo>
                  <a:cubicBezTo>
                    <a:pt x="13335" y="89535"/>
                    <a:pt x="0" y="79057"/>
                    <a:pt x="0" y="61913"/>
                  </a:cubicBezTo>
                  <a:cubicBezTo>
                    <a:pt x="0" y="37147"/>
                    <a:pt x="37148" y="34290"/>
                    <a:pt x="50482" y="34290"/>
                  </a:cubicBezTo>
                  <a:close/>
                  <a:moveTo>
                    <a:pt x="37148" y="68580"/>
                  </a:moveTo>
                  <a:cubicBezTo>
                    <a:pt x="44767" y="68580"/>
                    <a:pt x="51435" y="60007"/>
                    <a:pt x="51435" y="53340"/>
                  </a:cubicBezTo>
                  <a:lnTo>
                    <a:pt x="51435" y="51435"/>
                  </a:lnTo>
                  <a:lnTo>
                    <a:pt x="48577" y="51435"/>
                  </a:lnTo>
                  <a:cubicBezTo>
                    <a:pt x="39052" y="51435"/>
                    <a:pt x="28575" y="54292"/>
                    <a:pt x="28575" y="60960"/>
                  </a:cubicBezTo>
                  <a:cubicBezTo>
                    <a:pt x="29527" y="64770"/>
                    <a:pt x="31432" y="68580"/>
                    <a:pt x="37148" y="6858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78DC7490-0F8A-4935-B673-6FF90DD53D74}"/>
                </a:ext>
              </a:extLst>
            </p:cNvPr>
            <p:cNvSpPr/>
            <p:nvPr/>
          </p:nvSpPr>
          <p:spPr>
            <a:xfrm>
              <a:off x="7040920" y="3447044"/>
              <a:ext cx="476716" cy="316674"/>
            </a:xfrm>
            <a:custGeom>
              <a:avLst/>
              <a:gdLst>
                <a:gd name="connsiteX0" fmla="*/ 953 w 133350"/>
                <a:gd name="connsiteY0" fmla="*/ 1905 h 88582"/>
                <a:gd name="connsiteX1" fmla="*/ 28575 w 133350"/>
                <a:gd name="connsiteY1" fmla="*/ 1905 h 88582"/>
                <a:gd name="connsiteX2" fmla="*/ 28575 w 133350"/>
                <a:gd name="connsiteY2" fmla="*/ 9525 h 88582"/>
                <a:gd name="connsiteX3" fmla="*/ 28575 w 133350"/>
                <a:gd name="connsiteY3" fmla="*/ 15240 h 88582"/>
                <a:gd name="connsiteX4" fmla="*/ 28575 w 133350"/>
                <a:gd name="connsiteY4" fmla="*/ 15240 h 88582"/>
                <a:gd name="connsiteX5" fmla="*/ 54293 w 133350"/>
                <a:gd name="connsiteY5" fmla="*/ 0 h 88582"/>
                <a:gd name="connsiteX6" fmla="*/ 78105 w 133350"/>
                <a:gd name="connsiteY6" fmla="*/ 14288 h 88582"/>
                <a:gd name="connsiteX7" fmla="*/ 78105 w 133350"/>
                <a:gd name="connsiteY7" fmla="*/ 14288 h 88582"/>
                <a:gd name="connsiteX8" fmla="*/ 105728 w 133350"/>
                <a:gd name="connsiteY8" fmla="*/ 0 h 88582"/>
                <a:gd name="connsiteX9" fmla="*/ 133350 w 133350"/>
                <a:gd name="connsiteY9" fmla="*/ 32385 h 88582"/>
                <a:gd name="connsiteX10" fmla="*/ 133350 w 133350"/>
                <a:gd name="connsiteY10" fmla="*/ 88582 h 88582"/>
                <a:gd name="connsiteX11" fmla="*/ 104775 w 133350"/>
                <a:gd name="connsiteY11" fmla="*/ 88582 h 88582"/>
                <a:gd name="connsiteX12" fmla="*/ 104775 w 133350"/>
                <a:gd name="connsiteY12" fmla="*/ 37147 h 88582"/>
                <a:gd name="connsiteX13" fmla="*/ 98108 w 133350"/>
                <a:gd name="connsiteY13" fmla="*/ 26670 h 88582"/>
                <a:gd name="connsiteX14" fmla="*/ 81915 w 133350"/>
                <a:gd name="connsiteY14" fmla="*/ 42863 h 88582"/>
                <a:gd name="connsiteX15" fmla="*/ 80963 w 133350"/>
                <a:gd name="connsiteY15" fmla="*/ 53340 h 88582"/>
                <a:gd name="connsiteX16" fmla="*/ 80963 w 133350"/>
                <a:gd name="connsiteY16" fmla="*/ 88582 h 88582"/>
                <a:gd name="connsiteX17" fmla="*/ 52388 w 133350"/>
                <a:gd name="connsiteY17" fmla="*/ 88582 h 88582"/>
                <a:gd name="connsiteX18" fmla="*/ 52388 w 133350"/>
                <a:gd name="connsiteY18" fmla="*/ 37147 h 88582"/>
                <a:gd name="connsiteX19" fmla="*/ 45720 w 133350"/>
                <a:gd name="connsiteY19" fmla="*/ 26670 h 88582"/>
                <a:gd name="connsiteX20" fmla="*/ 29528 w 133350"/>
                <a:gd name="connsiteY20" fmla="*/ 41910 h 88582"/>
                <a:gd name="connsiteX21" fmla="*/ 28575 w 133350"/>
                <a:gd name="connsiteY21" fmla="*/ 52388 h 88582"/>
                <a:gd name="connsiteX22" fmla="*/ 28575 w 133350"/>
                <a:gd name="connsiteY22" fmla="*/ 87630 h 88582"/>
                <a:gd name="connsiteX23" fmla="*/ 0 w 133350"/>
                <a:gd name="connsiteY23" fmla="*/ 87630 h 88582"/>
                <a:gd name="connsiteX24" fmla="*/ 0 w 133350"/>
                <a:gd name="connsiteY24" fmla="*/ 1905 h 8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3350" h="88582">
                  <a:moveTo>
                    <a:pt x="953" y="1905"/>
                  </a:moveTo>
                  <a:lnTo>
                    <a:pt x="28575" y="1905"/>
                  </a:lnTo>
                  <a:lnTo>
                    <a:pt x="28575" y="9525"/>
                  </a:lnTo>
                  <a:cubicBezTo>
                    <a:pt x="28575" y="12382"/>
                    <a:pt x="28575" y="15240"/>
                    <a:pt x="28575" y="15240"/>
                  </a:cubicBezTo>
                  <a:lnTo>
                    <a:pt x="28575" y="15240"/>
                  </a:lnTo>
                  <a:cubicBezTo>
                    <a:pt x="32385" y="9525"/>
                    <a:pt x="40958" y="0"/>
                    <a:pt x="54293" y="0"/>
                  </a:cubicBezTo>
                  <a:cubicBezTo>
                    <a:pt x="64770" y="0"/>
                    <a:pt x="74295" y="4763"/>
                    <a:pt x="78105" y="14288"/>
                  </a:cubicBezTo>
                  <a:lnTo>
                    <a:pt x="78105" y="14288"/>
                  </a:lnTo>
                  <a:cubicBezTo>
                    <a:pt x="82868" y="6667"/>
                    <a:pt x="92393" y="0"/>
                    <a:pt x="105728" y="0"/>
                  </a:cubicBezTo>
                  <a:cubicBezTo>
                    <a:pt x="121920" y="0"/>
                    <a:pt x="133350" y="8572"/>
                    <a:pt x="133350" y="32385"/>
                  </a:cubicBezTo>
                  <a:lnTo>
                    <a:pt x="133350" y="88582"/>
                  </a:lnTo>
                  <a:lnTo>
                    <a:pt x="104775" y="88582"/>
                  </a:lnTo>
                  <a:lnTo>
                    <a:pt x="104775" y="37147"/>
                  </a:lnTo>
                  <a:cubicBezTo>
                    <a:pt x="104775" y="30480"/>
                    <a:pt x="103823" y="26670"/>
                    <a:pt x="98108" y="26670"/>
                  </a:cubicBezTo>
                  <a:cubicBezTo>
                    <a:pt x="88583" y="26670"/>
                    <a:pt x="83820" y="33338"/>
                    <a:pt x="81915" y="42863"/>
                  </a:cubicBezTo>
                  <a:cubicBezTo>
                    <a:pt x="80963" y="45720"/>
                    <a:pt x="80963" y="49530"/>
                    <a:pt x="80963" y="53340"/>
                  </a:cubicBezTo>
                  <a:lnTo>
                    <a:pt x="80963" y="88582"/>
                  </a:lnTo>
                  <a:lnTo>
                    <a:pt x="52388" y="88582"/>
                  </a:lnTo>
                  <a:lnTo>
                    <a:pt x="52388" y="37147"/>
                  </a:lnTo>
                  <a:cubicBezTo>
                    <a:pt x="52388" y="30480"/>
                    <a:pt x="51435" y="26670"/>
                    <a:pt x="45720" y="26670"/>
                  </a:cubicBezTo>
                  <a:cubicBezTo>
                    <a:pt x="36195" y="26670"/>
                    <a:pt x="32385" y="33338"/>
                    <a:pt x="29528" y="41910"/>
                  </a:cubicBezTo>
                  <a:cubicBezTo>
                    <a:pt x="28575" y="44767"/>
                    <a:pt x="28575" y="48577"/>
                    <a:pt x="28575" y="52388"/>
                  </a:cubicBezTo>
                  <a:lnTo>
                    <a:pt x="28575" y="87630"/>
                  </a:lnTo>
                  <a:lnTo>
                    <a:pt x="0" y="87630"/>
                  </a:lnTo>
                  <a:lnTo>
                    <a:pt x="0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1F25C178-B253-4442-8B4B-F50B4251EE07}"/>
              </a:ext>
            </a:extLst>
          </p:cNvPr>
          <p:cNvSpPr/>
          <p:nvPr userDrawn="1"/>
        </p:nvSpPr>
        <p:spPr>
          <a:xfrm>
            <a:off x="6292115" y="4872243"/>
            <a:ext cx="359170" cy="203760"/>
          </a:xfrm>
          <a:custGeom>
            <a:avLst/>
            <a:gdLst>
              <a:gd name="connsiteX0" fmla="*/ 934073 w 1187176"/>
              <a:gd name="connsiteY0" fmla="*/ 98118 h 971927"/>
              <a:gd name="connsiteX1" fmla="*/ 464024 w 1187176"/>
              <a:gd name="connsiteY1" fmla="*/ 586246 h 971927"/>
              <a:gd name="connsiteX2" fmla="*/ 289261 w 1187176"/>
              <a:gd name="connsiteY2" fmla="*/ 357247 h 971927"/>
              <a:gd name="connsiteX3" fmla="*/ 0 w 1187176"/>
              <a:gd name="connsiteY3" fmla="*/ 598299 h 971927"/>
              <a:gd name="connsiteX4" fmla="*/ 132578 w 1187176"/>
              <a:gd name="connsiteY4" fmla="*/ 712798 h 971927"/>
              <a:gd name="connsiteX5" fmla="*/ 283235 w 1187176"/>
              <a:gd name="connsiteY5" fmla="*/ 574193 h 971927"/>
              <a:gd name="connsiteX6" fmla="*/ 464024 w 1187176"/>
              <a:gd name="connsiteY6" fmla="*/ 682666 h 971927"/>
              <a:gd name="connsiteX7" fmla="*/ 626733 w 1187176"/>
              <a:gd name="connsiteY7" fmla="*/ 604325 h 971927"/>
              <a:gd name="connsiteX8" fmla="*/ 650838 w 1187176"/>
              <a:gd name="connsiteY8" fmla="*/ 646509 h 971927"/>
              <a:gd name="connsiteX9" fmla="*/ 584549 w 1187176"/>
              <a:gd name="connsiteY9" fmla="*/ 923718 h 971927"/>
              <a:gd name="connsiteX10" fmla="*/ 638785 w 1187176"/>
              <a:gd name="connsiteY10" fmla="*/ 971927 h 971927"/>
              <a:gd name="connsiteX11" fmla="*/ 686996 w 1187176"/>
              <a:gd name="connsiteY11" fmla="*/ 941796 h 971927"/>
              <a:gd name="connsiteX12" fmla="*/ 735206 w 1187176"/>
              <a:gd name="connsiteY12" fmla="*/ 779087 h 971927"/>
              <a:gd name="connsiteX13" fmla="*/ 1187177 w 1187176"/>
              <a:gd name="connsiteY13" fmla="*/ 80039 h 971927"/>
              <a:gd name="connsiteX14" fmla="*/ 1078704 w 1187176"/>
              <a:gd name="connsiteY14" fmla="*/ 1697 h 971927"/>
              <a:gd name="connsiteX15" fmla="*/ 934073 w 1187176"/>
              <a:gd name="connsiteY15" fmla="*/ 98118 h 971927"/>
              <a:gd name="connsiteX16" fmla="*/ 126552 w 1187176"/>
              <a:gd name="connsiteY16" fmla="*/ 580220 h 971927"/>
              <a:gd name="connsiteX17" fmla="*/ 108473 w 1187176"/>
              <a:gd name="connsiteY17" fmla="*/ 562141 h 971927"/>
              <a:gd name="connsiteX18" fmla="*/ 216946 w 1187176"/>
              <a:gd name="connsiteY18" fmla="*/ 459694 h 971927"/>
              <a:gd name="connsiteX19" fmla="*/ 241051 w 1187176"/>
              <a:gd name="connsiteY19" fmla="*/ 477773 h 971927"/>
              <a:gd name="connsiteX20" fmla="*/ 126552 w 1187176"/>
              <a:gd name="connsiteY20" fmla="*/ 580220 h 971927"/>
              <a:gd name="connsiteX0" fmla="*/ 934073 w 1187177"/>
              <a:gd name="connsiteY0" fmla="*/ 98118 h 971927"/>
              <a:gd name="connsiteX1" fmla="*/ 464024 w 1187177"/>
              <a:gd name="connsiteY1" fmla="*/ 586246 h 971927"/>
              <a:gd name="connsiteX2" fmla="*/ 289261 w 1187177"/>
              <a:gd name="connsiteY2" fmla="*/ 357247 h 971927"/>
              <a:gd name="connsiteX3" fmla="*/ 0 w 1187177"/>
              <a:gd name="connsiteY3" fmla="*/ 598299 h 971927"/>
              <a:gd name="connsiteX4" fmla="*/ 132578 w 1187177"/>
              <a:gd name="connsiteY4" fmla="*/ 712798 h 971927"/>
              <a:gd name="connsiteX5" fmla="*/ 283235 w 1187177"/>
              <a:gd name="connsiteY5" fmla="*/ 574193 h 971927"/>
              <a:gd name="connsiteX6" fmla="*/ 464024 w 1187177"/>
              <a:gd name="connsiteY6" fmla="*/ 682666 h 971927"/>
              <a:gd name="connsiteX7" fmla="*/ 626733 w 1187177"/>
              <a:gd name="connsiteY7" fmla="*/ 604325 h 971927"/>
              <a:gd name="connsiteX8" fmla="*/ 650838 w 1187177"/>
              <a:gd name="connsiteY8" fmla="*/ 646509 h 971927"/>
              <a:gd name="connsiteX9" fmla="*/ 638785 w 1187177"/>
              <a:gd name="connsiteY9" fmla="*/ 971927 h 971927"/>
              <a:gd name="connsiteX10" fmla="*/ 686996 w 1187177"/>
              <a:gd name="connsiteY10" fmla="*/ 941796 h 971927"/>
              <a:gd name="connsiteX11" fmla="*/ 735206 w 1187177"/>
              <a:gd name="connsiteY11" fmla="*/ 779087 h 971927"/>
              <a:gd name="connsiteX12" fmla="*/ 1187177 w 1187177"/>
              <a:gd name="connsiteY12" fmla="*/ 80039 h 971927"/>
              <a:gd name="connsiteX13" fmla="*/ 1078704 w 1187177"/>
              <a:gd name="connsiteY13" fmla="*/ 1697 h 971927"/>
              <a:gd name="connsiteX14" fmla="*/ 934073 w 1187177"/>
              <a:gd name="connsiteY14" fmla="*/ 98118 h 971927"/>
              <a:gd name="connsiteX15" fmla="*/ 126552 w 1187177"/>
              <a:gd name="connsiteY15" fmla="*/ 580220 h 971927"/>
              <a:gd name="connsiteX16" fmla="*/ 108473 w 1187177"/>
              <a:gd name="connsiteY16" fmla="*/ 562141 h 971927"/>
              <a:gd name="connsiteX17" fmla="*/ 216946 w 1187177"/>
              <a:gd name="connsiteY17" fmla="*/ 459694 h 971927"/>
              <a:gd name="connsiteX18" fmla="*/ 241051 w 1187177"/>
              <a:gd name="connsiteY18" fmla="*/ 477773 h 971927"/>
              <a:gd name="connsiteX19" fmla="*/ 126552 w 1187177"/>
              <a:gd name="connsiteY19" fmla="*/ 580220 h 971927"/>
              <a:gd name="connsiteX0" fmla="*/ 934073 w 1187177"/>
              <a:gd name="connsiteY0" fmla="*/ 98118 h 976082"/>
              <a:gd name="connsiteX1" fmla="*/ 464024 w 1187177"/>
              <a:gd name="connsiteY1" fmla="*/ 586246 h 976082"/>
              <a:gd name="connsiteX2" fmla="*/ 289261 w 1187177"/>
              <a:gd name="connsiteY2" fmla="*/ 357247 h 976082"/>
              <a:gd name="connsiteX3" fmla="*/ 0 w 1187177"/>
              <a:gd name="connsiteY3" fmla="*/ 598299 h 976082"/>
              <a:gd name="connsiteX4" fmla="*/ 132578 w 1187177"/>
              <a:gd name="connsiteY4" fmla="*/ 712798 h 976082"/>
              <a:gd name="connsiteX5" fmla="*/ 283235 w 1187177"/>
              <a:gd name="connsiteY5" fmla="*/ 574193 h 976082"/>
              <a:gd name="connsiteX6" fmla="*/ 464024 w 1187177"/>
              <a:gd name="connsiteY6" fmla="*/ 682666 h 976082"/>
              <a:gd name="connsiteX7" fmla="*/ 626733 w 1187177"/>
              <a:gd name="connsiteY7" fmla="*/ 604325 h 976082"/>
              <a:gd name="connsiteX8" fmla="*/ 650838 w 1187177"/>
              <a:gd name="connsiteY8" fmla="*/ 646509 h 976082"/>
              <a:gd name="connsiteX9" fmla="*/ 638785 w 1187177"/>
              <a:gd name="connsiteY9" fmla="*/ 971927 h 976082"/>
              <a:gd name="connsiteX10" fmla="*/ 735206 w 1187177"/>
              <a:gd name="connsiteY10" fmla="*/ 779087 h 976082"/>
              <a:gd name="connsiteX11" fmla="*/ 1187177 w 1187177"/>
              <a:gd name="connsiteY11" fmla="*/ 80039 h 976082"/>
              <a:gd name="connsiteX12" fmla="*/ 1078704 w 1187177"/>
              <a:gd name="connsiteY12" fmla="*/ 1697 h 976082"/>
              <a:gd name="connsiteX13" fmla="*/ 934073 w 1187177"/>
              <a:gd name="connsiteY13" fmla="*/ 98118 h 976082"/>
              <a:gd name="connsiteX14" fmla="*/ 126552 w 1187177"/>
              <a:gd name="connsiteY14" fmla="*/ 580220 h 976082"/>
              <a:gd name="connsiteX15" fmla="*/ 108473 w 1187177"/>
              <a:gd name="connsiteY15" fmla="*/ 562141 h 976082"/>
              <a:gd name="connsiteX16" fmla="*/ 216946 w 1187177"/>
              <a:gd name="connsiteY16" fmla="*/ 459694 h 976082"/>
              <a:gd name="connsiteX17" fmla="*/ 241051 w 1187177"/>
              <a:gd name="connsiteY17" fmla="*/ 477773 h 976082"/>
              <a:gd name="connsiteX18" fmla="*/ 126552 w 1187177"/>
              <a:gd name="connsiteY18" fmla="*/ 580220 h 976082"/>
              <a:gd name="connsiteX0" fmla="*/ 934073 w 1210004"/>
              <a:gd name="connsiteY0" fmla="*/ 117903 h 991713"/>
              <a:gd name="connsiteX1" fmla="*/ 464024 w 1210004"/>
              <a:gd name="connsiteY1" fmla="*/ 606031 h 991713"/>
              <a:gd name="connsiteX2" fmla="*/ 289261 w 1210004"/>
              <a:gd name="connsiteY2" fmla="*/ 377032 h 991713"/>
              <a:gd name="connsiteX3" fmla="*/ 0 w 1210004"/>
              <a:gd name="connsiteY3" fmla="*/ 618084 h 991713"/>
              <a:gd name="connsiteX4" fmla="*/ 132578 w 1210004"/>
              <a:gd name="connsiteY4" fmla="*/ 732583 h 991713"/>
              <a:gd name="connsiteX5" fmla="*/ 283235 w 1210004"/>
              <a:gd name="connsiteY5" fmla="*/ 593978 h 991713"/>
              <a:gd name="connsiteX6" fmla="*/ 464024 w 1210004"/>
              <a:gd name="connsiteY6" fmla="*/ 702451 h 991713"/>
              <a:gd name="connsiteX7" fmla="*/ 626733 w 1210004"/>
              <a:gd name="connsiteY7" fmla="*/ 624110 h 991713"/>
              <a:gd name="connsiteX8" fmla="*/ 650838 w 1210004"/>
              <a:gd name="connsiteY8" fmla="*/ 666294 h 991713"/>
              <a:gd name="connsiteX9" fmla="*/ 638785 w 1210004"/>
              <a:gd name="connsiteY9" fmla="*/ 991712 h 991713"/>
              <a:gd name="connsiteX10" fmla="*/ 1187177 w 1210004"/>
              <a:gd name="connsiteY10" fmla="*/ 99824 h 991713"/>
              <a:gd name="connsiteX11" fmla="*/ 1078704 w 1210004"/>
              <a:gd name="connsiteY11" fmla="*/ 21482 h 991713"/>
              <a:gd name="connsiteX12" fmla="*/ 934073 w 1210004"/>
              <a:gd name="connsiteY12" fmla="*/ 117903 h 991713"/>
              <a:gd name="connsiteX13" fmla="*/ 126552 w 1210004"/>
              <a:gd name="connsiteY13" fmla="*/ 600005 h 991713"/>
              <a:gd name="connsiteX14" fmla="*/ 108473 w 1210004"/>
              <a:gd name="connsiteY14" fmla="*/ 581926 h 991713"/>
              <a:gd name="connsiteX15" fmla="*/ 216946 w 1210004"/>
              <a:gd name="connsiteY15" fmla="*/ 479479 h 991713"/>
              <a:gd name="connsiteX16" fmla="*/ 241051 w 1210004"/>
              <a:gd name="connsiteY16" fmla="*/ 497558 h 991713"/>
              <a:gd name="connsiteX17" fmla="*/ 126552 w 1210004"/>
              <a:gd name="connsiteY17" fmla="*/ 600005 h 991713"/>
              <a:gd name="connsiteX0" fmla="*/ 934073 w 1209196"/>
              <a:gd name="connsiteY0" fmla="*/ 100019 h 714700"/>
              <a:gd name="connsiteX1" fmla="*/ 464024 w 1209196"/>
              <a:gd name="connsiteY1" fmla="*/ 588147 h 714700"/>
              <a:gd name="connsiteX2" fmla="*/ 289261 w 1209196"/>
              <a:gd name="connsiteY2" fmla="*/ 359148 h 714700"/>
              <a:gd name="connsiteX3" fmla="*/ 0 w 1209196"/>
              <a:gd name="connsiteY3" fmla="*/ 600200 h 714700"/>
              <a:gd name="connsiteX4" fmla="*/ 132578 w 1209196"/>
              <a:gd name="connsiteY4" fmla="*/ 714699 h 714700"/>
              <a:gd name="connsiteX5" fmla="*/ 283235 w 1209196"/>
              <a:gd name="connsiteY5" fmla="*/ 576094 h 714700"/>
              <a:gd name="connsiteX6" fmla="*/ 464024 w 1209196"/>
              <a:gd name="connsiteY6" fmla="*/ 684567 h 714700"/>
              <a:gd name="connsiteX7" fmla="*/ 626733 w 1209196"/>
              <a:gd name="connsiteY7" fmla="*/ 606226 h 714700"/>
              <a:gd name="connsiteX8" fmla="*/ 650838 w 1209196"/>
              <a:gd name="connsiteY8" fmla="*/ 648410 h 714700"/>
              <a:gd name="connsiteX9" fmla="*/ 1187177 w 1209196"/>
              <a:gd name="connsiteY9" fmla="*/ 81940 h 714700"/>
              <a:gd name="connsiteX10" fmla="*/ 1078704 w 1209196"/>
              <a:gd name="connsiteY10" fmla="*/ 3598 h 714700"/>
              <a:gd name="connsiteX11" fmla="*/ 934073 w 1209196"/>
              <a:gd name="connsiteY11" fmla="*/ 100019 h 714700"/>
              <a:gd name="connsiteX12" fmla="*/ 126552 w 1209196"/>
              <a:gd name="connsiteY12" fmla="*/ 582121 h 714700"/>
              <a:gd name="connsiteX13" fmla="*/ 108473 w 1209196"/>
              <a:gd name="connsiteY13" fmla="*/ 564042 h 714700"/>
              <a:gd name="connsiteX14" fmla="*/ 216946 w 1209196"/>
              <a:gd name="connsiteY14" fmla="*/ 461595 h 714700"/>
              <a:gd name="connsiteX15" fmla="*/ 241051 w 1209196"/>
              <a:gd name="connsiteY15" fmla="*/ 479674 h 714700"/>
              <a:gd name="connsiteX16" fmla="*/ 126552 w 1209196"/>
              <a:gd name="connsiteY16" fmla="*/ 582121 h 714700"/>
              <a:gd name="connsiteX0" fmla="*/ 934073 w 1078704"/>
              <a:gd name="connsiteY0" fmla="*/ 98119 h 712798"/>
              <a:gd name="connsiteX1" fmla="*/ 464024 w 1078704"/>
              <a:gd name="connsiteY1" fmla="*/ 586247 h 712798"/>
              <a:gd name="connsiteX2" fmla="*/ 289261 w 1078704"/>
              <a:gd name="connsiteY2" fmla="*/ 357248 h 712798"/>
              <a:gd name="connsiteX3" fmla="*/ 0 w 1078704"/>
              <a:gd name="connsiteY3" fmla="*/ 598300 h 712798"/>
              <a:gd name="connsiteX4" fmla="*/ 132578 w 1078704"/>
              <a:gd name="connsiteY4" fmla="*/ 712799 h 712798"/>
              <a:gd name="connsiteX5" fmla="*/ 283235 w 1078704"/>
              <a:gd name="connsiteY5" fmla="*/ 574194 h 712798"/>
              <a:gd name="connsiteX6" fmla="*/ 464024 w 1078704"/>
              <a:gd name="connsiteY6" fmla="*/ 682667 h 712798"/>
              <a:gd name="connsiteX7" fmla="*/ 626733 w 1078704"/>
              <a:gd name="connsiteY7" fmla="*/ 604326 h 712798"/>
              <a:gd name="connsiteX8" fmla="*/ 650838 w 1078704"/>
              <a:gd name="connsiteY8" fmla="*/ 646510 h 712798"/>
              <a:gd name="connsiteX9" fmla="*/ 1078704 w 1078704"/>
              <a:gd name="connsiteY9" fmla="*/ 1698 h 712798"/>
              <a:gd name="connsiteX10" fmla="*/ 934073 w 1078704"/>
              <a:gd name="connsiteY10" fmla="*/ 98119 h 712798"/>
              <a:gd name="connsiteX11" fmla="*/ 126552 w 1078704"/>
              <a:gd name="connsiteY11" fmla="*/ 580221 h 712798"/>
              <a:gd name="connsiteX12" fmla="*/ 108473 w 1078704"/>
              <a:gd name="connsiteY12" fmla="*/ 562142 h 712798"/>
              <a:gd name="connsiteX13" fmla="*/ 216946 w 1078704"/>
              <a:gd name="connsiteY13" fmla="*/ 459695 h 712798"/>
              <a:gd name="connsiteX14" fmla="*/ 241051 w 1078704"/>
              <a:gd name="connsiteY14" fmla="*/ 477774 h 712798"/>
              <a:gd name="connsiteX15" fmla="*/ 126552 w 1078704"/>
              <a:gd name="connsiteY15" fmla="*/ 580221 h 712798"/>
              <a:gd name="connsiteX0" fmla="*/ 934073 w 936624"/>
              <a:gd name="connsiteY0" fmla="*/ 0 h 614680"/>
              <a:gd name="connsiteX1" fmla="*/ 464024 w 936624"/>
              <a:gd name="connsiteY1" fmla="*/ 488128 h 614680"/>
              <a:gd name="connsiteX2" fmla="*/ 289261 w 936624"/>
              <a:gd name="connsiteY2" fmla="*/ 259129 h 614680"/>
              <a:gd name="connsiteX3" fmla="*/ 0 w 936624"/>
              <a:gd name="connsiteY3" fmla="*/ 500181 h 614680"/>
              <a:gd name="connsiteX4" fmla="*/ 132578 w 936624"/>
              <a:gd name="connsiteY4" fmla="*/ 614680 h 614680"/>
              <a:gd name="connsiteX5" fmla="*/ 283235 w 936624"/>
              <a:gd name="connsiteY5" fmla="*/ 476075 h 614680"/>
              <a:gd name="connsiteX6" fmla="*/ 464024 w 936624"/>
              <a:gd name="connsiteY6" fmla="*/ 584548 h 614680"/>
              <a:gd name="connsiteX7" fmla="*/ 626733 w 936624"/>
              <a:gd name="connsiteY7" fmla="*/ 506207 h 614680"/>
              <a:gd name="connsiteX8" fmla="*/ 650838 w 936624"/>
              <a:gd name="connsiteY8" fmla="*/ 548391 h 614680"/>
              <a:gd name="connsiteX9" fmla="*/ 934073 w 936624"/>
              <a:gd name="connsiteY9" fmla="*/ 0 h 614680"/>
              <a:gd name="connsiteX10" fmla="*/ 126552 w 936624"/>
              <a:gd name="connsiteY10" fmla="*/ 482102 h 614680"/>
              <a:gd name="connsiteX11" fmla="*/ 108473 w 936624"/>
              <a:gd name="connsiteY11" fmla="*/ 464023 h 614680"/>
              <a:gd name="connsiteX12" fmla="*/ 216946 w 936624"/>
              <a:gd name="connsiteY12" fmla="*/ 361576 h 614680"/>
              <a:gd name="connsiteX13" fmla="*/ 241051 w 936624"/>
              <a:gd name="connsiteY13" fmla="*/ 379655 h 614680"/>
              <a:gd name="connsiteX14" fmla="*/ 126552 w 936624"/>
              <a:gd name="connsiteY14" fmla="*/ 482102 h 614680"/>
              <a:gd name="connsiteX0" fmla="*/ 650838 w 660207"/>
              <a:gd name="connsiteY0" fmla="*/ 289261 h 355550"/>
              <a:gd name="connsiteX1" fmla="*/ 464024 w 660207"/>
              <a:gd name="connsiteY1" fmla="*/ 228998 h 355550"/>
              <a:gd name="connsiteX2" fmla="*/ 289261 w 660207"/>
              <a:gd name="connsiteY2" fmla="*/ -1 h 355550"/>
              <a:gd name="connsiteX3" fmla="*/ 0 w 660207"/>
              <a:gd name="connsiteY3" fmla="*/ 241051 h 355550"/>
              <a:gd name="connsiteX4" fmla="*/ 132578 w 660207"/>
              <a:gd name="connsiteY4" fmla="*/ 355550 h 355550"/>
              <a:gd name="connsiteX5" fmla="*/ 283235 w 660207"/>
              <a:gd name="connsiteY5" fmla="*/ 216945 h 355550"/>
              <a:gd name="connsiteX6" fmla="*/ 464024 w 660207"/>
              <a:gd name="connsiteY6" fmla="*/ 325418 h 355550"/>
              <a:gd name="connsiteX7" fmla="*/ 626733 w 660207"/>
              <a:gd name="connsiteY7" fmla="*/ 247077 h 355550"/>
              <a:gd name="connsiteX8" fmla="*/ 650838 w 660207"/>
              <a:gd name="connsiteY8" fmla="*/ 289261 h 355550"/>
              <a:gd name="connsiteX9" fmla="*/ 126552 w 660207"/>
              <a:gd name="connsiteY9" fmla="*/ 222972 h 355550"/>
              <a:gd name="connsiteX10" fmla="*/ 108473 w 660207"/>
              <a:gd name="connsiteY10" fmla="*/ 204893 h 355550"/>
              <a:gd name="connsiteX11" fmla="*/ 216946 w 660207"/>
              <a:gd name="connsiteY11" fmla="*/ 102446 h 355550"/>
              <a:gd name="connsiteX12" fmla="*/ 241051 w 660207"/>
              <a:gd name="connsiteY12" fmla="*/ 120525 h 355550"/>
              <a:gd name="connsiteX13" fmla="*/ 126552 w 660207"/>
              <a:gd name="connsiteY13" fmla="*/ 222972 h 355550"/>
              <a:gd name="connsiteX0" fmla="*/ 626733 w 626734"/>
              <a:gd name="connsiteY0" fmla="*/ 247078 h 355551"/>
              <a:gd name="connsiteX1" fmla="*/ 464024 w 626734"/>
              <a:gd name="connsiteY1" fmla="*/ 228999 h 355551"/>
              <a:gd name="connsiteX2" fmla="*/ 289261 w 626734"/>
              <a:gd name="connsiteY2" fmla="*/ 0 h 355551"/>
              <a:gd name="connsiteX3" fmla="*/ 0 w 626734"/>
              <a:gd name="connsiteY3" fmla="*/ 241052 h 355551"/>
              <a:gd name="connsiteX4" fmla="*/ 132578 w 626734"/>
              <a:gd name="connsiteY4" fmla="*/ 355551 h 355551"/>
              <a:gd name="connsiteX5" fmla="*/ 283235 w 626734"/>
              <a:gd name="connsiteY5" fmla="*/ 216946 h 355551"/>
              <a:gd name="connsiteX6" fmla="*/ 464024 w 626734"/>
              <a:gd name="connsiteY6" fmla="*/ 325419 h 355551"/>
              <a:gd name="connsiteX7" fmla="*/ 626733 w 626734"/>
              <a:gd name="connsiteY7" fmla="*/ 247078 h 355551"/>
              <a:gd name="connsiteX8" fmla="*/ 126552 w 626734"/>
              <a:gd name="connsiteY8" fmla="*/ 222973 h 355551"/>
              <a:gd name="connsiteX9" fmla="*/ 108473 w 626734"/>
              <a:gd name="connsiteY9" fmla="*/ 204894 h 355551"/>
              <a:gd name="connsiteX10" fmla="*/ 216946 w 626734"/>
              <a:gd name="connsiteY10" fmla="*/ 102447 h 355551"/>
              <a:gd name="connsiteX11" fmla="*/ 241051 w 626734"/>
              <a:gd name="connsiteY11" fmla="*/ 120526 h 355551"/>
              <a:gd name="connsiteX12" fmla="*/ 126552 w 626734"/>
              <a:gd name="connsiteY12" fmla="*/ 222973 h 35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6734" h="355551">
                <a:moveTo>
                  <a:pt x="626733" y="247078"/>
                </a:moveTo>
                <a:cubicBezTo>
                  <a:pt x="626733" y="231008"/>
                  <a:pt x="520269" y="270179"/>
                  <a:pt x="464024" y="228999"/>
                </a:cubicBezTo>
                <a:cubicBezTo>
                  <a:pt x="407779" y="187819"/>
                  <a:pt x="451971" y="0"/>
                  <a:pt x="289261" y="0"/>
                </a:cubicBezTo>
                <a:cubicBezTo>
                  <a:pt x="180788" y="0"/>
                  <a:pt x="0" y="114500"/>
                  <a:pt x="0" y="241052"/>
                </a:cubicBezTo>
                <a:cubicBezTo>
                  <a:pt x="0" y="295288"/>
                  <a:pt x="42184" y="355551"/>
                  <a:pt x="132578" y="355551"/>
                </a:cubicBezTo>
                <a:cubicBezTo>
                  <a:pt x="241051" y="355551"/>
                  <a:pt x="216946" y="216946"/>
                  <a:pt x="283235" y="216946"/>
                </a:cubicBezTo>
                <a:cubicBezTo>
                  <a:pt x="343498" y="216946"/>
                  <a:pt x="325419" y="325419"/>
                  <a:pt x="464024" y="325419"/>
                </a:cubicBezTo>
                <a:cubicBezTo>
                  <a:pt x="542365" y="325419"/>
                  <a:pt x="626733" y="263148"/>
                  <a:pt x="626733" y="247078"/>
                </a:cubicBezTo>
                <a:close/>
                <a:moveTo>
                  <a:pt x="126552" y="222973"/>
                </a:moveTo>
                <a:cubicBezTo>
                  <a:pt x="108473" y="222973"/>
                  <a:pt x="108473" y="216946"/>
                  <a:pt x="108473" y="204894"/>
                </a:cubicBezTo>
                <a:cubicBezTo>
                  <a:pt x="108473" y="162710"/>
                  <a:pt x="180788" y="102447"/>
                  <a:pt x="216946" y="102447"/>
                </a:cubicBezTo>
                <a:cubicBezTo>
                  <a:pt x="228999" y="102447"/>
                  <a:pt x="241051" y="108474"/>
                  <a:pt x="241051" y="120526"/>
                </a:cubicBezTo>
                <a:cubicBezTo>
                  <a:pt x="235025" y="138605"/>
                  <a:pt x="156683" y="222973"/>
                  <a:pt x="126552" y="222973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AE3DC955-58F8-46E0-9B59-9C12458A13A1}"/>
              </a:ext>
            </a:extLst>
          </p:cNvPr>
          <p:cNvSpPr/>
          <p:nvPr userDrawn="1"/>
        </p:nvSpPr>
        <p:spPr>
          <a:xfrm>
            <a:off x="5984748" y="4816987"/>
            <a:ext cx="259015" cy="307366"/>
          </a:xfrm>
          <a:custGeom>
            <a:avLst/>
            <a:gdLst>
              <a:gd name="connsiteX0" fmla="*/ 30131 w 451970"/>
              <a:gd name="connsiteY0" fmla="*/ 84368 h 536338"/>
              <a:gd name="connsiteX1" fmla="*/ 78342 w 451970"/>
              <a:gd name="connsiteY1" fmla="*/ 162709 h 536338"/>
              <a:gd name="connsiteX2" fmla="*/ 253104 w 451970"/>
              <a:gd name="connsiteY2" fmla="*/ 96420 h 536338"/>
              <a:gd name="connsiteX3" fmla="*/ 289261 w 451970"/>
              <a:gd name="connsiteY3" fmla="*/ 120526 h 536338"/>
              <a:gd name="connsiteX4" fmla="*/ 0 w 451970"/>
              <a:gd name="connsiteY4" fmla="*/ 457997 h 536338"/>
              <a:gd name="connsiteX5" fmla="*/ 126552 w 451970"/>
              <a:gd name="connsiteY5" fmla="*/ 536339 h 536338"/>
              <a:gd name="connsiteX6" fmla="*/ 451971 w 451970"/>
              <a:gd name="connsiteY6" fmla="*/ 409787 h 536338"/>
              <a:gd name="connsiteX7" fmla="*/ 427866 w 451970"/>
              <a:gd name="connsiteY7" fmla="*/ 385682 h 536338"/>
              <a:gd name="connsiteX8" fmla="*/ 180788 w 451970"/>
              <a:gd name="connsiteY8" fmla="*/ 445945 h 536338"/>
              <a:gd name="connsiteX9" fmla="*/ 132578 w 451970"/>
              <a:gd name="connsiteY9" fmla="*/ 415813 h 536338"/>
              <a:gd name="connsiteX10" fmla="*/ 409787 w 451970"/>
              <a:gd name="connsiteY10" fmla="*/ 108473 h 536338"/>
              <a:gd name="connsiteX11" fmla="*/ 283235 w 451970"/>
              <a:gd name="connsiteY11" fmla="*/ 0 h 536338"/>
              <a:gd name="connsiteX12" fmla="*/ 30131 w 451970"/>
              <a:gd name="connsiteY12" fmla="*/ 84368 h 5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1970" h="536338">
                <a:moveTo>
                  <a:pt x="30131" y="84368"/>
                </a:moveTo>
                <a:cubicBezTo>
                  <a:pt x="6027" y="102447"/>
                  <a:pt x="48210" y="174762"/>
                  <a:pt x="78342" y="162709"/>
                </a:cubicBezTo>
                <a:cubicBezTo>
                  <a:pt x="102447" y="150657"/>
                  <a:pt x="198867" y="96420"/>
                  <a:pt x="253104" y="96420"/>
                </a:cubicBezTo>
                <a:cubicBezTo>
                  <a:pt x="277209" y="96420"/>
                  <a:pt x="289261" y="108473"/>
                  <a:pt x="289261" y="120526"/>
                </a:cubicBezTo>
                <a:cubicBezTo>
                  <a:pt x="289261" y="174762"/>
                  <a:pt x="0" y="319392"/>
                  <a:pt x="0" y="457997"/>
                </a:cubicBezTo>
                <a:cubicBezTo>
                  <a:pt x="0" y="488128"/>
                  <a:pt x="30131" y="536339"/>
                  <a:pt x="126552" y="536339"/>
                </a:cubicBezTo>
                <a:cubicBezTo>
                  <a:pt x="277209" y="536339"/>
                  <a:pt x="451971" y="470049"/>
                  <a:pt x="451971" y="409787"/>
                </a:cubicBezTo>
                <a:cubicBezTo>
                  <a:pt x="451971" y="397734"/>
                  <a:pt x="439918" y="385682"/>
                  <a:pt x="427866" y="385682"/>
                </a:cubicBezTo>
                <a:cubicBezTo>
                  <a:pt x="403761" y="385682"/>
                  <a:pt x="259130" y="445945"/>
                  <a:pt x="180788" y="445945"/>
                </a:cubicBezTo>
                <a:cubicBezTo>
                  <a:pt x="156684" y="445945"/>
                  <a:pt x="132578" y="433892"/>
                  <a:pt x="132578" y="415813"/>
                </a:cubicBezTo>
                <a:cubicBezTo>
                  <a:pt x="132578" y="331445"/>
                  <a:pt x="409787" y="204893"/>
                  <a:pt x="409787" y="108473"/>
                </a:cubicBezTo>
                <a:cubicBezTo>
                  <a:pt x="409787" y="24105"/>
                  <a:pt x="331445" y="0"/>
                  <a:pt x="283235" y="0"/>
                </a:cubicBezTo>
                <a:cubicBezTo>
                  <a:pt x="162710" y="6026"/>
                  <a:pt x="54237" y="72315"/>
                  <a:pt x="30131" y="84368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60" name="Vrije vorm: vorm 59">
            <a:extLst>
              <a:ext uri="{FF2B5EF4-FFF2-40B4-BE49-F238E27FC236}">
                <a16:creationId xmlns:a16="http://schemas.microsoft.com/office/drawing/2014/main" id="{0227D583-04F3-4FA7-A7A0-E1CC0D9EA018}"/>
              </a:ext>
            </a:extLst>
          </p:cNvPr>
          <p:cNvSpPr/>
          <p:nvPr userDrawn="1"/>
        </p:nvSpPr>
        <p:spPr>
          <a:xfrm>
            <a:off x="6851591" y="4823894"/>
            <a:ext cx="998403" cy="393487"/>
          </a:xfrm>
          <a:custGeom>
            <a:avLst/>
            <a:gdLst>
              <a:gd name="connsiteX0" fmla="*/ 1128740 w 1190923"/>
              <a:gd name="connsiteY0" fmla="*/ 131824 h 469363"/>
              <a:gd name="connsiteX1" fmla="*/ 873332 w 1190923"/>
              <a:gd name="connsiteY1" fmla="*/ 411950 h 469363"/>
              <a:gd name="connsiteX2" fmla="*/ 832138 w 1190923"/>
              <a:gd name="connsiteY2" fmla="*/ 453144 h 469363"/>
              <a:gd name="connsiteX3" fmla="*/ 841767 w 1190923"/>
              <a:gd name="connsiteY3" fmla="*/ 469363 h 469363"/>
              <a:gd name="connsiteX4" fmla="*/ 832138 w 1190923"/>
              <a:gd name="connsiteY4" fmla="*/ 453144 h 469363"/>
              <a:gd name="connsiteX5" fmla="*/ 873332 w 1190923"/>
              <a:gd name="connsiteY5" fmla="*/ 411950 h 469363"/>
              <a:gd name="connsiteX6" fmla="*/ 1128740 w 1190923"/>
              <a:gd name="connsiteY6" fmla="*/ 131824 h 469363"/>
              <a:gd name="connsiteX7" fmla="*/ 1117412 w 1190923"/>
              <a:gd name="connsiteY7" fmla="*/ 91144 h 469363"/>
              <a:gd name="connsiteX8" fmla="*/ 1117412 w 1190923"/>
              <a:gd name="connsiteY8" fmla="*/ 91144 h 469363"/>
              <a:gd name="connsiteX9" fmla="*/ 1128740 w 1190923"/>
              <a:gd name="connsiteY9" fmla="*/ 131824 h 469363"/>
              <a:gd name="connsiteX10" fmla="*/ 1125780 w 1190923"/>
              <a:gd name="connsiteY10" fmla="*/ 107815 h 469363"/>
              <a:gd name="connsiteX11" fmla="*/ 1161117 w 1190923"/>
              <a:gd name="connsiteY11" fmla="*/ 19710 h 469363"/>
              <a:gd name="connsiteX12" fmla="*/ 1176115 w 1190923"/>
              <a:gd name="connsiteY12" fmla="*/ 29352 h 469363"/>
              <a:gd name="connsiteX13" fmla="*/ 1190923 w 1190923"/>
              <a:gd name="connsiteY13" fmla="*/ 56583 h 469363"/>
              <a:gd name="connsiteX14" fmla="*/ 1176115 w 1190923"/>
              <a:gd name="connsiteY14" fmla="*/ 29352 h 469363"/>
              <a:gd name="connsiteX15" fmla="*/ 1095785 w 1190923"/>
              <a:gd name="connsiteY15" fmla="*/ 0 h 469363"/>
              <a:gd name="connsiteX16" fmla="*/ 1140971 w 1190923"/>
              <a:gd name="connsiteY16" fmla="*/ 6759 h 469363"/>
              <a:gd name="connsiteX17" fmla="*/ 1147365 w 1190923"/>
              <a:gd name="connsiteY17" fmla="*/ 10870 h 469363"/>
              <a:gd name="connsiteX18" fmla="*/ 1095480 w 1190923"/>
              <a:gd name="connsiteY18" fmla="*/ 81690 h 469363"/>
              <a:gd name="connsiteX19" fmla="*/ 1087546 w 1190923"/>
              <a:gd name="connsiteY19" fmla="*/ 78270 h 469363"/>
              <a:gd name="connsiteX20" fmla="*/ 988678 w 1190923"/>
              <a:gd name="connsiteY20" fmla="*/ 234811 h 469363"/>
              <a:gd name="connsiteX21" fmla="*/ 840376 w 1190923"/>
              <a:gd name="connsiteY21" fmla="*/ 263648 h 469363"/>
              <a:gd name="connsiteX22" fmla="*/ 745628 w 1190923"/>
              <a:gd name="connsiteY22" fmla="*/ 276007 h 469363"/>
              <a:gd name="connsiteX23" fmla="*/ 593206 w 1190923"/>
              <a:gd name="connsiteY23" fmla="*/ 181258 h 469363"/>
              <a:gd name="connsiteX24" fmla="*/ 440785 w 1190923"/>
              <a:gd name="connsiteY24" fmla="*/ 263648 h 469363"/>
              <a:gd name="connsiteX25" fmla="*/ 341918 w 1190923"/>
              <a:gd name="connsiteY25" fmla="*/ 205975 h 469363"/>
              <a:gd name="connsiteX26" fmla="*/ 313082 w 1190923"/>
              <a:gd name="connsiteY26" fmla="*/ 173019 h 469363"/>
              <a:gd name="connsiteX27" fmla="*/ 127704 w 1190923"/>
              <a:gd name="connsiteY27" fmla="*/ 288364 h 469363"/>
              <a:gd name="connsiteX28" fmla="*/ 45315 w 1190923"/>
              <a:gd name="connsiteY28" fmla="*/ 234811 h 469363"/>
              <a:gd name="connsiteX29" fmla="*/ 0 w 1190923"/>
              <a:gd name="connsiteY29" fmla="*/ 160661 h 469363"/>
              <a:gd name="connsiteX30" fmla="*/ 61793 w 1190923"/>
              <a:gd name="connsiteY30" fmla="*/ 102988 h 469363"/>
              <a:gd name="connsiteX31" fmla="*/ 148302 w 1190923"/>
              <a:gd name="connsiteY31" fmla="*/ 210094 h 469363"/>
              <a:gd name="connsiteX32" fmla="*/ 271887 w 1190923"/>
              <a:gd name="connsiteY32" fmla="*/ 115346 h 469363"/>
              <a:gd name="connsiteX33" fmla="*/ 383112 w 1190923"/>
              <a:gd name="connsiteY33" fmla="*/ 37076 h 469363"/>
              <a:gd name="connsiteX34" fmla="*/ 420188 w 1190923"/>
              <a:gd name="connsiteY34" fmla="*/ 90629 h 469363"/>
              <a:gd name="connsiteX35" fmla="*/ 403710 w 1190923"/>
              <a:gd name="connsiteY35" fmla="*/ 148302 h 469363"/>
              <a:gd name="connsiteX36" fmla="*/ 440785 w 1190923"/>
              <a:gd name="connsiteY36" fmla="*/ 197736 h 469363"/>
              <a:gd name="connsiteX37" fmla="*/ 560251 w 1190923"/>
              <a:gd name="connsiteY37" fmla="*/ 94749 h 469363"/>
              <a:gd name="connsiteX38" fmla="*/ 634402 w 1190923"/>
              <a:gd name="connsiteY38" fmla="*/ 45315 h 469363"/>
              <a:gd name="connsiteX39" fmla="*/ 704433 w 1190923"/>
              <a:gd name="connsiteY39" fmla="*/ 119465 h 469363"/>
              <a:gd name="connsiteX40" fmla="*/ 778584 w 1190923"/>
              <a:gd name="connsiteY40" fmla="*/ 197736 h 469363"/>
              <a:gd name="connsiteX41" fmla="*/ 968081 w 1190923"/>
              <a:gd name="connsiteY41" fmla="*/ 119465 h 469363"/>
              <a:gd name="connsiteX42" fmla="*/ 1095785 w 1190923"/>
              <a:gd name="connsiteY42" fmla="*/ 0 h 46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190923" h="469363">
                <a:moveTo>
                  <a:pt x="1128740" y="131824"/>
                </a:moveTo>
                <a:cubicBezTo>
                  <a:pt x="1128740" y="181258"/>
                  <a:pt x="1112263" y="292484"/>
                  <a:pt x="873332" y="411950"/>
                </a:cubicBezTo>
                <a:cubicBezTo>
                  <a:pt x="848615" y="424308"/>
                  <a:pt x="832138" y="440786"/>
                  <a:pt x="832138" y="453144"/>
                </a:cubicBezTo>
                <a:lnTo>
                  <a:pt x="841767" y="469363"/>
                </a:lnTo>
                <a:lnTo>
                  <a:pt x="832138" y="453144"/>
                </a:lnTo>
                <a:cubicBezTo>
                  <a:pt x="832138" y="440786"/>
                  <a:pt x="848615" y="424308"/>
                  <a:pt x="873332" y="411950"/>
                </a:cubicBezTo>
                <a:cubicBezTo>
                  <a:pt x="1112263" y="292484"/>
                  <a:pt x="1128740" y="181258"/>
                  <a:pt x="1128740" y="131824"/>
                </a:cubicBezTo>
                <a:close/>
                <a:moveTo>
                  <a:pt x="1117412" y="91144"/>
                </a:moveTo>
                <a:lnTo>
                  <a:pt x="1117412" y="91144"/>
                </a:lnTo>
                <a:cubicBezTo>
                  <a:pt x="1124621" y="99898"/>
                  <a:pt x="1128740" y="113287"/>
                  <a:pt x="1128740" y="131824"/>
                </a:cubicBezTo>
                <a:cubicBezTo>
                  <a:pt x="1128740" y="122556"/>
                  <a:pt x="1127710" y="114574"/>
                  <a:pt x="1125780" y="107815"/>
                </a:cubicBezTo>
                <a:close/>
                <a:moveTo>
                  <a:pt x="1161117" y="19710"/>
                </a:moveTo>
                <a:lnTo>
                  <a:pt x="1176115" y="29352"/>
                </a:lnTo>
                <a:lnTo>
                  <a:pt x="1190923" y="56583"/>
                </a:lnTo>
                <a:lnTo>
                  <a:pt x="1176115" y="29352"/>
                </a:lnTo>
                <a:close/>
                <a:moveTo>
                  <a:pt x="1095785" y="0"/>
                </a:moveTo>
                <a:cubicBezTo>
                  <a:pt x="1112263" y="0"/>
                  <a:pt x="1127453" y="2060"/>
                  <a:pt x="1140971" y="6759"/>
                </a:cubicBezTo>
                <a:lnTo>
                  <a:pt x="1147365" y="10870"/>
                </a:lnTo>
                <a:lnTo>
                  <a:pt x="1095480" y="81690"/>
                </a:lnTo>
                <a:lnTo>
                  <a:pt x="1087546" y="78270"/>
                </a:lnTo>
                <a:cubicBezTo>
                  <a:pt x="1021634" y="78270"/>
                  <a:pt x="1054589" y="193616"/>
                  <a:pt x="988678" y="234811"/>
                </a:cubicBezTo>
                <a:cubicBezTo>
                  <a:pt x="959842" y="251289"/>
                  <a:pt x="906288" y="255409"/>
                  <a:pt x="840376" y="263648"/>
                </a:cubicBezTo>
                <a:cubicBezTo>
                  <a:pt x="786823" y="271887"/>
                  <a:pt x="778584" y="276007"/>
                  <a:pt x="745628" y="276007"/>
                </a:cubicBezTo>
                <a:cubicBezTo>
                  <a:pt x="659119" y="276007"/>
                  <a:pt x="671477" y="181258"/>
                  <a:pt x="593206" y="181258"/>
                </a:cubicBezTo>
                <a:cubicBezTo>
                  <a:pt x="535534" y="181258"/>
                  <a:pt x="535534" y="263648"/>
                  <a:pt x="440785" y="263648"/>
                </a:cubicBezTo>
                <a:cubicBezTo>
                  <a:pt x="391352" y="263648"/>
                  <a:pt x="346037" y="247170"/>
                  <a:pt x="341918" y="205975"/>
                </a:cubicBezTo>
                <a:cubicBezTo>
                  <a:pt x="337799" y="189497"/>
                  <a:pt x="329559" y="173019"/>
                  <a:pt x="313082" y="173019"/>
                </a:cubicBezTo>
                <a:cubicBezTo>
                  <a:pt x="259528" y="173019"/>
                  <a:pt x="234811" y="288364"/>
                  <a:pt x="127704" y="288364"/>
                </a:cubicBezTo>
                <a:cubicBezTo>
                  <a:pt x="90629" y="288364"/>
                  <a:pt x="70032" y="263648"/>
                  <a:pt x="45315" y="234811"/>
                </a:cubicBezTo>
                <a:cubicBezTo>
                  <a:pt x="20597" y="210094"/>
                  <a:pt x="0" y="193616"/>
                  <a:pt x="0" y="160661"/>
                </a:cubicBezTo>
                <a:cubicBezTo>
                  <a:pt x="0" y="140063"/>
                  <a:pt x="20597" y="102988"/>
                  <a:pt x="61793" y="102988"/>
                </a:cubicBezTo>
                <a:cubicBezTo>
                  <a:pt x="144183" y="102988"/>
                  <a:pt x="78270" y="210094"/>
                  <a:pt x="148302" y="210094"/>
                </a:cubicBezTo>
                <a:cubicBezTo>
                  <a:pt x="193616" y="210094"/>
                  <a:pt x="238931" y="148302"/>
                  <a:pt x="271887" y="115346"/>
                </a:cubicBezTo>
                <a:cubicBezTo>
                  <a:pt x="284245" y="107107"/>
                  <a:pt x="341918" y="37076"/>
                  <a:pt x="383112" y="37076"/>
                </a:cubicBezTo>
                <a:cubicBezTo>
                  <a:pt x="411950" y="37076"/>
                  <a:pt x="420188" y="74151"/>
                  <a:pt x="420188" y="90629"/>
                </a:cubicBezTo>
                <a:cubicBezTo>
                  <a:pt x="420188" y="115346"/>
                  <a:pt x="403710" y="127704"/>
                  <a:pt x="403710" y="148302"/>
                </a:cubicBezTo>
                <a:cubicBezTo>
                  <a:pt x="403710" y="173019"/>
                  <a:pt x="420188" y="197736"/>
                  <a:pt x="440785" y="197736"/>
                </a:cubicBezTo>
                <a:cubicBezTo>
                  <a:pt x="465503" y="197736"/>
                  <a:pt x="514937" y="140063"/>
                  <a:pt x="560251" y="94749"/>
                </a:cubicBezTo>
                <a:cubicBezTo>
                  <a:pt x="584968" y="70032"/>
                  <a:pt x="609685" y="45315"/>
                  <a:pt x="634402" y="45315"/>
                </a:cubicBezTo>
                <a:cubicBezTo>
                  <a:pt x="667358" y="45315"/>
                  <a:pt x="692074" y="61793"/>
                  <a:pt x="704433" y="119465"/>
                </a:cubicBezTo>
                <a:cubicBezTo>
                  <a:pt x="716792" y="181258"/>
                  <a:pt x="716792" y="197736"/>
                  <a:pt x="778584" y="197736"/>
                </a:cubicBezTo>
                <a:cubicBezTo>
                  <a:pt x="840376" y="197736"/>
                  <a:pt x="951602" y="181258"/>
                  <a:pt x="968081" y="119465"/>
                </a:cubicBezTo>
                <a:cubicBezTo>
                  <a:pt x="984559" y="65913"/>
                  <a:pt x="988678" y="4120"/>
                  <a:pt x="1095785" y="0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61" name="Vrije vorm: vorm 60">
            <a:extLst>
              <a:ext uri="{FF2B5EF4-FFF2-40B4-BE49-F238E27FC236}">
                <a16:creationId xmlns:a16="http://schemas.microsoft.com/office/drawing/2014/main" id="{038FE70B-05C3-43CD-8B60-F86554759EAB}"/>
              </a:ext>
            </a:extLst>
          </p:cNvPr>
          <p:cNvSpPr/>
          <p:nvPr userDrawn="1"/>
        </p:nvSpPr>
        <p:spPr>
          <a:xfrm>
            <a:off x="5109456" y="4347304"/>
            <a:ext cx="1013436" cy="1174207"/>
          </a:xfrm>
          <a:custGeom>
            <a:avLst/>
            <a:gdLst>
              <a:gd name="connsiteX0" fmla="*/ 2802219 w 3115584"/>
              <a:gd name="connsiteY0" fmla="*/ 0 h 2048934"/>
              <a:gd name="connsiteX1" fmla="*/ 1548753 w 3115584"/>
              <a:gd name="connsiteY1" fmla="*/ 903942 h 2048934"/>
              <a:gd name="connsiteX2" fmla="*/ 0 w 3115584"/>
              <a:gd name="connsiteY2" fmla="*/ 1651200 h 2048934"/>
              <a:gd name="connsiteX3" fmla="*/ 204893 w 3115584"/>
              <a:gd name="connsiteY3" fmla="*/ 1789804 h 2048934"/>
              <a:gd name="connsiteX4" fmla="*/ 307340 w 3115584"/>
              <a:gd name="connsiteY4" fmla="*/ 1735568 h 2048934"/>
              <a:gd name="connsiteX5" fmla="*/ 156683 w 3115584"/>
              <a:gd name="connsiteY5" fmla="*/ 1627095 h 2048934"/>
              <a:gd name="connsiteX6" fmla="*/ 1458359 w 3115584"/>
              <a:gd name="connsiteY6" fmla="*/ 1054599 h 2048934"/>
              <a:gd name="connsiteX7" fmla="*/ 1904303 w 3115584"/>
              <a:gd name="connsiteY7" fmla="*/ 2048934 h 2048934"/>
              <a:gd name="connsiteX8" fmla="*/ 2585273 w 3115584"/>
              <a:gd name="connsiteY8" fmla="*/ 1795830 h 2048934"/>
              <a:gd name="connsiteX9" fmla="*/ 2555141 w 3115584"/>
              <a:gd name="connsiteY9" fmla="*/ 1747620 h 2048934"/>
              <a:gd name="connsiteX10" fmla="*/ 1958540 w 3115584"/>
              <a:gd name="connsiteY10" fmla="*/ 1940461 h 2048934"/>
              <a:gd name="connsiteX11" fmla="*/ 1639147 w 3115584"/>
              <a:gd name="connsiteY11" fmla="*/ 1006388 h 2048934"/>
              <a:gd name="connsiteX12" fmla="*/ 2350248 w 3115584"/>
              <a:gd name="connsiteY12" fmla="*/ 891889 h 2048934"/>
              <a:gd name="connsiteX13" fmla="*/ 2645536 w 3115584"/>
              <a:gd name="connsiteY13" fmla="*/ 982283 h 2048934"/>
              <a:gd name="connsiteX14" fmla="*/ 2687719 w 3115584"/>
              <a:gd name="connsiteY14" fmla="*/ 928047 h 2048934"/>
              <a:gd name="connsiteX15" fmla="*/ 2302038 w 3115584"/>
              <a:gd name="connsiteY15" fmla="*/ 777390 h 2048934"/>
              <a:gd name="connsiteX16" fmla="*/ 1723515 w 3115584"/>
              <a:gd name="connsiteY16" fmla="*/ 855731 h 2048934"/>
              <a:gd name="connsiteX17" fmla="*/ 2820298 w 3115584"/>
              <a:gd name="connsiteY17" fmla="*/ 102447 h 2048934"/>
              <a:gd name="connsiteX18" fmla="*/ 3115585 w 3115584"/>
              <a:gd name="connsiteY18" fmla="*/ 84368 h 2048934"/>
              <a:gd name="connsiteX19" fmla="*/ 2802219 w 3115584"/>
              <a:gd name="connsiteY19" fmla="*/ 0 h 2048934"/>
              <a:gd name="connsiteX0" fmla="*/ 2802219 w 3115585"/>
              <a:gd name="connsiteY0" fmla="*/ 0 h 2048934"/>
              <a:gd name="connsiteX1" fmla="*/ 1548753 w 3115585"/>
              <a:gd name="connsiteY1" fmla="*/ 903942 h 2048934"/>
              <a:gd name="connsiteX2" fmla="*/ 0 w 3115585"/>
              <a:gd name="connsiteY2" fmla="*/ 1651200 h 2048934"/>
              <a:gd name="connsiteX3" fmla="*/ 204893 w 3115585"/>
              <a:gd name="connsiteY3" fmla="*/ 1789804 h 2048934"/>
              <a:gd name="connsiteX4" fmla="*/ 156683 w 3115585"/>
              <a:gd name="connsiteY4" fmla="*/ 1627095 h 2048934"/>
              <a:gd name="connsiteX5" fmla="*/ 1458359 w 3115585"/>
              <a:gd name="connsiteY5" fmla="*/ 1054599 h 2048934"/>
              <a:gd name="connsiteX6" fmla="*/ 1904303 w 3115585"/>
              <a:gd name="connsiteY6" fmla="*/ 2048934 h 2048934"/>
              <a:gd name="connsiteX7" fmla="*/ 2585273 w 3115585"/>
              <a:gd name="connsiteY7" fmla="*/ 1795830 h 2048934"/>
              <a:gd name="connsiteX8" fmla="*/ 2555141 w 3115585"/>
              <a:gd name="connsiteY8" fmla="*/ 1747620 h 2048934"/>
              <a:gd name="connsiteX9" fmla="*/ 1958540 w 3115585"/>
              <a:gd name="connsiteY9" fmla="*/ 1940461 h 2048934"/>
              <a:gd name="connsiteX10" fmla="*/ 1639147 w 3115585"/>
              <a:gd name="connsiteY10" fmla="*/ 1006388 h 2048934"/>
              <a:gd name="connsiteX11" fmla="*/ 2350248 w 3115585"/>
              <a:gd name="connsiteY11" fmla="*/ 891889 h 2048934"/>
              <a:gd name="connsiteX12" fmla="*/ 2645536 w 3115585"/>
              <a:gd name="connsiteY12" fmla="*/ 982283 h 2048934"/>
              <a:gd name="connsiteX13" fmla="*/ 2687719 w 3115585"/>
              <a:gd name="connsiteY13" fmla="*/ 928047 h 2048934"/>
              <a:gd name="connsiteX14" fmla="*/ 2302038 w 3115585"/>
              <a:gd name="connsiteY14" fmla="*/ 777390 h 2048934"/>
              <a:gd name="connsiteX15" fmla="*/ 1723515 w 3115585"/>
              <a:gd name="connsiteY15" fmla="*/ 855731 h 2048934"/>
              <a:gd name="connsiteX16" fmla="*/ 2820298 w 3115585"/>
              <a:gd name="connsiteY16" fmla="*/ 102447 h 2048934"/>
              <a:gd name="connsiteX17" fmla="*/ 3115585 w 3115585"/>
              <a:gd name="connsiteY17" fmla="*/ 84368 h 2048934"/>
              <a:gd name="connsiteX18" fmla="*/ 2802219 w 3115585"/>
              <a:gd name="connsiteY18" fmla="*/ 0 h 2048934"/>
              <a:gd name="connsiteX0" fmla="*/ 2919071 w 3232437"/>
              <a:gd name="connsiteY0" fmla="*/ 0 h 2048934"/>
              <a:gd name="connsiteX1" fmla="*/ 1665605 w 3232437"/>
              <a:gd name="connsiteY1" fmla="*/ 903942 h 2048934"/>
              <a:gd name="connsiteX2" fmla="*/ 116852 w 3232437"/>
              <a:gd name="connsiteY2" fmla="*/ 1651200 h 2048934"/>
              <a:gd name="connsiteX3" fmla="*/ 273535 w 3232437"/>
              <a:gd name="connsiteY3" fmla="*/ 1627095 h 2048934"/>
              <a:gd name="connsiteX4" fmla="*/ 1575211 w 3232437"/>
              <a:gd name="connsiteY4" fmla="*/ 1054599 h 2048934"/>
              <a:gd name="connsiteX5" fmla="*/ 2021155 w 3232437"/>
              <a:gd name="connsiteY5" fmla="*/ 2048934 h 2048934"/>
              <a:gd name="connsiteX6" fmla="*/ 2702125 w 3232437"/>
              <a:gd name="connsiteY6" fmla="*/ 1795830 h 2048934"/>
              <a:gd name="connsiteX7" fmla="*/ 2671993 w 3232437"/>
              <a:gd name="connsiteY7" fmla="*/ 1747620 h 2048934"/>
              <a:gd name="connsiteX8" fmla="*/ 2075392 w 3232437"/>
              <a:gd name="connsiteY8" fmla="*/ 1940461 h 2048934"/>
              <a:gd name="connsiteX9" fmla="*/ 1755999 w 3232437"/>
              <a:gd name="connsiteY9" fmla="*/ 1006388 h 2048934"/>
              <a:gd name="connsiteX10" fmla="*/ 2467100 w 3232437"/>
              <a:gd name="connsiteY10" fmla="*/ 891889 h 2048934"/>
              <a:gd name="connsiteX11" fmla="*/ 2762388 w 3232437"/>
              <a:gd name="connsiteY11" fmla="*/ 982283 h 2048934"/>
              <a:gd name="connsiteX12" fmla="*/ 2804571 w 3232437"/>
              <a:gd name="connsiteY12" fmla="*/ 928047 h 2048934"/>
              <a:gd name="connsiteX13" fmla="*/ 2418890 w 3232437"/>
              <a:gd name="connsiteY13" fmla="*/ 777390 h 2048934"/>
              <a:gd name="connsiteX14" fmla="*/ 1840367 w 3232437"/>
              <a:gd name="connsiteY14" fmla="*/ 855731 h 2048934"/>
              <a:gd name="connsiteX15" fmla="*/ 2937150 w 3232437"/>
              <a:gd name="connsiteY15" fmla="*/ 102447 h 2048934"/>
              <a:gd name="connsiteX16" fmla="*/ 3232437 w 3232437"/>
              <a:gd name="connsiteY16" fmla="*/ 84368 h 2048934"/>
              <a:gd name="connsiteX17" fmla="*/ 2919071 w 3232437"/>
              <a:gd name="connsiteY17" fmla="*/ 0 h 2048934"/>
              <a:gd name="connsiteX0" fmla="*/ 2802365 w 3115731"/>
              <a:gd name="connsiteY0" fmla="*/ 0 h 2048934"/>
              <a:gd name="connsiteX1" fmla="*/ 1548899 w 3115731"/>
              <a:gd name="connsiteY1" fmla="*/ 903942 h 2048934"/>
              <a:gd name="connsiteX2" fmla="*/ 146 w 3115731"/>
              <a:gd name="connsiteY2" fmla="*/ 1651200 h 2048934"/>
              <a:gd name="connsiteX3" fmla="*/ 1458505 w 3115731"/>
              <a:gd name="connsiteY3" fmla="*/ 1054599 h 2048934"/>
              <a:gd name="connsiteX4" fmla="*/ 1904449 w 3115731"/>
              <a:gd name="connsiteY4" fmla="*/ 2048934 h 2048934"/>
              <a:gd name="connsiteX5" fmla="*/ 2585419 w 3115731"/>
              <a:gd name="connsiteY5" fmla="*/ 1795830 h 2048934"/>
              <a:gd name="connsiteX6" fmla="*/ 2555287 w 3115731"/>
              <a:gd name="connsiteY6" fmla="*/ 1747620 h 2048934"/>
              <a:gd name="connsiteX7" fmla="*/ 1958686 w 3115731"/>
              <a:gd name="connsiteY7" fmla="*/ 1940461 h 2048934"/>
              <a:gd name="connsiteX8" fmla="*/ 1639293 w 3115731"/>
              <a:gd name="connsiteY8" fmla="*/ 1006388 h 2048934"/>
              <a:gd name="connsiteX9" fmla="*/ 2350394 w 3115731"/>
              <a:gd name="connsiteY9" fmla="*/ 891889 h 2048934"/>
              <a:gd name="connsiteX10" fmla="*/ 2645682 w 3115731"/>
              <a:gd name="connsiteY10" fmla="*/ 982283 h 2048934"/>
              <a:gd name="connsiteX11" fmla="*/ 2687865 w 3115731"/>
              <a:gd name="connsiteY11" fmla="*/ 928047 h 2048934"/>
              <a:gd name="connsiteX12" fmla="*/ 2302184 w 3115731"/>
              <a:gd name="connsiteY12" fmla="*/ 777390 h 2048934"/>
              <a:gd name="connsiteX13" fmla="*/ 1723661 w 3115731"/>
              <a:gd name="connsiteY13" fmla="*/ 855731 h 2048934"/>
              <a:gd name="connsiteX14" fmla="*/ 2820444 w 3115731"/>
              <a:gd name="connsiteY14" fmla="*/ 102447 h 2048934"/>
              <a:gd name="connsiteX15" fmla="*/ 3115731 w 3115731"/>
              <a:gd name="connsiteY15" fmla="*/ 84368 h 2048934"/>
              <a:gd name="connsiteX16" fmla="*/ 2802365 w 3115731"/>
              <a:gd name="connsiteY16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003059 w 1768396"/>
              <a:gd name="connsiteY8" fmla="*/ 891889 h 2048934"/>
              <a:gd name="connsiteX9" fmla="*/ 1298347 w 1768396"/>
              <a:gd name="connsiteY9" fmla="*/ 982283 h 2048934"/>
              <a:gd name="connsiteX10" fmla="*/ 1340530 w 1768396"/>
              <a:gd name="connsiteY10" fmla="*/ 928047 h 2048934"/>
              <a:gd name="connsiteX11" fmla="*/ 954849 w 1768396"/>
              <a:gd name="connsiteY11" fmla="*/ 777390 h 2048934"/>
              <a:gd name="connsiteX12" fmla="*/ 376326 w 1768396"/>
              <a:gd name="connsiteY12" fmla="*/ 855731 h 2048934"/>
              <a:gd name="connsiteX13" fmla="*/ 1473109 w 1768396"/>
              <a:gd name="connsiteY13" fmla="*/ 102447 h 2048934"/>
              <a:gd name="connsiteX14" fmla="*/ 1768396 w 1768396"/>
              <a:gd name="connsiteY14" fmla="*/ 84368 h 2048934"/>
              <a:gd name="connsiteX15" fmla="*/ 1455030 w 1768396"/>
              <a:gd name="connsiteY15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003059 w 1768396"/>
              <a:gd name="connsiteY8" fmla="*/ 891889 h 2048934"/>
              <a:gd name="connsiteX9" fmla="*/ 1298347 w 1768396"/>
              <a:gd name="connsiteY9" fmla="*/ 982283 h 2048934"/>
              <a:gd name="connsiteX10" fmla="*/ 1340530 w 1768396"/>
              <a:gd name="connsiteY10" fmla="*/ 928047 h 2048934"/>
              <a:gd name="connsiteX11" fmla="*/ 954849 w 1768396"/>
              <a:gd name="connsiteY11" fmla="*/ 777390 h 2048934"/>
              <a:gd name="connsiteX12" fmla="*/ 376326 w 1768396"/>
              <a:gd name="connsiteY12" fmla="*/ 855731 h 2048934"/>
              <a:gd name="connsiteX13" fmla="*/ 1473109 w 1768396"/>
              <a:gd name="connsiteY13" fmla="*/ 102447 h 2048934"/>
              <a:gd name="connsiteX14" fmla="*/ 1768396 w 1768396"/>
              <a:gd name="connsiteY14" fmla="*/ 84368 h 2048934"/>
              <a:gd name="connsiteX15" fmla="*/ 1455030 w 1768396"/>
              <a:gd name="connsiteY15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298347 w 1768396"/>
              <a:gd name="connsiteY8" fmla="*/ 982283 h 2048934"/>
              <a:gd name="connsiteX9" fmla="*/ 1340530 w 1768396"/>
              <a:gd name="connsiteY9" fmla="*/ 928047 h 2048934"/>
              <a:gd name="connsiteX10" fmla="*/ 954849 w 1768396"/>
              <a:gd name="connsiteY10" fmla="*/ 777390 h 2048934"/>
              <a:gd name="connsiteX11" fmla="*/ 376326 w 1768396"/>
              <a:gd name="connsiteY11" fmla="*/ 855731 h 2048934"/>
              <a:gd name="connsiteX12" fmla="*/ 1473109 w 1768396"/>
              <a:gd name="connsiteY12" fmla="*/ 102447 h 2048934"/>
              <a:gd name="connsiteX13" fmla="*/ 1768396 w 1768396"/>
              <a:gd name="connsiteY13" fmla="*/ 84368 h 2048934"/>
              <a:gd name="connsiteX14" fmla="*/ 1455030 w 1768396"/>
              <a:gd name="connsiteY14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298347 w 1768396"/>
              <a:gd name="connsiteY8" fmla="*/ 982283 h 2048934"/>
              <a:gd name="connsiteX9" fmla="*/ 1340530 w 1768396"/>
              <a:gd name="connsiteY9" fmla="*/ 928047 h 2048934"/>
              <a:gd name="connsiteX10" fmla="*/ 376326 w 1768396"/>
              <a:gd name="connsiteY10" fmla="*/ 855731 h 2048934"/>
              <a:gd name="connsiteX11" fmla="*/ 1473109 w 1768396"/>
              <a:gd name="connsiteY11" fmla="*/ 102447 h 2048934"/>
              <a:gd name="connsiteX12" fmla="*/ 1768396 w 1768396"/>
              <a:gd name="connsiteY12" fmla="*/ 84368 h 2048934"/>
              <a:gd name="connsiteX13" fmla="*/ 1455030 w 1768396"/>
              <a:gd name="connsiteY13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298347 w 1768396"/>
              <a:gd name="connsiteY8" fmla="*/ 982283 h 2048934"/>
              <a:gd name="connsiteX9" fmla="*/ 1340530 w 1768396"/>
              <a:gd name="connsiteY9" fmla="*/ 928047 h 2048934"/>
              <a:gd name="connsiteX10" fmla="*/ 1230259 w 1768396"/>
              <a:gd name="connsiteY10" fmla="*/ 938209 h 2048934"/>
              <a:gd name="connsiteX11" fmla="*/ 376326 w 1768396"/>
              <a:gd name="connsiteY11" fmla="*/ 855731 h 2048934"/>
              <a:gd name="connsiteX12" fmla="*/ 1473109 w 1768396"/>
              <a:gd name="connsiteY12" fmla="*/ 102447 h 2048934"/>
              <a:gd name="connsiteX13" fmla="*/ 1768396 w 1768396"/>
              <a:gd name="connsiteY13" fmla="*/ 84368 h 2048934"/>
              <a:gd name="connsiteX14" fmla="*/ 1455030 w 1768396"/>
              <a:gd name="connsiteY14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298347 w 1768396"/>
              <a:gd name="connsiteY8" fmla="*/ 982283 h 2048934"/>
              <a:gd name="connsiteX9" fmla="*/ 1230259 w 1768396"/>
              <a:gd name="connsiteY9" fmla="*/ 938209 h 2048934"/>
              <a:gd name="connsiteX10" fmla="*/ 376326 w 1768396"/>
              <a:gd name="connsiteY10" fmla="*/ 855731 h 2048934"/>
              <a:gd name="connsiteX11" fmla="*/ 1473109 w 1768396"/>
              <a:gd name="connsiteY11" fmla="*/ 102447 h 2048934"/>
              <a:gd name="connsiteX12" fmla="*/ 1768396 w 1768396"/>
              <a:gd name="connsiteY12" fmla="*/ 84368 h 2048934"/>
              <a:gd name="connsiteX13" fmla="*/ 1455030 w 1768396"/>
              <a:gd name="connsiteY13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230259 w 1768396"/>
              <a:gd name="connsiteY8" fmla="*/ 938209 h 2048934"/>
              <a:gd name="connsiteX9" fmla="*/ 376326 w 1768396"/>
              <a:gd name="connsiteY9" fmla="*/ 855731 h 2048934"/>
              <a:gd name="connsiteX10" fmla="*/ 1473109 w 1768396"/>
              <a:gd name="connsiteY10" fmla="*/ 102447 h 2048934"/>
              <a:gd name="connsiteX11" fmla="*/ 1768396 w 1768396"/>
              <a:gd name="connsiteY11" fmla="*/ 84368 h 2048934"/>
              <a:gd name="connsiteX12" fmla="*/ 1455030 w 1768396"/>
              <a:gd name="connsiteY12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376326 w 1768396"/>
              <a:gd name="connsiteY8" fmla="*/ 855731 h 2048934"/>
              <a:gd name="connsiteX9" fmla="*/ 1473109 w 1768396"/>
              <a:gd name="connsiteY9" fmla="*/ 102447 h 2048934"/>
              <a:gd name="connsiteX10" fmla="*/ 1768396 w 1768396"/>
              <a:gd name="connsiteY10" fmla="*/ 84368 h 2048934"/>
              <a:gd name="connsiteX11" fmla="*/ 1455030 w 1768396"/>
              <a:gd name="connsiteY11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376326 w 1768396"/>
              <a:gd name="connsiteY8" fmla="*/ 855731 h 2048934"/>
              <a:gd name="connsiteX9" fmla="*/ 1473109 w 1768396"/>
              <a:gd name="connsiteY9" fmla="*/ 102447 h 2048934"/>
              <a:gd name="connsiteX10" fmla="*/ 1768396 w 1768396"/>
              <a:gd name="connsiteY10" fmla="*/ 84368 h 2048934"/>
              <a:gd name="connsiteX11" fmla="*/ 1455030 w 1768396"/>
              <a:gd name="connsiteY11" fmla="*/ 0 h 204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68396" h="2048934">
                <a:moveTo>
                  <a:pt x="1455030" y="0"/>
                </a:moveTo>
                <a:cubicBezTo>
                  <a:pt x="1195900" y="0"/>
                  <a:pt x="707771" y="174762"/>
                  <a:pt x="201564" y="903942"/>
                </a:cubicBezTo>
                <a:lnTo>
                  <a:pt x="111170" y="1054599"/>
                </a:lnTo>
                <a:cubicBezTo>
                  <a:pt x="-123855" y="1500543"/>
                  <a:pt x="8723" y="2048934"/>
                  <a:pt x="557114" y="2048934"/>
                </a:cubicBezTo>
                <a:cubicBezTo>
                  <a:pt x="816244" y="2048934"/>
                  <a:pt x="1075374" y="1892251"/>
                  <a:pt x="1238084" y="1795830"/>
                </a:cubicBezTo>
                <a:cubicBezTo>
                  <a:pt x="1268215" y="1777752"/>
                  <a:pt x="1244110" y="1729541"/>
                  <a:pt x="1207952" y="1747620"/>
                </a:cubicBezTo>
                <a:cubicBezTo>
                  <a:pt x="1045243" y="1831988"/>
                  <a:pt x="834323" y="1940461"/>
                  <a:pt x="611351" y="1940461"/>
                </a:cubicBezTo>
                <a:cubicBezTo>
                  <a:pt x="20776" y="1940461"/>
                  <a:pt x="87065" y="1355912"/>
                  <a:pt x="291958" y="1006388"/>
                </a:cubicBezTo>
                <a:lnTo>
                  <a:pt x="376326" y="855731"/>
                </a:lnTo>
                <a:cubicBezTo>
                  <a:pt x="623403" y="518260"/>
                  <a:pt x="1033190" y="102447"/>
                  <a:pt x="1473109" y="102447"/>
                </a:cubicBezTo>
                <a:cubicBezTo>
                  <a:pt x="1599660" y="102447"/>
                  <a:pt x="1768396" y="144631"/>
                  <a:pt x="1768396" y="84368"/>
                </a:cubicBezTo>
                <a:cubicBezTo>
                  <a:pt x="1768396" y="12053"/>
                  <a:pt x="1527345" y="0"/>
                  <a:pt x="1455030" y="0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62" name="Vrije vorm: vorm 61">
            <a:extLst>
              <a:ext uri="{FF2B5EF4-FFF2-40B4-BE49-F238E27FC236}">
                <a16:creationId xmlns:a16="http://schemas.microsoft.com/office/drawing/2014/main" id="{6F955525-BAF5-449F-81A2-45F01CBD3921}"/>
              </a:ext>
            </a:extLst>
          </p:cNvPr>
          <p:cNvSpPr/>
          <p:nvPr userDrawn="1"/>
        </p:nvSpPr>
        <p:spPr>
          <a:xfrm>
            <a:off x="4337406" y="4792812"/>
            <a:ext cx="1545772" cy="580196"/>
          </a:xfrm>
          <a:custGeom>
            <a:avLst/>
            <a:gdLst>
              <a:gd name="connsiteX0" fmla="*/ 2802219 w 3115584"/>
              <a:gd name="connsiteY0" fmla="*/ 0 h 2048934"/>
              <a:gd name="connsiteX1" fmla="*/ 1548753 w 3115584"/>
              <a:gd name="connsiteY1" fmla="*/ 903942 h 2048934"/>
              <a:gd name="connsiteX2" fmla="*/ 0 w 3115584"/>
              <a:gd name="connsiteY2" fmla="*/ 1651200 h 2048934"/>
              <a:gd name="connsiteX3" fmla="*/ 204893 w 3115584"/>
              <a:gd name="connsiteY3" fmla="*/ 1789804 h 2048934"/>
              <a:gd name="connsiteX4" fmla="*/ 307340 w 3115584"/>
              <a:gd name="connsiteY4" fmla="*/ 1735568 h 2048934"/>
              <a:gd name="connsiteX5" fmla="*/ 156683 w 3115584"/>
              <a:gd name="connsiteY5" fmla="*/ 1627095 h 2048934"/>
              <a:gd name="connsiteX6" fmla="*/ 1458359 w 3115584"/>
              <a:gd name="connsiteY6" fmla="*/ 1054599 h 2048934"/>
              <a:gd name="connsiteX7" fmla="*/ 1904303 w 3115584"/>
              <a:gd name="connsiteY7" fmla="*/ 2048934 h 2048934"/>
              <a:gd name="connsiteX8" fmla="*/ 2585273 w 3115584"/>
              <a:gd name="connsiteY8" fmla="*/ 1795830 h 2048934"/>
              <a:gd name="connsiteX9" fmla="*/ 2555141 w 3115584"/>
              <a:gd name="connsiteY9" fmla="*/ 1747620 h 2048934"/>
              <a:gd name="connsiteX10" fmla="*/ 1958540 w 3115584"/>
              <a:gd name="connsiteY10" fmla="*/ 1940461 h 2048934"/>
              <a:gd name="connsiteX11" fmla="*/ 1639147 w 3115584"/>
              <a:gd name="connsiteY11" fmla="*/ 1006388 h 2048934"/>
              <a:gd name="connsiteX12" fmla="*/ 2350248 w 3115584"/>
              <a:gd name="connsiteY12" fmla="*/ 891889 h 2048934"/>
              <a:gd name="connsiteX13" fmla="*/ 2645536 w 3115584"/>
              <a:gd name="connsiteY13" fmla="*/ 982283 h 2048934"/>
              <a:gd name="connsiteX14" fmla="*/ 2687719 w 3115584"/>
              <a:gd name="connsiteY14" fmla="*/ 928047 h 2048934"/>
              <a:gd name="connsiteX15" fmla="*/ 2302038 w 3115584"/>
              <a:gd name="connsiteY15" fmla="*/ 777390 h 2048934"/>
              <a:gd name="connsiteX16" fmla="*/ 1723515 w 3115584"/>
              <a:gd name="connsiteY16" fmla="*/ 855731 h 2048934"/>
              <a:gd name="connsiteX17" fmla="*/ 2820298 w 3115584"/>
              <a:gd name="connsiteY17" fmla="*/ 102447 h 2048934"/>
              <a:gd name="connsiteX18" fmla="*/ 3115585 w 3115584"/>
              <a:gd name="connsiteY18" fmla="*/ 84368 h 2048934"/>
              <a:gd name="connsiteX19" fmla="*/ 2802219 w 3115584"/>
              <a:gd name="connsiteY19" fmla="*/ 0 h 2048934"/>
              <a:gd name="connsiteX0" fmla="*/ 2802219 w 3115585"/>
              <a:gd name="connsiteY0" fmla="*/ 0 h 2048934"/>
              <a:gd name="connsiteX1" fmla="*/ 1548753 w 3115585"/>
              <a:gd name="connsiteY1" fmla="*/ 903942 h 2048934"/>
              <a:gd name="connsiteX2" fmla="*/ 0 w 3115585"/>
              <a:gd name="connsiteY2" fmla="*/ 1651200 h 2048934"/>
              <a:gd name="connsiteX3" fmla="*/ 204893 w 3115585"/>
              <a:gd name="connsiteY3" fmla="*/ 1789804 h 2048934"/>
              <a:gd name="connsiteX4" fmla="*/ 307340 w 3115585"/>
              <a:gd name="connsiteY4" fmla="*/ 1735568 h 2048934"/>
              <a:gd name="connsiteX5" fmla="*/ 156683 w 3115585"/>
              <a:gd name="connsiteY5" fmla="*/ 1627095 h 2048934"/>
              <a:gd name="connsiteX6" fmla="*/ 1458359 w 3115585"/>
              <a:gd name="connsiteY6" fmla="*/ 1054599 h 2048934"/>
              <a:gd name="connsiteX7" fmla="*/ 1904303 w 3115585"/>
              <a:gd name="connsiteY7" fmla="*/ 2048934 h 2048934"/>
              <a:gd name="connsiteX8" fmla="*/ 2585273 w 3115585"/>
              <a:gd name="connsiteY8" fmla="*/ 1795830 h 2048934"/>
              <a:gd name="connsiteX9" fmla="*/ 2555141 w 3115585"/>
              <a:gd name="connsiteY9" fmla="*/ 1747620 h 2048934"/>
              <a:gd name="connsiteX10" fmla="*/ 1958540 w 3115585"/>
              <a:gd name="connsiteY10" fmla="*/ 1940461 h 2048934"/>
              <a:gd name="connsiteX11" fmla="*/ 1639147 w 3115585"/>
              <a:gd name="connsiteY11" fmla="*/ 1006388 h 2048934"/>
              <a:gd name="connsiteX12" fmla="*/ 2350248 w 3115585"/>
              <a:gd name="connsiteY12" fmla="*/ 891889 h 2048934"/>
              <a:gd name="connsiteX13" fmla="*/ 2645536 w 3115585"/>
              <a:gd name="connsiteY13" fmla="*/ 982283 h 2048934"/>
              <a:gd name="connsiteX14" fmla="*/ 2687719 w 3115585"/>
              <a:gd name="connsiteY14" fmla="*/ 928047 h 2048934"/>
              <a:gd name="connsiteX15" fmla="*/ 2302038 w 3115585"/>
              <a:gd name="connsiteY15" fmla="*/ 777390 h 2048934"/>
              <a:gd name="connsiteX16" fmla="*/ 1723515 w 3115585"/>
              <a:gd name="connsiteY16" fmla="*/ 855731 h 2048934"/>
              <a:gd name="connsiteX17" fmla="*/ 3115585 w 3115585"/>
              <a:gd name="connsiteY17" fmla="*/ 84368 h 2048934"/>
              <a:gd name="connsiteX18" fmla="*/ 2802219 w 3115585"/>
              <a:gd name="connsiteY18" fmla="*/ 0 h 2048934"/>
              <a:gd name="connsiteX0" fmla="*/ 3115585 w 3115585"/>
              <a:gd name="connsiteY0" fmla="*/ 0 h 1964566"/>
              <a:gd name="connsiteX1" fmla="*/ 1548753 w 3115585"/>
              <a:gd name="connsiteY1" fmla="*/ 819574 h 1964566"/>
              <a:gd name="connsiteX2" fmla="*/ 0 w 3115585"/>
              <a:gd name="connsiteY2" fmla="*/ 1566832 h 1964566"/>
              <a:gd name="connsiteX3" fmla="*/ 204893 w 3115585"/>
              <a:gd name="connsiteY3" fmla="*/ 1705436 h 1964566"/>
              <a:gd name="connsiteX4" fmla="*/ 307340 w 3115585"/>
              <a:gd name="connsiteY4" fmla="*/ 1651200 h 1964566"/>
              <a:gd name="connsiteX5" fmla="*/ 156683 w 3115585"/>
              <a:gd name="connsiteY5" fmla="*/ 1542727 h 1964566"/>
              <a:gd name="connsiteX6" fmla="*/ 1458359 w 3115585"/>
              <a:gd name="connsiteY6" fmla="*/ 970231 h 1964566"/>
              <a:gd name="connsiteX7" fmla="*/ 1904303 w 3115585"/>
              <a:gd name="connsiteY7" fmla="*/ 1964566 h 1964566"/>
              <a:gd name="connsiteX8" fmla="*/ 2585273 w 3115585"/>
              <a:gd name="connsiteY8" fmla="*/ 1711462 h 1964566"/>
              <a:gd name="connsiteX9" fmla="*/ 2555141 w 3115585"/>
              <a:gd name="connsiteY9" fmla="*/ 1663252 h 1964566"/>
              <a:gd name="connsiteX10" fmla="*/ 1958540 w 3115585"/>
              <a:gd name="connsiteY10" fmla="*/ 1856093 h 1964566"/>
              <a:gd name="connsiteX11" fmla="*/ 1639147 w 3115585"/>
              <a:gd name="connsiteY11" fmla="*/ 922020 h 1964566"/>
              <a:gd name="connsiteX12" fmla="*/ 2350248 w 3115585"/>
              <a:gd name="connsiteY12" fmla="*/ 807521 h 1964566"/>
              <a:gd name="connsiteX13" fmla="*/ 2645536 w 3115585"/>
              <a:gd name="connsiteY13" fmla="*/ 897915 h 1964566"/>
              <a:gd name="connsiteX14" fmla="*/ 2687719 w 3115585"/>
              <a:gd name="connsiteY14" fmla="*/ 843679 h 1964566"/>
              <a:gd name="connsiteX15" fmla="*/ 2302038 w 3115585"/>
              <a:gd name="connsiteY15" fmla="*/ 693022 h 1964566"/>
              <a:gd name="connsiteX16" fmla="*/ 1723515 w 3115585"/>
              <a:gd name="connsiteY16" fmla="*/ 771363 h 1964566"/>
              <a:gd name="connsiteX17" fmla="*/ 3115585 w 3115585"/>
              <a:gd name="connsiteY17" fmla="*/ 0 h 1964566"/>
              <a:gd name="connsiteX0" fmla="*/ 1723515 w 2697295"/>
              <a:gd name="connsiteY0" fmla="*/ 78341 h 1271544"/>
              <a:gd name="connsiteX1" fmla="*/ 1548753 w 2697295"/>
              <a:gd name="connsiteY1" fmla="*/ 126552 h 1271544"/>
              <a:gd name="connsiteX2" fmla="*/ 0 w 2697295"/>
              <a:gd name="connsiteY2" fmla="*/ 873810 h 1271544"/>
              <a:gd name="connsiteX3" fmla="*/ 204893 w 2697295"/>
              <a:gd name="connsiteY3" fmla="*/ 1012414 h 1271544"/>
              <a:gd name="connsiteX4" fmla="*/ 307340 w 2697295"/>
              <a:gd name="connsiteY4" fmla="*/ 958178 h 1271544"/>
              <a:gd name="connsiteX5" fmla="*/ 156683 w 2697295"/>
              <a:gd name="connsiteY5" fmla="*/ 849705 h 1271544"/>
              <a:gd name="connsiteX6" fmla="*/ 1458359 w 2697295"/>
              <a:gd name="connsiteY6" fmla="*/ 277209 h 1271544"/>
              <a:gd name="connsiteX7" fmla="*/ 1904303 w 2697295"/>
              <a:gd name="connsiteY7" fmla="*/ 1271544 h 1271544"/>
              <a:gd name="connsiteX8" fmla="*/ 2585273 w 2697295"/>
              <a:gd name="connsiteY8" fmla="*/ 1018440 h 1271544"/>
              <a:gd name="connsiteX9" fmla="*/ 2555141 w 2697295"/>
              <a:gd name="connsiteY9" fmla="*/ 970230 h 1271544"/>
              <a:gd name="connsiteX10" fmla="*/ 1958540 w 2697295"/>
              <a:gd name="connsiteY10" fmla="*/ 1163071 h 1271544"/>
              <a:gd name="connsiteX11" fmla="*/ 1639147 w 2697295"/>
              <a:gd name="connsiteY11" fmla="*/ 228998 h 1271544"/>
              <a:gd name="connsiteX12" fmla="*/ 2350248 w 2697295"/>
              <a:gd name="connsiteY12" fmla="*/ 114499 h 1271544"/>
              <a:gd name="connsiteX13" fmla="*/ 2645536 w 2697295"/>
              <a:gd name="connsiteY13" fmla="*/ 204893 h 1271544"/>
              <a:gd name="connsiteX14" fmla="*/ 2687719 w 2697295"/>
              <a:gd name="connsiteY14" fmla="*/ 150657 h 1271544"/>
              <a:gd name="connsiteX15" fmla="*/ 2302038 w 2697295"/>
              <a:gd name="connsiteY15" fmla="*/ 0 h 1271544"/>
              <a:gd name="connsiteX16" fmla="*/ 1723515 w 2697295"/>
              <a:gd name="connsiteY16" fmla="*/ 78341 h 1271544"/>
              <a:gd name="connsiteX0" fmla="*/ 1723515 w 2697295"/>
              <a:gd name="connsiteY0" fmla="*/ 78341 h 1163071"/>
              <a:gd name="connsiteX1" fmla="*/ 1548753 w 2697295"/>
              <a:gd name="connsiteY1" fmla="*/ 126552 h 1163071"/>
              <a:gd name="connsiteX2" fmla="*/ 0 w 2697295"/>
              <a:gd name="connsiteY2" fmla="*/ 873810 h 1163071"/>
              <a:gd name="connsiteX3" fmla="*/ 204893 w 2697295"/>
              <a:gd name="connsiteY3" fmla="*/ 1012414 h 1163071"/>
              <a:gd name="connsiteX4" fmla="*/ 307340 w 2697295"/>
              <a:gd name="connsiteY4" fmla="*/ 958178 h 1163071"/>
              <a:gd name="connsiteX5" fmla="*/ 156683 w 2697295"/>
              <a:gd name="connsiteY5" fmla="*/ 849705 h 1163071"/>
              <a:gd name="connsiteX6" fmla="*/ 1458359 w 2697295"/>
              <a:gd name="connsiteY6" fmla="*/ 277209 h 1163071"/>
              <a:gd name="connsiteX7" fmla="*/ 2585273 w 2697295"/>
              <a:gd name="connsiteY7" fmla="*/ 1018440 h 1163071"/>
              <a:gd name="connsiteX8" fmla="*/ 2555141 w 2697295"/>
              <a:gd name="connsiteY8" fmla="*/ 970230 h 1163071"/>
              <a:gd name="connsiteX9" fmla="*/ 1958540 w 2697295"/>
              <a:gd name="connsiteY9" fmla="*/ 1163071 h 1163071"/>
              <a:gd name="connsiteX10" fmla="*/ 1639147 w 2697295"/>
              <a:gd name="connsiteY10" fmla="*/ 228998 h 1163071"/>
              <a:gd name="connsiteX11" fmla="*/ 2350248 w 2697295"/>
              <a:gd name="connsiteY11" fmla="*/ 114499 h 1163071"/>
              <a:gd name="connsiteX12" fmla="*/ 2645536 w 2697295"/>
              <a:gd name="connsiteY12" fmla="*/ 204893 h 1163071"/>
              <a:gd name="connsiteX13" fmla="*/ 2687719 w 2697295"/>
              <a:gd name="connsiteY13" fmla="*/ 150657 h 1163071"/>
              <a:gd name="connsiteX14" fmla="*/ 2302038 w 2697295"/>
              <a:gd name="connsiteY14" fmla="*/ 0 h 1163071"/>
              <a:gd name="connsiteX15" fmla="*/ 1723515 w 2697295"/>
              <a:gd name="connsiteY15" fmla="*/ 78341 h 1163071"/>
              <a:gd name="connsiteX0" fmla="*/ 1723515 w 2699862"/>
              <a:gd name="connsiteY0" fmla="*/ 78341 h 1089413"/>
              <a:gd name="connsiteX1" fmla="*/ 1548753 w 2699862"/>
              <a:gd name="connsiteY1" fmla="*/ 126552 h 1089413"/>
              <a:gd name="connsiteX2" fmla="*/ 0 w 2699862"/>
              <a:gd name="connsiteY2" fmla="*/ 873810 h 1089413"/>
              <a:gd name="connsiteX3" fmla="*/ 204893 w 2699862"/>
              <a:gd name="connsiteY3" fmla="*/ 1012414 h 1089413"/>
              <a:gd name="connsiteX4" fmla="*/ 307340 w 2699862"/>
              <a:gd name="connsiteY4" fmla="*/ 958178 h 1089413"/>
              <a:gd name="connsiteX5" fmla="*/ 156683 w 2699862"/>
              <a:gd name="connsiteY5" fmla="*/ 849705 h 1089413"/>
              <a:gd name="connsiteX6" fmla="*/ 1458359 w 2699862"/>
              <a:gd name="connsiteY6" fmla="*/ 277209 h 1089413"/>
              <a:gd name="connsiteX7" fmla="*/ 2585273 w 2699862"/>
              <a:gd name="connsiteY7" fmla="*/ 1018440 h 1089413"/>
              <a:gd name="connsiteX8" fmla="*/ 2555141 w 2699862"/>
              <a:gd name="connsiteY8" fmla="*/ 970230 h 1089413"/>
              <a:gd name="connsiteX9" fmla="*/ 1639147 w 2699862"/>
              <a:gd name="connsiteY9" fmla="*/ 228998 h 1089413"/>
              <a:gd name="connsiteX10" fmla="*/ 2350248 w 2699862"/>
              <a:gd name="connsiteY10" fmla="*/ 114499 h 1089413"/>
              <a:gd name="connsiteX11" fmla="*/ 2645536 w 2699862"/>
              <a:gd name="connsiteY11" fmla="*/ 204893 h 1089413"/>
              <a:gd name="connsiteX12" fmla="*/ 2687719 w 2699862"/>
              <a:gd name="connsiteY12" fmla="*/ 150657 h 1089413"/>
              <a:gd name="connsiteX13" fmla="*/ 2302038 w 2699862"/>
              <a:gd name="connsiteY13" fmla="*/ 0 h 1089413"/>
              <a:gd name="connsiteX14" fmla="*/ 1723515 w 2699862"/>
              <a:gd name="connsiteY14" fmla="*/ 78341 h 1089413"/>
              <a:gd name="connsiteX0" fmla="*/ 1723515 w 2697295"/>
              <a:gd name="connsiteY0" fmla="*/ 78341 h 1012413"/>
              <a:gd name="connsiteX1" fmla="*/ 1548753 w 2697295"/>
              <a:gd name="connsiteY1" fmla="*/ 126552 h 1012413"/>
              <a:gd name="connsiteX2" fmla="*/ 0 w 2697295"/>
              <a:gd name="connsiteY2" fmla="*/ 873810 h 1012413"/>
              <a:gd name="connsiteX3" fmla="*/ 204893 w 2697295"/>
              <a:gd name="connsiteY3" fmla="*/ 1012414 h 1012413"/>
              <a:gd name="connsiteX4" fmla="*/ 307340 w 2697295"/>
              <a:gd name="connsiteY4" fmla="*/ 958178 h 1012413"/>
              <a:gd name="connsiteX5" fmla="*/ 156683 w 2697295"/>
              <a:gd name="connsiteY5" fmla="*/ 849705 h 1012413"/>
              <a:gd name="connsiteX6" fmla="*/ 1458359 w 2697295"/>
              <a:gd name="connsiteY6" fmla="*/ 277209 h 1012413"/>
              <a:gd name="connsiteX7" fmla="*/ 2555141 w 2697295"/>
              <a:gd name="connsiteY7" fmla="*/ 970230 h 1012413"/>
              <a:gd name="connsiteX8" fmla="*/ 1639147 w 2697295"/>
              <a:gd name="connsiteY8" fmla="*/ 228998 h 1012413"/>
              <a:gd name="connsiteX9" fmla="*/ 2350248 w 2697295"/>
              <a:gd name="connsiteY9" fmla="*/ 114499 h 1012413"/>
              <a:gd name="connsiteX10" fmla="*/ 2645536 w 2697295"/>
              <a:gd name="connsiteY10" fmla="*/ 204893 h 1012413"/>
              <a:gd name="connsiteX11" fmla="*/ 2687719 w 2697295"/>
              <a:gd name="connsiteY11" fmla="*/ 150657 h 1012413"/>
              <a:gd name="connsiteX12" fmla="*/ 2302038 w 2697295"/>
              <a:gd name="connsiteY12" fmla="*/ 0 h 1012413"/>
              <a:gd name="connsiteX13" fmla="*/ 1723515 w 2697295"/>
              <a:gd name="connsiteY13" fmla="*/ 78341 h 1012413"/>
              <a:gd name="connsiteX0" fmla="*/ 1723515 w 2697295"/>
              <a:gd name="connsiteY0" fmla="*/ 78341 h 1012414"/>
              <a:gd name="connsiteX1" fmla="*/ 1548753 w 2697295"/>
              <a:gd name="connsiteY1" fmla="*/ 126552 h 1012414"/>
              <a:gd name="connsiteX2" fmla="*/ 0 w 2697295"/>
              <a:gd name="connsiteY2" fmla="*/ 873810 h 1012414"/>
              <a:gd name="connsiteX3" fmla="*/ 204893 w 2697295"/>
              <a:gd name="connsiteY3" fmla="*/ 1012414 h 1012414"/>
              <a:gd name="connsiteX4" fmla="*/ 307340 w 2697295"/>
              <a:gd name="connsiteY4" fmla="*/ 958178 h 1012414"/>
              <a:gd name="connsiteX5" fmla="*/ 156683 w 2697295"/>
              <a:gd name="connsiteY5" fmla="*/ 849705 h 1012414"/>
              <a:gd name="connsiteX6" fmla="*/ 1458359 w 2697295"/>
              <a:gd name="connsiteY6" fmla="*/ 277209 h 1012414"/>
              <a:gd name="connsiteX7" fmla="*/ 1639147 w 2697295"/>
              <a:gd name="connsiteY7" fmla="*/ 228998 h 1012414"/>
              <a:gd name="connsiteX8" fmla="*/ 2350248 w 2697295"/>
              <a:gd name="connsiteY8" fmla="*/ 114499 h 1012414"/>
              <a:gd name="connsiteX9" fmla="*/ 2645536 w 2697295"/>
              <a:gd name="connsiteY9" fmla="*/ 204893 h 1012414"/>
              <a:gd name="connsiteX10" fmla="*/ 2687719 w 2697295"/>
              <a:gd name="connsiteY10" fmla="*/ 150657 h 1012414"/>
              <a:gd name="connsiteX11" fmla="*/ 2302038 w 2697295"/>
              <a:gd name="connsiteY11" fmla="*/ 0 h 1012414"/>
              <a:gd name="connsiteX12" fmla="*/ 1723515 w 2697295"/>
              <a:gd name="connsiteY12" fmla="*/ 78341 h 1012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97295" h="1012414">
                <a:moveTo>
                  <a:pt x="1723515" y="78341"/>
                </a:moveTo>
                <a:cubicBezTo>
                  <a:pt x="1597968" y="99433"/>
                  <a:pt x="1836006" y="-6026"/>
                  <a:pt x="1548753" y="126552"/>
                </a:cubicBezTo>
                <a:cubicBezTo>
                  <a:pt x="1199229" y="228998"/>
                  <a:pt x="0" y="596601"/>
                  <a:pt x="0" y="873810"/>
                </a:cubicBezTo>
                <a:cubicBezTo>
                  <a:pt x="0" y="928046"/>
                  <a:pt x="84368" y="1012414"/>
                  <a:pt x="204893" y="1012414"/>
                </a:cubicBezTo>
                <a:cubicBezTo>
                  <a:pt x="265156" y="1012414"/>
                  <a:pt x="307340" y="988309"/>
                  <a:pt x="307340" y="958178"/>
                </a:cubicBezTo>
                <a:cubicBezTo>
                  <a:pt x="307340" y="891889"/>
                  <a:pt x="156683" y="897915"/>
                  <a:pt x="156683" y="849705"/>
                </a:cubicBezTo>
                <a:cubicBezTo>
                  <a:pt x="156683" y="729179"/>
                  <a:pt x="855731" y="457997"/>
                  <a:pt x="1458359" y="277209"/>
                </a:cubicBezTo>
                <a:cubicBezTo>
                  <a:pt x="1705436" y="173758"/>
                  <a:pt x="1490499" y="256116"/>
                  <a:pt x="1639147" y="228998"/>
                </a:cubicBezTo>
                <a:cubicBezTo>
                  <a:pt x="1813909" y="180788"/>
                  <a:pt x="2079065" y="114499"/>
                  <a:pt x="2350248" y="114499"/>
                </a:cubicBezTo>
                <a:cubicBezTo>
                  <a:pt x="2555141" y="114499"/>
                  <a:pt x="2609378" y="192841"/>
                  <a:pt x="2645536" y="204893"/>
                </a:cubicBezTo>
                <a:cubicBezTo>
                  <a:pt x="2687719" y="216946"/>
                  <a:pt x="2711825" y="186814"/>
                  <a:pt x="2687719" y="150657"/>
                </a:cubicBezTo>
                <a:cubicBezTo>
                  <a:pt x="2645536" y="96420"/>
                  <a:pt x="2573220" y="0"/>
                  <a:pt x="2302038" y="0"/>
                </a:cubicBezTo>
                <a:cubicBezTo>
                  <a:pt x="2187539" y="0"/>
                  <a:pt x="1952514" y="30131"/>
                  <a:pt x="1723515" y="78341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70" name="Vrije vorm: vorm 69">
            <a:extLst>
              <a:ext uri="{FF2B5EF4-FFF2-40B4-BE49-F238E27FC236}">
                <a16:creationId xmlns:a16="http://schemas.microsoft.com/office/drawing/2014/main" id="{4967A2DA-3B84-4D15-9291-5AD6041AD317}"/>
              </a:ext>
            </a:extLst>
          </p:cNvPr>
          <p:cNvSpPr/>
          <p:nvPr userDrawn="1"/>
        </p:nvSpPr>
        <p:spPr>
          <a:xfrm>
            <a:off x="6534165" y="4667512"/>
            <a:ext cx="438301" cy="556994"/>
          </a:xfrm>
          <a:custGeom>
            <a:avLst/>
            <a:gdLst>
              <a:gd name="connsiteX0" fmla="*/ 934073 w 1187176"/>
              <a:gd name="connsiteY0" fmla="*/ 98118 h 971927"/>
              <a:gd name="connsiteX1" fmla="*/ 464024 w 1187176"/>
              <a:gd name="connsiteY1" fmla="*/ 586246 h 971927"/>
              <a:gd name="connsiteX2" fmla="*/ 289261 w 1187176"/>
              <a:gd name="connsiteY2" fmla="*/ 357247 h 971927"/>
              <a:gd name="connsiteX3" fmla="*/ 0 w 1187176"/>
              <a:gd name="connsiteY3" fmla="*/ 598299 h 971927"/>
              <a:gd name="connsiteX4" fmla="*/ 132578 w 1187176"/>
              <a:gd name="connsiteY4" fmla="*/ 712798 h 971927"/>
              <a:gd name="connsiteX5" fmla="*/ 283235 w 1187176"/>
              <a:gd name="connsiteY5" fmla="*/ 574193 h 971927"/>
              <a:gd name="connsiteX6" fmla="*/ 464024 w 1187176"/>
              <a:gd name="connsiteY6" fmla="*/ 682666 h 971927"/>
              <a:gd name="connsiteX7" fmla="*/ 626733 w 1187176"/>
              <a:gd name="connsiteY7" fmla="*/ 604325 h 971927"/>
              <a:gd name="connsiteX8" fmla="*/ 650838 w 1187176"/>
              <a:gd name="connsiteY8" fmla="*/ 646509 h 971927"/>
              <a:gd name="connsiteX9" fmla="*/ 584549 w 1187176"/>
              <a:gd name="connsiteY9" fmla="*/ 923718 h 971927"/>
              <a:gd name="connsiteX10" fmla="*/ 638785 w 1187176"/>
              <a:gd name="connsiteY10" fmla="*/ 971927 h 971927"/>
              <a:gd name="connsiteX11" fmla="*/ 686996 w 1187176"/>
              <a:gd name="connsiteY11" fmla="*/ 941796 h 971927"/>
              <a:gd name="connsiteX12" fmla="*/ 735206 w 1187176"/>
              <a:gd name="connsiteY12" fmla="*/ 779087 h 971927"/>
              <a:gd name="connsiteX13" fmla="*/ 1187177 w 1187176"/>
              <a:gd name="connsiteY13" fmla="*/ 80039 h 971927"/>
              <a:gd name="connsiteX14" fmla="*/ 1078704 w 1187176"/>
              <a:gd name="connsiteY14" fmla="*/ 1697 h 971927"/>
              <a:gd name="connsiteX15" fmla="*/ 934073 w 1187176"/>
              <a:gd name="connsiteY15" fmla="*/ 98118 h 971927"/>
              <a:gd name="connsiteX16" fmla="*/ 126552 w 1187176"/>
              <a:gd name="connsiteY16" fmla="*/ 580220 h 971927"/>
              <a:gd name="connsiteX17" fmla="*/ 108473 w 1187176"/>
              <a:gd name="connsiteY17" fmla="*/ 562141 h 971927"/>
              <a:gd name="connsiteX18" fmla="*/ 216946 w 1187176"/>
              <a:gd name="connsiteY18" fmla="*/ 459694 h 971927"/>
              <a:gd name="connsiteX19" fmla="*/ 241051 w 1187176"/>
              <a:gd name="connsiteY19" fmla="*/ 477773 h 971927"/>
              <a:gd name="connsiteX20" fmla="*/ 126552 w 1187176"/>
              <a:gd name="connsiteY20" fmla="*/ 580220 h 971927"/>
              <a:gd name="connsiteX0" fmla="*/ 934076 w 1187180"/>
              <a:gd name="connsiteY0" fmla="*/ 98118 h 971927"/>
              <a:gd name="connsiteX1" fmla="*/ 464027 w 1187180"/>
              <a:gd name="connsiteY1" fmla="*/ 586246 h 971927"/>
              <a:gd name="connsiteX2" fmla="*/ 289264 w 1187180"/>
              <a:gd name="connsiteY2" fmla="*/ 357247 h 971927"/>
              <a:gd name="connsiteX3" fmla="*/ 3 w 1187180"/>
              <a:gd name="connsiteY3" fmla="*/ 598299 h 971927"/>
              <a:gd name="connsiteX4" fmla="*/ 283238 w 1187180"/>
              <a:gd name="connsiteY4" fmla="*/ 574193 h 971927"/>
              <a:gd name="connsiteX5" fmla="*/ 464027 w 1187180"/>
              <a:gd name="connsiteY5" fmla="*/ 682666 h 971927"/>
              <a:gd name="connsiteX6" fmla="*/ 626736 w 1187180"/>
              <a:gd name="connsiteY6" fmla="*/ 604325 h 971927"/>
              <a:gd name="connsiteX7" fmla="*/ 650841 w 1187180"/>
              <a:gd name="connsiteY7" fmla="*/ 646509 h 971927"/>
              <a:gd name="connsiteX8" fmla="*/ 584552 w 1187180"/>
              <a:gd name="connsiteY8" fmla="*/ 923718 h 971927"/>
              <a:gd name="connsiteX9" fmla="*/ 638788 w 1187180"/>
              <a:gd name="connsiteY9" fmla="*/ 971927 h 971927"/>
              <a:gd name="connsiteX10" fmla="*/ 686999 w 1187180"/>
              <a:gd name="connsiteY10" fmla="*/ 941796 h 971927"/>
              <a:gd name="connsiteX11" fmla="*/ 735209 w 1187180"/>
              <a:gd name="connsiteY11" fmla="*/ 779087 h 971927"/>
              <a:gd name="connsiteX12" fmla="*/ 1187180 w 1187180"/>
              <a:gd name="connsiteY12" fmla="*/ 80039 h 971927"/>
              <a:gd name="connsiteX13" fmla="*/ 1078707 w 1187180"/>
              <a:gd name="connsiteY13" fmla="*/ 1697 h 971927"/>
              <a:gd name="connsiteX14" fmla="*/ 934076 w 1187180"/>
              <a:gd name="connsiteY14" fmla="*/ 98118 h 971927"/>
              <a:gd name="connsiteX15" fmla="*/ 126555 w 1187180"/>
              <a:gd name="connsiteY15" fmla="*/ 580220 h 971927"/>
              <a:gd name="connsiteX16" fmla="*/ 108476 w 1187180"/>
              <a:gd name="connsiteY16" fmla="*/ 562141 h 971927"/>
              <a:gd name="connsiteX17" fmla="*/ 216949 w 1187180"/>
              <a:gd name="connsiteY17" fmla="*/ 459694 h 971927"/>
              <a:gd name="connsiteX18" fmla="*/ 241054 w 1187180"/>
              <a:gd name="connsiteY18" fmla="*/ 477773 h 971927"/>
              <a:gd name="connsiteX19" fmla="*/ 126555 w 1187180"/>
              <a:gd name="connsiteY19" fmla="*/ 580220 h 971927"/>
              <a:gd name="connsiteX0" fmla="*/ 825600 w 1078704"/>
              <a:gd name="connsiteY0" fmla="*/ 98118 h 971927"/>
              <a:gd name="connsiteX1" fmla="*/ 355551 w 1078704"/>
              <a:gd name="connsiteY1" fmla="*/ 586246 h 971927"/>
              <a:gd name="connsiteX2" fmla="*/ 180788 w 1078704"/>
              <a:gd name="connsiteY2" fmla="*/ 357247 h 971927"/>
              <a:gd name="connsiteX3" fmla="*/ 174762 w 1078704"/>
              <a:gd name="connsiteY3" fmla="*/ 574193 h 971927"/>
              <a:gd name="connsiteX4" fmla="*/ 355551 w 1078704"/>
              <a:gd name="connsiteY4" fmla="*/ 682666 h 971927"/>
              <a:gd name="connsiteX5" fmla="*/ 518260 w 1078704"/>
              <a:gd name="connsiteY5" fmla="*/ 604325 h 971927"/>
              <a:gd name="connsiteX6" fmla="*/ 542365 w 1078704"/>
              <a:gd name="connsiteY6" fmla="*/ 646509 h 971927"/>
              <a:gd name="connsiteX7" fmla="*/ 476076 w 1078704"/>
              <a:gd name="connsiteY7" fmla="*/ 923718 h 971927"/>
              <a:gd name="connsiteX8" fmla="*/ 530312 w 1078704"/>
              <a:gd name="connsiteY8" fmla="*/ 971927 h 971927"/>
              <a:gd name="connsiteX9" fmla="*/ 578523 w 1078704"/>
              <a:gd name="connsiteY9" fmla="*/ 941796 h 971927"/>
              <a:gd name="connsiteX10" fmla="*/ 626733 w 1078704"/>
              <a:gd name="connsiteY10" fmla="*/ 779087 h 971927"/>
              <a:gd name="connsiteX11" fmla="*/ 1078704 w 1078704"/>
              <a:gd name="connsiteY11" fmla="*/ 80039 h 971927"/>
              <a:gd name="connsiteX12" fmla="*/ 970231 w 1078704"/>
              <a:gd name="connsiteY12" fmla="*/ 1697 h 971927"/>
              <a:gd name="connsiteX13" fmla="*/ 825600 w 1078704"/>
              <a:gd name="connsiteY13" fmla="*/ 98118 h 971927"/>
              <a:gd name="connsiteX14" fmla="*/ 18079 w 1078704"/>
              <a:gd name="connsiteY14" fmla="*/ 580220 h 971927"/>
              <a:gd name="connsiteX15" fmla="*/ 0 w 1078704"/>
              <a:gd name="connsiteY15" fmla="*/ 562141 h 971927"/>
              <a:gd name="connsiteX16" fmla="*/ 108473 w 1078704"/>
              <a:gd name="connsiteY16" fmla="*/ 459694 h 971927"/>
              <a:gd name="connsiteX17" fmla="*/ 132578 w 1078704"/>
              <a:gd name="connsiteY17" fmla="*/ 477773 h 971927"/>
              <a:gd name="connsiteX18" fmla="*/ 18079 w 1078704"/>
              <a:gd name="connsiteY18" fmla="*/ 580220 h 971927"/>
              <a:gd name="connsiteX0" fmla="*/ 825600 w 1078704"/>
              <a:gd name="connsiteY0" fmla="*/ 98118 h 971927"/>
              <a:gd name="connsiteX1" fmla="*/ 355551 w 1078704"/>
              <a:gd name="connsiteY1" fmla="*/ 586246 h 971927"/>
              <a:gd name="connsiteX2" fmla="*/ 174762 w 1078704"/>
              <a:gd name="connsiteY2" fmla="*/ 574193 h 971927"/>
              <a:gd name="connsiteX3" fmla="*/ 355551 w 1078704"/>
              <a:gd name="connsiteY3" fmla="*/ 682666 h 971927"/>
              <a:gd name="connsiteX4" fmla="*/ 518260 w 1078704"/>
              <a:gd name="connsiteY4" fmla="*/ 604325 h 971927"/>
              <a:gd name="connsiteX5" fmla="*/ 542365 w 1078704"/>
              <a:gd name="connsiteY5" fmla="*/ 646509 h 971927"/>
              <a:gd name="connsiteX6" fmla="*/ 476076 w 1078704"/>
              <a:gd name="connsiteY6" fmla="*/ 923718 h 971927"/>
              <a:gd name="connsiteX7" fmla="*/ 530312 w 1078704"/>
              <a:gd name="connsiteY7" fmla="*/ 971927 h 971927"/>
              <a:gd name="connsiteX8" fmla="*/ 578523 w 1078704"/>
              <a:gd name="connsiteY8" fmla="*/ 941796 h 971927"/>
              <a:gd name="connsiteX9" fmla="*/ 626733 w 1078704"/>
              <a:gd name="connsiteY9" fmla="*/ 779087 h 971927"/>
              <a:gd name="connsiteX10" fmla="*/ 1078704 w 1078704"/>
              <a:gd name="connsiteY10" fmla="*/ 80039 h 971927"/>
              <a:gd name="connsiteX11" fmla="*/ 970231 w 1078704"/>
              <a:gd name="connsiteY11" fmla="*/ 1697 h 971927"/>
              <a:gd name="connsiteX12" fmla="*/ 825600 w 1078704"/>
              <a:gd name="connsiteY12" fmla="*/ 98118 h 971927"/>
              <a:gd name="connsiteX13" fmla="*/ 18079 w 1078704"/>
              <a:gd name="connsiteY13" fmla="*/ 580220 h 971927"/>
              <a:gd name="connsiteX14" fmla="*/ 0 w 1078704"/>
              <a:gd name="connsiteY14" fmla="*/ 562141 h 971927"/>
              <a:gd name="connsiteX15" fmla="*/ 108473 w 1078704"/>
              <a:gd name="connsiteY15" fmla="*/ 459694 h 971927"/>
              <a:gd name="connsiteX16" fmla="*/ 132578 w 1078704"/>
              <a:gd name="connsiteY16" fmla="*/ 477773 h 971927"/>
              <a:gd name="connsiteX17" fmla="*/ 18079 w 1078704"/>
              <a:gd name="connsiteY17" fmla="*/ 580220 h 971927"/>
              <a:gd name="connsiteX0" fmla="*/ 825600 w 1078704"/>
              <a:gd name="connsiteY0" fmla="*/ 98118 h 971927"/>
              <a:gd name="connsiteX1" fmla="*/ 355551 w 1078704"/>
              <a:gd name="connsiteY1" fmla="*/ 586246 h 971927"/>
              <a:gd name="connsiteX2" fmla="*/ 355551 w 1078704"/>
              <a:gd name="connsiteY2" fmla="*/ 682666 h 971927"/>
              <a:gd name="connsiteX3" fmla="*/ 518260 w 1078704"/>
              <a:gd name="connsiteY3" fmla="*/ 604325 h 971927"/>
              <a:gd name="connsiteX4" fmla="*/ 542365 w 1078704"/>
              <a:gd name="connsiteY4" fmla="*/ 646509 h 971927"/>
              <a:gd name="connsiteX5" fmla="*/ 476076 w 1078704"/>
              <a:gd name="connsiteY5" fmla="*/ 923718 h 971927"/>
              <a:gd name="connsiteX6" fmla="*/ 530312 w 1078704"/>
              <a:gd name="connsiteY6" fmla="*/ 971927 h 971927"/>
              <a:gd name="connsiteX7" fmla="*/ 578523 w 1078704"/>
              <a:gd name="connsiteY7" fmla="*/ 941796 h 971927"/>
              <a:gd name="connsiteX8" fmla="*/ 626733 w 1078704"/>
              <a:gd name="connsiteY8" fmla="*/ 779087 h 971927"/>
              <a:gd name="connsiteX9" fmla="*/ 1078704 w 1078704"/>
              <a:gd name="connsiteY9" fmla="*/ 80039 h 971927"/>
              <a:gd name="connsiteX10" fmla="*/ 970231 w 1078704"/>
              <a:gd name="connsiteY10" fmla="*/ 1697 h 971927"/>
              <a:gd name="connsiteX11" fmla="*/ 825600 w 1078704"/>
              <a:gd name="connsiteY11" fmla="*/ 98118 h 971927"/>
              <a:gd name="connsiteX12" fmla="*/ 18079 w 1078704"/>
              <a:gd name="connsiteY12" fmla="*/ 580220 h 971927"/>
              <a:gd name="connsiteX13" fmla="*/ 0 w 1078704"/>
              <a:gd name="connsiteY13" fmla="*/ 562141 h 971927"/>
              <a:gd name="connsiteX14" fmla="*/ 108473 w 1078704"/>
              <a:gd name="connsiteY14" fmla="*/ 459694 h 971927"/>
              <a:gd name="connsiteX15" fmla="*/ 132578 w 1078704"/>
              <a:gd name="connsiteY15" fmla="*/ 477773 h 971927"/>
              <a:gd name="connsiteX16" fmla="*/ 18079 w 1078704"/>
              <a:gd name="connsiteY16" fmla="*/ 580220 h 971927"/>
              <a:gd name="connsiteX0" fmla="*/ 825752 w 1078856"/>
              <a:gd name="connsiteY0" fmla="*/ 98118 h 971927"/>
              <a:gd name="connsiteX1" fmla="*/ 355703 w 1078856"/>
              <a:gd name="connsiteY1" fmla="*/ 586246 h 971927"/>
              <a:gd name="connsiteX2" fmla="*/ 355703 w 1078856"/>
              <a:gd name="connsiteY2" fmla="*/ 682666 h 971927"/>
              <a:gd name="connsiteX3" fmla="*/ 518412 w 1078856"/>
              <a:gd name="connsiteY3" fmla="*/ 604325 h 971927"/>
              <a:gd name="connsiteX4" fmla="*/ 542517 w 1078856"/>
              <a:gd name="connsiteY4" fmla="*/ 646509 h 971927"/>
              <a:gd name="connsiteX5" fmla="*/ 476228 w 1078856"/>
              <a:gd name="connsiteY5" fmla="*/ 923718 h 971927"/>
              <a:gd name="connsiteX6" fmla="*/ 530464 w 1078856"/>
              <a:gd name="connsiteY6" fmla="*/ 971927 h 971927"/>
              <a:gd name="connsiteX7" fmla="*/ 578675 w 1078856"/>
              <a:gd name="connsiteY7" fmla="*/ 941796 h 971927"/>
              <a:gd name="connsiteX8" fmla="*/ 626885 w 1078856"/>
              <a:gd name="connsiteY8" fmla="*/ 779087 h 971927"/>
              <a:gd name="connsiteX9" fmla="*/ 1078856 w 1078856"/>
              <a:gd name="connsiteY9" fmla="*/ 80039 h 971927"/>
              <a:gd name="connsiteX10" fmla="*/ 970383 w 1078856"/>
              <a:gd name="connsiteY10" fmla="*/ 1697 h 971927"/>
              <a:gd name="connsiteX11" fmla="*/ 825752 w 1078856"/>
              <a:gd name="connsiteY11" fmla="*/ 98118 h 971927"/>
              <a:gd name="connsiteX12" fmla="*/ 132730 w 1078856"/>
              <a:gd name="connsiteY12" fmla="*/ 477773 h 971927"/>
              <a:gd name="connsiteX13" fmla="*/ 152 w 1078856"/>
              <a:gd name="connsiteY13" fmla="*/ 562141 h 971927"/>
              <a:gd name="connsiteX14" fmla="*/ 108625 w 1078856"/>
              <a:gd name="connsiteY14" fmla="*/ 459694 h 971927"/>
              <a:gd name="connsiteX15" fmla="*/ 132730 w 1078856"/>
              <a:gd name="connsiteY15" fmla="*/ 477773 h 971927"/>
              <a:gd name="connsiteX0" fmla="*/ 825600 w 1078704"/>
              <a:gd name="connsiteY0" fmla="*/ 98118 h 971927"/>
              <a:gd name="connsiteX1" fmla="*/ 355551 w 1078704"/>
              <a:gd name="connsiteY1" fmla="*/ 586246 h 971927"/>
              <a:gd name="connsiteX2" fmla="*/ 355551 w 1078704"/>
              <a:gd name="connsiteY2" fmla="*/ 682666 h 971927"/>
              <a:gd name="connsiteX3" fmla="*/ 518260 w 1078704"/>
              <a:gd name="connsiteY3" fmla="*/ 604325 h 971927"/>
              <a:gd name="connsiteX4" fmla="*/ 542365 w 1078704"/>
              <a:gd name="connsiteY4" fmla="*/ 646509 h 971927"/>
              <a:gd name="connsiteX5" fmla="*/ 476076 w 1078704"/>
              <a:gd name="connsiteY5" fmla="*/ 923718 h 971927"/>
              <a:gd name="connsiteX6" fmla="*/ 530312 w 1078704"/>
              <a:gd name="connsiteY6" fmla="*/ 971927 h 971927"/>
              <a:gd name="connsiteX7" fmla="*/ 578523 w 1078704"/>
              <a:gd name="connsiteY7" fmla="*/ 941796 h 971927"/>
              <a:gd name="connsiteX8" fmla="*/ 626733 w 1078704"/>
              <a:gd name="connsiteY8" fmla="*/ 779087 h 971927"/>
              <a:gd name="connsiteX9" fmla="*/ 1078704 w 1078704"/>
              <a:gd name="connsiteY9" fmla="*/ 80039 h 971927"/>
              <a:gd name="connsiteX10" fmla="*/ 970231 w 1078704"/>
              <a:gd name="connsiteY10" fmla="*/ 1697 h 971927"/>
              <a:gd name="connsiteX11" fmla="*/ 825600 w 1078704"/>
              <a:gd name="connsiteY11" fmla="*/ 98118 h 971927"/>
              <a:gd name="connsiteX12" fmla="*/ 108473 w 1078704"/>
              <a:gd name="connsiteY12" fmla="*/ 459694 h 971927"/>
              <a:gd name="connsiteX13" fmla="*/ 0 w 1078704"/>
              <a:gd name="connsiteY13" fmla="*/ 562141 h 971927"/>
              <a:gd name="connsiteX14" fmla="*/ 108473 w 1078704"/>
              <a:gd name="connsiteY14" fmla="*/ 459694 h 971927"/>
              <a:gd name="connsiteX0" fmla="*/ 511710 w 764814"/>
              <a:gd name="connsiteY0" fmla="*/ 98118 h 971927"/>
              <a:gd name="connsiteX1" fmla="*/ 41661 w 764814"/>
              <a:gd name="connsiteY1" fmla="*/ 586246 h 971927"/>
              <a:gd name="connsiteX2" fmla="*/ 41661 w 764814"/>
              <a:gd name="connsiteY2" fmla="*/ 682666 h 971927"/>
              <a:gd name="connsiteX3" fmla="*/ 204370 w 764814"/>
              <a:gd name="connsiteY3" fmla="*/ 604325 h 971927"/>
              <a:gd name="connsiteX4" fmla="*/ 228475 w 764814"/>
              <a:gd name="connsiteY4" fmla="*/ 646509 h 971927"/>
              <a:gd name="connsiteX5" fmla="*/ 162186 w 764814"/>
              <a:gd name="connsiteY5" fmla="*/ 923718 h 971927"/>
              <a:gd name="connsiteX6" fmla="*/ 216422 w 764814"/>
              <a:gd name="connsiteY6" fmla="*/ 971927 h 971927"/>
              <a:gd name="connsiteX7" fmla="*/ 264633 w 764814"/>
              <a:gd name="connsiteY7" fmla="*/ 941796 h 971927"/>
              <a:gd name="connsiteX8" fmla="*/ 312843 w 764814"/>
              <a:gd name="connsiteY8" fmla="*/ 779087 h 971927"/>
              <a:gd name="connsiteX9" fmla="*/ 764814 w 764814"/>
              <a:gd name="connsiteY9" fmla="*/ 80039 h 971927"/>
              <a:gd name="connsiteX10" fmla="*/ 656341 w 764814"/>
              <a:gd name="connsiteY10" fmla="*/ 1697 h 971927"/>
              <a:gd name="connsiteX11" fmla="*/ 511710 w 764814"/>
              <a:gd name="connsiteY11" fmla="*/ 98118 h 971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4814" h="971927">
                <a:moveTo>
                  <a:pt x="511710" y="98118"/>
                </a:moveTo>
                <a:cubicBezTo>
                  <a:pt x="403237" y="393405"/>
                  <a:pt x="120002" y="488821"/>
                  <a:pt x="41661" y="586246"/>
                </a:cubicBezTo>
                <a:cubicBezTo>
                  <a:pt x="-36680" y="683671"/>
                  <a:pt x="14543" y="679653"/>
                  <a:pt x="41661" y="682666"/>
                </a:cubicBezTo>
                <a:cubicBezTo>
                  <a:pt x="68779" y="685679"/>
                  <a:pt x="168212" y="604325"/>
                  <a:pt x="204370" y="604325"/>
                </a:cubicBezTo>
                <a:cubicBezTo>
                  <a:pt x="216422" y="604325"/>
                  <a:pt x="228475" y="610351"/>
                  <a:pt x="228475" y="646509"/>
                </a:cubicBezTo>
                <a:cubicBezTo>
                  <a:pt x="228475" y="700745"/>
                  <a:pt x="162186" y="875507"/>
                  <a:pt x="162186" y="923718"/>
                </a:cubicBezTo>
                <a:cubicBezTo>
                  <a:pt x="162186" y="953849"/>
                  <a:pt x="192318" y="971927"/>
                  <a:pt x="216422" y="971927"/>
                </a:cubicBezTo>
                <a:cubicBezTo>
                  <a:pt x="240527" y="971927"/>
                  <a:pt x="258606" y="959875"/>
                  <a:pt x="264633" y="941796"/>
                </a:cubicBezTo>
                <a:cubicBezTo>
                  <a:pt x="282712" y="881533"/>
                  <a:pt x="294764" y="827297"/>
                  <a:pt x="312843" y="779087"/>
                </a:cubicBezTo>
                <a:cubicBezTo>
                  <a:pt x="547867" y="13750"/>
                  <a:pt x="764814" y="248775"/>
                  <a:pt x="764814" y="80039"/>
                </a:cubicBezTo>
                <a:cubicBezTo>
                  <a:pt x="764814" y="19776"/>
                  <a:pt x="716603" y="1697"/>
                  <a:pt x="656341" y="1697"/>
                </a:cubicBezTo>
                <a:cubicBezTo>
                  <a:pt x="596078" y="-10355"/>
                  <a:pt x="535815" y="43881"/>
                  <a:pt x="511710" y="98118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71" name="Vrije vorm: vorm 70">
            <a:extLst>
              <a:ext uri="{FF2B5EF4-FFF2-40B4-BE49-F238E27FC236}">
                <a16:creationId xmlns:a16="http://schemas.microsoft.com/office/drawing/2014/main" id="{03BF6193-4E54-422C-99C1-2774EAC0C1F0}"/>
              </a:ext>
            </a:extLst>
          </p:cNvPr>
          <p:cNvSpPr/>
          <p:nvPr userDrawn="1"/>
        </p:nvSpPr>
        <p:spPr>
          <a:xfrm>
            <a:off x="7545216" y="4827207"/>
            <a:ext cx="314272" cy="388047"/>
          </a:xfrm>
          <a:custGeom>
            <a:avLst/>
            <a:gdLst>
              <a:gd name="connsiteX0" fmla="*/ 196492 w 374873"/>
              <a:gd name="connsiteY0" fmla="*/ 162068 h 462873"/>
              <a:gd name="connsiteX1" fmla="*/ 190525 w 374873"/>
              <a:gd name="connsiteY1" fmla="*/ 182104 h 462873"/>
              <a:gd name="connsiteX2" fmla="*/ 156540 w 374873"/>
              <a:gd name="connsiteY2" fmla="*/ 223942 h 462873"/>
              <a:gd name="connsiteX3" fmla="*/ 148969 w 374873"/>
              <a:gd name="connsiteY3" fmla="*/ 226933 h 462873"/>
              <a:gd name="connsiteX4" fmla="*/ 315227 w 374873"/>
              <a:gd name="connsiteY4" fmla="*/ 0 h 462873"/>
              <a:gd name="connsiteX5" fmla="*/ 343977 w 374873"/>
              <a:gd name="connsiteY5" fmla="*/ 18483 h 462873"/>
              <a:gd name="connsiteX6" fmla="*/ 374873 w 374873"/>
              <a:gd name="connsiteY6" fmla="*/ 125074 h 462873"/>
              <a:gd name="connsiteX7" fmla="*/ 28835 w 374873"/>
              <a:gd name="connsiteY7" fmla="*/ 462873 h 462873"/>
              <a:gd name="connsiteX8" fmla="*/ 0 w 374873"/>
              <a:gd name="connsiteY8" fmla="*/ 442275 h 462873"/>
              <a:gd name="connsiteX9" fmla="*/ 41194 w 374873"/>
              <a:gd name="connsiteY9" fmla="*/ 401081 h 462873"/>
              <a:gd name="connsiteX10" fmla="*/ 296602 w 374873"/>
              <a:gd name="connsiteY10" fmla="*/ 120955 h 462873"/>
              <a:gd name="connsiteX11" fmla="*/ 285274 w 374873"/>
              <a:gd name="connsiteY11" fmla="*/ 80275 h 462873"/>
              <a:gd name="connsiteX12" fmla="*/ 263342 w 374873"/>
              <a:gd name="connsiteY12" fmla="*/ 70821 h 462873"/>
              <a:gd name="connsiteX0" fmla="*/ 196492 w 374873"/>
              <a:gd name="connsiteY0" fmla="*/ 162068 h 462873"/>
              <a:gd name="connsiteX1" fmla="*/ 190525 w 374873"/>
              <a:gd name="connsiteY1" fmla="*/ 182104 h 462873"/>
              <a:gd name="connsiteX2" fmla="*/ 156540 w 374873"/>
              <a:gd name="connsiteY2" fmla="*/ 223942 h 462873"/>
              <a:gd name="connsiteX3" fmla="*/ 196492 w 374873"/>
              <a:gd name="connsiteY3" fmla="*/ 162068 h 462873"/>
              <a:gd name="connsiteX4" fmla="*/ 315227 w 374873"/>
              <a:gd name="connsiteY4" fmla="*/ 0 h 462873"/>
              <a:gd name="connsiteX5" fmla="*/ 343977 w 374873"/>
              <a:gd name="connsiteY5" fmla="*/ 18483 h 462873"/>
              <a:gd name="connsiteX6" fmla="*/ 374873 w 374873"/>
              <a:gd name="connsiteY6" fmla="*/ 125074 h 462873"/>
              <a:gd name="connsiteX7" fmla="*/ 28835 w 374873"/>
              <a:gd name="connsiteY7" fmla="*/ 462873 h 462873"/>
              <a:gd name="connsiteX8" fmla="*/ 0 w 374873"/>
              <a:gd name="connsiteY8" fmla="*/ 442275 h 462873"/>
              <a:gd name="connsiteX9" fmla="*/ 41194 w 374873"/>
              <a:gd name="connsiteY9" fmla="*/ 401081 h 462873"/>
              <a:gd name="connsiteX10" fmla="*/ 296602 w 374873"/>
              <a:gd name="connsiteY10" fmla="*/ 120955 h 462873"/>
              <a:gd name="connsiteX11" fmla="*/ 285274 w 374873"/>
              <a:gd name="connsiteY11" fmla="*/ 80275 h 462873"/>
              <a:gd name="connsiteX12" fmla="*/ 263342 w 374873"/>
              <a:gd name="connsiteY12" fmla="*/ 70821 h 462873"/>
              <a:gd name="connsiteX13" fmla="*/ 315227 w 374873"/>
              <a:gd name="connsiteY13" fmla="*/ 0 h 462873"/>
              <a:gd name="connsiteX0" fmla="*/ 156540 w 374873"/>
              <a:gd name="connsiteY0" fmla="*/ 223942 h 462873"/>
              <a:gd name="connsiteX1" fmla="*/ 190525 w 374873"/>
              <a:gd name="connsiteY1" fmla="*/ 182104 h 462873"/>
              <a:gd name="connsiteX2" fmla="*/ 156540 w 374873"/>
              <a:gd name="connsiteY2" fmla="*/ 223942 h 462873"/>
              <a:gd name="connsiteX3" fmla="*/ 315227 w 374873"/>
              <a:gd name="connsiteY3" fmla="*/ 0 h 462873"/>
              <a:gd name="connsiteX4" fmla="*/ 343977 w 374873"/>
              <a:gd name="connsiteY4" fmla="*/ 18483 h 462873"/>
              <a:gd name="connsiteX5" fmla="*/ 374873 w 374873"/>
              <a:gd name="connsiteY5" fmla="*/ 125074 h 462873"/>
              <a:gd name="connsiteX6" fmla="*/ 28835 w 374873"/>
              <a:gd name="connsiteY6" fmla="*/ 462873 h 462873"/>
              <a:gd name="connsiteX7" fmla="*/ 0 w 374873"/>
              <a:gd name="connsiteY7" fmla="*/ 442275 h 462873"/>
              <a:gd name="connsiteX8" fmla="*/ 41194 w 374873"/>
              <a:gd name="connsiteY8" fmla="*/ 401081 h 462873"/>
              <a:gd name="connsiteX9" fmla="*/ 296602 w 374873"/>
              <a:gd name="connsiteY9" fmla="*/ 120955 h 462873"/>
              <a:gd name="connsiteX10" fmla="*/ 285274 w 374873"/>
              <a:gd name="connsiteY10" fmla="*/ 80275 h 462873"/>
              <a:gd name="connsiteX11" fmla="*/ 263342 w 374873"/>
              <a:gd name="connsiteY11" fmla="*/ 70821 h 462873"/>
              <a:gd name="connsiteX12" fmla="*/ 315227 w 374873"/>
              <a:gd name="connsiteY12" fmla="*/ 0 h 462873"/>
              <a:gd name="connsiteX0" fmla="*/ 315227 w 374873"/>
              <a:gd name="connsiteY0" fmla="*/ 0 h 462873"/>
              <a:gd name="connsiteX1" fmla="*/ 343977 w 374873"/>
              <a:gd name="connsiteY1" fmla="*/ 18483 h 462873"/>
              <a:gd name="connsiteX2" fmla="*/ 374873 w 374873"/>
              <a:gd name="connsiteY2" fmla="*/ 125074 h 462873"/>
              <a:gd name="connsiteX3" fmla="*/ 28835 w 374873"/>
              <a:gd name="connsiteY3" fmla="*/ 462873 h 462873"/>
              <a:gd name="connsiteX4" fmla="*/ 0 w 374873"/>
              <a:gd name="connsiteY4" fmla="*/ 442275 h 462873"/>
              <a:gd name="connsiteX5" fmla="*/ 41194 w 374873"/>
              <a:gd name="connsiteY5" fmla="*/ 401081 h 462873"/>
              <a:gd name="connsiteX6" fmla="*/ 296602 w 374873"/>
              <a:gd name="connsiteY6" fmla="*/ 120955 h 462873"/>
              <a:gd name="connsiteX7" fmla="*/ 285274 w 374873"/>
              <a:gd name="connsiteY7" fmla="*/ 80275 h 462873"/>
              <a:gd name="connsiteX8" fmla="*/ 263342 w 374873"/>
              <a:gd name="connsiteY8" fmla="*/ 70821 h 462873"/>
              <a:gd name="connsiteX9" fmla="*/ 315227 w 374873"/>
              <a:gd name="connsiteY9" fmla="*/ 0 h 46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4873" h="462873">
                <a:moveTo>
                  <a:pt x="315227" y="0"/>
                </a:moveTo>
                <a:lnTo>
                  <a:pt x="343977" y="18483"/>
                </a:lnTo>
                <a:cubicBezTo>
                  <a:pt x="363545" y="39595"/>
                  <a:pt x="374873" y="73581"/>
                  <a:pt x="374873" y="125074"/>
                </a:cubicBezTo>
                <a:cubicBezTo>
                  <a:pt x="374873" y="306333"/>
                  <a:pt x="82389" y="462873"/>
                  <a:pt x="28835" y="462873"/>
                </a:cubicBezTo>
                <a:cubicBezTo>
                  <a:pt x="16477" y="462873"/>
                  <a:pt x="0" y="458754"/>
                  <a:pt x="0" y="442275"/>
                </a:cubicBezTo>
                <a:cubicBezTo>
                  <a:pt x="0" y="429917"/>
                  <a:pt x="16477" y="413439"/>
                  <a:pt x="41194" y="401081"/>
                </a:cubicBezTo>
                <a:cubicBezTo>
                  <a:pt x="280125" y="281615"/>
                  <a:pt x="296602" y="170389"/>
                  <a:pt x="296602" y="120955"/>
                </a:cubicBezTo>
                <a:cubicBezTo>
                  <a:pt x="296602" y="102418"/>
                  <a:pt x="292483" y="89029"/>
                  <a:pt x="285274" y="80275"/>
                </a:cubicBezTo>
                <a:lnTo>
                  <a:pt x="263342" y="70821"/>
                </a:lnTo>
                <a:lnTo>
                  <a:pt x="315227" y="0"/>
                </a:ln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34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70" grpId="0" animBg="1"/>
      <p:bldP spid="71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- INSTRUCTIES">
            <a:extLst>
              <a:ext uri="{FF2B5EF4-FFF2-40B4-BE49-F238E27FC236}">
                <a16:creationId xmlns:a16="http://schemas.microsoft.com/office/drawing/2014/main" id="{5B4F2162-57FC-4A35-854E-7165A049C8D4}"/>
              </a:ext>
            </a:extLst>
          </p:cNvPr>
          <p:cNvGrpSpPr/>
          <p:nvPr userDrawn="1"/>
        </p:nvGrpSpPr>
        <p:grpSpPr>
          <a:xfrm>
            <a:off x="12378141" y="2"/>
            <a:ext cx="3693113" cy="4255687"/>
            <a:chOff x="-3786164" y="2"/>
            <a:chExt cx="3693113" cy="4255687"/>
          </a:xfrm>
        </p:grpSpPr>
        <p:sp>
          <p:nvSpPr>
            <p:cNvPr id="215" name="Rechthoek 214">
              <a:extLst>
                <a:ext uri="{FF2B5EF4-FFF2-40B4-BE49-F238E27FC236}">
                  <a16:creationId xmlns:a16="http://schemas.microsoft.com/office/drawing/2014/main" id="{DA1F0C60-FD3E-4A53-AD20-B7695B3A8B80}"/>
                </a:ext>
              </a:extLst>
            </p:cNvPr>
            <p:cNvSpPr/>
            <p:nvPr userDrawn="1"/>
          </p:nvSpPr>
          <p:spPr>
            <a:xfrm>
              <a:off x="-3786164" y="3427689"/>
              <a:ext cx="3592800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216" name="INSTRUCTIE">
              <a:extLst>
                <a:ext uri="{FF2B5EF4-FFF2-40B4-BE49-F238E27FC236}">
                  <a16:creationId xmlns:a16="http://schemas.microsoft.com/office/drawing/2014/main" id="{5A796CD9-B812-4931-B532-73BC7A8097AF}"/>
                </a:ext>
              </a:extLst>
            </p:cNvPr>
            <p:cNvGrpSpPr/>
            <p:nvPr userDrawn="1"/>
          </p:nvGrpSpPr>
          <p:grpSpPr>
            <a:xfrm>
              <a:off x="-3786164" y="2"/>
              <a:ext cx="3693113" cy="3543653"/>
              <a:chOff x="-3786164" y="2"/>
              <a:chExt cx="3693113" cy="3543653"/>
            </a:xfrm>
          </p:grpSpPr>
          <p:sp>
            <p:nvSpPr>
              <p:cNvPr id="223" name="Rechthoek 222">
                <a:extLst>
                  <a:ext uri="{FF2B5EF4-FFF2-40B4-BE49-F238E27FC236}">
                    <a16:creationId xmlns:a16="http://schemas.microsoft.com/office/drawing/2014/main" id="{7DA19BE0-49E6-46DE-9025-9C24D631F8D4}"/>
                  </a:ext>
                </a:extLst>
              </p:cNvPr>
              <p:cNvSpPr/>
              <p:nvPr userDrawn="1"/>
            </p:nvSpPr>
            <p:spPr>
              <a:xfrm>
                <a:off x="-3786164" y="2"/>
                <a:ext cx="3592800" cy="3427688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ECECEC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400" b="1" cap="all" baseline="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Tabel invoegen/opmaken</a:t>
                </a:r>
              </a:p>
            </p:txBody>
          </p:sp>
          <p:sp>
            <p:nvSpPr>
              <p:cNvPr id="224" name="Ovaal 223">
                <a:extLst>
                  <a:ext uri="{FF2B5EF4-FFF2-40B4-BE49-F238E27FC236}">
                    <a16:creationId xmlns:a16="http://schemas.microsoft.com/office/drawing/2014/main" id="{69B1791F-8F32-42AF-9199-6DDB70454D99}"/>
                  </a:ext>
                </a:extLst>
              </p:cNvPr>
              <p:cNvSpPr/>
              <p:nvPr userDrawn="1"/>
            </p:nvSpPr>
            <p:spPr>
              <a:xfrm>
                <a:off x="-3603587" y="465324"/>
                <a:ext cx="180000" cy="180000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none" lIns="0" tIns="0" rIns="0" bIns="0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</a:p>
            </p:txBody>
          </p:sp>
          <p:sp>
            <p:nvSpPr>
              <p:cNvPr id="225" name="Rechthoek 224">
                <a:extLst>
                  <a:ext uri="{FF2B5EF4-FFF2-40B4-BE49-F238E27FC236}">
                    <a16:creationId xmlns:a16="http://schemas.microsoft.com/office/drawing/2014/main" id="{479853E1-532A-495B-9105-F7CFA910F84B}"/>
                  </a:ext>
                </a:extLst>
              </p:cNvPr>
              <p:cNvSpPr/>
              <p:nvPr userDrawn="1"/>
            </p:nvSpPr>
            <p:spPr>
              <a:xfrm>
                <a:off x="-3319415" y="465324"/>
                <a:ext cx="2944682" cy="65802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Wanneer nodig, verwijder de bestaande tabel d.m.v. de </a:t>
                </a: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‘backspace toets’.</a:t>
                </a: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 Klik op het pictogram om een nieuwe tabel in te voegen</a:t>
                </a:r>
                <a:b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200" b="0" i="1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(zie onderstaand voorbeeld)</a:t>
                </a: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  <p:sp>
            <p:nvSpPr>
              <p:cNvPr id="226" name="Ovaal 225">
                <a:extLst>
                  <a:ext uri="{FF2B5EF4-FFF2-40B4-BE49-F238E27FC236}">
                    <a16:creationId xmlns:a16="http://schemas.microsoft.com/office/drawing/2014/main" id="{B5B4A1A5-03C6-4CD9-848F-39FE21A7123B}"/>
                  </a:ext>
                </a:extLst>
              </p:cNvPr>
              <p:cNvSpPr/>
              <p:nvPr userDrawn="1"/>
            </p:nvSpPr>
            <p:spPr>
              <a:xfrm>
                <a:off x="-3603587" y="1729709"/>
                <a:ext cx="180000" cy="180000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none" lIns="0" tIns="0" rIns="0" bIns="0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</a:p>
            </p:txBody>
          </p:sp>
          <p:sp>
            <p:nvSpPr>
              <p:cNvPr id="227" name="Rechthoek 226">
                <a:extLst>
                  <a:ext uri="{FF2B5EF4-FFF2-40B4-BE49-F238E27FC236}">
                    <a16:creationId xmlns:a16="http://schemas.microsoft.com/office/drawing/2014/main" id="{9E193ACA-2BB7-49AF-A750-0899EC0AB54C}"/>
                  </a:ext>
                </a:extLst>
              </p:cNvPr>
              <p:cNvSpPr/>
              <p:nvPr userDrawn="1"/>
            </p:nvSpPr>
            <p:spPr>
              <a:xfrm>
                <a:off x="-3319415" y="1729710"/>
                <a:ext cx="2944682" cy="326338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Selecteer het gewenste aantal rijen</a:t>
                </a:r>
                <a:b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en kolommen en klik op </a:t>
                </a: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‘OK’</a:t>
                </a: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  <p:grpSp>
            <p:nvGrpSpPr>
              <p:cNvPr id="228" name="Groep 227">
                <a:extLst>
                  <a:ext uri="{FF2B5EF4-FFF2-40B4-BE49-F238E27FC236}">
                    <a16:creationId xmlns:a16="http://schemas.microsoft.com/office/drawing/2014/main" id="{70AE2FE0-75E9-4BF8-AFDD-37BCA30D6038}"/>
                  </a:ext>
                </a:extLst>
              </p:cNvPr>
              <p:cNvGrpSpPr/>
              <p:nvPr userDrawn="1"/>
            </p:nvGrpSpPr>
            <p:grpSpPr>
              <a:xfrm>
                <a:off x="-3311319" y="2164285"/>
                <a:ext cx="825500" cy="209550"/>
                <a:chOff x="13504624" y="2482850"/>
                <a:chExt cx="825500" cy="209550"/>
              </a:xfrm>
            </p:grpSpPr>
            <p:sp>
              <p:nvSpPr>
                <p:cNvPr id="243" name="Rechthoek 242">
                  <a:extLst>
                    <a:ext uri="{FF2B5EF4-FFF2-40B4-BE49-F238E27FC236}">
                      <a16:creationId xmlns:a16="http://schemas.microsoft.com/office/drawing/2014/main" id="{D6627376-77E0-4634-BBCD-F07EC349A6B9}"/>
                    </a:ext>
                  </a:extLst>
                </p:cNvPr>
                <p:cNvSpPr/>
                <p:nvPr userDrawn="1"/>
              </p:nvSpPr>
              <p:spPr>
                <a:xfrm>
                  <a:off x="13504624" y="2482850"/>
                  <a:ext cx="825500" cy="209550"/>
                </a:xfrm>
                <a:prstGeom prst="rect">
                  <a:avLst/>
                </a:prstGeom>
                <a:solidFill>
                  <a:srgbClr val="E5F1FB"/>
                </a:solidFill>
                <a:ln w="12700">
                  <a:solidFill>
                    <a:srgbClr val="0B7ED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252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r>
                    <a:rPr lang="nl-NL" sz="9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OK</a:t>
                  </a:r>
                </a:p>
              </p:txBody>
            </p:sp>
            <p:cxnSp>
              <p:nvCxnSpPr>
                <p:cNvPr id="244" name="Rechte verbindingslijn 243">
                  <a:extLst>
                    <a:ext uri="{FF2B5EF4-FFF2-40B4-BE49-F238E27FC236}">
                      <a16:creationId xmlns:a16="http://schemas.microsoft.com/office/drawing/2014/main" id="{1E8A65D4-0574-4583-A1BD-77323C540858}"/>
                    </a:ext>
                  </a:extLst>
                </p:cNvPr>
                <p:cNvCxnSpPr/>
                <p:nvPr userDrawn="1"/>
              </p:nvCxnSpPr>
              <p:spPr>
                <a:xfrm>
                  <a:off x="14155269" y="2515250"/>
                  <a:ext cx="0" cy="142717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4546A"/>
                  </a:solidFill>
                  <a:prstDash val="solid"/>
                </a:ln>
                <a:effectLst/>
              </p:spPr>
            </p:cxnSp>
            <p:sp>
              <p:nvSpPr>
                <p:cNvPr id="245" name="Gelijkbenige driehoek 244">
                  <a:extLst>
                    <a:ext uri="{FF2B5EF4-FFF2-40B4-BE49-F238E27FC236}">
                      <a16:creationId xmlns:a16="http://schemas.microsoft.com/office/drawing/2014/main" id="{49DFF08D-21C6-456A-B8A3-71E494A3770F}"/>
                    </a:ext>
                  </a:extLst>
                </p:cNvPr>
                <p:cNvSpPr/>
                <p:nvPr userDrawn="1"/>
              </p:nvSpPr>
              <p:spPr>
                <a:xfrm rot="10800000">
                  <a:off x="14196089" y="2566904"/>
                  <a:ext cx="86866" cy="51147"/>
                </a:xfrm>
                <a:prstGeom prst="triangl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229" name="Ovaal 228">
                <a:extLst>
                  <a:ext uri="{FF2B5EF4-FFF2-40B4-BE49-F238E27FC236}">
                    <a16:creationId xmlns:a16="http://schemas.microsoft.com/office/drawing/2014/main" id="{9D5DFDB1-C768-42A9-8DA2-C39A31244A46}"/>
                  </a:ext>
                </a:extLst>
              </p:cNvPr>
              <p:cNvSpPr/>
              <p:nvPr userDrawn="1"/>
            </p:nvSpPr>
            <p:spPr>
              <a:xfrm>
                <a:off x="-3603587" y="2555608"/>
                <a:ext cx="180000" cy="180000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wrap="none" lIns="0" tIns="0" rIns="0" bIns="0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</a:p>
            </p:txBody>
          </p:sp>
          <p:sp>
            <p:nvSpPr>
              <p:cNvPr id="230" name="Rechthoek 229">
                <a:extLst>
                  <a:ext uri="{FF2B5EF4-FFF2-40B4-BE49-F238E27FC236}">
                    <a16:creationId xmlns:a16="http://schemas.microsoft.com/office/drawing/2014/main" id="{2A8FC2A8-9A04-4BD2-8BA9-D89559014128}"/>
                  </a:ext>
                </a:extLst>
              </p:cNvPr>
              <p:cNvSpPr/>
              <p:nvPr userDrawn="1"/>
            </p:nvSpPr>
            <p:spPr>
              <a:xfrm>
                <a:off x="-3319415" y="2555609"/>
                <a:ext cx="2944682" cy="81360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Verander de opmaak van de tabel door verschillende onderdelen van de tabel te selecteren en naar de tab </a:t>
                </a:r>
                <a:r>
                  <a:rPr kumimoji="0" lang="nl-NL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‘Hulpmiddelen van tabellen - Ontwerpen’ </a:t>
                </a:r>
                <a:r>
                  <a:rPr kumimoji="0" lang="nl-NL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 gaan. </a:t>
                </a:r>
              </a:p>
            </p:txBody>
          </p:sp>
          <p:grpSp>
            <p:nvGrpSpPr>
              <p:cNvPr id="231" name="Tabel icoon">
                <a:extLst>
                  <a:ext uri="{FF2B5EF4-FFF2-40B4-BE49-F238E27FC236}">
                    <a16:creationId xmlns:a16="http://schemas.microsoft.com/office/drawing/2014/main" id="{E6AF0425-C575-4CD2-8707-88069D5FDD62}"/>
                  </a:ext>
                </a:extLst>
              </p:cNvPr>
              <p:cNvGrpSpPr/>
              <p:nvPr userDrawn="1"/>
            </p:nvGrpSpPr>
            <p:grpSpPr>
              <a:xfrm>
                <a:off x="-3308869" y="1240695"/>
                <a:ext cx="338201" cy="305477"/>
                <a:chOff x="6072040" y="3376043"/>
                <a:chExt cx="1227920" cy="1109109"/>
              </a:xfrm>
            </p:grpSpPr>
            <p:sp>
              <p:nvSpPr>
                <p:cNvPr id="235" name="Rechthoek 234">
                  <a:extLst>
                    <a:ext uri="{FF2B5EF4-FFF2-40B4-BE49-F238E27FC236}">
                      <a16:creationId xmlns:a16="http://schemas.microsoft.com/office/drawing/2014/main" id="{E48EA084-2972-49E1-9751-43E7C1A59B5A}"/>
                    </a:ext>
                  </a:extLst>
                </p:cNvPr>
                <p:cNvSpPr/>
                <p:nvPr userDrawn="1"/>
              </p:nvSpPr>
              <p:spPr>
                <a:xfrm>
                  <a:off x="6072040" y="3376043"/>
                  <a:ext cx="1227920" cy="1109109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6" name="Rechthoek 235">
                  <a:extLst>
                    <a:ext uri="{FF2B5EF4-FFF2-40B4-BE49-F238E27FC236}">
                      <a16:creationId xmlns:a16="http://schemas.microsoft.com/office/drawing/2014/main" id="{3B4EA4DB-D0D9-4BB9-BEEF-96BF04BA30A1}"/>
                    </a:ext>
                  </a:extLst>
                </p:cNvPr>
                <p:cNvSpPr/>
                <p:nvPr userDrawn="1"/>
              </p:nvSpPr>
              <p:spPr>
                <a:xfrm>
                  <a:off x="6090829" y="3393962"/>
                  <a:ext cx="1209131" cy="218971"/>
                </a:xfrm>
                <a:prstGeom prst="rect">
                  <a:avLst/>
                </a:prstGeom>
                <a:solidFill>
                  <a:srgbClr val="6C6C6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cxnSp>
              <p:nvCxnSpPr>
                <p:cNvPr id="237" name="Rechte verbindingslijn 236">
                  <a:extLst>
                    <a:ext uri="{FF2B5EF4-FFF2-40B4-BE49-F238E27FC236}">
                      <a16:creationId xmlns:a16="http://schemas.microsoft.com/office/drawing/2014/main" id="{427541BB-EF8E-46B8-B8EC-B1DD59D143F2}"/>
                    </a:ext>
                  </a:extLst>
                </p:cNvPr>
                <p:cNvCxnSpPr/>
                <p:nvPr userDrawn="1"/>
              </p:nvCxnSpPr>
              <p:spPr>
                <a:xfrm>
                  <a:off x="6493304" y="3605313"/>
                  <a:ext cx="0" cy="872219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Rechte verbindingslijn 237">
                  <a:extLst>
                    <a:ext uri="{FF2B5EF4-FFF2-40B4-BE49-F238E27FC236}">
                      <a16:creationId xmlns:a16="http://schemas.microsoft.com/office/drawing/2014/main" id="{DC72D280-09E9-4D7D-B495-8A1F55DB5549}"/>
                    </a:ext>
                  </a:extLst>
                </p:cNvPr>
                <p:cNvCxnSpPr/>
                <p:nvPr userDrawn="1"/>
              </p:nvCxnSpPr>
              <p:spPr>
                <a:xfrm>
                  <a:off x="6883025" y="3605313"/>
                  <a:ext cx="0" cy="872219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Rechte verbindingslijn 238">
                  <a:extLst>
                    <a:ext uri="{FF2B5EF4-FFF2-40B4-BE49-F238E27FC236}">
                      <a16:creationId xmlns:a16="http://schemas.microsoft.com/office/drawing/2014/main" id="{D7A0343B-A071-47B3-A54F-46C32F43B9BF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382710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Rechte verbindingslijn 239">
                  <a:extLst>
                    <a:ext uri="{FF2B5EF4-FFF2-40B4-BE49-F238E27FC236}">
                      <a16:creationId xmlns:a16="http://schemas.microsoft.com/office/drawing/2014/main" id="{43E50F60-D1CE-4DD3-92ED-C0CE777E434D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405570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Rechte verbindingslijn 240">
                  <a:extLst>
                    <a:ext uri="{FF2B5EF4-FFF2-40B4-BE49-F238E27FC236}">
                      <a16:creationId xmlns:a16="http://schemas.microsoft.com/office/drawing/2014/main" id="{2F88DE6A-04FA-4C50-B68B-F4AEF6C16189}"/>
                    </a:ext>
                  </a:extLst>
                </p:cNvPr>
                <p:cNvCxnSpPr/>
                <p:nvPr userDrawn="1"/>
              </p:nvCxnSpPr>
              <p:spPr>
                <a:xfrm flipH="1">
                  <a:off x="6090561" y="4276688"/>
                  <a:ext cx="1209399" cy="0"/>
                </a:xfrm>
                <a:prstGeom prst="line">
                  <a:avLst/>
                </a:prstGeom>
                <a:ln w="12700">
                  <a:solidFill>
                    <a:srgbClr val="B5B5B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2" name="Rechthoek 241">
                  <a:extLst>
                    <a:ext uri="{FF2B5EF4-FFF2-40B4-BE49-F238E27FC236}">
                      <a16:creationId xmlns:a16="http://schemas.microsoft.com/office/drawing/2014/main" id="{B2FA7149-7B35-4510-AD76-8ED0D81060D3}"/>
                    </a:ext>
                  </a:extLst>
                </p:cNvPr>
                <p:cNvSpPr/>
                <p:nvPr userDrawn="1"/>
              </p:nvSpPr>
              <p:spPr>
                <a:xfrm>
                  <a:off x="6072040" y="3376043"/>
                  <a:ext cx="1227920" cy="1109109"/>
                </a:xfrm>
                <a:prstGeom prst="rect">
                  <a:avLst/>
                </a:prstGeom>
                <a:noFill/>
                <a:ln w="12700">
                  <a:solidFill>
                    <a:srgbClr val="6C6C6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chemeClr val="accent1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232" name="ICOON_info">
                <a:extLst>
                  <a:ext uri="{FF2B5EF4-FFF2-40B4-BE49-F238E27FC236}">
                    <a16:creationId xmlns:a16="http://schemas.microsoft.com/office/drawing/2014/main" id="{D7402B37-24EE-430D-A622-9518DA5FBE64}"/>
                  </a:ext>
                </a:extLst>
              </p:cNvPr>
              <p:cNvGrpSpPr/>
              <p:nvPr userDrawn="1"/>
            </p:nvGrpSpPr>
            <p:grpSpPr>
              <a:xfrm>
                <a:off x="-376736" y="3259970"/>
                <a:ext cx="283685" cy="283685"/>
                <a:chOff x="-510741" y="5913713"/>
                <a:chExt cx="267555" cy="267555"/>
              </a:xfrm>
            </p:grpSpPr>
            <p:sp>
              <p:nvSpPr>
                <p:cNvPr id="233" name="Ovaal 232">
                  <a:extLst>
                    <a:ext uri="{FF2B5EF4-FFF2-40B4-BE49-F238E27FC236}">
                      <a16:creationId xmlns:a16="http://schemas.microsoft.com/office/drawing/2014/main" id="{2D241C1F-8B37-4B90-9FF9-4E81F49B6E56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34" name="Graphic 163" descr="Informatie">
                  <a:extLst>
                    <a:ext uri="{FF2B5EF4-FFF2-40B4-BE49-F238E27FC236}">
                      <a16:creationId xmlns:a16="http://schemas.microsoft.com/office/drawing/2014/main" id="{338C1095-D918-4FF8-8E28-794A6D3D63C6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217" name="Groep 216">
              <a:extLst>
                <a:ext uri="{FF2B5EF4-FFF2-40B4-BE49-F238E27FC236}">
                  <a16:creationId xmlns:a16="http://schemas.microsoft.com/office/drawing/2014/main" id="{8EB4F155-6FE5-480B-A63C-6BFE725E1152}"/>
                </a:ext>
              </a:extLst>
            </p:cNvPr>
            <p:cNvGrpSpPr/>
            <p:nvPr userDrawn="1"/>
          </p:nvGrpSpPr>
          <p:grpSpPr>
            <a:xfrm>
              <a:off x="-938434" y="3565066"/>
              <a:ext cx="627798" cy="576693"/>
              <a:chOff x="-938434" y="4570310"/>
              <a:chExt cx="627798" cy="576693"/>
            </a:xfrm>
          </p:grpSpPr>
          <p:grpSp>
            <p:nvGrpSpPr>
              <p:cNvPr id="218" name="Inspireren">
                <a:extLst>
                  <a:ext uri="{FF2B5EF4-FFF2-40B4-BE49-F238E27FC236}">
                    <a16:creationId xmlns:a16="http://schemas.microsoft.com/office/drawing/2014/main" id="{2CE17AED-FE1C-4B6D-911A-25211CC4EBF4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220" name="Freeform 12">
                  <a:extLst>
                    <a:ext uri="{FF2B5EF4-FFF2-40B4-BE49-F238E27FC236}">
                      <a16:creationId xmlns:a16="http://schemas.microsoft.com/office/drawing/2014/main" id="{38CA57B6-3882-428E-B410-9B26A7724E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221" name="Freeform 13">
                  <a:extLst>
                    <a:ext uri="{FF2B5EF4-FFF2-40B4-BE49-F238E27FC236}">
                      <a16:creationId xmlns:a16="http://schemas.microsoft.com/office/drawing/2014/main" id="{5557EC6C-3A18-4566-A7D7-C2097847D2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222" name="Freeform 14">
                  <a:extLst>
                    <a:ext uri="{FF2B5EF4-FFF2-40B4-BE49-F238E27FC236}">
                      <a16:creationId xmlns:a16="http://schemas.microsoft.com/office/drawing/2014/main" id="{DD6AE1E7-FCAD-4BBB-8A35-44954BE8288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219" name="Tekstvak 218">
                <a:extLst>
                  <a:ext uri="{FF2B5EF4-FFF2-40B4-BE49-F238E27FC236}">
                    <a16:creationId xmlns:a16="http://schemas.microsoft.com/office/drawing/2014/main" id="{91E747A5-FADF-496C-95FB-7A60CE7A9873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grpSp>
        <p:nvGrpSpPr>
          <p:cNvPr id="81" name="- INSTRUCTIES">
            <a:extLst>
              <a:ext uri="{FF2B5EF4-FFF2-40B4-BE49-F238E27FC236}">
                <a16:creationId xmlns:a16="http://schemas.microsoft.com/office/drawing/2014/main" id="{4498E543-396C-4569-8C2E-448E9E6DD5CC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8AC09E71-3B64-45A3-86D8-370CB5D6A4E3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83" name="Ovaal 82">
              <a:extLst>
                <a:ext uri="{FF2B5EF4-FFF2-40B4-BE49-F238E27FC236}">
                  <a16:creationId xmlns:a16="http://schemas.microsoft.com/office/drawing/2014/main" id="{F41AD0CE-9707-457D-921C-2585E8518333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273497BF-75A0-4D93-84E2-97D237B000E8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27A6F57A-6365-42C9-8B04-5C28189F1909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497702FC-2589-4BB7-BB34-36FBB3C7D67C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DAF78293-E465-4E9C-81BA-66F07E393FF2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33B87138-386E-4AC6-912E-831E7D23C12E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3B9270FF-1FD5-4583-A23F-478FEF9A5B84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95B875D2-FA4B-4467-8D2D-3B36D800FAFA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4BF90CB7-39EC-4016-8349-A68164CCF8D2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92" name="Ovaal 91">
              <a:extLst>
                <a:ext uri="{FF2B5EF4-FFF2-40B4-BE49-F238E27FC236}">
                  <a16:creationId xmlns:a16="http://schemas.microsoft.com/office/drawing/2014/main" id="{0D9CA3F4-30D1-4810-8AC3-8E2D94D5FC71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E87BFF03-B57A-44A0-8E4C-AB766082031A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94" name="Ovaal 93">
              <a:extLst>
                <a:ext uri="{FF2B5EF4-FFF2-40B4-BE49-F238E27FC236}">
                  <a16:creationId xmlns:a16="http://schemas.microsoft.com/office/drawing/2014/main" id="{E73CC7DE-A402-4DAE-947C-7ECA2A9AA5EF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95" name="Rechthoek 94">
              <a:extLst>
                <a:ext uri="{FF2B5EF4-FFF2-40B4-BE49-F238E27FC236}">
                  <a16:creationId xmlns:a16="http://schemas.microsoft.com/office/drawing/2014/main" id="{1F72F434-D744-434B-A599-FFB2FCADA7E8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6" name="Ovaal 95">
              <a:extLst>
                <a:ext uri="{FF2B5EF4-FFF2-40B4-BE49-F238E27FC236}">
                  <a16:creationId xmlns:a16="http://schemas.microsoft.com/office/drawing/2014/main" id="{1D28DDA4-FB1F-482E-9766-2C4F07E6B025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97" name="Rechthoek 96">
              <a:extLst>
                <a:ext uri="{FF2B5EF4-FFF2-40B4-BE49-F238E27FC236}">
                  <a16:creationId xmlns:a16="http://schemas.microsoft.com/office/drawing/2014/main" id="{20E7273C-7F96-4BE3-ACE6-3FB22684A2DB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98" name="Ovaal 97">
              <a:extLst>
                <a:ext uri="{FF2B5EF4-FFF2-40B4-BE49-F238E27FC236}">
                  <a16:creationId xmlns:a16="http://schemas.microsoft.com/office/drawing/2014/main" id="{5E133574-4DBD-4113-8D1C-B3D48FFCC92D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EC47D8A0-FFA9-4BFF-9D09-D2D4AC7A85BE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B40D3FC1-FB81-4517-B432-1B0B50C14F23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101" name="Rechthoek 100">
              <a:extLst>
                <a:ext uri="{FF2B5EF4-FFF2-40B4-BE49-F238E27FC236}">
                  <a16:creationId xmlns:a16="http://schemas.microsoft.com/office/drawing/2014/main" id="{4D5331B2-A1AD-4A80-A17B-621D458C3C73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102" name="Rechthoek 101">
              <a:extLst>
                <a:ext uri="{FF2B5EF4-FFF2-40B4-BE49-F238E27FC236}">
                  <a16:creationId xmlns:a16="http://schemas.microsoft.com/office/drawing/2014/main" id="{DA33C558-5F87-4EE1-ADAD-F5161B122FB6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103" name="ICOON_info">
              <a:extLst>
                <a:ext uri="{FF2B5EF4-FFF2-40B4-BE49-F238E27FC236}">
                  <a16:creationId xmlns:a16="http://schemas.microsoft.com/office/drawing/2014/main" id="{7984247C-E3E3-48CB-BC4B-8EDDA18CEFA7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151" name="Ovaal 150">
                <a:extLst>
                  <a:ext uri="{FF2B5EF4-FFF2-40B4-BE49-F238E27FC236}">
                    <a16:creationId xmlns:a16="http://schemas.microsoft.com/office/drawing/2014/main" id="{D4A5879D-C0C7-4DE0-BA31-AFBCA7E069FD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52" name="Graphic 163" descr="Informatie">
                <a:extLst>
                  <a:ext uri="{FF2B5EF4-FFF2-40B4-BE49-F238E27FC236}">
                    <a16:creationId xmlns:a16="http://schemas.microsoft.com/office/drawing/2014/main" id="{DBB063A6-28C0-4B0D-8891-11E264382F92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04" name="VOORBEELD">
              <a:extLst>
                <a:ext uri="{FF2B5EF4-FFF2-40B4-BE49-F238E27FC236}">
                  <a16:creationId xmlns:a16="http://schemas.microsoft.com/office/drawing/2014/main" id="{0A3C34E1-CFA4-41D4-809F-743EB26953C6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7A3EAB50-FF21-444B-9671-CA0727320005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112" name="Rechthoek 111">
                <a:extLst>
                  <a:ext uri="{FF2B5EF4-FFF2-40B4-BE49-F238E27FC236}">
                    <a16:creationId xmlns:a16="http://schemas.microsoft.com/office/drawing/2014/main" id="{E55962A9-F1A8-41E9-BC13-360A42E18F73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13" name="Groep 112">
                <a:extLst>
                  <a:ext uri="{FF2B5EF4-FFF2-40B4-BE49-F238E27FC236}">
                    <a16:creationId xmlns:a16="http://schemas.microsoft.com/office/drawing/2014/main" id="{4B013652-CA97-4730-8A4E-819E53A62B52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144" name="Groep 143">
                  <a:extLst>
                    <a:ext uri="{FF2B5EF4-FFF2-40B4-BE49-F238E27FC236}">
                      <a16:creationId xmlns:a16="http://schemas.microsoft.com/office/drawing/2014/main" id="{E49EC4AE-3C45-44BE-B37A-A61DD008729E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46" name="Rechte verbindingslijn 145">
                    <a:extLst>
                      <a:ext uri="{FF2B5EF4-FFF2-40B4-BE49-F238E27FC236}">
                        <a16:creationId xmlns:a16="http://schemas.microsoft.com/office/drawing/2014/main" id="{71C885FB-CB14-4B44-A463-1D87A70ADC8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7" name="Rechte verbindingslijn 146">
                    <a:extLst>
                      <a:ext uri="{FF2B5EF4-FFF2-40B4-BE49-F238E27FC236}">
                        <a16:creationId xmlns:a16="http://schemas.microsoft.com/office/drawing/2014/main" id="{F0353796-5C11-4F36-AC78-A58BEAC37C9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8" name="Rechte verbindingslijn 147">
                    <a:extLst>
                      <a:ext uri="{FF2B5EF4-FFF2-40B4-BE49-F238E27FC236}">
                        <a16:creationId xmlns:a16="http://schemas.microsoft.com/office/drawing/2014/main" id="{43E4FD67-33A0-4D9B-9F7E-11BAAD9DE0E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9" name="Rechte verbindingslijn 148">
                    <a:extLst>
                      <a:ext uri="{FF2B5EF4-FFF2-40B4-BE49-F238E27FC236}">
                        <a16:creationId xmlns:a16="http://schemas.microsoft.com/office/drawing/2014/main" id="{A6A91448-493B-44BB-87D9-E8E9A4FA71E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50" name="Rechte verbindingslijn 149">
                    <a:extLst>
                      <a:ext uri="{FF2B5EF4-FFF2-40B4-BE49-F238E27FC236}">
                        <a16:creationId xmlns:a16="http://schemas.microsoft.com/office/drawing/2014/main" id="{81958A12-F1A8-44CA-803B-69B6E2E9EF0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45" name="Pijl: rechts 144">
                  <a:extLst>
                    <a:ext uri="{FF2B5EF4-FFF2-40B4-BE49-F238E27FC236}">
                      <a16:creationId xmlns:a16="http://schemas.microsoft.com/office/drawing/2014/main" id="{16B69E86-DCE5-40DC-B5BC-0D9533094AEC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14" name="Groep 113">
                <a:extLst>
                  <a:ext uri="{FF2B5EF4-FFF2-40B4-BE49-F238E27FC236}">
                    <a16:creationId xmlns:a16="http://schemas.microsoft.com/office/drawing/2014/main" id="{569E2761-F813-4B6B-B5E4-D8F6D163699C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137" name="Groep 136">
                  <a:extLst>
                    <a:ext uri="{FF2B5EF4-FFF2-40B4-BE49-F238E27FC236}">
                      <a16:creationId xmlns:a16="http://schemas.microsoft.com/office/drawing/2014/main" id="{D90FFFE9-9A68-47F2-B14C-D9B0AA3A0811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39" name="Rechte verbindingslijn 138">
                    <a:extLst>
                      <a:ext uri="{FF2B5EF4-FFF2-40B4-BE49-F238E27FC236}">
                        <a16:creationId xmlns:a16="http://schemas.microsoft.com/office/drawing/2014/main" id="{6586F801-1BD6-48DB-8226-C43411D29C2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0" name="Rechte verbindingslijn 139">
                    <a:extLst>
                      <a:ext uri="{FF2B5EF4-FFF2-40B4-BE49-F238E27FC236}">
                        <a16:creationId xmlns:a16="http://schemas.microsoft.com/office/drawing/2014/main" id="{62D77815-963A-4E6E-AE40-1BC8316454A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1" name="Rechte verbindingslijn 140">
                    <a:extLst>
                      <a:ext uri="{FF2B5EF4-FFF2-40B4-BE49-F238E27FC236}">
                        <a16:creationId xmlns:a16="http://schemas.microsoft.com/office/drawing/2014/main" id="{EB090EA0-08ED-489C-BC05-A0B5B6C2B5E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2" name="Rechte verbindingslijn 141">
                    <a:extLst>
                      <a:ext uri="{FF2B5EF4-FFF2-40B4-BE49-F238E27FC236}">
                        <a16:creationId xmlns:a16="http://schemas.microsoft.com/office/drawing/2014/main" id="{B6F9435C-92DF-4559-8243-096E98E0110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43" name="Rechte verbindingslijn 142">
                    <a:extLst>
                      <a:ext uri="{FF2B5EF4-FFF2-40B4-BE49-F238E27FC236}">
                        <a16:creationId xmlns:a16="http://schemas.microsoft.com/office/drawing/2014/main" id="{E936F4B0-2BCA-4FE0-814A-C24A460BE14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8" name="Pijl: rechts 137">
                  <a:extLst>
                    <a:ext uri="{FF2B5EF4-FFF2-40B4-BE49-F238E27FC236}">
                      <a16:creationId xmlns:a16="http://schemas.microsoft.com/office/drawing/2014/main" id="{CB716D36-A5AD-46FE-ACAB-03EA597721CC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115" name="Rechte verbindingslijn 114">
                <a:extLst>
                  <a:ext uri="{FF2B5EF4-FFF2-40B4-BE49-F238E27FC236}">
                    <a16:creationId xmlns:a16="http://schemas.microsoft.com/office/drawing/2014/main" id="{3B2CA2E4-F81B-4CD9-94B7-A276CD656D02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116" name="Rechte verbindingslijn 115">
                <a:extLst>
                  <a:ext uri="{FF2B5EF4-FFF2-40B4-BE49-F238E27FC236}">
                    <a16:creationId xmlns:a16="http://schemas.microsoft.com/office/drawing/2014/main" id="{FB9A8526-58B5-4B10-9AF8-4DEE73853CA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117" name="Rechthoek 116">
                <a:extLst>
                  <a:ext uri="{FF2B5EF4-FFF2-40B4-BE49-F238E27FC236}">
                    <a16:creationId xmlns:a16="http://schemas.microsoft.com/office/drawing/2014/main" id="{44E733AA-9F3E-4FE7-B1C6-3795CFB551CC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118" name="Rechthoek 117">
                <a:extLst>
                  <a:ext uri="{FF2B5EF4-FFF2-40B4-BE49-F238E27FC236}">
                    <a16:creationId xmlns:a16="http://schemas.microsoft.com/office/drawing/2014/main" id="{3B771A4D-8A3D-4DE9-B299-17F5FEEC3596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119" name="Groep 118">
                <a:extLst>
                  <a:ext uri="{FF2B5EF4-FFF2-40B4-BE49-F238E27FC236}">
                    <a16:creationId xmlns:a16="http://schemas.microsoft.com/office/drawing/2014/main" id="{F04B8B8D-DCA7-4E96-ABCC-AC528467C009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129" name="Rechthoek 128">
                  <a:extLst>
                    <a:ext uri="{FF2B5EF4-FFF2-40B4-BE49-F238E27FC236}">
                      <a16:creationId xmlns:a16="http://schemas.microsoft.com/office/drawing/2014/main" id="{EA30453F-E719-41B5-BF97-ABBB8DD64BEF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30" name="Groep 129">
                  <a:extLst>
                    <a:ext uri="{FF2B5EF4-FFF2-40B4-BE49-F238E27FC236}">
                      <a16:creationId xmlns:a16="http://schemas.microsoft.com/office/drawing/2014/main" id="{3E605C66-C9EB-4918-AA2E-7D8AB94B2C1C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132" name="Rechte verbindingslijn 131">
                    <a:extLst>
                      <a:ext uri="{FF2B5EF4-FFF2-40B4-BE49-F238E27FC236}">
                        <a16:creationId xmlns:a16="http://schemas.microsoft.com/office/drawing/2014/main" id="{CC2583E0-734C-42A9-9F8C-B1C8F88C34CC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3" name="Rechte verbindingslijn 132">
                    <a:extLst>
                      <a:ext uri="{FF2B5EF4-FFF2-40B4-BE49-F238E27FC236}">
                        <a16:creationId xmlns:a16="http://schemas.microsoft.com/office/drawing/2014/main" id="{14B8C9A6-3499-49F6-AFAF-4C9493583B3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4" name="Rechte verbindingslijn 133">
                    <a:extLst>
                      <a:ext uri="{FF2B5EF4-FFF2-40B4-BE49-F238E27FC236}">
                        <a16:creationId xmlns:a16="http://schemas.microsoft.com/office/drawing/2014/main" id="{47F061A8-8A38-4E2C-8E3F-ED450EC6090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5" name="Rechte verbindingslijn 134">
                    <a:extLst>
                      <a:ext uri="{FF2B5EF4-FFF2-40B4-BE49-F238E27FC236}">
                        <a16:creationId xmlns:a16="http://schemas.microsoft.com/office/drawing/2014/main" id="{43594370-801D-4F2A-AC8E-9C4D33AE4E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36" name="Rechte verbindingslijn 135">
                    <a:extLst>
                      <a:ext uri="{FF2B5EF4-FFF2-40B4-BE49-F238E27FC236}">
                        <a16:creationId xmlns:a16="http://schemas.microsoft.com/office/drawing/2014/main" id="{21596418-03BE-4D0F-A52F-9CDB88828B2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31" name="Pijl: rechts 130">
                  <a:extLst>
                    <a:ext uri="{FF2B5EF4-FFF2-40B4-BE49-F238E27FC236}">
                      <a16:creationId xmlns:a16="http://schemas.microsoft.com/office/drawing/2014/main" id="{F6F900C4-0C4C-4917-A22D-59847977C036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20" name="Groep 119">
                <a:extLst>
                  <a:ext uri="{FF2B5EF4-FFF2-40B4-BE49-F238E27FC236}">
                    <a16:creationId xmlns:a16="http://schemas.microsoft.com/office/drawing/2014/main" id="{4745D2DD-3CD8-48BA-AF7C-F4E8BE4BEE97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121" name="Rechthoek 120">
                  <a:extLst>
                    <a:ext uri="{FF2B5EF4-FFF2-40B4-BE49-F238E27FC236}">
                      <a16:creationId xmlns:a16="http://schemas.microsoft.com/office/drawing/2014/main" id="{6FF4A65A-C4CF-4D9E-A0E3-1A434C942ED1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22" name="Groep 121">
                  <a:extLst>
                    <a:ext uri="{FF2B5EF4-FFF2-40B4-BE49-F238E27FC236}">
                      <a16:creationId xmlns:a16="http://schemas.microsoft.com/office/drawing/2014/main" id="{D8C07821-423B-48CF-9158-3D8843B7C8B9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124" name="Rechte verbindingslijn 123">
                    <a:extLst>
                      <a:ext uri="{FF2B5EF4-FFF2-40B4-BE49-F238E27FC236}">
                        <a16:creationId xmlns:a16="http://schemas.microsoft.com/office/drawing/2014/main" id="{445F03D2-4843-45FE-B137-704BC69F6FC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5" name="Rechte verbindingslijn 124">
                    <a:extLst>
                      <a:ext uri="{FF2B5EF4-FFF2-40B4-BE49-F238E27FC236}">
                        <a16:creationId xmlns:a16="http://schemas.microsoft.com/office/drawing/2014/main" id="{6EE0ECCF-A8F4-40D9-9765-54092FC35869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6" name="Rechte verbindingslijn 125">
                    <a:extLst>
                      <a:ext uri="{FF2B5EF4-FFF2-40B4-BE49-F238E27FC236}">
                        <a16:creationId xmlns:a16="http://schemas.microsoft.com/office/drawing/2014/main" id="{1DD7AAA6-33C8-42B2-B4D5-C8C0A87BD43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7" name="Rechte verbindingslijn 126">
                    <a:extLst>
                      <a:ext uri="{FF2B5EF4-FFF2-40B4-BE49-F238E27FC236}">
                        <a16:creationId xmlns:a16="http://schemas.microsoft.com/office/drawing/2014/main" id="{1C463A8D-FCB6-4357-A718-49F831B39E4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128" name="Rechte verbindingslijn 127">
                    <a:extLst>
                      <a:ext uri="{FF2B5EF4-FFF2-40B4-BE49-F238E27FC236}">
                        <a16:creationId xmlns:a16="http://schemas.microsoft.com/office/drawing/2014/main" id="{E8AF8BAF-DE53-4259-B86E-E4FB5728B33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123" name="Pijl: rechts 122">
                  <a:extLst>
                    <a:ext uri="{FF2B5EF4-FFF2-40B4-BE49-F238E27FC236}">
                      <a16:creationId xmlns:a16="http://schemas.microsoft.com/office/drawing/2014/main" id="{891F1C3E-01AB-4580-9AB4-73A651BD868E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105" name="Groep 104">
              <a:extLst>
                <a:ext uri="{FF2B5EF4-FFF2-40B4-BE49-F238E27FC236}">
                  <a16:creationId xmlns:a16="http://schemas.microsoft.com/office/drawing/2014/main" id="{1F57F321-1442-44E9-A8F8-EB88B16656D0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106" name="Inspireren">
                <a:extLst>
                  <a:ext uri="{FF2B5EF4-FFF2-40B4-BE49-F238E27FC236}">
                    <a16:creationId xmlns:a16="http://schemas.microsoft.com/office/drawing/2014/main" id="{5E07524D-53F4-42C2-95C4-EA18DE393AC1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08" name="Freeform 12">
                  <a:extLst>
                    <a:ext uri="{FF2B5EF4-FFF2-40B4-BE49-F238E27FC236}">
                      <a16:creationId xmlns:a16="http://schemas.microsoft.com/office/drawing/2014/main" id="{56CEF452-8D66-4E89-9C29-1BDBF2DA4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09" name="Freeform 13">
                  <a:extLst>
                    <a:ext uri="{FF2B5EF4-FFF2-40B4-BE49-F238E27FC236}">
                      <a16:creationId xmlns:a16="http://schemas.microsoft.com/office/drawing/2014/main" id="{3BF94663-B948-4147-97C5-89551A12FF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10" name="Freeform 14">
                  <a:extLst>
                    <a:ext uri="{FF2B5EF4-FFF2-40B4-BE49-F238E27FC236}">
                      <a16:creationId xmlns:a16="http://schemas.microsoft.com/office/drawing/2014/main" id="{B6C42E4B-D2DA-469B-8AE2-311B8E9A8FA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07" name="Tekstvak 106">
                <a:extLst>
                  <a:ext uri="{FF2B5EF4-FFF2-40B4-BE49-F238E27FC236}">
                    <a16:creationId xmlns:a16="http://schemas.microsoft.com/office/drawing/2014/main" id="{A5E58528-A958-4931-91EB-E4CB79242AF5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2" name="- INFO">
            <a:extLst>
              <a:ext uri="{FF2B5EF4-FFF2-40B4-BE49-F238E27FC236}">
                <a16:creationId xmlns:a16="http://schemas.microsoft.com/office/drawing/2014/main" id="{618D8543-DAE1-4890-8399-868CB9C8A47A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tabel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4988" y="722568"/>
            <a:ext cx="11109323" cy="709102"/>
          </a:xfrm>
        </p:spPr>
        <p:txBody>
          <a:bodyPr/>
          <a:lstStyle/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B06121D-9DD6-4C93-9AF6-3CC0689F496A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2" name="tekst">
            <a:extLst>
              <a:ext uri="{FF2B5EF4-FFF2-40B4-BE49-F238E27FC236}">
                <a16:creationId xmlns:a16="http://schemas.microsoft.com/office/drawing/2014/main" id="{C04662ED-86CB-B83D-03C2-FB75CBEB9E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9" y="1963738"/>
            <a:ext cx="11101386" cy="4344987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194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49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+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- INSTRUCTIES">
            <a:extLst>
              <a:ext uri="{FF2B5EF4-FFF2-40B4-BE49-F238E27FC236}">
                <a16:creationId xmlns:a16="http://schemas.microsoft.com/office/drawing/2014/main" id="{A86ACC4A-2AB4-43EB-9FEA-242DF0DF4EB6}"/>
              </a:ext>
            </a:extLst>
          </p:cNvPr>
          <p:cNvGrpSpPr/>
          <p:nvPr userDrawn="1"/>
        </p:nvGrpSpPr>
        <p:grpSpPr>
          <a:xfrm>
            <a:off x="12377595" y="0"/>
            <a:ext cx="3693386" cy="6285411"/>
            <a:chOff x="-3786437" y="0"/>
            <a:chExt cx="3693386" cy="6285411"/>
          </a:xfrm>
        </p:grpSpPr>
        <p:sp>
          <p:nvSpPr>
            <p:cNvPr id="84" name="Rechthoek 83">
              <a:extLst>
                <a:ext uri="{FF2B5EF4-FFF2-40B4-BE49-F238E27FC236}">
                  <a16:creationId xmlns:a16="http://schemas.microsoft.com/office/drawing/2014/main" id="{85EE2AF6-919A-4A29-9186-904BDBCF8B7A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5743719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VIDEO invoegen/opmaken</a:t>
              </a:r>
            </a:p>
          </p:txBody>
        </p:sp>
        <p:sp>
          <p:nvSpPr>
            <p:cNvPr id="85" name="Ovaal 84">
              <a:extLst>
                <a:ext uri="{FF2B5EF4-FFF2-40B4-BE49-F238E27FC236}">
                  <a16:creationId xmlns:a16="http://schemas.microsoft.com/office/drawing/2014/main" id="{8C020207-6690-4A22-8EDB-592CFA923AE6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6" name="Rechthoek 85">
              <a:extLst>
                <a:ext uri="{FF2B5EF4-FFF2-40B4-BE49-F238E27FC236}">
                  <a16:creationId xmlns:a16="http://schemas.microsoft.com/office/drawing/2014/main" id="{7A916EC8-8D16-45A0-804D-B9371F255E14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video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video in te voegen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87" name="Ovaal 86">
              <a:extLst>
                <a:ext uri="{FF2B5EF4-FFF2-40B4-BE49-F238E27FC236}">
                  <a16:creationId xmlns:a16="http://schemas.microsoft.com/office/drawing/2014/main" id="{E7DCDC82-13A8-4188-B304-65AE2C175E33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EE920F3C-4EF4-40D1-9D54-C650371C9176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video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89" name="Groep 88">
              <a:extLst>
                <a:ext uri="{FF2B5EF4-FFF2-40B4-BE49-F238E27FC236}">
                  <a16:creationId xmlns:a16="http://schemas.microsoft.com/office/drawing/2014/main" id="{BC07294F-56CE-4CE0-B4C4-EC1F4A2A2A72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140" name="Rechthoek 139">
                <a:extLst>
                  <a:ext uri="{FF2B5EF4-FFF2-40B4-BE49-F238E27FC236}">
                    <a16:creationId xmlns:a16="http://schemas.microsoft.com/office/drawing/2014/main" id="{18999026-B751-4044-982B-6587FF2221C2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</a:p>
            </p:txBody>
          </p:sp>
          <p:cxnSp>
            <p:nvCxnSpPr>
              <p:cNvPr id="141" name="Rechte verbindingslijn 140">
                <a:extLst>
                  <a:ext uri="{FF2B5EF4-FFF2-40B4-BE49-F238E27FC236}">
                    <a16:creationId xmlns:a16="http://schemas.microsoft.com/office/drawing/2014/main" id="{17349DE4-4EA8-4130-A2A9-91C173F4AE4F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142" name="Gelijkbenige driehoek 141">
                <a:extLst>
                  <a:ext uri="{FF2B5EF4-FFF2-40B4-BE49-F238E27FC236}">
                    <a16:creationId xmlns:a16="http://schemas.microsoft.com/office/drawing/2014/main" id="{EBA200D2-1B9E-4FED-AF01-431F3A0334A9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0" name="Ovaal 89">
              <a:extLst>
                <a:ext uri="{FF2B5EF4-FFF2-40B4-BE49-F238E27FC236}">
                  <a16:creationId xmlns:a16="http://schemas.microsoft.com/office/drawing/2014/main" id="{C017BA05-9B8A-4F28-BAC5-B0A48B500B3A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91" name="Rechthoek 90">
              <a:extLst>
                <a:ext uri="{FF2B5EF4-FFF2-40B4-BE49-F238E27FC236}">
                  <a16:creationId xmlns:a16="http://schemas.microsoft.com/office/drawing/2014/main" id="{DBDB7A9A-43AC-4A2A-9BF9-9DBB955FF6A4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3276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video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‘Naar achtergrond’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92" name="Ovaal 91">
              <a:extLst>
                <a:ext uri="{FF2B5EF4-FFF2-40B4-BE49-F238E27FC236}">
                  <a16:creationId xmlns:a16="http://schemas.microsoft.com/office/drawing/2014/main" id="{FADE313F-0974-48AA-88A2-E24D985A11B2}"/>
                </a:ext>
              </a:extLst>
            </p:cNvPr>
            <p:cNvSpPr/>
            <p:nvPr userDrawn="1"/>
          </p:nvSpPr>
          <p:spPr>
            <a:xfrm>
              <a:off x="-3603587" y="3744237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93" name="Rechthoek 92">
              <a:extLst>
                <a:ext uri="{FF2B5EF4-FFF2-40B4-BE49-F238E27FC236}">
                  <a16:creationId xmlns:a16="http://schemas.microsoft.com/office/drawing/2014/main" id="{DE4FC7CD-1088-446F-B6BC-65849BDA1ABE}"/>
                </a:ext>
              </a:extLst>
            </p:cNvPr>
            <p:cNvSpPr/>
            <p:nvPr userDrawn="1"/>
          </p:nvSpPr>
          <p:spPr>
            <a:xfrm>
              <a:off x="-3319415" y="3744238"/>
              <a:ext cx="2944682" cy="81573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video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video’s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video en met de hoekjes het videokader.</a:t>
              </a:r>
            </a:p>
          </p:txBody>
        </p:sp>
        <p:grpSp>
          <p:nvGrpSpPr>
            <p:cNvPr id="94" name="Groep 93">
              <a:extLst>
                <a:ext uri="{FF2B5EF4-FFF2-40B4-BE49-F238E27FC236}">
                  <a16:creationId xmlns:a16="http://schemas.microsoft.com/office/drawing/2014/main" id="{89D1A91B-9DF1-45D0-9FFB-66B1ECA97F5C}"/>
                </a:ext>
              </a:extLst>
            </p:cNvPr>
            <p:cNvGrpSpPr/>
            <p:nvPr userDrawn="1"/>
          </p:nvGrpSpPr>
          <p:grpSpPr>
            <a:xfrm>
              <a:off x="-3408294" y="4681190"/>
              <a:ext cx="622283" cy="612919"/>
              <a:chOff x="12617641" y="3403239"/>
              <a:chExt cx="752963" cy="741634"/>
            </a:xfrm>
          </p:grpSpPr>
          <p:grpSp>
            <p:nvGrpSpPr>
              <p:cNvPr id="124" name="Groep 123">
                <a:extLst>
                  <a:ext uri="{FF2B5EF4-FFF2-40B4-BE49-F238E27FC236}">
                    <a16:creationId xmlns:a16="http://schemas.microsoft.com/office/drawing/2014/main" id="{0751677D-08E1-4F7E-99DA-CA0C32758C12}"/>
                  </a:ext>
                </a:extLst>
              </p:cNvPr>
              <p:cNvGrpSpPr/>
              <p:nvPr userDrawn="1"/>
            </p:nvGrpSpPr>
            <p:grpSpPr>
              <a:xfrm>
                <a:off x="12771550" y="3403239"/>
                <a:ext cx="467156" cy="448491"/>
                <a:chOff x="12782177" y="3403239"/>
                <a:chExt cx="467156" cy="448491"/>
              </a:xfrm>
            </p:grpSpPr>
            <p:grpSp>
              <p:nvGrpSpPr>
                <p:cNvPr id="127" name="Groep 126">
                  <a:extLst>
                    <a:ext uri="{FF2B5EF4-FFF2-40B4-BE49-F238E27FC236}">
                      <a16:creationId xmlns:a16="http://schemas.microsoft.com/office/drawing/2014/main" id="{1233F1E8-92D4-428A-807E-F1AF6479E173}"/>
                    </a:ext>
                  </a:extLst>
                </p:cNvPr>
                <p:cNvGrpSpPr/>
                <p:nvPr userDrawn="1"/>
              </p:nvGrpSpPr>
              <p:grpSpPr>
                <a:xfrm>
                  <a:off x="12782177" y="3403239"/>
                  <a:ext cx="412972" cy="396132"/>
                  <a:chOff x="13554906" y="3320109"/>
                  <a:chExt cx="443912" cy="425811"/>
                </a:xfrm>
              </p:grpSpPr>
              <p:grpSp>
                <p:nvGrpSpPr>
                  <p:cNvPr id="134" name="Groep 133">
                    <a:extLst>
                      <a:ext uri="{FF2B5EF4-FFF2-40B4-BE49-F238E27FC236}">
                        <a16:creationId xmlns:a16="http://schemas.microsoft.com/office/drawing/2014/main" id="{D77BD51C-DEB2-40F4-BFCD-990DA973FCFC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2" cy="425811"/>
                    <a:chOff x="12909684" y="1276143"/>
                    <a:chExt cx="443912" cy="425811"/>
                  </a:xfrm>
                </p:grpSpPr>
                <p:sp>
                  <p:nvSpPr>
                    <p:cNvPr id="137" name="Rechthoek 136">
                      <a:extLst>
                        <a:ext uri="{FF2B5EF4-FFF2-40B4-BE49-F238E27FC236}">
                          <a16:creationId xmlns:a16="http://schemas.microsoft.com/office/drawing/2014/main" id="{2F922B24-47B6-42C7-BD25-6D700B4D2FA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38" name="Rechthoek 137">
                      <a:extLst>
                        <a:ext uri="{FF2B5EF4-FFF2-40B4-BE49-F238E27FC236}">
                          <a16:creationId xmlns:a16="http://schemas.microsoft.com/office/drawing/2014/main" id="{C77C2E8B-F4C7-4302-8F89-1D3BC37EED5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39" name="Ovaal 138">
                      <a:extLst>
                        <a:ext uri="{FF2B5EF4-FFF2-40B4-BE49-F238E27FC236}">
                          <a16:creationId xmlns:a16="http://schemas.microsoft.com/office/drawing/2014/main" id="{9040FDDE-D060-4210-98A8-52B32E1D713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135" name="Afbeelding 134">
                    <a:extLst>
                      <a:ext uri="{FF2B5EF4-FFF2-40B4-BE49-F238E27FC236}">
                        <a16:creationId xmlns:a16="http://schemas.microsoft.com/office/drawing/2014/main" id="{BACCDF22-027F-4481-AC6A-CAC66E83B49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2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36" name="Afbeelding 135">
                    <a:extLst>
                      <a:ext uri="{FF2B5EF4-FFF2-40B4-BE49-F238E27FC236}">
                        <a16:creationId xmlns:a16="http://schemas.microsoft.com/office/drawing/2014/main" id="{83DC8BF4-9129-41F7-B5E3-A9022425D6A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53788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28" name="Groep 127">
                  <a:extLst>
                    <a:ext uri="{FF2B5EF4-FFF2-40B4-BE49-F238E27FC236}">
                      <a16:creationId xmlns:a16="http://schemas.microsoft.com/office/drawing/2014/main" id="{A4986C54-C855-49D0-B6D1-4100F0E14C9A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32" name="Rechthoek 131">
                    <a:extLst>
                      <a:ext uri="{FF2B5EF4-FFF2-40B4-BE49-F238E27FC236}">
                        <a16:creationId xmlns:a16="http://schemas.microsoft.com/office/drawing/2014/main" id="{7D17D59F-D49E-49BD-81E6-E41BF33F8B7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33" name="Rechthoek 132">
                    <a:extLst>
                      <a:ext uri="{FF2B5EF4-FFF2-40B4-BE49-F238E27FC236}">
                        <a16:creationId xmlns:a16="http://schemas.microsoft.com/office/drawing/2014/main" id="{B49D9F17-6B60-4EAC-92B2-DA23CB6C65B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29" name="Groep 128">
                  <a:extLst>
                    <a:ext uri="{FF2B5EF4-FFF2-40B4-BE49-F238E27FC236}">
                      <a16:creationId xmlns:a16="http://schemas.microsoft.com/office/drawing/2014/main" id="{724795C8-58D8-4D38-8388-F4E74D8E6E75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30" name="Rechthoek 129">
                    <a:extLst>
                      <a:ext uri="{FF2B5EF4-FFF2-40B4-BE49-F238E27FC236}">
                        <a16:creationId xmlns:a16="http://schemas.microsoft.com/office/drawing/2014/main" id="{E5800E1E-CF7F-4F96-A2B5-0AC722F2B79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31" name="Rechthoek 130">
                    <a:extLst>
                      <a:ext uri="{FF2B5EF4-FFF2-40B4-BE49-F238E27FC236}">
                        <a16:creationId xmlns:a16="http://schemas.microsoft.com/office/drawing/2014/main" id="{1215BF2F-6019-4CC9-937C-C860C7991CC9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25" name="Rechthoek 124">
                <a:extLst>
                  <a:ext uri="{FF2B5EF4-FFF2-40B4-BE49-F238E27FC236}">
                    <a16:creationId xmlns:a16="http://schemas.microsoft.com/office/drawing/2014/main" id="{A8245723-C404-4F97-84C7-BED041FF5FE8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126" name="Gelijkbenige driehoek 125">
                <a:extLst>
                  <a:ext uri="{FF2B5EF4-FFF2-40B4-BE49-F238E27FC236}">
                    <a16:creationId xmlns:a16="http://schemas.microsoft.com/office/drawing/2014/main" id="{5F4440B2-CA01-4F1F-B24B-41AC618A07C0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5" name="Groep 94">
              <a:extLst>
                <a:ext uri="{FF2B5EF4-FFF2-40B4-BE49-F238E27FC236}">
                  <a16:creationId xmlns:a16="http://schemas.microsoft.com/office/drawing/2014/main" id="{C2097F4A-9A44-45C4-B134-4F876F4DF366}"/>
                </a:ext>
              </a:extLst>
            </p:cNvPr>
            <p:cNvGrpSpPr/>
            <p:nvPr userDrawn="1"/>
          </p:nvGrpSpPr>
          <p:grpSpPr>
            <a:xfrm>
              <a:off x="-3314821" y="2981448"/>
              <a:ext cx="1558053" cy="563933"/>
              <a:chOff x="-3314821" y="2981448"/>
              <a:chExt cx="1558053" cy="563933"/>
            </a:xfrm>
          </p:grpSpPr>
          <p:sp>
            <p:nvSpPr>
              <p:cNvPr id="110" name="Rechthoek 109">
                <a:extLst>
                  <a:ext uri="{FF2B5EF4-FFF2-40B4-BE49-F238E27FC236}">
                    <a16:creationId xmlns:a16="http://schemas.microsoft.com/office/drawing/2014/main" id="{E6EA734B-94A8-4105-B2DD-CA8A26E21AFA}"/>
                  </a:ext>
                </a:extLst>
              </p:cNvPr>
              <p:cNvSpPr/>
              <p:nvPr userDrawn="1"/>
            </p:nvSpPr>
            <p:spPr>
              <a:xfrm>
                <a:off x="-3314821" y="2981448"/>
                <a:ext cx="1558053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A9B44D33-D309-479D-B1BF-31BE10DA7671}"/>
                  </a:ext>
                </a:extLst>
              </p:cNvPr>
              <p:cNvSpPr/>
              <p:nvPr userDrawn="1"/>
            </p:nvSpPr>
            <p:spPr>
              <a:xfrm>
                <a:off x="-3304719" y="3235173"/>
                <a:ext cx="1540313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2" name="Tekstvak 111">
                <a:extLst>
                  <a:ext uri="{FF2B5EF4-FFF2-40B4-BE49-F238E27FC236}">
                    <a16:creationId xmlns:a16="http://schemas.microsoft.com/office/drawing/2014/main" id="{FAFF4F3F-0A8F-4577-9E17-61635BD795E7}"/>
                  </a:ext>
                </a:extLst>
              </p:cNvPr>
              <p:cNvSpPr txBox="1"/>
              <p:nvPr userDrawn="1"/>
            </p:nvSpPr>
            <p:spPr>
              <a:xfrm>
                <a:off x="-3069820" y="3038892"/>
                <a:ext cx="1089248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Naar voorgrond</a:t>
                </a:r>
              </a:p>
            </p:txBody>
          </p:sp>
          <p:sp>
            <p:nvSpPr>
              <p:cNvPr id="113" name="Tekstvak 112">
                <a:extLst>
                  <a:ext uri="{FF2B5EF4-FFF2-40B4-BE49-F238E27FC236}">
                    <a16:creationId xmlns:a16="http://schemas.microsoft.com/office/drawing/2014/main" id="{9172BB26-175C-4898-8940-5879179F703C}"/>
                  </a:ext>
                </a:extLst>
              </p:cNvPr>
              <p:cNvSpPr txBox="1"/>
              <p:nvPr userDrawn="1"/>
            </p:nvSpPr>
            <p:spPr>
              <a:xfrm>
                <a:off x="-3069820" y="3295269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Naar achtergrond</a:t>
                </a:r>
              </a:p>
            </p:txBody>
          </p:sp>
          <p:sp>
            <p:nvSpPr>
              <p:cNvPr id="114" name="Vrije vorm: vorm 113">
                <a:extLst>
                  <a:ext uri="{FF2B5EF4-FFF2-40B4-BE49-F238E27FC236}">
                    <a16:creationId xmlns:a16="http://schemas.microsoft.com/office/drawing/2014/main" id="{39BB1C59-0FF9-40A8-9DDC-3CABAF5A5358}"/>
                  </a:ext>
                </a:extLst>
              </p:cNvPr>
              <p:cNvSpPr/>
              <p:nvPr userDrawn="1"/>
            </p:nvSpPr>
            <p:spPr>
              <a:xfrm>
                <a:off x="-2051274" y="3365381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5" name="Gelijkbenige driehoek 114">
                <a:extLst>
                  <a:ext uri="{FF2B5EF4-FFF2-40B4-BE49-F238E27FC236}">
                    <a16:creationId xmlns:a16="http://schemas.microsoft.com/office/drawing/2014/main" id="{AD58B533-8AAE-4678-A541-1ABB3E141044}"/>
                  </a:ext>
                </a:extLst>
              </p:cNvPr>
              <p:cNvSpPr/>
              <p:nvPr userDrawn="1"/>
            </p:nvSpPr>
            <p:spPr>
              <a:xfrm rot="5400000">
                <a:off x="-1900674" y="3332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16" name="Groep 115">
                <a:extLst>
                  <a:ext uri="{FF2B5EF4-FFF2-40B4-BE49-F238E27FC236}">
                    <a16:creationId xmlns:a16="http://schemas.microsoft.com/office/drawing/2014/main" id="{CA5842C7-DBB0-4D62-AFDF-6BD874AD9431}"/>
                  </a:ext>
                </a:extLst>
              </p:cNvPr>
              <p:cNvGrpSpPr/>
              <p:nvPr userDrawn="1"/>
            </p:nvGrpSpPr>
            <p:grpSpPr>
              <a:xfrm>
                <a:off x="-3257052" y="3032066"/>
                <a:ext cx="182309" cy="163794"/>
                <a:chOff x="12832541" y="3162395"/>
                <a:chExt cx="219532" cy="197236"/>
              </a:xfrm>
            </p:grpSpPr>
            <p:sp>
              <p:nvSpPr>
                <p:cNvPr id="121" name="Rechthoek 120">
                  <a:extLst>
                    <a:ext uri="{FF2B5EF4-FFF2-40B4-BE49-F238E27FC236}">
                      <a16:creationId xmlns:a16="http://schemas.microsoft.com/office/drawing/2014/main" id="{85403303-ECE8-4653-90D7-0121101EC25E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22" name="Rechthoek 121">
                  <a:extLst>
                    <a:ext uri="{FF2B5EF4-FFF2-40B4-BE49-F238E27FC236}">
                      <a16:creationId xmlns:a16="http://schemas.microsoft.com/office/drawing/2014/main" id="{626572F8-38C6-443A-AFD1-F7F8FABC90C4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23" name="Rechthoek 122">
                  <a:extLst>
                    <a:ext uri="{FF2B5EF4-FFF2-40B4-BE49-F238E27FC236}">
                      <a16:creationId xmlns:a16="http://schemas.microsoft.com/office/drawing/2014/main" id="{975842D3-A948-4E0B-950B-F94524C29517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17" name="Groep 116">
                <a:extLst>
                  <a:ext uri="{FF2B5EF4-FFF2-40B4-BE49-F238E27FC236}">
                    <a16:creationId xmlns:a16="http://schemas.microsoft.com/office/drawing/2014/main" id="{39851C58-B878-49E5-BEEB-C8A7098D4872}"/>
                  </a:ext>
                </a:extLst>
              </p:cNvPr>
              <p:cNvGrpSpPr/>
              <p:nvPr userDrawn="1"/>
            </p:nvGrpSpPr>
            <p:grpSpPr>
              <a:xfrm>
                <a:off x="-3257053" y="3276580"/>
                <a:ext cx="182309" cy="163794"/>
                <a:chOff x="12832541" y="3162395"/>
                <a:chExt cx="219532" cy="197236"/>
              </a:xfrm>
            </p:grpSpPr>
            <p:sp>
              <p:nvSpPr>
                <p:cNvPr id="118" name="Rechthoek 117">
                  <a:extLst>
                    <a:ext uri="{FF2B5EF4-FFF2-40B4-BE49-F238E27FC236}">
                      <a16:creationId xmlns:a16="http://schemas.microsoft.com/office/drawing/2014/main" id="{27B47046-B09A-49FB-9876-0E933344C7AD}"/>
                    </a:ext>
                  </a:extLst>
                </p:cNvPr>
                <p:cNvSpPr/>
                <p:nvPr userDrawn="1"/>
              </p:nvSpPr>
              <p:spPr>
                <a:xfrm>
                  <a:off x="12873284" y="3191991"/>
                  <a:ext cx="138045" cy="138044"/>
                </a:xfrm>
                <a:prstGeom prst="rect">
                  <a:avLst/>
                </a:prstGeom>
                <a:solidFill>
                  <a:srgbClr val="EABE76"/>
                </a:solidFill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19" name="Rechthoek 118">
                  <a:extLst>
                    <a:ext uri="{FF2B5EF4-FFF2-40B4-BE49-F238E27FC236}">
                      <a16:creationId xmlns:a16="http://schemas.microsoft.com/office/drawing/2014/main" id="{BF192F06-BC11-4050-AEBE-8959ACF7EB61}"/>
                    </a:ext>
                  </a:extLst>
                </p:cNvPr>
                <p:cNvSpPr/>
                <p:nvPr userDrawn="1"/>
              </p:nvSpPr>
              <p:spPr>
                <a:xfrm>
                  <a:off x="12832541" y="3162395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20" name="Rechthoek 119">
                  <a:extLst>
                    <a:ext uri="{FF2B5EF4-FFF2-40B4-BE49-F238E27FC236}">
                      <a16:creationId xmlns:a16="http://schemas.microsoft.com/office/drawing/2014/main" id="{017FA503-B2AA-4CB3-867B-7C419CF513F0}"/>
                    </a:ext>
                  </a:extLst>
                </p:cNvPr>
                <p:cNvSpPr/>
                <p:nvPr userDrawn="1"/>
              </p:nvSpPr>
              <p:spPr>
                <a:xfrm>
                  <a:off x="12970586" y="3278144"/>
                  <a:ext cx="81487" cy="8148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84848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96" name="Groep 95">
              <a:extLst>
                <a:ext uri="{FF2B5EF4-FFF2-40B4-BE49-F238E27FC236}">
                  <a16:creationId xmlns:a16="http://schemas.microsoft.com/office/drawing/2014/main" id="{A7F596FF-F1AB-4F55-92BB-4534410C4AB5}"/>
                </a:ext>
              </a:extLst>
            </p:cNvPr>
            <p:cNvGrpSpPr/>
            <p:nvPr userDrawn="1"/>
          </p:nvGrpSpPr>
          <p:grpSpPr>
            <a:xfrm>
              <a:off x="-3310781" y="1231352"/>
              <a:ext cx="311450" cy="308977"/>
              <a:chOff x="-3310781" y="1231352"/>
              <a:chExt cx="311450" cy="308977"/>
            </a:xfrm>
          </p:grpSpPr>
          <p:sp>
            <p:nvSpPr>
              <p:cNvPr id="107" name="Rechthoek 106">
                <a:extLst>
                  <a:ext uri="{FF2B5EF4-FFF2-40B4-BE49-F238E27FC236}">
                    <a16:creationId xmlns:a16="http://schemas.microsoft.com/office/drawing/2014/main" id="{4D77C2CD-076E-4B8D-933F-A9911032C2E1}"/>
                  </a:ext>
                </a:extLst>
              </p:cNvPr>
              <p:cNvSpPr/>
              <p:nvPr userDrawn="1"/>
            </p:nvSpPr>
            <p:spPr>
              <a:xfrm>
                <a:off x="-3310781" y="1231352"/>
                <a:ext cx="308978" cy="30897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8" name="Vrije vorm 112">
                <a:extLst>
                  <a:ext uri="{FF2B5EF4-FFF2-40B4-BE49-F238E27FC236}">
                    <a16:creationId xmlns:a16="http://schemas.microsoft.com/office/drawing/2014/main" id="{216D88AF-A25F-4731-B92C-3414D7CDD531}"/>
                  </a:ext>
                </a:extLst>
              </p:cNvPr>
              <p:cNvSpPr/>
              <p:nvPr userDrawn="1"/>
            </p:nvSpPr>
            <p:spPr>
              <a:xfrm>
                <a:off x="-3308309" y="1231352"/>
                <a:ext cx="308978" cy="46965"/>
              </a:xfrm>
              <a:custGeom>
                <a:avLst/>
                <a:gdLst>
                  <a:gd name="connsiteX0" fmla="*/ 1186901 w 1360714"/>
                  <a:gd name="connsiteY0" fmla="*/ 41746 h 206829"/>
                  <a:gd name="connsiteX1" fmla="*/ 1186901 w 1360714"/>
                  <a:gd name="connsiteY1" fmla="*/ 175847 h 206829"/>
                  <a:gd name="connsiteX2" fmla="*/ 1315854 w 1360714"/>
                  <a:gd name="connsiteY2" fmla="*/ 175847 h 206829"/>
                  <a:gd name="connsiteX3" fmla="*/ 1315854 w 1360714"/>
                  <a:gd name="connsiteY3" fmla="*/ 41746 h 206829"/>
                  <a:gd name="connsiteX4" fmla="*/ 958249 w 1360714"/>
                  <a:gd name="connsiteY4" fmla="*/ 41746 h 206829"/>
                  <a:gd name="connsiteX5" fmla="*/ 958249 w 1360714"/>
                  <a:gd name="connsiteY5" fmla="*/ 175847 h 206829"/>
                  <a:gd name="connsiteX6" fmla="*/ 1087202 w 1360714"/>
                  <a:gd name="connsiteY6" fmla="*/ 175847 h 206829"/>
                  <a:gd name="connsiteX7" fmla="*/ 1087202 w 1360714"/>
                  <a:gd name="connsiteY7" fmla="*/ 41746 h 206829"/>
                  <a:gd name="connsiteX8" fmla="*/ 729440 w 1360714"/>
                  <a:gd name="connsiteY8" fmla="*/ 41746 h 206829"/>
                  <a:gd name="connsiteX9" fmla="*/ 729440 w 1360714"/>
                  <a:gd name="connsiteY9" fmla="*/ 175847 h 206829"/>
                  <a:gd name="connsiteX10" fmla="*/ 858393 w 1360714"/>
                  <a:gd name="connsiteY10" fmla="*/ 175847 h 206829"/>
                  <a:gd name="connsiteX11" fmla="*/ 858393 w 1360714"/>
                  <a:gd name="connsiteY11" fmla="*/ 41746 h 206829"/>
                  <a:gd name="connsiteX12" fmla="*/ 493889 w 1360714"/>
                  <a:gd name="connsiteY12" fmla="*/ 41746 h 206829"/>
                  <a:gd name="connsiteX13" fmla="*/ 493889 w 1360714"/>
                  <a:gd name="connsiteY13" fmla="*/ 175847 h 206829"/>
                  <a:gd name="connsiteX14" fmla="*/ 622842 w 1360714"/>
                  <a:gd name="connsiteY14" fmla="*/ 175847 h 206829"/>
                  <a:gd name="connsiteX15" fmla="*/ 622842 w 1360714"/>
                  <a:gd name="connsiteY15" fmla="*/ 41746 h 206829"/>
                  <a:gd name="connsiteX16" fmla="*/ 260368 w 1360714"/>
                  <a:gd name="connsiteY16" fmla="*/ 41746 h 206829"/>
                  <a:gd name="connsiteX17" fmla="*/ 260368 w 1360714"/>
                  <a:gd name="connsiteY17" fmla="*/ 175847 h 206829"/>
                  <a:gd name="connsiteX18" fmla="*/ 389321 w 1360714"/>
                  <a:gd name="connsiteY18" fmla="*/ 175847 h 206829"/>
                  <a:gd name="connsiteX19" fmla="*/ 389321 w 1360714"/>
                  <a:gd name="connsiteY19" fmla="*/ 41746 h 206829"/>
                  <a:gd name="connsiteX20" fmla="*/ 35169 w 1360714"/>
                  <a:gd name="connsiteY20" fmla="*/ 41746 h 206829"/>
                  <a:gd name="connsiteX21" fmla="*/ 35169 w 1360714"/>
                  <a:gd name="connsiteY21" fmla="*/ 175847 h 206829"/>
                  <a:gd name="connsiteX22" fmla="*/ 164122 w 1360714"/>
                  <a:gd name="connsiteY22" fmla="*/ 175847 h 206829"/>
                  <a:gd name="connsiteX23" fmla="*/ 164122 w 1360714"/>
                  <a:gd name="connsiteY23" fmla="*/ 41746 h 206829"/>
                  <a:gd name="connsiteX24" fmla="*/ 0 w 1360714"/>
                  <a:gd name="connsiteY24" fmla="*/ 0 h 206829"/>
                  <a:gd name="connsiteX25" fmla="*/ 1360714 w 1360714"/>
                  <a:gd name="connsiteY25" fmla="*/ 0 h 206829"/>
                  <a:gd name="connsiteX26" fmla="*/ 1360714 w 1360714"/>
                  <a:gd name="connsiteY26" fmla="*/ 206829 h 206829"/>
                  <a:gd name="connsiteX27" fmla="*/ 0 w 1360714"/>
                  <a:gd name="connsiteY27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60714" h="206829">
                    <a:moveTo>
                      <a:pt x="1186901" y="41746"/>
                    </a:moveTo>
                    <a:lnTo>
                      <a:pt x="1186901" y="175847"/>
                    </a:lnTo>
                    <a:lnTo>
                      <a:pt x="1315854" y="175847"/>
                    </a:lnTo>
                    <a:lnTo>
                      <a:pt x="1315854" y="41746"/>
                    </a:lnTo>
                    <a:close/>
                    <a:moveTo>
                      <a:pt x="958249" y="41746"/>
                    </a:moveTo>
                    <a:lnTo>
                      <a:pt x="958249" y="175847"/>
                    </a:lnTo>
                    <a:lnTo>
                      <a:pt x="1087202" y="175847"/>
                    </a:lnTo>
                    <a:lnTo>
                      <a:pt x="1087202" y="41746"/>
                    </a:lnTo>
                    <a:close/>
                    <a:moveTo>
                      <a:pt x="729440" y="41746"/>
                    </a:moveTo>
                    <a:lnTo>
                      <a:pt x="729440" y="175847"/>
                    </a:lnTo>
                    <a:lnTo>
                      <a:pt x="858393" y="175847"/>
                    </a:lnTo>
                    <a:lnTo>
                      <a:pt x="858393" y="41746"/>
                    </a:lnTo>
                    <a:close/>
                    <a:moveTo>
                      <a:pt x="493889" y="41746"/>
                    </a:moveTo>
                    <a:lnTo>
                      <a:pt x="493889" y="175847"/>
                    </a:lnTo>
                    <a:lnTo>
                      <a:pt x="622842" y="175847"/>
                    </a:lnTo>
                    <a:lnTo>
                      <a:pt x="622842" y="41746"/>
                    </a:lnTo>
                    <a:close/>
                    <a:moveTo>
                      <a:pt x="260368" y="41746"/>
                    </a:moveTo>
                    <a:lnTo>
                      <a:pt x="260368" y="175847"/>
                    </a:lnTo>
                    <a:lnTo>
                      <a:pt x="389321" y="175847"/>
                    </a:lnTo>
                    <a:lnTo>
                      <a:pt x="389321" y="41746"/>
                    </a:lnTo>
                    <a:close/>
                    <a:moveTo>
                      <a:pt x="35169" y="41746"/>
                    </a:moveTo>
                    <a:lnTo>
                      <a:pt x="35169" y="175847"/>
                    </a:lnTo>
                    <a:lnTo>
                      <a:pt x="164122" y="175847"/>
                    </a:lnTo>
                    <a:lnTo>
                      <a:pt x="164122" y="41746"/>
                    </a:lnTo>
                    <a:close/>
                    <a:moveTo>
                      <a:pt x="0" y="0"/>
                    </a:moveTo>
                    <a:lnTo>
                      <a:pt x="1360714" y="0"/>
                    </a:lnTo>
                    <a:lnTo>
                      <a:pt x="1360714" y="206829"/>
                    </a:lnTo>
                    <a:lnTo>
                      <a:pt x="0" y="206829"/>
                    </a:lnTo>
                    <a:close/>
                  </a:path>
                </a:pathLst>
              </a:cu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9" name="Vrije vorm 113">
                <a:extLst>
                  <a:ext uri="{FF2B5EF4-FFF2-40B4-BE49-F238E27FC236}">
                    <a16:creationId xmlns:a16="http://schemas.microsoft.com/office/drawing/2014/main" id="{5966A142-8746-410C-8D9A-4615BEEE95DD}"/>
                  </a:ext>
                </a:extLst>
              </p:cNvPr>
              <p:cNvSpPr/>
              <p:nvPr userDrawn="1"/>
            </p:nvSpPr>
            <p:spPr>
              <a:xfrm>
                <a:off x="-3309640" y="1493364"/>
                <a:ext cx="308978" cy="46965"/>
              </a:xfrm>
              <a:custGeom>
                <a:avLst/>
                <a:gdLst>
                  <a:gd name="connsiteX0" fmla="*/ 1186901 w 1360714"/>
                  <a:gd name="connsiteY0" fmla="*/ 41746 h 206829"/>
                  <a:gd name="connsiteX1" fmla="*/ 1186901 w 1360714"/>
                  <a:gd name="connsiteY1" fmla="*/ 175847 h 206829"/>
                  <a:gd name="connsiteX2" fmla="*/ 1315854 w 1360714"/>
                  <a:gd name="connsiteY2" fmla="*/ 175847 h 206829"/>
                  <a:gd name="connsiteX3" fmla="*/ 1315854 w 1360714"/>
                  <a:gd name="connsiteY3" fmla="*/ 41746 h 206829"/>
                  <a:gd name="connsiteX4" fmla="*/ 958249 w 1360714"/>
                  <a:gd name="connsiteY4" fmla="*/ 41746 h 206829"/>
                  <a:gd name="connsiteX5" fmla="*/ 958249 w 1360714"/>
                  <a:gd name="connsiteY5" fmla="*/ 175847 h 206829"/>
                  <a:gd name="connsiteX6" fmla="*/ 1087202 w 1360714"/>
                  <a:gd name="connsiteY6" fmla="*/ 175847 h 206829"/>
                  <a:gd name="connsiteX7" fmla="*/ 1087202 w 1360714"/>
                  <a:gd name="connsiteY7" fmla="*/ 41746 h 206829"/>
                  <a:gd name="connsiteX8" fmla="*/ 729440 w 1360714"/>
                  <a:gd name="connsiteY8" fmla="*/ 41746 h 206829"/>
                  <a:gd name="connsiteX9" fmla="*/ 729440 w 1360714"/>
                  <a:gd name="connsiteY9" fmla="*/ 175847 h 206829"/>
                  <a:gd name="connsiteX10" fmla="*/ 858393 w 1360714"/>
                  <a:gd name="connsiteY10" fmla="*/ 175847 h 206829"/>
                  <a:gd name="connsiteX11" fmla="*/ 858393 w 1360714"/>
                  <a:gd name="connsiteY11" fmla="*/ 41746 h 206829"/>
                  <a:gd name="connsiteX12" fmla="*/ 493889 w 1360714"/>
                  <a:gd name="connsiteY12" fmla="*/ 41746 h 206829"/>
                  <a:gd name="connsiteX13" fmla="*/ 493889 w 1360714"/>
                  <a:gd name="connsiteY13" fmla="*/ 175847 h 206829"/>
                  <a:gd name="connsiteX14" fmla="*/ 622842 w 1360714"/>
                  <a:gd name="connsiteY14" fmla="*/ 175847 h 206829"/>
                  <a:gd name="connsiteX15" fmla="*/ 622842 w 1360714"/>
                  <a:gd name="connsiteY15" fmla="*/ 41746 h 206829"/>
                  <a:gd name="connsiteX16" fmla="*/ 260368 w 1360714"/>
                  <a:gd name="connsiteY16" fmla="*/ 41746 h 206829"/>
                  <a:gd name="connsiteX17" fmla="*/ 260368 w 1360714"/>
                  <a:gd name="connsiteY17" fmla="*/ 175847 h 206829"/>
                  <a:gd name="connsiteX18" fmla="*/ 389321 w 1360714"/>
                  <a:gd name="connsiteY18" fmla="*/ 175847 h 206829"/>
                  <a:gd name="connsiteX19" fmla="*/ 389321 w 1360714"/>
                  <a:gd name="connsiteY19" fmla="*/ 41746 h 206829"/>
                  <a:gd name="connsiteX20" fmla="*/ 35169 w 1360714"/>
                  <a:gd name="connsiteY20" fmla="*/ 41746 h 206829"/>
                  <a:gd name="connsiteX21" fmla="*/ 35169 w 1360714"/>
                  <a:gd name="connsiteY21" fmla="*/ 175847 h 206829"/>
                  <a:gd name="connsiteX22" fmla="*/ 164122 w 1360714"/>
                  <a:gd name="connsiteY22" fmla="*/ 175847 h 206829"/>
                  <a:gd name="connsiteX23" fmla="*/ 164122 w 1360714"/>
                  <a:gd name="connsiteY23" fmla="*/ 41746 h 206829"/>
                  <a:gd name="connsiteX24" fmla="*/ 0 w 1360714"/>
                  <a:gd name="connsiteY24" fmla="*/ 0 h 206829"/>
                  <a:gd name="connsiteX25" fmla="*/ 1360714 w 1360714"/>
                  <a:gd name="connsiteY25" fmla="*/ 0 h 206829"/>
                  <a:gd name="connsiteX26" fmla="*/ 1360714 w 1360714"/>
                  <a:gd name="connsiteY26" fmla="*/ 206829 h 206829"/>
                  <a:gd name="connsiteX27" fmla="*/ 0 w 1360714"/>
                  <a:gd name="connsiteY27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60714" h="206829">
                    <a:moveTo>
                      <a:pt x="1186901" y="41746"/>
                    </a:moveTo>
                    <a:lnTo>
                      <a:pt x="1186901" y="175847"/>
                    </a:lnTo>
                    <a:lnTo>
                      <a:pt x="1315854" y="175847"/>
                    </a:lnTo>
                    <a:lnTo>
                      <a:pt x="1315854" y="41746"/>
                    </a:lnTo>
                    <a:close/>
                    <a:moveTo>
                      <a:pt x="958249" y="41746"/>
                    </a:moveTo>
                    <a:lnTo>
                      <a:pt x="958249" y="175847"/>
                    </a:lnTo>
                    <a:lnTo>
                      <a:pt x="1087202" y="175847"/>
                    </a:lnTo>
                    <a:lnTo>
                      <a:pt x="1087202" y="41746"/>
                    </a:lnTo>
                    <a:close/>
                    <a:moveTo>
                      <a:pt x="729440" y="41746"/>
                    </a:moveTo>
                    <a:lnTo>
                      <a:pt x="729440" y="175847"/>
                    </a:lnTo>
                    <a:lnTo>
                      <a:pt x="858393" y="175847"/>
                    </a:lnTo>
                    <a:lnTo>
                      <a:pt x="858393" y="41746"/>
                    </a:lnTo>
                    <a:close/>
                    <a:moveTo>
                      <a:pt x="493889" y="41746"/>
                    </a:moveTo>
                    <a:lnTo>
                      <a:pt x="493889" y="175847"/>
                    </a:lnTo>
                    <a:lnTo>
                      <a:pt x="622842" y="175847"/>
                    </a:lnTo>
                    <a:lnTo>
                      <a:pt x="622842" y="41746"/>
                    </a:lnTo>
                    <a:close/>
                    <a:moveTo>
                      <a:pt x="260368" y="41746"/>
                    </a:moveTo>
                    <a:lnTo>
                      <a:pt x="260368" y="175847"/>
                    </a:lnTo>
                    <a:lnTo>
                      <a:pt x="389321" y="175847"/>
                    </a:lnTo>
                    <a:lnTo>
                      <a:pt x="389321" y="41746"/>
                    </a:lnTo>
                    <a:close/>
                    <a:moveTo>
                      <a:pt x="35169" y="41746"/>
                    </a:moveTo>
                    <a:lnTo>
                      <a:pt x="35169" y="175847"/>
                    </a:lnTo>
                    <a:lnTo>
                      <a:pt x="164122" y="175847"/>
                    </a:lnTo>
                    <a:lnTo>
                      <a:pt x="164122" y="41746"/>
                    </a:lnTo>
                    <a:close/>
                    <a:moveTo>
                      <a:pt x="0" y="0"/>
                    </a:moveTo>
                    <a:lnTo>
                      <a:pt x="1360714" y="0"/>
                    </a:lnTo>
                    <a:lnTo>
                      <a:pt x="1360714" y="206829"/>
                    </a:lnTo>
                    <a:lnTo>
                      <a:pt x="0" y="206829"/>
                    </a:lnTo>
                    <a:close/>
                  </a:path>
                </a:pathLst>
              </a:cu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7" name="Rechthoek 96">
              <a:extLst>
                <a:ext uri="{FF2B5EF4-FFF2-40B4-BE49-F238E27FC236}">
                  <a16:creationId xmlns:a16="http://schemas.microsoft.com/office/drawing/2014/main" id="{6BAC3478-CA58-4151-B882-9F9B6481183A}"/>
                </a:ext>
              </a:extLst>
            </p:cNvPr>
            <p:cNvSpPr/>
            <p:nvPr userDrawn="1"/>
          </p:nvSpPr>
          <p:spPr>
            <a:xfrm>
              <a:off x="-3786437" y="545741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98" name="ICOON_info">
              <a:extLst>
                <a:ext uri="{FF2B5EF4-FFF2-40B4-BE49-F238E27FC236}">
                  <a16:creationId xmlns:a16="http://schemas.microsoft.com/office/drawing/2014/main" id="{A782FAA5-03FC-43DB-B07B-96DB889B3D3E}"/>
                </a:ext>
              </a:extLst>
            </p:cNvPr>
            <p:cNvGrpSpPr/>
            <p:nvPr userDrawn="1"/>
          </p:nvGrpSpPr>
          <p:grpSpPr>
            <a:xfrm>
              <a:off x="-376736" y="5324892"/>
              <a:ext cx="283685" cy="283685"/>
              <a:chOff x="-510741" y="5913713"/>
              <a:chExt cx="267555" cy="267555"/>
            </a:xfrm>
          </p:grpSpPr>
          <p:sp>
            <p:nvSpPr>
              <p:cNvPr id="105" name="Ovaal 104">
                <a:extLst>
                  <a:ext uri="{FF2B5EF4-FFF2-40B4-BE49-F238E27FC236}">
                    <a16:creationId xmlns:a16="http://schemas.microsoft.com/office/drawing/2014/main" id="{4F978CED-432E-4525-B383-D7C9C177B65C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6" name="Graphic 163" descr="Informatie">
                <a:extLst>
                  <a:ext uri="{FF2B5EF4-FFF2-40B4-BE49-F238E27FC236}">
                    <a16:creationId xmlns:a16="http://schemas.microsoft.com/office/drawing/2014/main" id="{28BD70BA-3E14-42C3-BDDF-D79FDDE06CDA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9" name="Groep 98">
              <a:extLst>
                <a:ext uri="{FF2B5EF4-FFF2-40B4-BE49-F238E27FC236}">
                  <a16:creationId xmlns:a16="http://schemas.microsoft.com/office/drawing/2014/main" id="{254AD85D-B1A0-43E4-8084-DED3238EB760}"/>
                </a:ext>
              </a:extLst>
            </p:cNvPr>
            <p:cNvGrpSpPr/>
            <p:nvPr userDrawn="1"/>
          </p:nvGrpSpPr>
          <p:grpSpPr>
            <a:xfrm>
              <a:off x="-938434" y="5594788"/>
              <a:ext cx="627798" cy="576693"/>
              <a:chOff x="-938434" y="4570310"/>
              <a:chExt cx="627798" cy="576693"/>
            </a:xfrm>
          </p:grpSpPr>
          <p:grpSp>
            <p:nvGrpSpPr>
              <p:cNvPr id="100" name="Inspireren">
                <a:extLst>
                  <a:ext uri="{FF2B5EF4-FFF2-40B4-BE49-F238E27FC236}">
                    <a16:creationId xmlns:a16="http://schemas.microsoft.com/office/drawing/2014/main" id="{0CEC415E-40CA-4118-9BCB-95CB65D0EEA9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02" name="Freeform 12">
                  <a:extLst>
                    <a:ext uri="{FF2B5EF4-FFF2-40B4-BE49-F238E27FC236}">
                      <a16:creationId xmlns:a16="http://schemas.microsoft.com/office/drawing/2014/main" id="{AA9A4CBE-1E61-435D-9328-481FD214D4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03" name="Freeform 13">
                  <a:extLst>
                    <a:ext uri="{FF2B5EF4-FFF2-40B4-BE49-F238E27FC236}">
                      <a16:creationId xmlns:a16="http://schemas.microsoft.com/office/drawing/2014/main" id="{FE519E50-02E0-4F39-89B3-6049B1A137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04" name="Freeform 14">
                  <a:extLst>
                    <a:ext uri="{FF2B5EF4-FFF2-40B4-BE49-F238E27FC236}">
                      <a16:creationId xmlns:a16="http://schemas.microsoft.com/office/drawing/2014/main" id="{1FBDCB88-00F5-40A4-AB2D-B2529CF91A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01" name="Tekstvak 100">
                <a:extLst>
                  <a:ext uri="{FF2B5EF4-FFF2-40B4-BE49-F238E27FC236}">
                    <a16:creationId xmlns:a16="http://schemas.microsoft.com/office/drawing/2014/main" id="{EB51D451-E245-4BD4-8BC7-0BDA13DCFC7B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grpSp>
        <p:nvGrpSpPr>
          <p:cNvPr id="10" name="- INSTRUCTIES">
            <a:extLst>
              <a:ext uri="{FF2B5EF4-FFF2-40B4-BE49-F238E27FC236}">
                <a16:creationId xmlns:a16="http://schemas.microsoft.com/office/drawing/2014/main" id="{2AB60D71-1F6C-4276-AF0B-97150E061038}"/>
              </a:ext>
            </a:extLst>
          </p:cNvPr>
          <p:cNvGrpSpPr/>
          <p:nvPr userDrawn="1"/>
        </p:nvGrpSpPr>
        <p:grpSpPr>
          <a:xfrm>
            <a:off x="-3786437" y="-1"/>
            <a:ext cx="3693386" cy="5952132"/>
            <a:chOff x="-3786437" y="-1"/>
            <a:chExt cx="3693386" cy="5952132"/>
          </a:xfrm>
        </p:grpSpPr>
        <p:sp>
          <p:nvSpPr>
            <p:cNvPr id="11" name="Rechthoek 10">
              <a:extLst>
                <a:ext uri="{FF2B5EF4-FFF2-40B4-BE49-F238E27FC236}">
                  <a16:creationId xmlns:a16="http://schemas.microsoft.com/office/drawing/2014/main" id="{92479FE6-259F-458F-B335-0008F5BCD061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5124131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Tekst niveaus kiezen</a:t>
              </a:r>
            </a:p>
          </p:txBody>
        </p:sp>
        <p:sp>
          <p:nvSpPr>
            <p:cNvPr id="12" name="Ovaal 11">
              <a:extLst>
                <a:ext uri="{FF2B5EF4-FFF2-40B4-BE49-F238E27FC236}">
                  <a16:creationId xmlns:a16="http://schemas.microsoft.com/office/drawing/2014/main" id="{FE5A80B5-04CF-4137-9CAB-BA63992A4630}"/>
                </a:ext>
              </a:extLst>
            </p:cNvPr>
            <p:cNvSpPr/>
            <p:nvPr userDrawn="1"/>
          </p:nvSpPr>
          <p:spPr>
            <a:xfrm>
              <a:off x="-3604183" y="18374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C8FD5BFE-253A-47B6-8C2C-727A1FDBF679}"/>
                </a:ext>
              </a:extLst>
            </p:cNvPr>
            <p:cNvSpPr/>
            <p:nvPr userDrawn="1"/>
          </p:nvSpPr>
          <p:spPr>
            <a:xfrm>
              <a:off x="-3319415" y="183748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9875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4" name="Ovaal 13">
              <a:extLst>
                <a:ext uri="{FF2B5EF4-FFF2-40B4-BE49-F238E27FC236}">
                  <a16:creationId xmlns:a16="http://schemas.microsoft.com/office/drawing/2014/main" id="{89BE166F-53AD-413E-ACC1-DA9ED2C2C045}"/>
                </a:ext>
              </a:extLst>
            </p:cNvPr>
            <p:cNvSpPr/>
            <p:nvPr userDrawn="1"/>
          </p:nvSpPr>
          <p:spPr>
            <a:xfrm>
              <a:off x="-3604183" y="219682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ED0DC2A7-470B-4D97-98D0-E31106592EB0}"/>
                </a:ext>
              </a:extLst>
            </p:cNvPr>
            <p:cNvSpPr/>
            <p:nvPr userDrawn="1"/>
          </p:nvSpPr>
          <p:spPr>
            <a:xfrm>
              <a:off x="-3604183" y="1196113"/>
              <a:ext cx="3229047" cy="45922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Gebruik onder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‘Start’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lijstniveau-knoppen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tekst niveau te kiezen.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uit: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A2039501-7D98-4721-B8A6-7AA0BCBC51FD}"/>
                </a:ext>
              </a:extLst>
            </p:cNvPr>
            <p:cNvSpPr/>
            <p:nvPr userDrawn="1"/>
          </p:nvSpPr>
          <p:spPr>
            <a:xfrm>
              <a:off x="-3319415" y="219682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539750" marR="0" lvl="0" indent="-269875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Calibri" panose="020F0502020204030204" pitchFamily="34" charset="0"/>
                <a:buChar char="›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Sub-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endParaRPr kumimoji="0" lang="nl-NL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cs typeface="Calibri" panose="020F0502020204030204" pitchFamily="34" charset="0"/>
              </a:endParaRP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228C2D06-2374-413D-876A-4F0F29FED33A}"/>
                </a:ext>
              </a:extLst>
            </p:cNvPr>
            <p:cNvSpPr/>
            <p:nvPr userDrawn="1"/>
          </p:nvSpPr>
          <p:spPr>
            <a:xfrm>
              <a:off x="-3604183" y="255617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8C2C9E8E-E975-4361-A908-C6ACBBF5CEF0}"/>
                </a:ext>
              </a:extLst>
            </p:cNvPr>
            <p:cNvSpPr/>
            <p:nvPr userDrawn="1"/>
          </p:nvSpPr>
          <p:spPr>
            <a:xfrm>
              <a:off x="-3319415" y="255617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Calibri" panose="020F0502020204030204" pitchFamily="34" charset="0"/>
                <a:buNone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Platte tekst</a:t>
              </a:r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2A58A39F-DC1C-4916-B88C-6E8B43FFD471}"/>
                </a:ext>
              </a:extLst>
            </p:cNvPr>
            <p:cNvSpPr/>
            <p:nvPr userDrawn="1"/>
          </p:nvSpPr>
          <p:spPr>
            <a:xfrm>
              <a:off x="-3604183" y="291551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22C6660D-D393-4277-BD0F-DB32574281D2}"/>
                </a:ext>
              </a:extLst>
            </p:cNvPr>
            <p:cNvSpPr/>
            <p:nvPr userDrawn="1"/>
          </p:nvSpPr>
          <p:spPr>
            <a:xfrm>
              <a:off x="-3319415" y="291551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3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Titel / Quote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D73DBC3E-0352-412A-B2AF-53E397C1182C}"/>
                </a:ext>
              </a:extLst>
            </p:cNvPr>
            <p:cNvSpPr/>
            <p:nvPr userDrawn="1"/>
          </p:nvSpPr>
          <p:spPr>
            <a:xfrm>
              <a:off x="-3604183" y="327486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167B373E-5508-4556-BE4D-535E05B4445A}"/>
                </a:ext>
              </a:extLst>
            </p:cNvPr>
            <p:cNvSpPr/>
            <p:nvPr userDrawn="1"/>
          </p:nvSpPr>
          <p:spPr>
            <a:xfrm>
              <a:off x="-3319415" y="327486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8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Subtitel</a:t>
              </a:r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50D684BD-7489-47CD-AA69-CBDA39AFF890}"/>
                </a:ext>
              </a:extLst>
            </p:cNvPr>
            <p:cNvSpPr/>
            <p:nvPr userDrawn="1"/>
          </p:nvSpPr>
          <p:spPr>
            <a:xfrm>
              <a:off x="-3604183" y="36342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74A2FC79-4344-4F77-8727-9D718A44DBB5}"/>
                </a:ext>
              </a:extLst>
            </p:cNvPr>
            <p:cNvSpPr/>
            <p:nvPr userDrawn="1"/>
          </p:nvSpPr>
          <p:spPr>
            <a:xfrm>
              <a:off x="-3319415" y="3993554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rabi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Numerieke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D522DA32-B27F-4D63-BEC0-C7F2D206C6A8}"/>
                </a:ext>
              </a:extLst>
            </p:cNvPr>
            <p:cNvSpPr/>
            <p:nvPr userDrawn="1"/>
          </p:nvSpPr>
          <p:spPr>
            <a:xfrm>
              <a:off x="-3604183" y="399355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131A6509-E6B6-4AB9-9BE3-E7EEC3267BF9}"/>
                </a:ext>
              </a:extLst>
            </p:cNvPr>
            <p:cNvSpPr/>
            <p:nvPr userDrawn="1"/>
          </p:nvSpPr>
          <p:spPr>
            <a:xfrm>
              <a:off x="-3325830" y="435289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266700" marR="0" lvl="0" indent="-26670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1"/>
                </a:buClr>
                <a:buSzTx/>
                <a:buFont typeface="+mj-lt"/>
                <a:buAutoNum type="alphaLcPeriod"/>
                <a:tabLst/>
                <a:defRPr/>
              </a:pP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Alfabetische </a:t>
              </a:r>
              <a:r>
                <a:rPr kumimoji="0" lang="nl-NL" sz="1400" b="0" i="0" u="none" strike="noStrike" kern="0" cap="none" spc="0" normalizeH="0" baseline="0" noProof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bullet</a:t>
              </a:r>
              <a:r>
                <a:rPr kumimoji="0" lang="nl-NL" sz="14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 </a:t>
              </a:r>
            </a:p>
          </p:txBody>
        </p:sp>
        <p:sp>
          <p:nvSpPr>
            <p:cNvPr id="28" name="Ovaal 27">
              <a:extLst>
                <a:ext uri="{FF2B5EF4-FFF2-40B4-BE49-F238E27FC236}">
                  <a16:creationId xmlns:a16="http://schemas.microsoft.com/office/drawing/2014/main" id="{50468D5C-3107-4C5A-857E-BF96F355E0B5}"/>
                </a:ext>
              </a:extLst>
            </p:cNvPr>
            <p:cNvSpPr/>
            <p:nvPr userDrawn="1"/>
          </p:nvSpPr>
          <p:spPr>
            <a:xfrm>
              <a:off x="-3604183" y="435289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</a:p>
          </p:txBody>
        </p:sp>
        <p:sp>
          <p:nvSpPr>
            <p:cNvPr id="29" name="Rechthoek 28">
              <a:extLst>
                <a:ext uri="{FF2B5EF4-FFF2-40B4-BE49-F238E27FC236}">
                  <a16:creationId xmlns:a16="http://schemas.microsoft.com/office/drawing/2014/main" id="{97D5AA52-7318-4E02-9745-C21E9418A886}"/>
                </a:ext>
              </a:extLst>
            </p:cNvPr>
            <p:cNvSpPr/>
            <p:nvPr userDrawn="1"/>
          </p:nvSpPr>
          <p:spPr>
            <a:xfrm>
              <a:off x="-3319415" y="4712245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*Bronvermelding </a:t>
              </a:r>
            </a:p>
          </p:txBody>
        </p:sp>
        <p:sp>
          <p:nvSpPr>
            <p:cNvPr id="30" name="Ovaal 29">
              <a:extLst>
                <a:ext uri="{FF2B5EF4-FFF2-40B4-BE49-F238E27FC236}">
                  <a16:creationId xmlns:a16="http://schemas.microsoft.com/office/drawing/2014/main" id="{187E2EE5-1408-4ACF-BCB5-C43F6EB98CDA}"/>
                </a:ext>
              </a:extLst>
            </p:cNvPr>
            <p:cNvSpPr/>
            <p:nvPr userDrawn="1"/>
          </p:nvSpPr>
          <p:spPr>
            <a:xfrm>
              <a:off x="-3604183" y="471224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9</a:t>
              </a:r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D46E7F9E-BD41-43C8-8C62-5C5ECD234408}"/>
                </a:ext>
              </a:extLst>
            </p:cNvPr>
            <p:cNvSpPr/>
            <p:nvPr userDrawn="1"/>
          </p:nvSpPr>
          <p:spPr>
            <a:xfrm>
              <a:off x="-3319415" y="3634209"/>
              <a:ext cx="2949220" cy="1800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nl-NL" sz="1400" b="1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cs typeface="Calibri" panose="020F0502020204030204" pitchFamily="34" charset="0"/>
                </a:rPr>
                <a:t>Kop</a:t>
              </a:r>
            </a:p>
          </p:txBody>
        </p:sp>
        <p:sp>
          <p:nvSpPr>
            <p:cNvPr id="32" name="Rechthoek 31">
              <a:extLst>
                <a:ext uri="{FF2B5EF4-FFF2-40B4-BE49-F238E27FC236}">
                  <a16:creationId xmlns:a16="http://schemas.microsoft.com/office/drawing/2014/main" id="{21E088CD-488F-4894-8DEF-5D68F02F980D}"/>
                </a:ext>
              </a:extLst>
            </p:cNvPr>
            <p:cNvSpPr/>
            <p:nvPr userDrawn="1"/>
          </p:nvSpPr>
          <p:spPr>
            <a:xfrm>
              <a:off x="-3786437" y="5124131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33" name="ICOON_info">
              <a:extLst>
                <a:ext uri="{FF2B5EF4-FFF2-40B4-BE49-F238E27FC236}">
                  <a16:creationId xmlns:a16="http://schemas.microsoft.com/office/drawing/2014/main" id="{B2BF1EE8-FCA1-476F-AD7A-47C28E525093}"/>
                </a:ext>
              </a:extLst>
            </p:cNvPr>
            <p:cNvGrpSpPr/>
            <p:nvPr userDrawn="1"/>
          </p:nvGrpSpPr>
          <p:grpSpPr>
            <a:xfrm>
              <a:off x="-376736" y="5063968"/>
              <a:ext cx="283685" cy="283685"/>
              <a:chOff x="-510741" y="5913713"/>
              <a:chExt cx="267555" cy="267555"/>
            </a:xfrm>
          </p:grpSpPr>
          <p:sp>
            <p:nvSpPr>
              <p:cNvPr id="81" name="Ovaal 80">
                <a:extLst>
                  <a:ext uri="{FF2B5EF4-FFF2-40B4-BE49-F238E27FC236}">
                    <a16:creationId xmlns:a16="http://schemas.microsoft.com/office/drawing/2014/main" id="{DB313A90-F8CE-4F8E-9E9D-205931A6CF0E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82" name="Graphic 163" descr="Informatie">
                <a:extLst>
                  <a:ext uri="{FF2B5EF4-FFF2-40B4-BE49-F238E27FC236}">
                    <a16:creationId xmlns:a16="http://schemas.microsoft.com/office/drawing/2014/main" id="{1DECA2FD-1408-47EA-AAB0-4DBDB3DE3493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4" name="VOORBEELD">
              <a:extLst>
                <a:ext uri="{FF2B5EF4-FFF2-40B4-BE49-F238E27FC236}">
                  <a16:creationId xmlns:a16="http://schemas.microsoft.com/office/drawing/2014/main" id="{2AD86D86-6911-40EB-8FBA-E51A091966F7}"/>
                </a:ext>
              </a:extLst>
            </p:cNvPr>
            <p:cNvGrpSpPr/>
            <p:nvPr userDrawn="1"/>
          </p:nvGrpSpPr>
          <p:grpSpPr>
            <a:xfrm>
              <a:off x="-3605171" y="458674"/>
              <a:ext cx="3234311" cy="558875"/>
              <a:chOff x="-3605171" y="458674"/>
              <a:chExt cx="3234311" cy="558875"/>
            </a:xfrm>
          </p:grpSpPr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F0D8AAA3-4BEC-4035-8038-0707D55E4F8E}"/>
                  </a:ext>
                </a:extLst>
              </p:cNvPr>
              <p:cNvSpPr/>
              <p:nvPr userDrawn="1"/>
            </p:nvSpPr>
            <p:spPr>
              <a:xfrm>
                <a:off x="-3604183" y="458674"/>
                <a:ext cx="393459" cy="184058"/>
              </a:xfrm>
              <a:prstGeom prst="rect">
                <a:avLst/>
              </a:prstGeom>
              <a:solidFill>
                <a:srgbClr val="F8F8F8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1800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Start</a:t>
                </a:r>
              </a:p>
            </p:txBody>
          </p:sp>
          <p:sp>
            <p:nvSpPr>
              <p:cNvPr id="42" name="Rechthoek 41">
                <a:extLst>
                  <a:ext uri="{FF2B5EF4-FFF2-40B4-BE49-F238E27FC236}">
                    <a16:creationId xmlns:a16="http://schemas.microsoft.com/office/drawing/2014/main" id="{C3E05EC1-93A5-4EDB-82C1-6BD82BBFAF4E}"/>
                  </a:ext>
                </a:extLst>
              </p:cNvPr>
              <p:cNvSpPr/>
              <p:nvPr userDrawn="1"/>
            </p:nvSpPr>
            <p:spPr>
              <a:xfrm>
                <a:off x="-3599184" y="621345"/>
                <a:ext cx="383782" cy="27171"/>
              </a:xfrm>
              <a:prstGeom prst="rect">
                <a:avLst/>
              </a:prstGeom>
              <a:solidFill>
                <a:srgbClr val="B746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3" name="Groep 42">
                <a:extLst>
                  <a:ext uri="{FF2B5EF4-FFF2-40B4-BE49-F238E27FC236}">
                    <a16:creationId xmlns:a16="http://schemas.microsoft.com/office/drawing/2014/main" id="{77ECE9DB-B354-430C-B987-156C73ABAA1A}"/>
                  </a:ext>
                </a:extLst>
              </p:cNvPr>
              <p:cNvGrpSpPr/>
              <p:nvPr userDrawn="1"/>
            </p:nvGrpSpPr>
            <p:grpSpPr>
              <a:xfrm>
                <a:off x="-3386247" y="830871"/>
                <a:ext cx="139423" cy="109566"/>
                <a:chOff x="-2866744" y="827071"/>
                <a:chExt cx="168701" cy="132575"/>
              </a:xfrm>
            </p:grpSpPr>
            <p:grpSp>
              <p:nvGrpSpPr>
                <p:cNvPr id="74" name="Groep 73">
                  <a:extLst>
                    <a:ext uri="{FF2B5EF4-FFF2-40B4-BE49-F238E27FC236}">
                      <a16:creationId xmlns:a16="http://schemas.microsoft.com/office/drawing/2014/main" id="{77735BDA-9B00-4D8F-A669-42F2227213DC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76" name="Rechte verbindingslijn 75">
                    <a:extLst>
                      <a:ext uri="{FF2B5EF4-FFF2-40B4-BE49-F238E27FC236}">
                        <a16:creationId xmlns:a16="http://schemas.microsoft.com/office/drawing/2014/main" id="{D09027E5-CE0D-46D1-A577-7B5E74BC6D6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Rechte verbindingslijn 76">
                    <a:extLst>
                      <a:ext uri="{FF2B5EF4-FFF2-40B4-BE49-F238E27FC236}">
                        <a16:creationId xmlns:a16="http://schemas.microsoft.com/office/drawing/2014/main" id="{9BBC0849-6389-4B57-B981-7B3CB5C7C11D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Rechte verbindingslijn 77">
                    <a:extLst>
                      <a:ext uri="{FF2B5EF4-FFF2-40B4-BE49-F238E27FC236}">
                        <a16:creationId xmlns:a16="http://schemas.microsoft.com/office/drawing/2014/main" id="{69A43134-7ACA-4227-9836-945AF0B1E7B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9" name="Rechte verbindingslijn 78">
                    <a:extLst>
                      <a:ext uri="{FF2B5EF4-FFF2-40B4-BE49-F238E27FC236}">
                        <a16:creationId xmlns:a16="http://schemas.microsoft.com/office/drawing/2014/main" id="{5CA1AB23-F738-441C-A42E-FC403284B786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80" name="Rechte verbindingslijn 79">
                    <a:extLst>
                      <a:ext uri="{FF2B5EF4-FFF2-40B4-BE49-F238E27FC236}">
                        <a16:creationId xmlns:a16="http://schemas.microsoft.com/office/drawing/2014/main" id="{27DA9D13-51F3-433E-A1F0-E3176C79D7B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75" name="Pijl: rechts 74">
                  <a:extLst>
                    <a:ext uri="{FF2B5EF4-FFF2-40B4-BE49-F238E27FC236}">
                      <a16:creationId xmlns:a16="http://schemas.microsoft.com/office/drawing/2014/main" id="{5B9A338D-8A5C-4688-A382-DD714EB7A297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4" name="Groep 43">
                <a:extLst>
                  <a:ext uri="{FF2B5EF4-FFF2-40B4-BE49-F238E27FC236}">
                    <a16:creationId xmlns:a16="http://schemas.microsoft.com/office/drawing/2014/main" id="{C819E579-B235-4014-BD98-96E2E12A1BF2}"/>
                  </a:ext>
                </a:extLst>
              </p:cNvPr>
              <p:cNvGrpSpPr/>
              <p:nvPr userDrawn="1"/>
            </p:nvGrpSpPr>
            <p:grpSpPr>
              <a:xfrm>
                <a:off x="-3605171" y="830871"/>
                <a:ext cx="139423" cy="109566"/>
                <a:chOff x="-2866744" y="518074"/>
                <a:chExt cx="168701" cy="132575"/>
              </a:xfrm>
            </p:grpSpPr>
            <p:grpSp>
              <p:nvGrpSpPr>
                <p:cNvPr id="67" name="Groep 66">
                  <a:extLst>
                    <a:ext uri="{FF2B5EF4-FFF2-40B4-BE49-F238E27FC236}">
                      <a16:creationId xmlns:a16="http://schemas.microsoft.com/office/drawing/2014/main" id="{D6318B47-9668-477C-AA1F-89BB46A83D7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69" name="Rechte verbindingslijn 68">
                    <a:extLst>
                      <a:ext uri="{FF2B5EF4-FFF2-40B4-BE49-F238E27FC236}">
                        <a16:creationId xmlns:a16="http://schemas.microsoft.com/office/drawing/2014/main" id="{63250967-EB0A-4ED2-9E29-4E02F59D28C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0" name="Rechte verbindingslijn 69">
                    <a:extLst>
                      <a:ext uri="{FF2B5EF4-FFF2-40B4-BE49-F238E27FC236}">
                        <a16:creationId xmlns:a16="http://schemas.microsoft.com/office/drawing/2014/main" id="{63B2027F-3856-4541-9CD1-549B60DFECF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1" name="Rechte verbindingslijn 70">
                    <a:extLst>
                      <a:ext uri="{FF2B5EF4-FFF2-40B4-BE49-F238E27FC236}">
                        <a16:creationId xmlns:a16="http://schemas.microsoft.com/office/drawing/2014/main" id="{DA105AA8-3B2A-4F9C-9C8D-A083B8C894F0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2" name="Rechte verbindingslijn 71">
                    <a:extLst>
                      <a:ext uri="{FF2B5EF4-FFF2-40B4-BE49-F238E27FC236}">
                        <a16:creationId xmlns:a16="http://schemas.microsoft.com/office/drawing/2014/main" id="{258E63B1-2C9D-471C-A23F-B1A43044E09F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3" name="Rechte verbindingslijn 72">
                    <a:extLst>
                      <a:ext uri="{FF2B5EF4-FFF2-40B4-BE49-F238E27FC236}">
                        <a16:creationId xmlns:a16="http://schemas.microsoft.com/office/drawing/2014/main" id="{CF097D92-8409-42E2-93A3-5FB6505A28FB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8" name="Pijl: rechts 67">
                  <a:extLst>
                    <a:ext uri="{FF2B5EF4-FFF2-40B4-BE49-F238E27FC236}">
                      <a16:creationId xmlns:a16="http://schemas.microsoft.com/office/drawing/2014/main" id="{B03B3E04-CB27-4918-A961-3F504A078F17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cxnSp>
            <p:nvCxnSpPr>
              <p:cNvPr id="45" name="Rechte verbindingslijn 44">
                <a:extLst>
                  <a:ext uri="{FF2B5EF4-FFF2-40B4-BE49-F238E27FC236}">
                    <a16:creationId xmlns:a16="http://schemas.microsoft.com/office/drawing/2014/main" id="{4E55DC0E-3C7E-474A-BC81-52A3E4A6D54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flipV="1">
                <a:off x="-3459956" y="588169"/>
                <a:ext cx="547687" cy="219076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cxnSp>
            <p:nvCxnSpPr>
              <p:cNvPr id="46" name="Rechte verbindingslijn 45">
                <a:extLst>
                  <a:ext uri="{FF2B5EF4-FFF2-40B4-BE49-F238E27FC236}">
                    <a16:creationId xmlns:a16="http://schemas.microsoft.com/office/drawing/2014/main" id="{0519D1F6-6F3A-450B-A27C-CF9060D7A3F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24213" y="828675"/>
                <a:ext cx="319088" cy="0"/>
              </a:xfrm>
              <a:prstGeom prst="line">
                <a:avLst/>
              </a:prstGeom>
              <a:noFill/>
              <a:ln w="19050" cap="rnd" cmpd="sng" algn="ctr">
                <a:solidFill>
                  <a:schemeClr val="accent1"/>
                </a:solidFill>
                <a:prstDash val="solid"/>
                <a:headEnd type="oval"/>
              </a:ln>
              <a:effectLst/>
            </p:spPr>
          </p:cxnSp>
          <p:sp>
            <p:nvSpPr>
              <p:cNvPr id="47" name="Rechthoek 46">
                <a:extLst>
                  <a:ext uri="{FF2B5EF4-FFF2-40B4-BE49-F238E27FC236}">
                    <a16:creationId xmlns:a16="http://schemas.microsoft.com/office/drawing/2014/main" id="{F403576A-739F-4956-86F2-CAF9209EE781}"/>
                  </a:ext>
                </a:extLst>
              </p:cNvPr>
              <p:cNvSpPr/>
              <p:nvPr userDrawn="1"/>
            </p:nvSpPr>
            <p:spPr>
              <a:xfrm>
                <a:off x="-2559903" y="512179"/>
                <a:ext cx="2189042" cy="151083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omhoog</a:t>
                </a:r>
              </a:p>
            </p:txBody>
          </p:sp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7B1AFC61-9583-441C-AF72-7009E26A54BE}"/>
                  </a:ext>
                </a:extLst>
              </p:cNvPr>
              <p:cNvSpPr/>
              <p:nvPr userDrawn="1"/>
            </p:nvSpPr>
            <p:spPr>
              <a:xfrm>
                <a:off x="-2559903" y="819562"/>
                <a:ext cx="2189043" cy="142202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lIns="0" tIns="0" rIns="0" bIns="0" rtlCol="0" anchor="ctr"/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1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 panose="020F0502020204030204" pitchFamily="34" charset="0"/>
                    <a:cs typeface="Calibri" panose="020F0502020204030204" pitchFamily="34" charset="0"/>
                  </a:rPr>
                  <a:t>Tekstniveau omlaag</a:t>
                </a:r>
              </a:p>
            </p:txBody>
          </p:sp>
          <p:grpSp>
            <p:nvGrpSpPr>
              <p:cNvPr id="49" name="Groep 48">
                <a:extLst>
                  <a:ext uri="{FF2B5EF4-FFF2-40B4-BE49-F238E27FC236}">
                    <a16:creationId xmlns:a16="http://schemas.microsoft.com/office/drawing/2014/main" id="{21781DDA-2976-4DA9-9EBC-4EA6D1E6F987}"/>
                  </a:ext>
                </a:extLst>
              </p:cNvPr>
              <p:cNvGrpSpPr/>
              <p:nvPr userDrawn="1"/>
            </p:nvGrpSpPr>
            <p:grpSpPr>
              <a:xfrm>
                <a:off x="-2916763" y="769168"/>
                <a:ext cx="268738" cy="248381"/>
                <a:chOff x="-2916763" y="769168"/>
                <a:chExt cx="268738" cy="248381"/>
              </a:xfrm>
            </p:grpSpPr>
            <p:sp>
              <p:nvSpPr>
                <p:cNvPr id="59" name="Rechthoek 58">
                  <a:extLst>
                    <a:ext uri="{FF2B5EF4-FFF2-40B4-BE49-F238E27FC236}">
                      <a16:creationId xmlns:a16="http://schemas.microsoft.com/office/drawing/2014/main" id="{0C2B5CFC-096D-4931-BB9A-6BDFAD25B459}"/>
                    </a:ext>
                  </a:extLst>
                </p:cNvPr>
                <p:cNvSpPr/>
                <p:nvPr userDrawn="1"/>
              </p:nvSpPr>
              <p:spPr>
                <a:xfrm>
                  <a:off x="-2916763" y="769168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0" name="Groep 59">
                  <a:extLst>
                    <a:ext uri="{FF2B5EF4-FFF2-40B4-BE49-F238E27FC236}">
                      <a16:creationId xmlns:a16="http://schemas.microsoft.com/office/drawing/2014/main" id="{E5338745-9915-40A3-9CA1-6276E0662942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827071"/>
                  <a:ext cx="168701" cy="132575"/>
                  <a:chOff x="-2866744" y="827071"/>
                  <a:chExt cx="168701" cy="132575"/>
                </a:xfrm>
              </p:grpSpPr>
              <p:cxnSp>
                <p:nvCxnSpPr>
                  <p:cNvPr id="62" name="Rechte verbindingslijn 61">
                    <a:extLst>
                      <a:ext uri="{FF2B5EF4-FFF2-40B4-BE49-F238E27FC236}">
                        <a16:creationId xmlns:a16="http://schemas.microsoft.com/office/drawing/2014/main" id="{7B27C056-195D-409C-959D-E6D5956C2BEA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827071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3" name="Rechte verbindingslijn 62">
                    <a:extLst>
                      <a:ext uri="{FF2B5EF4-FFF2-40B4-BE49-F238E27FC236}">
                        <a16:creationId xmlns:a16="http://schemas.microsoft.com/office/drawing/2014/main" id="{83B3772F-93D1-4AE3-935C-79DE108D95F7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959646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4" name="Rechte verbindingslijn 63">
                    <a:extLst>
                      <a:ext uri="{FF2B5EF4-FFF2-40B4-BE49-F238E27FC236}">
                        <a16:creationId xmlns:a16="http://schemas.microsoft.com/office/drawing/2014/main" id="{0FA98315-DA25-42DE-9DB3-22022812C9F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926503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5" name="Rechte verbindingslijn 64">
                    <a:extLst>
                      <a:ext uri="{FF2B5EF4-FFF2-40B4-BE49-F238E27FC236}">
                        <a16:creationId xmlns:a16="http://schemas.microsoft.com/office/drawing/2014/main" id="{EDF149E9-87A7-46F0-8FEC-2AB0B398ECD8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93359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66" name="Rechte verbindingslijn 65">
                    <a:extLst>
                      <a:ext uri="{FF2B5EF4-FFF2-40B4-BE49-F238E27FC236}">
                        <a16:creationId xmlns:a16="http://schemas.microsoft.com/office/drawing/2014/main" id="{640C4BE0-5EDF-4938-B58D-B52B74AD4325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860215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61" name="Pijl: rechts 60">
                  <a:extLst>
                    <a:ext uri="{FF2B5EF4-FFF2-40B4-BE49-F238E27FC236}">
                      <a16:creationId xmlns:a16="http://schemas.microsoft.com/office/drawing/2014/main" id="{90663940-7A6E-427D-A31E-72A76D674E29}"/>
                    </a:ext>
                  </a:extLst>
                </p:cNvPr>
                <p:cNvSpPr/>
                <p:nvPr userDrawn="1"/>
              </p:nvSpPr>
              <p:spPr>
                <a:xfrm>
                  <a:off x="-2866744" y="858737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0" name="Groep 49">
                <a:extLst>
                  <a:ext uri="{FF2B5EF4-FFF2-40B4-BE49-F238E27FC236}">
                    <a16:creationId xmlns:a16="http://schemas.microsoft.com/office/drawing/2014/main" id="{4C4FE897-8D2E-4F99-89D7-CDBDBB41BE2E}"/>
                  </a:ext>
                </a:extLst>
              </p:cNvPr>
              <p:cNvGrpSpPr/>
              <p:nvPr userDrawn="1"/>
            </p:nvGrpSpPr>
            <p:grpSpPr>
              <a:xfrm>
                <a:off x="-2916763" y="460171"/>
                <a:ext cx="268738" cy="248381"/>
                <a:chOff x="-2916763" y="460171"/>
                <a:chExt cx="268738" cy="248381"/>
              </a:xfrm>
            </p:grpSpPr>
            <p:sp>
              <p:nvSpPr>
                <p:cNvPr id="51" name="Rechthoek 50">
                  <a:extLst>
                    <a:ext uri="{FF2B5EF4-FFF2-40B4-BE49-F238E27FC236}">
                      <a16:creationId xmlns:a16="http://schemas.microsoft.com/office/drawing/2014/main" id="{C3837366-CFDF-4FAA-A103-1EFC39FA574A}"/>
                    </a:ext>
                  </a:extLst>
                </p:cNvPr>
                <p:cNvSpPr/>
                <p:nvPr userDrawn="1"/>
              </p:nvSpPr>
              <p:spPr>
                <a:xfrm>
                  <a:off x="-2916763" y="460171"/>
                  <a:ext cx="268738" cy="248381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DADAD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nl-NL" sz="105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52" name="Groep 51">
                  <a:extLst>
                    <a:ext uri="{FF2B5EF4-FFF2-40B4-BE49-F238E27FC236}">
                      <a16:creationId xmlns:a16="http://schemas.microsoft.com/office/drawing/2014/main" id="{3A0B3111-9DEE-47F5-9B46-28C8CA683240}"/>
                    </a:ext>
                  </a:extLst>
                </p:cNvPr>
                <p:cNvGrpSpPr/>
                <p:nvPr userDrawn="1"/>
              </p:nvGrpSpPr>
              <p:grpSpPr>
                <a:xfrm>
                  <a:off x="-2866744" y="518074"/>
                  <a:ext cx="168701" cy="132575"/>
                  <a:chOff x="-2866744" y="518074"/>
                  <a:chExt cx="168701" cy="132575"/>
                </a:xfrm>
              </p:grpSpPr>
              <p:cxnSp>
                <p:nvCxnSpPr>
                  <p:cNvPr id="54" name="Rechte verbindingslijn 53">
                    <a:extLst>
                      <a:ext uri="{FF2B5EF4-FFF2-40B4-BE49-F238E27FC236}">
                        <a16:creationId xmlns:a16="http://schemas.microsoft.com/office/drawing/2014/main" id="{D971A880-F4B4-48A4-B1E4-7699D74341D3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518074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5" name="Rechte verbindingslijn 54">
                    <a:extLst>
                      <a:ext uri="{FF2B5EF4-FFF2-40B4-BE49-F238E27FC236}">
                        <a16:creationId xmlns:a16="http://schemas.microsoft.com/office/drawing/2014/main" id="{8CA0107F-6999-4AC1-A2DA-FC6273EA1B12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866744" y="650649"/>
                    <a:ext cx="168701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6" name="Rechte verbindingslijn 55">
                    <a:extLst>
                      <a:ext uri="{FF2B5EF4-FFF2-40B4-BE49-F238E27FC236}">
                        <a16:creationId xmlns:a16="http://schemas.microsoft.com/office/drawing/2014/main" id="{FA17708E-E05E-4726-9A5F-D0EF4C2C201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617506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7" name="Rechte verbindingslijn 56">
                    <a:extLst>
                      <a:ext uri="{FF2B5EF4-FFF2-40B4-BE49-F238E27FC236}">
                        <a16:creationId xmlns:a16="http://schemas.microsoft.com/office/drawing/2014/main" id="{841F6E46-8F42-435D-B23E-C05A3E8CE9A4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84362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58" name="Rechte verbindingslijn 57">
                    <a:extLst>
                      <a:ext uri="{FF2B5EF4-FFF2-40B4-BE49-F238E27FC236}">
                        <a16:creationId xmlns:a16="http://schemas.microsoft.com/office/drawing/2014/main" id="{6A66BC72-68B4-4F47-AC90-9EFA73A4D2B1}"/>
                      </a:ext>
                    </a:extLst>
                  </p:cNvPr>
                  <p:cNvCxnSpPr/>
                  <p:nvPr userDrawn="1"/>
                </p:nvCxnSpPr>
                <p:spPr>
                  <a:xfrm>
                    <a:off x="-2773990" y="551218"/>
                    <a:ext cx="75947" cy="0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rgbClr val="9D9FA1"/>
                    </a:solidFill>
                    <a:prstDash val="solid"/>
                  </a:ln>
                  <a:effectLst/>
                </p:spPr>
              </p:cxnSp>
            </p:grpSp>
            <p:sp>
              <p:nvSpPr>
                <p:cNvPr id="53" name="Pijl: rechts 52">
                  <a:extLst>
                    <a:ext uri="{FF2B5EF4-FFF2-40B4-BE49-F238E27FC236}">
                      <a16:creationId xmlns:a16="http://schemas.microsoft.com/office/drawing/2014/main" id="{16978175-7786-412F-897D-E0A0B7563A78}"/>
                    </a:ext>
                  </a:extLst>
                </p:cNvPr>
                <p:cNvSpPr/>
                <p:nvPr userDrawn="1"/>
              </p:nvSpPr>
              <p:spPr>
                <a:xfrm flipH="1">
                  <a:off x="-2866744" y="549740"/>
                  <a:ext cx="70676" cy="67902"/>
                </a:xfrm>
                <a:prstGeom prst="rightArrow">
                  <a:avLst>
                    <a:gd name="adj1" fmla="val 25329"/>
                    <a:gd name="adj2" fmla="val 63628"/>
                  </a:avLst>
                </a:prstGeom>
                <a:solidFill>
                  <a:srgbClr val="4A7DB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F32F05A7-9D23-4BD7-926E-AE7A7AB13774}"/>
                </a:ext>
              </a:extLst>
            </p:cNvPr>
            <p:cNvGrpSpPr/>
            <p:nvPr userDrawn="1"/>
          </p:nvGrpSpPr>
          <p:grpSpPr>
            <a:xfrm>
              <a:off x="-938434" y="5326819"/>
              <a:ext cx="627798" cy="576693"/>
              <a:chOff x="-1753862" y="6112775"/>
              <a:chExt cx="759635" cy="697798"/>
            </a:xfrm>
          </p:grpSpPr>
          <p:grpSp>
            <p:nvGrpSpPr>
              <p:cNvPr id="36" name="Inspireren">
                <a:extLst>
                  <a:ext uri="{FF2B5EF4-FFF2-40B4-BE49-F238E27FC236}">
                    <a16:creationId xmlns:a16="http://schemas.microsoft.com/office/drawing/2014/main" id="{BB09C036-56C5-4329-9A28-6EBA8EBF29BC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1484858" y="6112775"/>
                <a:ext cx="205431" cy="293286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38" name="Freeform 12">
                  <a:extLst>
                    <a:ext uri="{FF2B5EF4-FFF2-40B4-BE49-F238E27FC236}">
                      <a16:creationId xmlns:a16="http://schemas.microsoft.com/office/drawing/2014/main" id="{0413C3E5-8D73-4FA8-8DD8-4697707FB4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9" name="Freeform 13">
                  <a:extLst>
                    <a:ext uri="{FF2B5EF4-FFF2-40B4-BE49-F238E27FC236}">
                      <a16:creationId xmlns:a16="http://schemas.microsoft.com/office/drawing/2014/main" id="{D953AE2D-CBA1-4FC1-91BE-EAD239DA8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40" name="Freeform 14">
                  <a:extLst>
                    <a:ext uri="{FF2B5EF4-FFF2-40B4-BE49-F238E27FC236}">
                      <a16:creationId xmlns:a16="http://schemas.microsoft.com/office/drawing/2014/main" id="{9CACD7C1-E6E9-44EA-B577-E4AFABCFB09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37" name="Tekstvak 36">
                <a:extLst>
                  <a:ext uri="{FF2B5EF4-FFF2-40B4-BE49-F238E27FC236}">
                    <a16:creationId xmlns:a16="http://schemas.microsoft.com/office/drawing/2014/main" id="{31C0EAB3-F2A1-46D0-89F9-418F0D74A2FB}"/>
                  </a:ext>
                </a:extLst>
              </p:cNvPr>
              <p:cNvSpPr txBox="1"/>
              <p:nvPr userDrawn="1"/>
            </p:nvSpPr>
            <p:spPr>
              <a:xfrm>
                <a:off x="-1753862" y="6420664"/>
                <a:ext cx="759635" cy="38990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8" name="- INFO">
            <a:extLst>
              <a:ext uri="{FF2B5EF4-FFF2-40B4-BE49-F238E27FC236}">
                <a16:creationId xmlns:a16="http://schemas.microsoft.com/office/drawing/2014/main" id="{32F620CA-8583-4139-8379-8671C99AE382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Tekst + Video</a:t>
            </a:r>
          </a:p>
        </p:txBody>
      </p:sp>
      <p:sp>
        <p:nvSpPr>
          <p:cNvPr id="6" name="Tijdelijke aanduiding voor media 12">
            <a:extLst>
              <a:ext uri="{FF2B5EF4-FFF2-40B4-BE49-F238E27FC236}">
                <a16:creationId xmlns:a16="http://schemas.microsoft.com/office/drawing/2014/main" id="{E2DCB9C2-916D-4C5E-9B81-41B77A69231B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bIns="108000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Klik op onderstaand icon</a:t>
            </a:r>
            <a:br>
              <a:rPr lang="nl-NL"/>
            </a:br>
            <a:r>
              <a:rPr lang="nl-NL"/>
              <a:t>om een video in te voegen            </a:t>
            </a:r>
          </a:p>
        </p:txBody>
      </p:sp>
      <p:sp>
        <p:nvSpPr>
          <p:cNvPr id="17" name="Tijdelijke aanduiding voor tekst 16">
            <a:extLst>
              <a:ext uri="{FF2B5EF4-FFF2-40B4-BE49-F238E27FC236}">
                <a16:creationId xmlns:a16="http://schemas.microsoft.com/office/drawing/2014/main" id="{F793F3E3-1A53-4744-A010-2053E913588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 flipH="1">
            <a:off x="1" y="0"/>
            <a:ext cx="6226969" cy="6858000"/>
          </a:xfrm>
          <a:custGeom>
            <a:avLst/>
            <a:gdLst>
              <a:gd name="connsiteX0" fmla="*/ 6226969 w 6226969"/>
              <a:gd name="connsiteY0" fmla="*/ 0 h 6858000"/>
              <a:gd name="connsiteX1" fmla="*/ 5927890 w 6226969"/>
              <a:gd name="connsiteY1" fmla="*/ 0 h 6858000"/>
              <a:gd name="connsiteX2" fmla="*/ 5909733 w 6226969"/>
              <a:gd name="connsiteY2" fmla="*/ 0 h 6858000"/>
              <a:gd name="connsiteX3" fmla="*/ 5708624 w 6226969"/>
              <a:gd name="connsiteY3" fmla="*/ 0 h 6858000"/>
              <a:gd name="connsiteX4" fmla="*/ 0 w 6226969"/>
              <a:gd name="connsiteY4" fmla="*/ 0 h 6858000"/>
              <a:gd name="connsiteX5" fmla="*/ 2812148 w 6226969"/>
              <a:gd name="connsiteY5" fmla="*/ 6857052 h 6858000"/>
              <a:gd name="connsiteX6" fmla="*/ 5708624 w 6226969"/>
              <a:gd name="connsiteY6" fmla="*/ 6855212 h 6858000"/>
              <a:gd name="connsiteX7" fmla="*/ 5708624 w 6226969"/>
              <a:gd name="connsiteY7" fmla="*/ 6858000 h 6858000"/>
              <a:gd name="connsiteX8" fmla="*/ 5909733 w 6226969"/>
              <a:gd name="connsiteY8" fmla="*/ 6858000 h 6858000"/>
              <a:gd name="connsiteX9" fmla="*/ 6226969 w 6226969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226969" h="6858000">
                <a:moveTo>
                  <a:pt x="6226969" y="0"/>
                </a:moveTo>
                <a:lnTo>
                  <a:pt x="5927890" y="0"/>
                </a:lnTo>
                <a:lnTo>
                  <a:pt x="5909733" y="0"/>
                </a:lnTo>
                <a:lnTo>
                  <a:pt x="5708624" y="0"/>
                </a:lnTo>
                <a:lnTo>
                  <a:pt x="0" y="0"/>
                </a:lnTo>
                <a:cubicBezTo>
                  <a:pt x="5319953" y="2715557"/>
                  <a:pt x="923836" y="4853449"/>
                  <a:pt x="2812148" y="6857052"/>
                </a:cubicBezTo>
                <a:lnTo>
                  <a:pt x="5708624" y="6855212"/>
                </a:lnTo>
                <a:lnTo>
                  <a:pt x="5708624" y="6858000"/>
                </a:lnTo>
                <a:lnTo>
                  <a:pt x="5909733" y="6858000"/>
                </a:lnTo>
                <a:lnTo>
                  <a:pt x="6226969" y="6858000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A5F0EA5-C728-43C3-9961-76816C74F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2853AD-1B70-4671-AC5F-366D4C930289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94C8395-E270-46ED-8451-E12DA6B75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9D4F1F4-CAC9-4D63-8BA4-25867D80B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9" name="tekst">
            <a:extLst>
              <a:ext uri="{FF2B5EF4-FFF2-40B4-BE49-F238E27FC236}">
                <a16:creationId xmlns:a16="http://schemas.microsoft.com/office/drawing/2014/main" id="{C6037BA4-4233-4C01-BF0C-DDFD5138FB3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8" y="722568"/>
            <a:ext cx="3636385" cy="5586157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673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- INSTRUCTIES">
            <a:extLst>
              <a:ext uri="{FF2B5EF4-FFF2-40B4-BE49-F238E27FC236}">
                <a16:creationId xmlns:a16="http://schemas.microsoft.com/office/drawing/2014/main" id="{B794F72D-387E-4E6B-81B2-DDC2BBB35FA4}"/>
              </a:ext>
            </a:extLst>
          </p:cNvPr>
          <p:cNvGrpSpPr/>
          <p:nvPr userDrawn="1"/>
        </p:nvGrpSpPr>
        <p:grpSpPr>
          <a:xfrm>
            <a:off x="12377595" y="1"/>
            <a:ext cx="3693386" cy="5080671"/>
            <a:chOff x="-3786437" y="1"/>
            <a:chExt cx="3693386" cy="5080671"/>
          </a:xfrm>
        </p:grpSpPr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4FB54B1F-B34F-45BC-B55E-5FB1F5E77706}"/>
                </a:ext>
              </a:extLst>
            </p:cNvPr>
            <p:cNvSpPr/>
            <p:nvPr userDrawn="1"/>
          </p:nvSpPr>
          <p:spPr>
            <a:xfrm>
              <a:off x="-3786437" y="4252672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sp>
          <p:nvSpPr>
            <p:cNvPr id="10" name="Rechthoek 9">
              <a:extLst>
                <a:ext uri="{FF2B5EF4-FFF2-40B4-BE49-F238E27FC236}">
                  <a16:creationId xmlns:a16="http://schemas.microsoft.com/office/drawing/2014/main" id="{735C9CFF-8D54-45D8-AC52-F88BD9855968}"/>
                </a:ext>
              </a:extLst>
            </p:cNvPr>
            <p:cNvSpPr/>
            <p:nvPr userDrawn="1"/>
          </p:nvSpPr>
          <p:spPr>
            <a:xfrm>
              <a:off x="-3786165" y="1"/>
              <a:ext cx="3593091" cy="4252672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Video invoegen/opmaken</a:t>
              </a:r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E81EF8F2-5203-4E31-B124-30FCA5F4B3EA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A84939B6-AD37-4D66-B31B-3D57611CF276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video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video in te voegen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782EC43C-7275-4D4F-962C-DF43591C1D1B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4CAAE22E-17C0-4914-BE22-B5717F819CBF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video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15" name="Groep 14">
              <a:extLst>
                <a:ext uri="{FF2B5EF4-FFF2-40B4-BE49-F238E27FC236}">
                  <a16:creationId xmlns:a16="http://schemas.microsoft.com/office/drawing/2014/main" id="{CFC10BF3-6446-4EC0-84D8-0CAE9FB88494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3F6DDA9B-005D-49F6-8127-47953E6A6E23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</a:p>
            </p:txBody>
          </p:sp>
          <p:cxnSp>
            <p:nvCxnSpPr>
              <p:cNvPr id="49" name="Rechte verbindingslijn 48">
                <a:extLst>
                  <a:ext uri="{FF2B5EF4-FFF2-40B4-BE49-F238E27FC236}">
                    <a16:creationId xmlns:a16="http://schemas.microsoft.com/office/drawing/2014/main" id="{076B3675-9609-44A6-BA89-6F8BF5C9C198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50" name="Gelijkbenige driehoek 49">
                <a:extLst>
                  <a:ext uri="{FF2B5EF4-FFF2-40B4-BE49-F238E27FC236}">
                    <a16:creationId xmlns:a16="http://schemas.microsoft.com/office/drawing/2014/main" id="{68F96BCA-3046-413D-BE51-7C4B2CC2E0CF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6" name="Ovaal 15">
              <a:extLst>
                <a:ext uri="{FF2B5EF4-FFF2-40B4-BE49-F238E27FC236}">
                  <a16:creationId xmlns:a16="http://schemas.microsoft.com/office/drawing/2014/main" id="{4D93B628-F400-42A8-B1B2-27D59220F5CB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DEDA58D1-E4F7-44D4-A32B-813D06C70456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81374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video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video’s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video en met de hoekjes het videokader.</a:t>
              </a:r>
            </a:p>
          </p:txBody>
        </p:sp>
        <p:grpSp>
          <p:nvGrpSpPr>
            <p:cNvPr id="18" name="Groep 17">
              <a:extLst>
                <a:ext uri="{FF2B5EF4-FFF2-40B4-BE49-F238E27FC236}">
                  <a16:creationId xmlns:a16="http://schemas.microsoft.com/office/drawing/2014/main" id="{C9ABA3E0-D709-42DA-8D4A-F2643079485D}"/>
                </a:ext>
              </a:extLst>
            </p:cNvPr>
            <p:cNvGrpSpPr/>
            <p:nvPr userDrawn="1"/>
          </p:nvGrpSpPr>
          <p:grpSpPr>
            <a:xfrm>
              <a:off x="-3408294" y="3489160"/>
              <a:ext cx="622283" cy="612920"/>
              <a:chOff x="12617641" y="3403239"/>
              <a:chExt cx="752963" cy="741634"/>
            </a:xfrm>
          </p:grpSpPr>
          <p:grpSp>
            <p:nvGrpSpPr>
              <p:cNvPr id="32" name="Groep 31">
                <a:extLst>
                  <a:ext uri="{FF2B5EF4-FFF2-40B4-BE49-F238E27FC236}">
                    <a16:creationId xmlns:a16="http://schemas.microsoft.com/office/drawing/2014/main" id="{25DEECF2-ABEB-4D86-9864-FA8184177EB5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35" name="Groep 34">
                  <a:extLst>
                    <a:ext uri="{FF2B5EF4-FFF2-40B4-BE49-F238E27FC236}">
                      <a16:creationId xmlns:a16="http://schemas.microsoft.com/office/drawing/2014/main" id="{AE353C19-73A1-484A-B90E-85E4B5E7A79B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42" name="Groep 41">
                    <a:extLst>
                      <a:ext uri="{FF2B5EF4-FFF2-40B4-BE49-F238E27FC236}">
                        <a16:creationId xmlns:a16="http://schemas.microsoft.com/office/drawing/2014/main" id="{4087B328-E12C-4B5C-BFB5-AF44AE7FB811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45" name="Rechthoek 44">
                      <a:extLst>
                        <a:ext uri="{FF2B5EF4-FFF2-40B4-BE49-F238E27FC236}">
                          <a16:creationId xmlns:a16="http://schemas.microsoft.com/office/drawing/2014/main" id="{3AC426FC-824E-4A36-BA66-8F70D882188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6" name="Rechthoek 45">
                      <a:extLst>
                        <a:ext uri="{FF2B5EF4-FFF2-40B4-BE49-F238E27FC236}">
                          <a16:creationId xmlns:a16="http://schemas.microsoft.com/office/drawing/2014/main" id="{DE63C809-18D8-48FC-BB1F-18E87500E481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7" name="Ovaal 46">
                      <a:extLst>
                        <a:ext uri="{FF2B5EF4-FFF2-40B4-BE49-F238E27FC236}">
                          <a16:creationId xmlns:a16="http://schemas.microsoft.com/office/drawing/2014/main" id="{071FB5CF-C272-4338-99EA-4F5E88A09648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43" name="Afbeelding 42">
                    <a:extLst>
                      <a:ext uri="{FF2B5EF4-FFF2-40B4-BE49-F238E27FC236}">
                        <a16:creationId xmlns:a16="http://schemas.microsoft.com/office/drawing/2014/main" id="{356D7BF8-31A4-4905-B981-972991C29088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44" name="Afbeelding 43">
                    <a:extLst>
                      <a:ext uri="{FF2B5EF4-FFF2-40B4-BE49-F238E27FC236}">
                        <a16:creationId xmlns:a16="http://schemas.microsoft.com/office/drawing/2014/main" id="{D959F068-D525-4FFA-9481-870F8FEA207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6" name="Groep 35">
                  <a:extLst>
                    <a:ext uri="{FF2B5EF4-FFF2-40B4-BE49-F238E27FC236}">
                      <a16:creationId xmlns:a16="http://schemas.microsoft.com/office/drawing/2014/main" id="{6DC0D616-37C6-4A0D-B4C7-CCBCDCD1898B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40" name="Rechthoek 39">
                    <a:extLst>
                      <a:ext uri="{FF2B5EF4-FFF2-40B4-BE49-F238E27FC236}">
                        <a16:creationId xmlns:a16="http://schemas.microsoft.com/office/drawing/2014/main" id="{24B94BD6-6A2C-4A46-84F6-0F9DE232D30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1" name="Rechthoek 40">
                    <a:extLst>
                      <a:ext uri="{FF2B5EF4-FFF2-40B4-BE49-F238E27FC236}">
                        <a16:creationId xmlns:a16="http://schemas.microsoft.com/office/drawing/2014/main" id="{514D6859-BD3C-4F67-8B48-266D2B9054C3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37" name="Groep 36">
                  <a:extLst>
                    <a:ext uri="{FF2B5EF4-FFF2-40B4-BE49-F238E27FC236}">
                      <a16:creationId xmlns:a16="http://schemas.microsoft.com/office/drawing/2014/main" id="{C16DD553-900B-4F72-9565-9B65F6AC22E3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8" name="Rechthoek 37">
                    <a:extLst>
                      <a:ext uri="{FF2B5EF4-FFF2-40B4-BE49-F238E27FC236}">
                        <a16:creationId xmlns:a16="http://schemas.microsoft.com/office/drawing/2014/main" id="{27E86EA3-6B04-45B7-8A35-BDF167EA0E5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9" name="Rechthoek 38">
                    <a:extLst>
                      <a:ext uri="{FF2B5EF4-FFF2-40B4-BE49-F238E27FC236}">
                        <a16:creationId xmlns:a16="http://schemas.microsoft.com/office/drawing/2014/main" id="{3AEAF63E-3B77-4729-ACDC-E8CE7BE61776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33" name="Rechthoek 32">
                <a:extLst>
                  <a:ext uri="{FF2B5EF4-FFF2-40B4-BE49-F238E27FC236}">
                    <a16:creationId xmlns:a16="http://schemas.microsoft.com/office/drawing/2014/main" id="{8160E21C-E41D-409F-BF06-92DF9CD9FB43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34" name="Gelijkbenige driehoek 33">
                <a:extLst>
                  <a:ext uri="{FF2B5EF4-FFF2-40B4-BE49-F238E27FC236}">
                    <a16:creationId xmlns:a16="http://schemas.microsoft.com/office/drawing/2014/main" id="{E0875363-B837-48AB-8633-5131A1D8B6B7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9" name="ICOON_info">
              <a:extLst>
                <a:ext uri="{FF2B5EF4-FFF2-40B4-BE49-F238E27FC236}">
                  <a16:creationId xmlns:a16="http://schemas.microsoft.com/office/drawing/2014/main" id="{88462437-73D2-4E0F-90BD-EEA732542BDA}"/>
                </a:ext>
              </a:extLst>
            </p:cNvPr>
            <p:cNvGrpSpPr/>
            <p:nvPr userDrawn="1"/>
          </p:nvGrpSpPr>
          <p:grpSpPr>
            <a:xfrm>
              <a:off x="-376736" y="4123176"/>
              <a:ext cx="283685" cy="283685"/>
              <a:chOff x="-510741" y="5913713"/>
              <a:chExt cx="267555" cy="267555"/>
            </a:xfrm>
          </p:grpSpPr>
          <p:sp>
            <p:nvSpPr>
              <p:cNvPr id="30" name="Ovaal 29">
                <a:extLst>
                  <a:ext uri="{FF2B5EF4-FFF2-40B4-BE49-F238E27FC236}">
                    <a16:creationId xmlns:a16="http://schemas.microsoft.com/office/drawing/2014/main" id="{7E037F73-1497-4F49-9ECE-014902BC166B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1" name="Graphic 163" descr="Informatie">
                <a:extLst>
                  <a:ext uri="{FF2B5EF4-FFF2-40B4-BE49-F238E27FC236}">
                    <a16:creationId xmlns:a16="http://schemas.microsoft.com/office/drawing/2014/main" id="{5F0221B7-8074-40D0-9C44-708FC00A6478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0" name="Video icoon">
              <a:extLst>
                <a:ext uri="{FF2B5EF4-FFF2-40B4-BE49-F238E27FC236}">
                  <a16:creationId xmlns:a16="http://schemas.microsoft.com/office/drawing/2014/main" id="{EAF83584-E0E3-4E88-AB2F-DECE047573DF}"/>
                </a:ext>
              </a:extLst>
            </p:cNvPr>
            <p:cNvGrpSpPr/>
            <p:nvPr userDrawn="1"/>
          </p:nvGrpSpPr>
          <p:grpSpPr>
            <a:xfrm>
              <a:off x="-3310781" y="1231352"/>
              <a:ext cx="311450" cy="313414"/>
              <a:chOff x="8066315" y="1676399"/>
              <a:chExt cx="1371600" cy="1380253"/>
            </a:xfrm>
          </p:grpSpPr>
          <p:sp>
            <p:nvSpPr>
              <p:cNvPr id="27" name="Rechthoek 26">
                <a:extLst>
                  <a:ext uri="{FF2B5EF4-FFF2-40B4-BE49-F238E27FC236}">
                    <a16:creationId xmlns:a16="http://schemas.microsoft.com/office/drawing/2014/main" id="{61A30B18-73B2-4774-A270-D316AA7C0D28}"/>
                  </a:ext>
                </a:extLst>
              </p:cNvPr>
              <p:cNvSpPr/>
              <p:nvPr userDrawn="1"/>
            </p:nvSpPr>
            <p:spPr>
              <a:xfrm>
                <a:off x="8066315" y="1676399"/>
                <a:ext cx="1360714" cy="1360713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8" name="Vrije vorm 112">
                <a:extLst>
                  <a:ext uri="{FF2B5EF4-FFF2-40B4-BE49-F238E27FC236}">
                    <a16:creationId xmlns:a16="http://schemas.microsoft.com/office/drawing/2014/main" id="{16A1C050-87E2-4D24-BB7C-5FD3762D60FF}"/>
                  </a:ext>
                </a:extLst>
              </p:cNvPr>
              <p:cNvSpPr/>
              <p:nvPr userDrawn="1"/>
            </p:nvSpPr>
            <p:spPr>
              <a:xfrm>
                <a:off x="8077201" y="1676399"/>
                <a:ext cx="1360714" cy="206831"/>
              </a:xfrm>
              <a:custGeom>
                <a:avLst/>
                <a:gdLst>
                  <a:gd name="connsiteX0" fmla="*/ 1186901 w 1360714"/>
                  <a:gd name="connsiteY0" fmla="*/ 41746 h 206829"/>
                  <a:gd name="connsiteX1" fmla="*/ 1186901 w 1360714"/>
                  <a:gd name="connsiteY1" fmla="*/ 175847 h 206829"/>
                  <a:gd name="connsiteX2" fmla="*/ 1315854 w 1360714"/>
                  <a:gd name="connsiteY2" fmla="*/ 175847 h 206829"/>
                  <a:gd name="connsiteX3" fmla="*/ 1315854 w 1360714"/>
                  <a:gd name="connsiteY3" fmla="*/ 41746 h 206829"/>
                  <a:gd name="connsiteX4" fmla="*/ 958249 w 1360714"/>
                  <a:gd name="connsiteY4" fmla="*/ 41746 h 206829"/>
                  <a:gd name="connsiteX5" fmla="*/ 958249 w 1360714"/>
                  <a:gd name="connsiteY5" fmla="*/ 175847 h 206829"/>
                  <a:gd name="connsiteX6" fmla="*/ 1087202 w 1360714"/>
                  <a:gd name="connsiteY6" fmla="*/ 175847 h 206829"/>
                  <a:gd name="connsiteX7" fmla="*/ 1087202 w 1360714"/>
                  <a:gd name="connsiteY7" fmla="*/ 41746 h 206829"/>
                  <a:gd name="connsiteX8" fmla="*/ 729440 w 1360714"/>
                  <a:gd name="connsiteY8" fmla="*/ 41746 h 206829"/>
                  <a:gd name="connsiteX9" fmla="*/ 729440 w 1360714"/>
                  <a:gd name="connsiteY9" fmla="*/ 175847 h 206829"/>
                  <a:gd name="connsiteX10" fmla="*/ 858393 w 1360714"/>
                  <a:gd name="connsiteY10" fmla="*/ 175847 h 206829"/>
                  <a:gd name="connsiteX11" fmla="*/ 858393 w 1360714"/>
                  <a:gd name="connsiteY11" fmla="*/ 41746 h 206829"/>
                  <a:gd name="connsiteX12" fmla="*/ 493889 w 1360714"/>
                  <a:gd name="connsiteY12" fmla="*/ 41746 h 206829"/>
                  <a:gd name="connsiteX13" fmla="*/ 493889 w 1360714"/>
                  <a:gd name="connsiteY13" fmla="*/ 175847 h 206829"/>
                  <a:gd name="connsiteX14" fmla="*/ 622842 w 1360714"/>
                  <a:gd name="connsiteY14" fmla="*/ 175847 h 206829"/>
                  <a:gd name="connsiteX15" fmla="*/ 622842 w 1360714"/>
                  <a:gd name="connsiteY15" fmla="*/ 41746 h 206829"/>
                  <a:gd name="connsiteX16" fmla="*/ 260368 w 1360714"/>
                  <a:gd name="connsiteY16" fmla="*/ 41746 h 206829"/>
                  <a:gd name="connsiteX17" fmla="*/ 260368 w 1360714"/>
                  <a:gd name="connsiteY17" fmla="*/ 175847 h 206829"/>
                  <a:gd name="connsiteX18" fmla="*/ 389321 w 1360714"/>
                  <a:gd name="connsiteY18" fmla="*/ 175847 h 206829"/>
                  <a:gd name="connsiteX19" fmla="*/ 389321 w 1360714"/>
                  <a:gd name="connsiteY19" fmla="*/ 41746 h 206829"/>
                  <a:gd name="connsiteX20" fmla="*/ 35169 w 1360714"/>
                  <a:gd name="connsiteY20" fmla="*/ 41746 h 206829"/>
                  <a:gd name="connsiteX21" fmla="*/ 35169 w 1360714"/>
                  <a:gd name="connsiteY21" fmla="*/ 175847 h 206829"/>
                  <a:gd name="connsiteX22" fmla="*/ 164122 w 1360714"/>
                  <a:gd name="connsiteY22" fmla="*/ 175847 h 206829"/>
                  <a:gd name="connsiteX23" fmla="*/ 164122 w 1360714"/>
                  <a:gd name="connsiteY23" fmla="*/ 41746 h 206829"/>
                  <a:gd name="connsiteX24" fmla="*/ 0 w 1360714"/>
                  <a:gd name="connsiteY24" fmla="*/ 0 h 206829"/>
                  <a:gd name="connsiteX25" fmla="*/ 1360714 w 1360714"/>
                  <a:gd name="connsiteY25" fmla="*/ 0 h 206829"/>
                  <a:gd name="connsiteX26" fmla="*/ 1360714 w 1360714"/>
                  <a:gd name="connsiteY26" fmla="*/ 206829 h 206829"/>
                  <a:gd name="connsiteX27" fmla="*/ 0 w 1360714"/>
                  <a:gd name="connsiteY27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60714" h="206829">
                    <a:moveTo>
                      <a:pt x="1186901" y="41746"/>
                    </a:moveTo>
                    <a:lnTo>
                      <a:pt x="1186901" y="175847"/>
                    </a:lnTo>
                    <a:lnTo>
                      <a:pt x="1315854" y="175847"/>
                    </a:lnTo>
                    <a:lnTo>
                      <a:pt x="1315854" y="41746"/>
                    </a:lnTo>
                    <a:close/>
                    <a:moveTo>
                      <a:pt x="958249" y="41746"/>
                    </a:moveTo>
                    <a:lnTo>
                      <a:pt x="958249" y="175847"/>
                    </a:lnTo>
                    <a:lnTo>
                      <a:pt x="1087202" y="175847"/>
                    </a:lnTo>
                    <a:lnTo>
                      <a:pt x="1087202" y="41746"/>
                    </a:lnTo>
                    <a:close/>
                    <a:moveTo>
                      <a:pt x="729440" y="41746"/>
                    </a:moveTo>
                    <a:lnTo>
                      <a:pt x="729440" y="175847"/>
                    </a:lnTo>
                    <a:lnTo>
                      <a:pt x="858393" y="175847"/>
                    </a:lnTo>
                    <a:lnTo>
                      <a:pt x="858393" y="41746"/>
                    </a:lnTo>
                    <a:close/>
                    <a:moveTo>
                      <a:pt x="493889" y="41746"/>
                    </a:moveTo>
                    <a:lnTo>
                      <a:pt x="493889" y="175847"/>
                    </a:lnTo>
                    <a:lnTo>
                      <a:pt x="622842" y="175847"/>
                    </a:lnTo>
                    <a:lnTo>
                      <a:pt x="622842" y="41746"/>
                    </a:lnTo>
                    <a:close/>
                    <a:moveTo>
                      <a:pt x="260368" y="41746"/>
                    </a:moveTo>
                    <a:lnTo>
                      <a:pt x="260368" y="175847"/>
                    </a:lnTo>
                    <a:lnTo>
                      <a:pt x="389321" y="175847"/>
                    </a:lnTo>
                    <a:lnTo>
                      <a:pt x="389321" y="41746"/>
                    </a:lnTo>
                    <a:close/>
                    <a:moveTo>
                      <a:pt x="35169" y="41746"/>
                    </a:moveTo>
                    <a:lnTo>
                      <a:pt x="35169" y="175847"/>
                    </a:lnTo>
                    <a:lnTo>
                      <a:pt x="164122" y="175847"/>
                    </a:lnTo>
                    <a:lnTo>
                      <a:pt x="164122" y="41746"/>
                    </a:lnTo>
                    <a:close/>
                    <a:moveTo>
                      <a:pt x="0" y="0"/>
                    </a:moveTo>
                    <a:lnTo>
                      <a:pt x="1360714" y="0"/>
                    </a:lnTo>
                    <a:lnTo>
                      <a:pt x="1360714" y="206829"/>
                    </a:lnTo>
                    <a:lnTo>
                      <a:pt x="0" y="206829"/>
                    </a:lnTo>
                    <a:close/>
                  </a:path>
                </a:pathLst>
              </a:cu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9" name="Vrije vorm 113">
                <a:extLst>
                  <a:ext uri="{FF2B5EF4-FFF2-40B4-BE49-F238E27FC236}">
                    <a16:creationId xmlns:a16="http://schemas.microsoft.com/office/drawing/2014/main" id="{1B9A7E47-D599-4AEF-A2EB-94C2F60F6693}"/>
                  </a:ext>
                </a:extLst>
              </p:cNvPr>
              <p:cNvSpPr/>
              <p:nvPr userDrawn="1"/>
            </p:nvSpPr>
            <p:spPr>
              <a:xfrm>
                <a:off x="8071339" y="2849823"/>
                <a:ext cx="1360714" cy="206829"/>
              </a:xfrm>
              <a:custGeom>
                <a:avLst/>
                <a:gdLst>
                  <a:gd name="connsiteX0" fmla="*/ 1186901 w 1360714"/>
                  <a:gd name="connsiteY0" fmla="*/ 41746 h 206829"/>
                  <a:gd name="connsiteX1" fmla="*/ 1186901 w 1360714"/>
                  <a:gd name="connsiteY1" fmla="*/ 175847 h 206829"/>
                  <a:gd name="connsiteX2" fmla="*/ 1315854 w 1360714"/>
                  <a:gd name="connsiteY2" fmla="*/ 175847 h 206829"/>
                  <a:gd name="connsiteX3" fmla="*/ 1315854 w 1360714"/>
                  <a:gd name="connsiteY3" fmla="*/ 41746 h 206829"/>
                  <a:gd name="connsiteX4" fmla="*/ 958249 w 1360714"/>
                  <a:gd name="connsiteY4" fmla="*/ 41746 h 206829"/>
                  <a:gd name="connsiteX5" fmla="*/ 958249 w 1360714"/>
                  <a:gd name="connsiteY5" fmla="*/ 175847 h 206829"/>
                  <a:gd name="connsiteX6" fmla="*/ 1087202 w 1360714"/>
                  <a:gd name="connsiteY6" fmla="*/ 175847 h 206829"/>
                  <a:gd name="connsiteX7" fmla="*/ 1087202 w 1360714"/>
                  <a:gd name="connsiteY7" fmla="*/ 41746 h 206829"/>
                  <a:gd name="connsiteX8" fmla="*/ 729440 w 1360714"/>
                  <a:gd name="connsiteY8" fmla="*/ 41746 h 206829"/>
                  <a:gd name="connsiteX9" fmla="*/ 729440 w 1360714"/>
                  <a:gd name="connsiteY9" fmla="*/ 175847 h 206829"/>
                  <a:gd name="connsiteX10" fmla="*/ 858393 w 1360714"/>
                  <a:gd name="connsiteY10" fmla="*/ 175847 h 206829"/>
                  <a:gd name="connsiteX11" fmla="*/ 858393 w 1360714"/>
                  <a:gd name="connsiteY11" fmla="*/ 41746 h 206829"/>
                  <a:gd name="connsiteX12" fmla="*/ 493889 w 1360714"/>
                  <a:gd name="connsiteY12" fmla="*/ 41746 h 206829"/>
                  <a:gd name="connsiteX13" fmla="*/ 493889 w 1360714"/>
                  <a:gd name="connsiteY13" fmla="*/ 175847 h 206829"/>
                  <a:gd name="connsiteX14" fmla="*/ 622842 w 1360714"/>
                  <a:gd name="connsiteY14" fmla="*/ 175847 h 206829"/>
                  <a:gd name="connsiteX15" fmla="*/ 622842 w 1360714"/>
                  <a:gd name="connsiteY15" fmla="*/ 41746 h 206829"/>
                  <a:gd name="connsiteX16" fmla="*/ 260368 w 1360714"/>
                  <a:gd name="connsiteY16" fmla="*/ 41746 h 206829"/>
                  <a:gd name="connsiteX17" fmla="*/ 260368 w 1360714"/>
                  <a:gd name="connsiteY17" fmla="*/ 175847 h 206829"/>
                  <a:gd name="connsiteX18" fmla="*/ 389321 w 1360714"/>
                  <a:gd name="connsiteY18" fmla="*/ 175847 h 206829"/>
                  <a:gd name="connsiteX19" fmla="*/ 389321 w 1360714"/>
                  <a:gd name="connsiteY19" fmla="*/ 41746 h 206829"/>
                  <a:gd name="connsiteX20" fmla="*/ 35169 w 1360714"/>
                  <a:gd name="connsiteY20" fmla="*/ 41746 h 206829"/>
                  <a:gd name="connsiteX21" fmla="*/ 35169 w 1360714"/>
                  <a:gd name="connsiteY21" fmla="*/ 175847 h 206829"/>
                  <a:gd name="connsiteX22" fmla="*/ 164122 w 1360714"/>
                  <a:gd name="connsiteY22" fmla="*/ 175847 h 206829"/>
                  <a:gd name="connsiteX23" fmla="*/ 164122 w 1360714"/>
                  <a:gd name="connsiteY23" fmla="*/ 41746 h 206829"/>
                  <a:gd name="connsiteX24" fmla="*/ 0 w 1360714"/>
                  <a:gd name="connsiteY24" fmla="*/ 0 h 206829"/>
                  <a:gd name="connsiteX25" fmla="*/ 1360714 w 1360714"/>
                  <a:gd name="connsiteY25" fmla="*/ 0 h 206829"/>
                  <a:gd name="connsiteX26" fmla="*/ 1360714 w 1360714"/>
                  <a:gd name="connsiteY26" fmla="*/ 206829 h 206829"/>
                  <a:gd name="connsiteX27" fmla="*/ 0 w 1360714"/>
                  <a:gd name="connsiteY27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60714" h="206829">
                    <a:moveTo>
                      <a:pt x="1186901" y="41746"/>
                    </a:moveTo>
                    <a:lnTo>
                      <a:pt x="1186901" y="175847"/>
                    </a:lnTo>
                    <a:lnTo>
                      <a:pt x="1315854" y="175847"/>
                    </a:lnTo>
                    <a:lnTo>
                      <a:pt x="1315854" y="41746"/>
                    </a:lnTo>
                    <a:close/>
                    <a:moveTo>
                      <a:pt x="958249" y="41746"/>
                    </a:moveTo>
                    <a:lnTo>
                      <a:pt x="958249" y="175847"/>
                    </a:lnTo>
                    <a:lnTo>
                      <a:pt x="1087202" y="175847"/>
                    </a:lnTo>
                    <a:lnTo>
                      <a:pt x="1087202" y="41746"/>
                    </a:lnTo>
                    <a:close/>
                    <a:moveTo>
                      <a:pt x="729440" y="41746"/>
                    </a:moveTo>
                    <a:lnTo>
                      <a:pt x="729440" y="175847"/>
                    </a:lnTo>
                    <a:lnTo>
                      <a:pt x="858393" y="175847"/>
                    </a:lnTo>
                    <a:lnTo>
                      <a:pt x="858393" y="41746"/>
                    </a:lnTo>
                    <a:close/>
                    <a:moveTo>
                      <a:pt x="493889" y="41746"/>
                    </a:moveTo>
                    <a:lnTo>
                      <a:pt x="493889" y="175847"/>
                    </a:lnTo>
                    <a:lnTo>
                      <a:pt x="622842" y="175847"/>
                    </a:lnTo>
                    <a:lnTo>
                      <a:pt x="622842" y="41746"/>
                    </a:lnTo>
                    <a:close/>
                    <a:moveTo>
                      <a:pt x="260368" y="41746"/>
                    </a:moveTo>
                    <a:lnTo>
                      <a:pt x="260368" y="175847"/>
                    </a:lnTo>
                    <a:lnTo>
                      <a:pt x="389321" y="175847"/>
                    </a:lnTo>
                    <a:lnTo>
                      <a:pt x="389321" y="41746"/>
                    </a:lnTo>
                    <a:close/>
                    <a:moveTo>
                      <a:pt x="35169" y="41746"/>
                    </a:moveTo>
                    <a:lnTo>
                      <a:pt x="35169" y="175847"/>
                    </a:lnTo>
                    <a:lnTo>
                      <a:pt x="164122" y="175847"/>
                    </a:lnTo>
                    <a:lnTo>
                      <a:pt x="164122" y="41746"/>
                    </a:lnTo>
                    <a:close/>
                    <a:moveTo>
                      <a:pt x="0" y="0"/>
                    </a:moveTo>
                    <a:lnTo>
                      <a:pt x="1360714" y="0"/>
                    </a:lnTo>
                    <a:lnTo>
                      <a:pt x="1360714" y="206829"/>
                    </a:lnTo>
                    <a:lnTo>
                      <a:pt x="0" y="206829"/>
                    </a:lnTo>
                    <a:close/>
                  </a:path>
                </a:pathLst>
              </a:cu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9D76B1FE-2C66-496B-BFC7-96ADA5CF7732}"/>
                </a:ext>
              </a:extLst>
            </p:cNvPr>
            <p:cNvGrpSpPr/>
            <p:nvPr userDrawn="1"/>
          </p:nvGrpSpPr>
          <p:grpSpPr>
            <a:xfrm>
              <a:off x="-938434" y="4390049"/>
              <a:ext cx="627798" cy="576693"/>
              <a:chOff x="-938434" y="4570310"/>
              <a:chExt cx="627798" cy="576693"/>
            </a:xfrm>
          </p:grpSpPr>
          <p:grpSp>
            <p:nvGrpSpPr>
              <p:cNvPr id="22" name="Inspireren">
                <a:extLst>
                  <a:ext uri="{FF2B5EF4-FFF2-40B4-BE49-F238E27FC236}">
                    <a16:creationId xmlns:a16="http://schemas.microsoft.com/office/drawing/2014/main" id="{292931FF-AF8D-48CC-A448-8289091A5E34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24" name="Freeform 12">
                  <a:extLst>
                    <a:ext uri="{FF2B5EF4-FFF2-40B4-BE49-F238E27FC236}">
                      <a16:creationId xmlns:a16="http://schemas.microsoft.com/office/drawing/2014/main" id="{538419F7-6407-43A2-8256-16F5106FA5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25" name="Freeform 13">
                  <a:extLst>
                    <a:ext uri="{FF2B5EF4-FFF2-40B4-BE49-F238E27FC236}">
                      <a16:creationId xmlns:a16="http://schemas.microsoft.com/office/drawing/2014/main" id="{CF1392AE-C2E8-4E1A-878F-96930C131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26" name="Freeform 14">
                  <a:extLst>
                    <a:ext uri="{FF2B5EF4-FFF2-40B4-BE49-F238E27FC236}">
                      <a16:creationId xmlns:a16="http://schemas.microsoft.com/office/drawing/2014/main" id="{41399C60-9AE9-4E95-A92D-7997C43CE90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23" name="Tekstvak 22">
                <a:extLst>
                  <a:ext uri="{FF2B5EF4-FFF2-40B4-BE49-F238E27FC236}">
                    <a16:creationId xmlns:a16="http://schemas.microsoft.com/office/drawing/2014/main" id="{6729557B-EC3F-48B6-91A0-92595AFC8ED4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8" name="- INFO">
            <a:extLst>
              <a:ext uri="{FF2B5EF4-FFF2-40B4-BE49-F238E27FC236}">
                <a16:creationId xmlns:a16="http://schemas.microsoft.com/office/drawing/2014/main" id="{32F620CA-8583-4139-8379-8671C99AE382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Video</a:t>
            </a:r>
          </a:p>
        </p:txBody>
      </p:sp>
      <p:sp>
        <p:nvSpPr>
          <p:cNvPr id="6" name="Tijdelijke aanduiding voor media 12">
            <a:extLst>
              <a:ext uri="{FF2B5EF4-FFF2-40B4-BE49-F238E27FC236}">
                <a16:creationId xmlns:a16="http://schemas.microsoft.com/office/drawing/2014/main" id="{E2DCB9C2-916D-4C5E-9B81-41B77A69231B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bIns="108000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Klik op onderstaand icon</a:t>
            </a:r>
            <a:br>
              <a:rPr lang="nl-NL"/>
            </a:br>
            <a:r>
              <a:rPr lang="nl-NL"/>
              <a:t>om een video in te voegen            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A5F0EA5-C728-43C3-9961-76816C74F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52853AD-1B70-4671-AC5F-366D4C930289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94C8395-E270-46ED-8451-E12DA6B75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9D4F1F4-CAC9-4D63-8BA4-25867D80B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594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agram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- INSTRUCTIES">
            <a:extLst>
              <a:ext uri="{FF2B5EF4-FFF2-40B4-BE49-F238E27FC236}">
                <a16:creationId xmlns:a16="http://schemas.microsoft.com/office/drawing/2014/main" id="{F19E4F5D-4876-4839-A291-9B62D90B2825}"/>
              </a:ext>
            </a:extLst>
          </p:cNvPr>
          <p:cNvGrpSpPr/>
          <p:nvPr userDrawn="1"/>
        </p:nvGrpSpPr>
        <p:grpSpPr>
          <a:xfrm>
            <a:off x="12377595" y="-1"/>
            <a:ext cx="3693386" cy="6688475"/>
            <a:chOff x="-3786165" y="-1"/>
            <a:chExt cx="3693386" cy="6688475"/>
          </a:xfrm>
        </p:grpSpPr>
        <p:sp>
          <p:nvSpPr>
            <p:cNvPr id="157" name="Rechthoek 156">
              <a:extLst>
                <a:ext uri="{FF2B5EF4-FFF2-40B4-BE49-F238E27FC236}">
                  <a16:creationId xmlns:a16="http://schemas.microsoft.com/office/drawing/2014/main" id="{22AC77FA-6B42-4F74-B772-927FAFA6C88D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60348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158" name="Ovaal 157">
              <a:extLst>
                <a:ext uri="{FF2B5EF4-FFF2-40B4-BE49-F238E27FC236}">
                  <a16:creationId xmlns:a16="http://schemas.microsoft.com/office/drawing/2014/main" id="{D12DE0DD-F880-4F08-BF02-F4073DFD7AE1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59" name="Rechthoek 158">
              <a:extLst>
                <a:ext uri="{FF2B5EF4-FFF2-40B4-BE49-F238E27FC236}">
                  <a16:creationId xmlns:a16="http://schemas.microsoft.com/office/drawing/2014/main" id="{8CE03A8D-E953-452A-A019-2829BBF3D694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BC17E749-8D66-4572-97F2-405CBAB4CFFB}"/>
                </a:ext>
              </a:extLst>
            </p:cNvPr>
            <p:cNvSpPr/>
            <p:nvPr userDrawn="1"/>
          </p:nvSpPr>
          <p:spPr>
            <a:xfrm>
              <a:off x="-3603587" y="26339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61" name="Rechthoek 160">
              <a:extLst>
                <a:ext uri="{FF2B5EF4-FFF2-40B4-BE49-F238E27FC236}">
                  <a16:creationId xmlns:a16="http://schemas.microsoft.com/office/drawing/2014/main" id="{3F19AAB4-1108-49C6-B3BF-A94CDACFF85E}"/>
                </a:ext>
              </a:extLst>
            </p:cNvPr>
            <p:cNvSpPr/>
            <p:nvPr userDrawn="1"/>
          </p:nvSpPr>
          <p:spPr>
            <a:xfrm>
              <a:off x="-3319416" y="2633936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62" name="Ovaal 161">
              <a:extLst>
                <a:ext uri="{FF2B5EF4-FFF2-40B4-BE49-F238E27FC236}">
                  <a16:creationId xmlns:a16="http://schemas.microsoft.com/office/drawing/2014/main" id="{F8AC64D9-C200-4E40-A01F-22812B57EDC2}"/>
                </a:ext>
              </a:extLst>
            </p:cNvPr>
            <p:cNvSpPr/>
            <p:nvPr userDrawn="1"/>
          </p:nvSpPr>
          <p:spPr>
            <a:xfrm>
              <a:off x="-3603587" y="422636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63" name="Rechthoek 162">
              <a:extLst>
                <a:ext uri="{FF2B5EF4-FFF2-40B4-BE49-F238E27FC236}">
                  <a16:creationId xmlns:a16="http://schemas.microsoft.com/office/drawing/2014/main" id="{5E9D77A3-26E8-4889-9BCF-4D42F24097CD}"/>
                </a:ext>
              </a:extLst>
            </p:cNvPr>
            <p:cNvSpPr/>
            <p:nvPr userDrawn="1"/>
          </p:nvSpPr>
          <p:spPr>
            <a:xfrm>
              <a:off x="-3319416" y="4226366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164" name="Rechthoek 163">
              <a:extLst>
                <a:ext uri="{FF2B5EF4-FFF2-40B4-BE49-F238E27FC236}">
                  <a16:creationId xmlns:a16="http://schemas.microsoft.com/office/drawing/2014/main" id="{0D62D8E7-99DA-4623-B94D-0DBE430F62CC}"/>
                </a:ext>
              </a:extLst>
            </p:cNvPr>
            <p:cNvSpPr/>
            <p:nvPr userDrawn="1"/>
          </p:nvSpPr>
          <p:spPr>
            <a:xfrm>
              <a:off x="-3316836" y="320026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65" name="Groep 164">
              <a:extLst>
                <a:ext uri="{FF2B5EF4-FFF2-40B4-BE49-F238E27FC236}">
                  <a16:creationId xmlns:a16="http://schemas.microsoft.com/office/drawing/2014/main" id="{7E4882D5-6F44-4E5B-86C2-B202F6FA6071}"/>
                </a:ext>
              </a:extLst>
            </p:cNvPr>
            <p:cNvGrpSpPr/>
            <p:nvPr userDrawn="1"/>
          </p:nvGrpSpPr>
          <p:grpSpPr>
            <a:xfrm>
              <a:off x="-2485819" y="3479783"/>
              <a:ext cx="1222990" cy="563933"/>
              <a:chOff x="-2485819" y="3399207"/>
              <a:chExt cx="1222990" cy="563933"/>
            </a:xfrm>
          </p:grpSpPr>
          <p:sp>
            <p:nvSpPr>
              <p:cNvPr id="258" name="Rechthoek 257">
                <a:extLst>
                  <a:ext uri="{FF2B5EF4-FFF2-40B4-BE49-F238E27FC236}">
                    <a16:creationId xmlns:a16="http://schemas.microsoft.com/office/drawing/2014/main" id="{9329F784-8507-4139-8CA6-A3D31D389AC8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9" name="Rechthoek 258">
                <a:extLst>
                  <a:ext uri="{FF2B5EF4-FFF2-40B4-BE49-F238E27FC236}">
                    <a16:creationId xmlns:a16="http://schemas.microsoft.com/office/drawing/2014/main" id="{A2E50840-5B67-486E-8B7D-7EAD0817BC25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60" name="Groep 259">
                <a:extLst>
                  <a:ext uri="{FF2B5EF4-FFF2-40B4-BE49-F238E27FC236}">
                    <a16:creationId xmlns:a16="http://schemas.microsoft.com/office/drawing/2014/main" id="{AC3264C2-A758-4750-AED0-5F460DBD4ED2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277" name="Rechthoek: afgeronde hoeken 276">
                  <a:extLst>
                    <a:ext uri="{FF2B5EF4-FFF2-40B4-BE49-F238E27FC236}">
                      <a16:creationId xmlns:a16="http://schemas.microsoft.com/office/drawing/2014/main" id="{2843FBB8-68FF-4FA8-B2CA-01B3E2EBAD53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8" name="Rechthoek 277">
                  <a:extLst>
                    <a:ext uri="{FF2B5EF4-FFF2-40B4-BE49-F238E27FC236}">
                      <a16:creationId xmlns:a16="http://schemas.microsoft.com/office/drawing/2014/main" id="{95B4C0EA-86A5-4FCD-BFF8-319F5959C410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9" name="Rechthoek 278">
                  <a:extLst>
                    <a:ext uri="{FF2B5EF4-FFF2-40B4-BE49-F238E27FC236}">
                      <a16:creationId xmlns:a16="http://schemas.microsoft.com/office/drawing/2014/main" id="{C62EE1C7-5075-4543-99B3-D49D6F6AD620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0" name="Rechthoek 279">
                  <a:extLst>
                    <a:ext uri="{FF2B5EF4-FFF2-40B4-BE49-F238E27FC236}">
                      <a16:creationId xmlns:a16="http://schemas.microsoft.com/office/drawing/2014/main" id="{A34D363B-89FA-4E1B-9579-D975DAAB994E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1" name="Rechthoek 280">
                  <a:extLst>
                    <a:ext uri="{FF2B5EF4-FFF2-40B4-BE49-F238E27FC236}">
                      <a16:creationId xmlns:a16="http://schemas.microsoft.com/office/drawing/2014/main" id="{F236CC30-F1AE-41F3-9DA1-204AB5E91226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2" name="Rechthoek 281">
                  <a:extLst>
                    <a:ext uri="{FF2B5EF4-FFF2-40B4-BE49-F238E27FC236}">
                      <a16:creationId xmlns:a16="http://schemas.microsoft.com/office/drawing/2014/main" id="{0A9AAFB1-DB5F-4CB2-BA12-954F2E69BA93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261" name="Groep 260">
                <a:extLst>
                  <a:ext uri="{FF2B5EF4-FFF2-40B4-BE49-F238E27FC236}">
                    <a16:creationId xmlns:a16="http://schemas.microsoft.com/office/drawing/2014/main" id="{EB2487BD-ABCF-419D-AB40-CF32E3C5072D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266" name="Groep 265">
                  <a:extLst>
                    <a:ext uri="{FF2B5EF4-FFF2-40B4-BE49-F238E27FC236}">
                      <a16:creationId xmlns:a16="http://schemas.microsoft.com/office/drawing/2014/main" id="{D8E2B6FD-2C65-4345-9DCD-E983FA90C390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268" name="Rechthoek: afgeronde hoeken 267">
                    <a:extLst>
                      <a:ext uri="{FF2B5EF4-FFF2-40B4-BE49-F238E27FC236}">
                        <a16:creationId xmlns:a16="http://schemas.microsoft.com/office/drawing/2014/main" id="{0F23598B-0214-4618-A858-27A104B38FC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69" name="Rechthoek 268">
                    <a:extLst>
                      <a:ext uri="{FF2B5EF4-FFF2-40B4-BE49-F238E27FC236}">
                        <a16:creationId xmlns:a16="http://schemas.microsoft.com/office/drawing/2014/main" id="{8F176E48-04BA-47B5-BA9A-869E2A51E04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73" name="Rechthoek 272">
                    <a:extLst>
                      <a:ext uri="{FF2B5EF4-FFF2-40B4-BE49-F238E27FC236}">
                        <a16:creationId xmlns:a16="http://schemas.microsoft.com/office/drawing/2014/main" id="{AACC7485-783A-4784-AF53-87D146A6458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74" name="Rechthoek 273">
                    <a:extLst>
                      <a:ext uri="{FF2B5EF4-FFF2-40B4-BE49-F238E27FC236}">
                        <a16:creationId xmlns:a16="http://schemas.microsoft.com/office/drawing/2014/main" id="{D60CDDC3-470A-4360-B19D-E69FAA8BC1F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75" name="Rechthoek 274">
                    <a:extLst>
                      <a:ext uri="{FF2B5EF4-FFF2-40B4-BE49-F238E27FC236}">
                        <a16:creationId xmlns:a16="http://schemas.microsoft.com/office/drawing/2014/main" id="{91F1DAB1-9AEB-41DE-B1EC-49C88C409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76" name="Rechthoek 275">
                    <a:extLst>
                      <a:ext uri="{FF2B5EF4-FFF2-40B4-BE49-F238E27FC236}">
                        <a16:creationId xmlns:a16="http://schemas.microsoft.com/office/drawing/2014/main" id="{1B65ECA3-2003-4B60-93C9-7E723560459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267" name="Boog 266">
                  <a:extLst>
                    <a:ext uri="{FF2B5EF4-FFF2-40B4-BE49-F238E27FC236}">
                      <a16:creationId xmlns:a16="http://schemas.microsoft.com/office/drawing/2014/main" id="{5E4C4662-813B-42F6-815B-A476747D1DB5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262" name="Tekstvak 261">
                <a:extLst>
                  <a:ext uri="{FF2B5EF4-FFF2-40B4-BE49-F238E27FC236}">
                    <a16:creationId xmlns:a16="http://schemas.microsoft.com/office/drawing/2014/main" id="{BEE3D5E1-A32B-4A1B-A905-9EDF69C6E9FC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263" name="Tekstvak 262">
                <a:extLst>
                  <a:ext uri="{FF2B5EF4-FFF2-40B4-BE49-F238E27FC236}">
                    <a16:creationId xmlns:a16="http://schemas.microsoft.com/office/drawing/2014/main" id="{4752EB0A-FEFE-45D2-A311-CCEED26AB407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264" name="Vrije vorm: vorm 263">
                <a:extLst>
                  <a:ext uri="{FF2B5EF4-FFF2-40B4-BE49-F238E27FC236}">
                    <a16:creationId xmlns:a16="http://schemas.microsoft.com/office/drawing/2014/main" id="{7D60227A-5849-47B9-8AC2-D689CAD7AC4F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67" name="Groep 166">
              <a:extLst>
                <a:ext uri="{FF2B5EF4-FFF2-40B4-BE49-F238E27FC236}">
                  <a16:creationId xmlns:a16="http://schemas.microsoft.com/office/drawing/2014/main" id="{E5184995-BE44-4722-9CEB-E11325FC9BF0}"/>
                </a:ext>
              </a:extLst>
            </p:cNvPr>
            <p:cNvGrpSpPr/>
            <p:nvPr userDrawn="1"/>
          </p:nvGrpSpPr>
          <p:grpSpPr>
            <a:xfrm>
              <a:off x="-3786165" y="5728778"/>
              <a:ext cx="3693386" cy="959696"/>
              <a:chOff x="-3786437" y="6163468"/>
              <a:chExt cx="3693386" cy="959696"/>
            </a:xfrm>
          </p:grpSpPr>
          <p:sp>
            <p:nvSpPr>
              <p:cNvPr id="247" name="Rechthoek 246">
                <a:extLst>
                  <a:ext uri="{FF2B5EF4-FFF2-40B4-BE49-F238E27FC236}">
                    <a16:creationId xmlns:a16="http://schemas.microsoft.com/office/drawing/2014/main" id="{85EF4895-5B1A-4A60-AD39-8BD5D18C03BA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248" name="ICOON_info">
                <a:extLst>
                  <a:ext uri="{FF2B5EF4-FFF2-40B4-BE49-F238E27FC236}">
                    <a16:creationId xmlns:a16="http://schemas.microsoft.com/office/drawing/2014/main" id="{1F23744B-1582-424D-A1C9-F68CA1C3568B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255" name="Ovaal 254">
                  <a:extLst>
                    <a:ext uri="{FF2B5EF4-FFF2-40B4-BE49-F238E27FC236}">
                      <a16:creationId xmlns:a16="http://schemas.microsoft.com/office/drawing/2014/main" id="{26ED2A74-574E-47C0-B637-C9CBEFEBF4DF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56" name="Graphic 163" descr="Informatie">
                  <a:extLst>
                    <a:ext uri="{FF2B5EF4-FFF2-40B4-BE49-F238E27FC236}">
                      <a16:creationId xmlns:a16="http://schemas.microsoft.com/office/drawing/2014/main" id="{0A78B7EE-2B27-4635-BF5E-D177017FC9A7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249" name="Groep 248">
                <a:extLst>
                  <a:ext uri="{FF2B5EF4-FFF2-40B4-BE49-F238E27FC236}">
                    <a16:creationId xmlns:a16="http://schemas.microsoft.com/office/drawing/2014/main" id="{2DB962C6-CF3F-49A5-A45B-6AA90F3A136C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250" name="Inspireren">
                  <a:extLst>
                    <a:ext uri="{FF2B5EF4-FFF2-40B4-BE49-F238E27FC236}">
                      <a16:creationId xmlns:a16="http://schemas.microsoft.com/office/drawing/2014/main" id="{33EDF937-47E9-45D2-B6AD-B684B52C5BEC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252" name="Freeform 12">
                    <a:extLst>
                      <a:ext uri="{FF2B5EF4-FFF2-40B4-BE49-F238E27FC236}">
                        <a16:creationId xmlns:a16="http://schemas.microsoft.com/office/drawing/2014/main" id="{45A35F2B-2967-4B0F-8930-AD48CB0080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253" name="Freeform 13">
                    <a:extLst>
                      <a:ext uri="{FF2B5EF4-FFF2-40B4-BE49-F238E27FC236}">
                        <a16:creationId xmlns:a16="http://schemas.microsoft.com/office/drawing/2014/main" id="{A66CDF9C-4D45-4D08-9838-0FAD688A0A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254" name="Freeform 14">
                    <a:extLst>
                      <a:ext uri="{FF2B5EF4-FFF2-40B4-BE49-F238E27FC236}">
                        <a16:creationId xmlns:a16="http://schemas.microsoft.com/office/drawing/2014/main" id="{CB85542C-C4DA-4954-B021-D10F2229A107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251" name="Tekstvak 250">
                  <a:extLst>
                    <a:ext uri="{FF2B5EF4-FFF2-40B4-BE49-F238E27FC236}">
                      <a16:creationId xmlns:a16="http://schemas.microsoft.com/office/drawing/2014/main" id="{DBC239B4-04A9-4BCB-8D5F-F2C11298ADD6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172" name="Groep 171">
              <a:extLst>
                <a:ext uri="{FF2B5EF4-FFF2-40B4-BE49-F238E27FC236}">
                  <a16:creationId xmlns:a16="http://schemas.microsoft.com/office/drawing/2014/main" id="{3E1FE485-F7BE-4F97-A351-14A92FBE03ED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241" name="Groep 240">
                <a:extLst>
                  <a:ext uri="{FF2B5EF4-FFF2-40B4-BE49-F238E27FC236}">
                    <a16:creationId xmlns:a16="http://schemas.microsoft.com/office/drawing/2014/main" id="{5FE33416-76B9-4BF9-A566-D1DDB8EA42F9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243" name="Vrije vorm: vorm 242">
                  <a:extLst>
                    <a:ext uri="{FF2B5EF4-FFF2-40B4-BE49-F238E27FC236}">
                      <a16:creationId xmlns:a16="http://schemas.microsoft.com/office/drawing/2014/main" id="{45562AC1-3EC0-44A2-AAC4-23BB79D20411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244" name="Groep 243">
                  <a:extLst>
                    <a:ext uri="{FF2B5EF4-FFF2-40B4-BE49-F238E27FC236}">
                      <a16:creationId xmlns:a16="http://schemas.microsoft.com/office/drawing/2014/main" id="{417E9493-47FA-424D-8832-EBC86C3DF666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245" name="Vrije vorm: vorm 244">
                    <a:extLst>
                      <a:ext uri="{FF2B5EF4-FFF2-40B4-BE49-F238E27FC236}">
                        <a16:creationId xmlns:a16="http://schemas.microsoft.com/office/drawing/2014/main" id="{B5DA8B07-9E03-445A-B918-49604704A7DF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246" name="Vrije vorm: vorm 245">
                    <a:extLst>
                      <a:ext uri="{FF2B5EF4-FFF2-40B4-BE49-F238E27FC236}">
                        <a16:creationId xmlns:a16="http://schemas.microsoft.com/office/drawing/2014/main" id="{F19AD795-E2BC-4C8A-9BDF-E79BFED2D5EC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242" name="Tekstvak 241">
                <a:extLst>
                  <a:ext uri="{FF2B5EF4-FFF2-40B4-BE49-F238E27FC236}">
                    <a16:creationId xmlns:a16="http://schemas.microsoft.com/office/drawing/2014/main" id="{BFF1D99C-ADB7-4F3E-86A4-DF861611FBAE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173" name="Groep 172">
              <a:extLst>
                <a:ext uri="{FF2B5EF4-FFF2-40B4-BE49-F238E27FC236}">
                  <a16:creationId xmlns:a16="http://schemas.microsoft.com/office/drawing/2014/main" id="{50C0CD6E-4F22-4AE8-8AA2-7355EA6811A9}"/>
                </a:ext>
              </a:extLst>
            </p:cNvPr>
            <p:cNvGrpSpPr/>
            <p:nvPr userDrawn="1"/>
          </p:nvGrpSpPr>
          <p:grpSpPr>
            <a:xfrm>
              <a:off x="-3354295" y="5166361"/>
              <a:ext cx="514284" cy="506545"/>
              <a:chOff x="12617641" y="3403239"/>
              <a:chExt cx="752963" cy="741634"/>
            </a:xfrm>
          </p:grpSpPr>
          <p:grpSp>
            <p:nvGrpSpPr>
              <p:cNvPr id="181" name="Groep 180">
                <a:extLst>
                  <a:ext uri="{FF2B5EF4-FFF2-40B4-BE49-F238E27FC236}">
                    <a16:creationId xmlns:a16="http://schemas.microsoft.com/office/drawing/2014/main" id="{AF9DE299-9BFC-4BCF-9780-D5A89A8B08C9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84" name="Groep 183">
                  <a:extLst>
                    <a:ext uri="{FF2B5EF4-FFF2-40B4-BE49-F238E27FC236}">
                      <a16:creationId xmlns:a16="http://schemas.microsoft.com/office/drawing/2014/main" id="{72495018-0BF1-4B9D-AF2F-7F2FEDD11838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234" name="Groep 233">
                    <a:extLst>
                      <a:ext uri="{FF2B5EF4-FFF2-40B4-BE49-F238E27FC236}">
                        <a16:creationId xmlns:a16="http://schemas.microsoft.com/office/drawing/2014/main" id="{2F9E2F01-99D8-40F1-8856-9968B4FCB3CD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237" name="Rechthoek 236">
                      <a:extLst>
                        <a:ext uri="{FF2B5EF4-FFF2-40B4-BE49-F238E27FC236}">
                          <a16:creationId xmlns:a16="http://schemas.microsoft.com/office/drawing/2014/main" id="{E3C0AB1D-EE9E-4240-95F9-A4508F53FFD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38" name="Rechthoek 237">
                      <a:extLst>
                        <a:ext uri="{FF2B5EF4-FFF2-40B4-BE49-F238E27FC236}">
                          <a16:creationId xmlns:a16="http://schemas.microsoft.com/office/drawing/2014/main" id="{A562649F-1590-4AF8-96F7-529CDDE4CF2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239" name="Ovaal 238">
                      <a:extLst>
                        <a:ext uri="{FF2B5EF4-FFF2-40B4-BE49-F238E27FC236}">
                          <a16:creationId xmlns:a16="http://schemas.microsoft.com/office/drawing/2014/main" id="{D461FE1E-3205-408A-B9E0-CA3AE68AFAF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235" name="Afbeelding 234">
                    <a:extLst>
                      <a:ext uri="{FF2B5EF4-FFF2-40B4-BE49-F238E27FC236}">
                        <a16:creationId xmlns:a16="http://schemas.microsoft.com/office/drawing/2014/main" id="{68FACD0C-D514-4D96-99A8-88F16EBC91E0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236" name="Afbeelding 235">
                    <a:extLst>
                      <a:ext uri="{FF2B5EF4-FFF2-40B4-BE49-F238E27FC236}">
                        <a16:creationId xmlns:a16="http://schemas.microsoft.com/office/drawing/2014/main" id="{A98D695A-EEF5-415F-82DC-1F9C829B297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01" name="Groep 200">
                  <a:extLst>
                    <a:ext uri="{FF2B5EF4-FFF2-40B4-BE49-F238E27FC236}">
                      <a16:creationId xmlns:a16="http://schemas.microsoft.com/office/drawing/2014/main" id="{BB2B25AC-4BDD-41AA-8E23-39F5953A6CB4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12" name="Rechthoek 211">
                    <a:extLst>
                      <a:ext uri="{FF2B5EF4-FFF2-40B4-BE49-F238E27FC236}">
                        <a16:creationId xmlns:a16="http://schemas.microsoft.com/office/drawing/2014/main" id="{AB896491-A586-4EB7-ABDC-8B7811F88F5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33" name="Rechthoek 232">
                    <a:extLst>
                      <a:ext uri="{FF2B5EF4-FFF2-40B4-BE49-F238E27FC236}">
                        <a16:creationId xmlns:a16="http://schemas.microsoft.com/office/drawing/2014/main" id="{C12E1FA6-8C78-4A6E-BB75-E7C31DD7966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202" name="Groep 201">
                  <a:extLst>
                    <a:ext uri="{FF2B5EF4-FFF2-40B4-BE49-F238E27FC236}">
                      <a16:creationId xmlns:a16="http://schemas.microsoft.com/office/drawing/2014/main" id="{0EA43F48-4315-4655-8AB7-5481487A93E7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203" name="Rechthoek 202">
                    <a:extLst>
                      <a:ext uri="{FF2B5EF4-FFF2-40B4-BE49-F238E27FC236}">
                        <a16:creationId xmlns:a16="http://schemas.microsoft.com/office/drawing/2014/main" id="{98D2BD94-4694-4590-8495-DC3DAD9FE29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11" name="Rechthoek 210">
                    <a:extLst>
                      <a:ext uri="{FF2B5EF4-FFF2-40B4-BE49-F238E27FC236}">
                        <a16:creationId xmlns:a16="http://schemas.microsoft.com/office/drawing/2014/main" id="{056D2181-75E1-4E5C-A244-80FC96E39E9B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82" name="Rechthoek 181">
                <a:extLst>
                  <a:ext uri="{FF2B5EF4-FFF2-40B4-BE49-F238E27FC236}">
                    <a16:creationId xmlns:a16="http://schemas.microsoft.com/office/drawing/2014/main" id="{86F07913-7381-41DB-BF69-0D7552484D8B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183" name="Gelijkbenige driehoek 182">
                <a:extLst>
                  <a:ext uri="{FF2B5EF4-FFF2-40B4-BE49-F238E27FC236}">
                    <a16:creationId xmlns:a16="http://schemas.microsoft.com/office/drawing/2014/main" id="{865A07A0-BC4D-44AE-8D75-1991713807C4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74" name="Ovaal 173">
              <a:extLst>
                <a:ext uri="{FF2B5EF4-FFF2-40B4-BE49-F238E27FC236}">
                  <a16:creationId xmlns:a16="http://schemas.microsoft.com/office/drawing/2014/main" id="{5002A964-24BB-4580-B7D8-B7A5CC5CE445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75" name="Rechthoek 174">
              <a:extLst>
                <a:ext uri="{FF2B5EF4-FFF2-40B4-BE49-F238E27FC236}">
                  <a16:creationId xmlns:a16="http://schemas.microsoft.com/office/drawing/2014/main" id="{69B1D521-E66B-46DE-B705-1D7FD47BA2FE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80" name="Rechthoek 179">
              <a:extLst>
                <a:ext uri="{FF2B5EF4-FFF2-40B4-BE49-F238E27FC236}">
                  <a16:creationId xmlns:a16="http://schemas.microsoft.com/office/drawing/2014/main" id="{95AEB5BB-5304-4C73-8C9C-C87E285C4938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instagram #1</a:t>
            </a:r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42D41481-E45B-4D6C-8C66-9A56BAFE8272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-32657" y="4469448"/>
            <a:ext cx="12224657" cy="13899744"/>
          </a:xfrm>
          <a:custGeom>
            <a:avLst/>
            <a:gdLst>
              <a:gd name="connsiteX0" fmla="*/ 13221 w 12224657"/>
              <a:gd name="connsiteY0" fmla="*/ 0 h 13899744"/>
              <a:gd name="connsiteX1" fmla="*/ 6512976 w 12224657"/>
              <a:gd name="connsiteY1" fmla="*/ 4341454 h 13899744"/>
              <a:gd name="connsiteX2" fmla="*/ 6518132 w 12224657"/>
              <a:gd name="connsiteY2" fmla="*/ 4471770 h 13899744"/>
              <a:gd name="connsiteX3" fmla="*/ 6523602 w 12224657"/>
              <a:gd name="connsiteY3" fmla="*/ 4471770 h 13899744"/>
              <a:gd name="connsiteX4" fmla="*/ 9277891 w 12224657"/>
              <a:gd name="connsiteY4" fmla="*/ 10222425 h 13899744"/>
              <a:gd name="connsiteX5" fmla="*/ 12224657 w 12224657"/>
              <a:gd name="connsiteY5" fmla="*/ 9511567 h 13899744"/>
              <a:gd name="connsiteX6" fmla="*/ 12224657 w 12224657"/>
              <a:gd name="connsiteY6" fmla="*/ 13899744 h 13899744"/>
              <a:gd name="connsiteX7" fmla="*/ 6528186 w 12224657"/>
              <a:gd name="connsiteY7" fmla="*/ 13899744 h 13899744"/>
              <a:gd name="connsiteX8" fmla="*/ 840878 w 12224657"/>
              <a:gd name="connsiteY8" fmla="*/ 8536417 h 13899744"/>
              <a:gd name="connsiteX9" fmla="*/ 15967 w 12224657"/>
              <a:gd name="connsiteY9" fmla="*/ 8641223 h 13899744"/>
              <a:gd name="connsiteX10" fmla="*/ 15967 w 12224657"/>
              <a:gd name="connsiteY10" fmla="*/ 4625262 h 13899744"/>
              <a:gd name="connsiteX11" fmla="*/ 0 w 12224657"/>
              <a:gd name="connsiteY11" fmla="*/ 4625262 h 13899744"/>
              <a:gd name="connsiteX12" fmla="*/ 13221 w 12224657"/>
              <a:gd name="connsiteY12" fmla="*/ 0 h 13899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24657" h="13899744">
                <a:moveTo>
                  <a:pt x="13221" y="0"/>
                </a:moveTo>
                <a:cubicBezTo>
                  <a:pt x="1903097" y="2903186"/>
                  <a:pt x="6262122" y="1545663"/>
                  <a:pt x="6512976" y="4341454"/>
                </a:cubicBezTo>
                <a:lnTo>
                  <a:pt x="6518132" y="4471770"/>
                </a:lnTo>
                <a:lnTo>
                  <a:pt x="6523602" y="4471770"/>
                </a:lnTo>
                <a:cubicBezTo>
                  <a:pt x="6656505" y="7224065"/>
                  <a:pt x="6505272" y="9962689"/>
                  <a:pt x="9277891" y="10222425"/>
                </a:cubicBezTo>
                <a:cubicBezTo>
                  <a:pt x="9864494" y="10281663"/>
                  <a:pt x="10895633" y="10035597"/>
                  <a:pt x="12224657" y="9511567"/>
                </a:cubicBezTo>
                <a:lnTo>
                  <a:pt x="12224657" y="13899744"/>
                </a:lnTo>
                <a:lnTo>
                  <a:pt x="6528186" y="13899744"/>
                </a:lnTo>
                <a:cubicBezTo>
                  <a:pt x="2527365" y="12482588"/>
                  <a:pt x="3201043" y="8759699"/>
                  <a:pt x="840878" y="8536417"/>
                </a:cubicBezTo>
                <a:cubicBezTo>
                  <a:pt x="533828" y="8509076"/>
                  <a:pt x="263440" y="8550087"/>
                  <a:pt x="15967" y="8641223"/>
                </a:cubicBezTo>
                <a:lnTo>
                  <a:pt x="15967" y="4625262"/>
                </a:lnTo>
                <a:lnTo>
                  <a:pt x="0" y="4625262"/>
                </a:lnTo>
                <a:cubicBezTo>
                  <a:pt x="4407" y="3083509"/>
                  <a:pt x="8815" y="1541754"/>
                  <a:pt x="13221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4987" y="722568"/>
            <a:ext cx="3762927" cy="709102"/>
          </a:xfrm>
        </p:spPr>
        <p:txBody>
          <a:bodyPr/>
          <a:lstStyle>
            <a:lvl1pPr>
              <a:defRPr b="0">
                <a:latin typeface="Museo Sans 500" panose="02000000000000000000" pitchFamily="50" charset="0"/>
              </a:defRPr>
            </a:lvl1pPr>
          </a:lstStyle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5B80B387-B7DF-4387-B1FA-E8E9B9BCE6BB}" type="datetime1">
              <a:rPr lang="nl-NL" smtClean="0"/>
              <a:t>6-5-2025</a:t>
            </a:fld>
            <a:endParaRPr lang="nl-NL"/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t>‹#›</a:t>
            </a:fld>
            <a:endParaRPr lang="nl-NL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C8466C4-1B87-5393-99A9-D092330400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47689" y="1963738"/>
            <a:ext cx="11101386" cy="4344987"/>
          </a:xfrm>
        </p:spPr>
        <p:txBody>
          <a:bodyPr/>
          <a:lstStyle>
            <a:lvl1pPr>
              <a:defRPr>
                <a:latin typeface="Museo Sans 100" panose="02000000000000000000" pitchFamily="50" charset="0"/>
              </a:defRPr>
            </a:lvl1pPr>
            <a:lvl2pPr>
              <a:defRPr>
                <a:latin typeface="Museo Sans 100" panose="02000000000000000000" pitchFamily="50" charset="0"/>
              </a:defRPr>
            </a:lvl2pPr>
            <a:lvl3pPr>
              <a:defRPr>
                <a:latin typeface="Museo Sans 100" panose="02000000000000000000" pitchFamily="50" charset="0"/>
              </a:defRPr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err="1"/>
              <a:t>Bullet</a:t>
            </a:r>
            <a:endParaRPr lang="nl-NL"/>
          </a:p>
          <a:p>
            <a:pPr lvl="1"/>
            <a:r>
              <a:rPr lang="nl-NL"/>
              <a:t>Sub-</a:t>
            </a:r>
            <a:r>
              <a:rPr lang="nl-NL" err="1"/>
              <a:t>bullet</a:t>
            </a:r>
            <a:endParaRPr lang="nl-NL"/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</a:t>
            </a:r>
            <a:r>
              <a:rPr lang="nl-NL" err="1"/>
              <a:t>bullet</a:t>
            </a:r>
            <a:endParaRPr lang="nl-NL"/>
          </a:p>
          <a:p>
            <a:pPr lvl="7"/>
            <a:r>
              <a:rPr lang="nl-NL"/>
              <a:t>Alfabetische </a:t>
            </a:r>
            <a:r>
              <a:rPr lang="nl-NL" err="1"/>
              <a:t>bullet</a:t>
            </a:r>
            <a:endParaRPr lang="nl-NL"/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  <a:p>
            <a:pPr lvl="4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362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3.7037E-6 L 2.29167E-6 -1.38056 " pathEditMode="relative" rAng="0" ptsTypes="AA">
                                      <p:cBhvr>
                                        <p:cTn id="9" dur="1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>
        <p:tmplLst>
          <p:tmpl>
            <p:tnLst>
              <p:par>
                <p:cTn presetID="64" presetClass="path" presetSubtype="0" accel="50000" decel="50000" fill="hold" nodeType="withEffect">
                  <p:stCondLst>
                    <p:cond delay="0"/>
                  </p:stCondLst>
                  <p:childTnLst>
                    <p:animMotion origin="layout" path="M 2.29167E-6 3.7037E-6 L 2.29167E-6 -1.38056 " pathEditMode="relative" rAng="0" ptsTypes="AA">
                      <p:cBhvr>
                        <p:cTn dur="1750" spd="-100000" fill="hold"/>
                        <p:tgtEl>
                          <p:spTgt spid="2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-69028"/>
                    </p:animMotion>
                  </p:childTnLst>
                </p:cTn>
              </p:par>
            </p:tnLst>
          </p:tmpl>
        </p:tmplLst>
      </p:bldP>
      <p:bldP spid="26" grpId="1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agram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- INSTRUCTIES">
            <a:extLst>
              <a:ext uri="{FF2B5EF4-FFF2-40B4-BE49-F238E27FC236}">
                <a16:creationId xmlns:a16="http://schemas.microsoft.com/office/drawing/2014/main" id="{E4F74001-61CE-4E49-916D-6257CB6808DA}"/>
              </a:ext>
            </a:extLst>
          </p:cNvPr>
          <p:cNvGrpSpPr/>
          <p:nvPr userDrawn="1"/>
        </p:nvGrpSpPr>
        <p:grpSpPr>
          <a:xfrm>
            <a:off x="12377595" y="-1"/>
            <a:ext cx="3693386" cy="6688475"/>
            <a:chOff x="-3786165" y="-1"/>
            <a:chExt cx="3693386" cy="6688475"/>
          </a:xfrm>
        </p:grpSpPr>
        <p:sp>
          <p:nvSpPr>
            <p:cNvPr id="104" name="Rechthoek 103">
              <a:extLst>
                <a:ext uri="{FF2B5EF4-FFF2-40B4-BE49-F238E27FC236}">
                  <a16:creationId xmlns:a16="http://schemas.microsoft.com/office/drawing/2014/main" id="{6913A559-2B23-43FB-972D-3E9D1FB49CD1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60348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109" name="Ovaal 108">
              <a:extLst>
                <a:ext uri="{FF2B5EF4-FFF2-40B4-BE49-F238E27FC236}">
                  <a16:creationId xmlns:a16="http://schemas.microsoft.com/office/drawing/2014/main" id="{44102A90-3B43-4850-80A8-9B44E56715C0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13" name="Rechthoek 112">
              <a:extLst>
                <a:ext uri="{FF2B5EF4-FFF2-40B4-BE49-F238E27FC236}">
                  <a16:creationId xmlns:a16="http://schemas.microsoft.com/office/drawing/2014/main" id="{86C3CC61-375A-462F-8C02-35595CD71D90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8" name="Ovaal 117">
              <a:extLst>
                <a:ext uri="{FF2B5EF4-FFF2-40B4-BE49-F238E27FC236}">
                  <a16:creationId xmlns:a16="http://schemas.microsoft.com/office/drawing/2014/main" id="{52EBB45E-11B0-4EB0-AE2F-0FA05228EEE5}"/>
                </a:ext>
              </a:extLst>
            </p:cNvPr>
            <p:cNvSpPr/>
            <p:nvPr userDrawn="1"/>
          </p:nvSpPr>
          <p:spPr>
            <a:xfrm>
              <a:off x="-3603587" y="26339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19" name="Rechthoek 118">
              <a:extLst>
                <a:ext uri="{FF2B5EF4-FFF2-40B4-BE49-F238E27FC236}">
                  <a16:creationId xmlns:a16="http://schemas.microsoft.com/office/drawing/2014/main" id="{8B73C743-C692-4DCA-AD7C-B11897361837}"/>
                </a:ext>
              </a:extLst>
            </p:cNvPr>
            <p:cNvSpPr/>
            <p:nvPr userDrawn="1"/>
          </p:nvSpPr>
          <p:spPr>
            <a:xfrm>
              <a:off x="-3319416" y="2633936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20" name="Ovaal 119">
              <a:extLst>
                <a:ext uri="{FF2B5EF4-FFF2-40B4-BE49-F238E27FC236}">
                  <a16:creationId xmlns:a16="http://schemas.microsoft.com/office/drawing/2014/main" id="{37DF7F20-DD0A-4236-ADF1-A3D6D60E6E4E}"/>
                </a:ext>
              </a:extLst>
            </p:cNvPr>
            <p:cNvSpPr/>
            <p:nvPr userDrawn="1"/>
          </p:nvSpPr>
          <p:spPr>
            <a:xfrm>
              <a:off x="-3603587" y="422636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21" name="Rechthoek 120">
              <a:extLst>
                <a:ext uri="{FF2B5EF4-FFF2-40B4-BE49-F238E27FC236}">
                  <a16:creationId xmlns:a16="http://schemas.microsoft.com/office/drawing/2014/main" id="{B4E6ECF5-EA9A-4632-A1EE-BAFE9A5AF854}"/>
                </a:ext>
              </a:extLst>
            </p:cNvPr>
            <p:cNvSpPr/>
            <p:nvPr userDrawn="1"/>
          </p:nvSpPr>
          <p:spPr>
            <a:xfrm>
              <a:off x="-3319416" y="4226366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122" name="Rechthoek 121">
              <a:extLst>
                <a:ext uri="{FF2B5EF4-FFF2-40B4-BE49-F238E27FC236}">
                  <a16:creationId xmlns:a16="http://schemas.microsoft.com/office/drawing/2014/main" id="{DDE14A81-895A-4736-A91F-074CE59810CF}"/>
                </a:ext>
              </a:extLst>
            </p:cNvPr>
            <p:cNvSpPr/>
            <p:nvPr userDrawn="1"/>
          </p:nvSpPr>
          <p:spPr>
            <a:xfrm>
              <a:off x="-3316836" y="320026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23" name="Groep 122">
              <a:extLst>
                <a:ext uri="{FF2B5EF4-FFF2-40B4-BE49-F238E27FC236}">
                  <a16:creationId xmlns:a16="http://schemas.microsoft.com/office/drawing/2014/main" id="{77EBDF0D-C706-4732-BA1B-3286F0E79A31}"/>
                </a:ext>
              </a:extLst>
            </p:cNvPr>
            <p:cNvGrpSpPr/>
            <p:nvPr userDrawn="1"/>
          </p:nvGrpSpPr>
          <p:grpSpPr>
            <a:xfrm>
              <a:off x="-2485819" y="3479783"/>
              <a:ext cx="1222990" cy="563933"/>
              <a:chOff x="-2485819" y="3399207"/>
              <a:chExt cx="1222990" cy="563933"/>
            </a:xfrm>
          </p:grpSpPr>
          <p:sp>
            <p:nvSpPr>
              <p:cNvPr id="162" name="Rechthoek 161">
                <a:extLst>
                  <a:ext uri="{FF2B5EF4-FFF2-40B4-BE49-F238E27FC236}">
                    <a16:creationId xmlns:a16="http://schemas.microsoft.com/office/drawing/2014/main" id="{49C8CE7B-7DD2-4D41-BBE9-C12C220D7818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63" name="Rechthoek 162">
                <a:extLst>
                  <a:ext uri="{FF2B5EF4-FFF2-40B4-BE49-F238E27FC236}">
                    <a16:creationId xmlns:a16="http://schemas.microsoft.com/office/drawing/2014/main" id="{70230DCD-FCB5-4F45-8F1C-1077D3B2DAA9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64" name="Groep 163">
                <a:extLst>
                  <a:ext uri="{FF2B5EF4-FFF2-40B4-BE49-F238E27FC236}">
                    <a16:creationId xmlns:a16="http://schemas.microsoft.com/office/drawing/2014/main" id="{2C3B0042-C352-488F-BD11-2B41CC585693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177" name="Rechthoek: afgeronde hoeken 176">
                  <a:extLst>
                    <a:ext uri="{FF2B5EF4-FFF2-40B4-BE49-F238E27FC236}">
                      <a16:creationId xmlns:a16="http://schemas.microsoft.com/office/drawing/2014/main" id="{E60D4A3A-4B8D-4567-8315-37547FE10415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78" name="Rechthoek 177">
                  <a:extLst>
                    <a:ext uri="{FF2B5EF4-FFF2-40B4-BE49-F238E27FC236}">
                      <a16:creationId xmlns:a16="http://schemas.microsoft.com/office/drawing/2014/main" id="{B37C54DE-1B0C-457D-AD31-648633F555DF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79" name="Rechthoek 178">
                  <a:extLst>
                    <a:ext uri="{FF2B5EF4-FFF2-40B4-BE49-F238E27FC236}">
                      <a16:creationId xmlns:a16="http://schemas.microsoft.com/office/drawing/2014/main" id="{8D3BC45C-7FCC-437A-A6CF-CF552E40AE2D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80" name="Rechthoek 179">
                  <a:extLst>
                    <a:ext uri="{FF2B5EF4-FFF2-40B4-BE49-F238E27FC236}">
                      <a16:creationId xmlns:a16="http://schemas.microsoft.com/office/drawing/2014/main" id="{5E0F6BBC-2AB4-4FC2-BDB6-35F8A9042EE5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81" name="Rechthoek 180">
                  <a:extLst>
                    <a:ext uri="{FF2B5EF4-FFF2-40B4-BE49-F238E27FC236}">
                      <a16:creationId xmlns:a16="http://schemas.microsoft.com/office/drawing/2014/main" id="{4E548137-9B05-4CB0-B136-A734289CC2A3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82" name="Rechthoek 181">
                  <a:extLst>
                    <a:ext uri="{FF2B5EF4-FFF2-40B4-BE49-F238E27FC236}">
                      <a16:creationId xmlns:a16="http://schemas.microsoft.com/office/drawing/2014/main" id="{9996F277-EBB8-4B14-838F-A823D722E115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65" name="Groep 164">
                <a:extLst>
                  <a:ext uri="{FF2B5EF4-FFF2-40B4-BE49-F238E27FC236}">
                    <a16:creationId xmlns:a16="http://schemas.microsoft.com/office/drawing/2014/main" id="{F4F649FF-2DE4-437C-8114-5562A1AD9B15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169" name="Groep 168">
                  <a:extLst>
                    <a:ext uri="{FF2B5EF4-FFF2-40B4-BE49-F238E27FC236}">
                      <a16:creationId xmlns:a16="http://schemas.microsoft.com/office/drawing/2014/main" id="{C0D29CAB-85C6-4E77-AFDF-F6A94A41BF8D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171" name="Rechthoek: afgeronde hoeken 170">
                    <a:extLst>
                      <a:ext uri="{FF2B5EF4-FFF2-40B4-BE49-F238E27FC236}">
                        <a16:creationId xmlns:a16="http://schemas.microsoft.com/office/drawing/2014/main" id="{482558CC-A2C0-4749-8EBD-915C5A686C2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72" name="Rechthoek 171">
                    <a:extLst>
                      <a:ext uri="{FF2B5EF4-FFF2-40B4-BE49-F238E27FC236}">
                        <a16:creationId xmlns:a16="http://schemas.microsoft.com/office/drawing/2014/main" id="{C023616D-FF6A-4DC1-A5B0-D036DD5121D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73" name="Rechthoek 172">
                    <a:extLst>
                      <a:ext uri="{FF2B5EF4-FFF2-40B4-BE49-F238E27FC236}">
                        <a16:creationId xmlns:a16="http://schemas.microsoft.com/office/drawing/2014/main" id="{510D8EB7-1E33-4459-8FCA-119EEF7748E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74" name="Rechthoek 173">
                    <a:extLst>
                      <a:ext uri="{FF2B5EF4-FFF2-40B4-BE49-F238E27FC236}">
                        <a16:creationId xmlns:a16="http://schemas.microsoft.com/office/drawing/2014/main" id="{CBE344E5-0367-4EE2-99BD-89DF99A700A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75" name="Rechthoek 174">
                    <a:extLst>
                      <a:ext uri="{FF2B5EF4-FFF2-40B4-BE49-F238E27FC236}">
                        <a16:creationId xmlns:a16="http://schemas.microsoft.com/office/drawing/2014/main" id="{876AAD2D-2F78-4B70-B051-4F58C08C2CF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76" name="Rechthoek 175">
                    <a:extLst>
                      <a:ext uri="{FF2B5EF4-FFF2-40B4-BE49-F238E27FC236}">
                        <a16:creationId xmlns:a16="http://schemas.microsoft.com/office/drawing/2014/main" id="{50565061-A4E3-4271-A087-961929386A1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70" name="Boog 169">
                  <a:extLst>
                    <a:ext uri="{FF2B5EF4-FFF2-40B4-BE49-F238E27FC236}">
                      <a16:creationId xmlns:a16="http://schemas.microsoft.com/office/drawing/2014/main" id="{5F0CBFBA-5570-4B23-BF50-88D689F38FD7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66" name="Tekstvak 165">
                <a:extLst>
                  <a:ext uri="{FF2B5EF4-FFF2-40B4-BE49-F238E27FC236}">
                    <a16:creationId xmlns:a16="http://schemas.microsoft.com/office/drawing/2014/main" id="{C207DF55-3BC4-46E5-BF50-05D200E48B60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167" name="Tekstvak 166">
                <a:extLst>
                  <a:ext uri="{FF2B5EF4-FFF2-40B4-BE49-F238E27FC236}">
                    <a16:creationId xmlns:a16="http://schemas.microsoft.com/office/drawing/2014/main" id="{7E8A866B-43BD-4AA0-AD5F-5D89A833C2C8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168" name="Vrije vorm: vorm 167">
                <a:extLst>
                  <a:ext uri="{FF2B5EF4-FFF2-40B4-BE49-F238E27FC236}">
                    <a16:creationId xmlns:a16="http://schemas.microsoft.com/office/drawing/2014/main" id="{0336DF41-DF50-406B-8BC8-E20E433F12D6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24" name="Groep 123">
              <a:extLst>
                <a:ext uri="{FF2B5EF4-FFF2-40B4-BE49-F238E27FC236}">
                  <a16:creationId xmlns:a16="http://schemas.microsoft.com/office/drawing/2014/main" id="{6EEC0DCD-D7E8-44A9-89A1-F48AE734E1A3}"/>
                </a:ext>
              </a:extLst>
            </p:cNvPr>
            <p:cNvGrpSpPr/>
            <p:nvPr userDrawn="1"/>
          </p:nvGrpSpPr>
          <p:grpSpPr>
            <a:xfrm>
              <a:off x="-3786165" y="5728778"/>
              <a:ext cx="3693386" cy="959696"/>
              <a:chOff x="-3786437" y="6163468"/>
              <a:chExt cx="3693386" cy="959696"/>
            </a:xfrm>
          </p:grpSpPr>
          <p:sp>
            <p:nvSpPr>
              <p:cNvPr id="152" name="Rechthoek 151">
                <a:extLst>
                  <a:ext uri="{FF2B5EF4-FFF2-40B4-BE49-F238E27FC236}">
                    <a16:creationId xmlns:a16="http://schemas.microsoft.com/office/drawing/2014/main" id="{0F502425-713A-424D-BE67-DDF0DAF93713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153" name="ICOON_info">
                <a:extLst>
                  <a:ext uri="{FF2B5EF4-FFF2-40B4-BE49-F238E27FC236}">
                    <a16:creationId xmlns:a16="http://schemas.microsoft.com/office/drawing/2014/main" id="{E45018E9-274A-49CD-A6D8-7B833C267EBD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160" name="Ovaal 159">
                  <a:extLst>
                    <a:ext uri="{FF2B5EF4-FFF2-40B4-BE49-F238E27FC236}">
                      <a16:creationId xmlns:a16="http://schemas.microsoft.com/office/drawing/2014/main" id="{5BAC886E-7AA0-4BC2-A792-BE7F87D2F404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61" name="Graphic 163" descr="Informatie">
                  <a:extLst>
                    <a:ext uri="{FF2B5EF4-FFF2-40B4-BE49-F238E27FC236}">
                      <a16:creationId xmlns:a16="http://schemas.microsoft.com/office/drawing/2014/main" id="{8596946F-AC02-4C16-BA8D-52CDB8289646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54" name="Groep 153">
                <a:extLst>
                  <a:ext uri="{FF2B5EF4-FFF2-40B4-BE49-F238E27FC236}">
                    <a16:creationId xmlns:a16="http://schemas.microsoft.com/office/drawing/2014/main" id="{32BE08F7-CB47-4BD5-838E-C778EFB8697A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155" name="Inspireren">
                  <a:extLst>
                    <a:ext uri="{FF2B5EF4-FFF2-40B4-BE49-F238E27FC236}">
                      <a16:creationId xmlns:a16="http://schemas.microsoft.com/office/drawing/2014/main" id="{15956FFA-A9D3-40D3-8E4C-528F61D371CF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57" name="Freeform 12">
                    <a:extLst>
                      <a:ext uri="{FF2B5EF4-FFF2-40B4-BE49-F238E27FC236}">
                        <a16:creationId xmlns:a16="http://schemas.microsoft.com/office/drawing/2014/main" id="{249CE004-A1EF-42EF-A215-FB3C8DD197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158" name="Freeform 13">
                    <a:extLst>
                      <a:ext uri="{FF2B5EF4-FFF2-40B4-BE49-F238E27FC236}">
                        <a16:creationId xmlns:a16="http://schemas.microsoft.com/office/drawing/2014/main" id="{5729073D-2861-4D94-804E-C9C4200E87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159" name="Freeform 14">
                    <a:extLst>
                      <a:ext uri="{FF2B5EF4-FFF2-40B4-BE49-F238E27FC236}">
                        <a16:creationId xmlns:a16="http://schemas.microsoft.com/office/drawing/2014/main" id="{9694F047-D89C-4CEC-9165-6948ECDD6A1F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156" name="Tekstvak 155">
                  <a:extLst>
                    <a:ext uri="{FF2B5EF4-FFF2-40B4-BE49-F238E27FC236}">
                      <a16:creationId xmlns:a16="http://schemas.microsoft.com/office/drawing/2014/main" id="{2D8B3137-F3E9-44B9-8E77-28F0E9017338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125" name="Groep 124">
              <a:extLst>
                <a:ext uri="{FF2B5EF4-FFF2-40B4-BE49-F238E27FC236}">
                  <a16:creationId xmlns:a16="http://schemas.microsoft.com/office/drawing/2014/main" id="{C55D4F51-1809-4AC9-B985-F6BC6B471217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146" name="Groep 145">
                <a:extLst>
                  <a:ext uri="{FF2B5EF4-FFF2-40B4-BE49-F238E27FC236}">
                    <a16:creationId xmlns:a16="http://schemas.microsoft.com/office/drawing/2014/main" id="{D548B0B1-2510-4ADD-B9FD-9BEAB895E1A7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148" name="Vrije vorm: vorm 147">
                  <a:extLst>
                    <a:ext uri="{FF2B5EF4-FFF2-40B4-BE49-F238E27FC236}">
                      <a16:creationId xmlns:a16="http://schemas.microsoft.com/office/drawing/2014/main" id="{9ED33032-4F5E-416F-A2BA-45D3D252C8AB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149" name="Groep 148">
                  <a:extLst>
                    <a:ext uri="{FF2B5EF4-FFF2-40B4-BE49-F238E27FC236}">
                      <a16:creationId xmlns:a16="http://schemas.microsoft.com/office/drawing/2014/main" id="{9BE6C98B-0536-49D7-B3E5-074A4EEB5655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50" name="Vrije vorm: vorm 149">
                    <a:extLst>
                      <a:ext uri="{FF2B5EF4-FFF2-40B4-BE49-F238E27FC236}">
                        <a16:creationId xmlns:a16="http://schemas.microsoft.com/office/drawing/2014/main" id="{59E49906-B1EC-47FE-8B63-7B5361499C6B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151" name="Vrije vorm: vorm 150">
                    <a:extLst>
                      <a:ext uri="{FF2B5EF4-FFF2-40B4-BE49-F238E27FC236}">
                        <a16:creationId xmlns:a16="http://schemas.microsoft.com/office/drawing/2014/main" id="{05431BE2-E55C-483E-A1B8-2B737C4B7592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147" name="Tekstvak 146">
                <a:extLst>
                  <a:ext uri="{FF2B5EF4-FFF2-40B4-BE49-F238E27FC236}">
                    <a16:creationId xmlns:a16="http://schemas.microsoft.com/office/drawing/2014/main" id="{084183E7-D6F2-4856-9A5A-10D54D99B5F7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126" name="Groep 125">
              <a:extLst>
                <a:ext uri="{FF2B5EF4-FFF2-40B4-BE49-F238E27FC236}">
                  <a16:creationId xmlns:a16="http://schemas.microsoft.com/office/drawing/2014/main" id="{24BD2157-098E-4024-97CA-FB6AC81C9194}"/>
                </a:ext>
              </a:extLst>
            </p:cNvPr>
            <p:cNvGrpSpPr/>
            <p:nvPr userDrawn="1"/>
          </p:nvGrpSpPr>
          <p:grpSpPr>
            <a:xfrm>
              <a:off x="-3354295" y="5166361"/>
              <a:ext cx="514284" cy="506545"/>
              <a:chOff x="12617641" y="3403239"/>
              <a:chExt cx="752963" cy="741634"/>
            </a:xfrm>
          </p:grpSpPr>
          <p:grpSp>
            <p:nvGrpSpPr>
              <p:cNvPr id="130" name="Groep 129">
                <a:extLst>
                  <a:ext uri="{FF2B5EF4-FFF2-40B4-BE49-F238E27FC236}">
                    <a16:creationId xmlns:a16="http://schemas.microsoft.com/office/drawing/2014/main" id="{1C7682AF-2BE8-40E1-A746-E3E014335212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33" name="Groep 132">
                  <a:extLst>
                    <a:ext uri="{FF2B5EF4-FFF2-40B4-BE49-F238E27FC236}">
                      <a16:creationId xmlns:a16="http://schemas.microsoft.com/office/drawing/2014/main" id="{E756173C-A8F8-4645-A95B-65507641973B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40" name="Groep 139">
                    <a:extLst>
                      <a:ext uri="{FF2B5EF4-FFF2-40B4-BE49-F238E27FC236}">
                        <a16:creationId xmlns:a16="http://schemas.microsoft.com/office/drawing/2014/main" id="{5467DD6A-DC49-4000-9CA3-5040F81D912A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43" name="Rechthoek 142">
                      <a:extLst>
                        <a:ext uri="{FF2B5EF4-FFF2-40B4-BE49-F238E27FC236}">
                          <a16:creationId xmlns:a16="http://schemas.microsoft.com/office/drawing/2014/main" id="{5C6AD110-943C-4065-88EC-A505BD6D233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44" name="Rechthoek 143">
                      <a:extLst>
                        <a:ext uri="{FF2B5EF4-FFF2-40B4-BE49-F238E27FC236}">
                          <a16:creationId xmlns:a16="http://schemas.microsoft.com/office/drawing/2014/main" id="{B2CCCEDD-7D4E-4F5C-B586-F57517C377E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45" name="Ovaal 144">
                      <a:extLst>
                        <a:ext uri="{FF2B5EF4-FFF2-40B4-BE49-F238E27FC236}">
                          <a16:creationId xmlns:a16="http://schemas.microsoft.com/office/drawing/2014/main" id="{C2B3FBBD-6B17-479F-B7DC-93944AFF3812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141" name="Afbeelding 140">
                    <a:extLst>
                      <a:ext uri="{FF2B5EF4-FFF2-40B4-BE49-F238E27FC236}">
                        <a16:creationId xmlns:a16="http://schemas.microsoft.com/office/drawing/2014/main" id="{668CA53D-9B02-4C46-B38D-6CF0C46FC97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42" name="Afbeelding 141">
                    <a:extLst>
                      <a:ext uri="{FF2B5EF4-FFF2-40B4-BE49-F238E27FC236}">
                        <a16:creationId xmlns:a16="http://schemas.microsoft.com/office/drawing/2014/main" id="{FAEA06E4-4D72-4631-AEA0-06C3AB2AEA2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34" name="Groep 133">
                  <a:extLst>
                    <a:ext uri="{FF2B5EF4-FFF2-40B4-BE49-F238E27FC236}">
                      <a16:creationId xmlns:a16="http://schemas.microsoft.com/office/drawing/2014/main" id="{0F4BFD01-D69C-4B2C-AC80-C3A9BC9D7B1D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38" name="Rechthoek 137">
                    <a:extLst>
                      <a:ext uri="{FF2B5EF4-FFF2-40B4-BE49-F238E27FC236}">
                        <a16:creationId xmlns:a16="http://schemas.microsoft.com/office/drawing/2014/main" id="{6D677224-074F-4E3E-B9D4-E7D330A1BFD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39" name="Rechthoek 138">
                    <a:extLst>
                      <a:ext uri="{FF2B5EF4-FFF2-40B4-BE49-F238E27FC236}">
                        <a16:creationId xmlns:a16="http://schemas.microsoft.com/office/drawing/2014/main" id="{7252F381-5FF6-44B6-A536-08E2E469838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35" name="Groep 134">
                  <a:extLst>
                    <a:ext uri="{FF2B5EF4-FFF2-40B4-BE49-F238E27FC236}">
                      <a16:creationId xmlns:a16="http://schemas.microsoft.com/office/drawing/2014/main" id="{0499F054-6303-461C-A16E-8655B35E6590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36" name="Rechthoek 135">
                    <a:extLst>
                      <a:ext uri="{FF2B5EF4-FFF2-40B4-BE49-F238E27FC236}">
                        <a16:creationId xmlns:a16="http://schemas.microsoft.com/office/drawing/2014/main" id="{200070AD-982C-469E-9127-59450BB7DFF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37" name="Rechthoek 136">
                    <a:extLst>
                      <a:ext uri="{FF2B5EF4-FFF2-40B4-BE49-F238E27FC236}">
                        <a16:creationId xmlns:a16="http://schemas.microsoft.com/office/drawing/2014/main" id="{EA56BCE4-04B3-4FFE-B258-6BE172B7AAD5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31" name="Rechthoek 130">
                <a:extLst>
                  <a:ext uri="{FF2B5EF4-FFF2-40B4-BE49-F238E27FC236}">
                    <a16:creationId xmlns:a16="http://schemas.microsoft.com/office/drawing/2014/main" id="{65796833-FA18-4452-BD58-4C17E811896F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132" name="Gelijkbenige driehoek 131">
                <a:extLst>
                  <a:ext uri="{FF2B5EF4-FFF2-40B4-BE49-F238E27FC236}">
                    <a16:creationId xmlns:a16="http://schemas.microsoft.com/office/drawing/2014/main" id="{2F55823A-BBD5-420C-9486-0B35C73CA7AE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27" name="Ovaal 126">
              <a:extLst>
                <a:ext uri="{FF2B5EF4-FFF2-40B4-BE49-F238E27FC236}">
                  <a16:creationId xmlns:a16="http://schemas.microsoft.com/office/drawing/2014/main" id="{1F2917C8-9878-4EA3-85D7-152EBD39B5F8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28" name="Rechthoek 127">
              <a:extLst>
                <a:ext uri="{FF2B5EF4-FFF2-40B4-BE49-F238E27FC236}">
                  <a16:creationId xmlns:a16="http://schemas.microsoft.com/office/drawing/2014/main" id="{3FD7C259-63FF-408B-AFCE-285798F00A89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29" name="Rechthoek 128">
              <a:extLst>
                <a:ext uri="{FF2B5EF4-FFF2-40B4-BE49-F238E27FC236}">
                  <a16:creationId xmlns:a16="http://schemas.microsoft.com/office/drawing/2014/main" id="{E709F049-9CAB-4FA9-8B36-7BCA9FC57D84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instagram #2</a:t>
            </a:r>
          </a:p>
        </p:txBody>
      </p:sp>
      <p:grpSp>
        <p:nvGrpSpPr>
          <p:cNvPr id="12" name="Groep 11">
            <a:extLst>
              <a:ext uri="{FF2B5EF4-FFF2-40B4-BE49-F238E27FC236}">
                <a16:creationId xmlns:a16="http://schemas.microsoft.com/office/drawing/2014/main" id="{D29EDBDA-9FE8-49DE-9603-8702C5F5A2D7}"/>
              </a:ext>
            </a:extLst>
          </p:cNvPr>
          <p:cNvGrpSpPr/>
          <p:nvPr userDrawn="1"/>
        </p:nvGrpSpPr>
        <p:grpSpPr>
          <a:xfrm>
            <a:off x="5042047" y="1130876"/>
            <a:ext cx="2113624" cy="4588110"/>
            <a:chOff x="5042047" y="1130876"/>
            <a:chExt cx="2113624" cy="4588110"/>
          </a:xfrm>
        </p:grpSpPr>
        <p:sp>
          <p:nvSpPr>
            <p:cNvPr id="21" name="Vrije vorm: vorm 20">
              <a:extLst>
                <a:ext uri="{FF2B5EF4-FFF2-40B4-BE49-F238E27FC236}">
                  <a16:creationId xmlns:a16="http://schemas.microsoft.com/office/drawing/2014/main" id="{4558D9BE-F98A-40EB-957C-9B2FE0D31667}"/>
                </a:ext>
              </a:extLst>
            </p:cNvPr>
            <p:cNvSpPr/>
            <p:nvPr/>
          </p:nvSpPr>
          <p:spPr>
            <a:xfrm>
              <a:off x="5042047" y="1130876"/>
              <a:ext cx="2113624" cy="515518"/>
            </a:xfrm>
            <a:custGeom>
              <a:avLst/>
              <a:gdLst>
                <a:gd name="connsiteX0" fmla="*/ 0 w 2113624"/>
                <a:gd name="connsiteY0" fmla="*/ 0 h 515518"/>
                <a:gd name="connsiteX1" fmla="*/ 2113624 w 2113624"/>
                <a:gd name="connsiteY1" fmla="*/ 0 h 515518"/>
                <a:gd name="connsiteX2" fmla="*/ 2113624 w 2113624"/>
                <a:gd name="connsiteY2" fmla="*/ 515518 h 515518"/>
                <a:gd name="connsiteX3" fmla="*/ 0 w 2113624"/>
                <a:gd name="connsiteY3" fmla="*/ 515518 h 515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3624" h="515518">
                  <a:moveTo>
                    <a:pt x="0" y="0"/>
                  </a:moveTo>
                  <a:lnTo>
                    <a:pt x="2113624" y="0"/>
                  </a:lnTo>
                  <a:lnTo>
                    <a:pt x="2113624" y="515518"/>
                  </a:lnTo>
                  <a:lnTo>
                    <a:pt x="0" y="515518"/>
                  </a:lnTo>
                  <a:close/>
                </a:path>
              </a:pathLst>
            </a:custGeom>
            <a:solidFill>
              <a:srgbClr val="F2F2F2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28" name="Graphic 1">
              <a:extLst>
                <a:ext uri="{FF2B5EF4-FFF2-40B4-BE49-F238E27FC236}">
                  <a16:creationId xmlns:a16="http://schemas.microsoft.com/office/drawing/2014/main" id="{087C003E-8997-4D3A-9610-1DBFAA6D9FAB}"/>
                </a:ext>
              </a:extLst>
            </p:cNvPr>
            <p:cNvGrpSpPr/>
            <p:nvPr/>
          </p:nvGrpSpPr>
          <p:grpSpPr>
            <a:xfrm>
              <a:off x="6978237" y="5180690"/>
              <a:ext cx="19182" cy="86319"/>
              <a:chOff x="6978237" y="5180690"/>
              <a:chExt cx="19182" cy="86319"/>
            </a:xfrm>
            <a:solidFill>
              <a:srgbClr val="9D9D9D"/>
            </a:solidFill>
          </p:grpSpPr>
          <p:sp>
            <p:nvSpPr>
              <p:cNvPr id="29" name="Vrije vorm: vorm 28">
                <a:extLst>
                  <a:ext uri="{FF2B5EF4-FFF2-40B4-BE49-F238E27FC236}">
                    <a16:creationId xmlns:a16="http://schemas.microsoft.com/office/drawing/2014/main" id="{8BAAF3DF-9411-4670-8216-B56CBFE4E7C7}"/>
                  </a:ext>
                </a:extLst>
              </p:cNvPr>
              <p:cNvSpPr/>
              <p:nvPr/>
            </p:nvSpPr>
            <p:spPr>
              <a:xfrm>
                <a:off x="6978237" y="5180690"/>
                <a:ext cx="19182" cy="19182"/>
              </a:xfrm>
              <a:custGeom>
                <a:avLst/>
                <a:gdLst>
                  <a:gd name="connsiteX0" fmla="*/ 19182 w 19182"/>
                  <a:gd name="connsiteY0" fmla="*/ 9591 h 19182"/>
                  <a:gd name="connsiteX1" fmla="*/ 9591 w 19182"/>
                  <a:gd name="connsiteY1" fmla="*/ 19182 h 19182"/>
                  <a:gd name="connsiteX2" fmla="*/ 0 w 19182"/>
                  <a:gd name="connsiteY2" fmla="*/ 9591 h 19182"/>
                  <a:gd name="connsiteX3" fmla="*/ 9591 w 19182"/>
                  <a:gd name="connsiteY3" fmla="*/ 0 h 19182"/>
                  <a:gd name="connsiteX4" fmla="*/ 19182 w 19182"/>
                  <a:gd name="connsiteY4" fmla="*/ 9591 h 1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82" h="19182">
                    <a:moveTo>
                      <a:pt x="19182" y="9591"/>
                    </a:moveTo>
                    <a:cubicBezTo>
                      <a:pt x="19182" y="14888"/>
                      <a:pt x="14888" y="19182"/>
                      <a:pt x="9591" y="19182"/>
                    </a:cubicBezTo>
                    <a:cubicBezTo>
                      <a:pt x="4294" y="19182"/>
                      <a:pt x="0" y="14888"/>
                      <a:pt x="0" y="9591"/>
                    </a:cubicBezTo>
                    <a:cubicBezTo>
                      <a:pt x="0" y="4294"/>
                      <a:pt x="4294" y="0"/>
                      <a:pt x="9591" y="0"/>
                    </a:cubicBezTo>
                    <a:cubicBezTo>
                      <a:pt x="14888" y="0"/>
                      <a:pt x="19182" y="4294"/>
                      <a:pt x="19182" y="9591"/>
                    </a:cubicBezTo>
                    <a:close/>
                  </a:path>
                </a:pathLst>
              </a:custGeom>
              <a:solidFill>
                <a:srgbClr val="9D9D9D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0" name="Vrije vorm: vorm 29">
                <a:extLst>
                  <a:ext uri="{FF2B5EF4-FFF2-40B4-BE49-F238E27FC236}">
                    <a16:creationId xmlns:a16="http://schemas.microsoft.com/office/drawing/2014/main" id="{994B5EB9-5179-45EF-B2D1-850BF6B9138B}"/>
                  </a:ext>
                </a:extLst>
              </p:cNvPr>
              <p:cNvSpPr/>
              <p:nvPr/>
            </p:nvSpPr>
            <p:spPr>
              <a:xfrm>
                <a:off x="6978237" y="5214259"/>
                <a:ext cx="19182" cy="19182"/>
              </a:xfrm>
              <a:custGeom>
                <a:avLst/>
                <a:gdLst>
                  <a:gd name="connsiteX0" fmla="*/ 19182 w 19182"/>
                  <a:gd name="connsiteY0" fmla="*/ 9591 h 19182"/>
                  <a:gd name="connsiteX1" fmla="*/ 9591 w 19182"/>
                  <a:gd name="connsiteY1" fmla="*/ 19182 h 19182"/>
                  <a:gd name="connsiteX2" fmla="*/ 0 w 19182"/>
                  <a:gd name="connsiteY2" fmla="*/ 9591 h 19182"/>
                  <a:gd name="connsiteX3" fmla="*/ 9591 w 19182"/>
                  <a:gd name="connsiteY3" fmla="*/ 0 h 19182"/>
                  <a:gd name="connsiteX4" fmla="*/ 19182 w 19182"/>
                  <a:gd name="connsiteY4" fmla="*/ 9591 h 1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82" h="19182">
                    <a:moveTo>
                      <a:pt x="19182" y="9591"/>
                    </a:moveTo>
                    <a:cubicBezTo>
                      <a:pt x="19182" y="14888"/>
                      <a:pt x="14888" y="19182"/>
                      <a:pt x="9591" y="19182"/>
                    </a:cubicBezTo>
                    <a:cubicBezTo>
                      <a:pt x="4294" y="19182"/>
                      <a:pt x="0" y="14888"/>
                      <a:pt x="0" y="9591"/>
                    </a:cubicBezTo>
                    <a:cubicBezTo>
                      <a:pt x="0" y="4294"/>
                      <a:pt x="4294" y="0"/>
                      <a:pt x="9591" y="0"/>
                    </a:cubicBezTo>
                    <a:cubicBezTo>
                      <a:pt x="14888" y="0"/>
                      <a:pt x="19182" y="4294"/>
                      <a:pt x="19182" y="9591"/>
                    </a:cubicBezTo>
                    <a:close/>
                  </a:path>
                </a:pathLst>
              </a:custGeom>
              <a:solidFill>
                <a:srgbClr val="9D9D9D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31" name="Vrije vorm: vorm 30">
                <a:extLst>
                  <a:ext uri="{FF2B5EF4-FFF2-40B4-BE49-F238E27FC236}">
                    <a16:creationId xmlns:a16="http://schemas.microsoft.com/office/drawing/2014/main" id="{5B806DCF-806C-4528-A4CB-2CE2AD372B27}"/>
                  </a:ext>
                </a:extLst>
              </p:cNvPr>
              <p:cNvSpPr/>
              <p:nvPr/>
            </p:nvSpPr>
            <p:spPr>
              <a:xfrm>
                <a:off x="6978237" y="5247827"/>
                <a:ext cx="19182" cy="19182"/>
              </a:xfrm>
              <a:custGeom>
                <a:avLst/>
                <a:gdLst>
                  <a:gd name="connsiteX0" fmla="*/ 19182 w 19182"/>
                  <a:gd name="connsiteY0" fmla="*/ 9591 h 19182"/>
                  <a:gd name="connsiteX1" fmla="*/ 9591 w 19182"/>
                  <a:gd name="connsiteY1" fmla="*/ 19182 h 19182"/>
                  <a:gd name="connsiteX2" fmla="*/ 0 w 19182"/>
                  <a:gd name="connsiteY2" fmla="*/ 9591 h 19182"/>
                  <a:gd name="connsiteX3" fmla="*/ 9591 w 19182"/>
                  <a:gd name="connsiteY3" fmla="*/ 0 h 19182"/>
                  <a:gd name="connsiteX4" fmla="*/ 19182 w 19182"/>
                  <a:gd name="connsiteY4" fmla="*/ 9591 h 1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82" h="19182">
                    <a:moveTo>
                      <a:pt x="19182" y="9591"/>
                    </a:moveTo>
                    <a:cubicBezTo>
                      <a:pt x="19182" y="14888"/>
                      <a:pt x="14888" y="19182"/>
                      <a:pt x="9591" y="19182"/>
                    </a:cubicBezTo>
                    <a:cubicBezTo>
                      <a:pt x="4294" y="19182"/>
                      <a:pt x="0" y="14888"/>
                      <a:pt x="0" y="9591"/>
                    </a:cubicBezTo>
                    <a:cubicBezTo>
                      <a:pt x="0" y="4294"/>
                      <a:pt x="4294" y="0"/>
                      <a:pt x="9591" y="0"/>
                    </a:cubicBezTo>
                    <a:cubicBezTo>
                      <a:pt x="14888" y="0"/>
                      <a:pt x="19182" y="4294"/>
                      <a:pt x="19182" y="9591"/>
                    </a:cubicBezTo>
                    <a:close/>
                  </a:path>
                </a:pathLst>
              </a:custGeom>
              <a:solidFill>
                <a:srgbClr val="9D9D9D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sp>
          <p:nvSpPr>
            <p:cNvPr id="33" name="Vrije vorm: vorm 32">
              <a:extLst>
                <a:ext uri="{FF2B5EF4-FFF2-40B4-BE49-F238E27FC236}">
                  <a16:creationId xmlns:a16="http://schemas.microsoft.com/office/drawing/2014/main" id="{98C84078-A931-4213-B7AC-97F48F28CBD4}"/>
                </a:ext>
              </a:extLst>
            </p:cNvPr>
            <p:cNvSpPr/>
            <p:nvPr/>
          </p:nvSpPr>
          <p:spPr>
            <a:xfrm>
              <a:off x="5042047" y="5338942"/>
              <a:ext cx="2113624" cy="380044"/>
            </a:xfrm>
            <a:custGeom>
              <a:avLst/>
              <a:gdLst>
                <a:gd name="connsiteX0" fmla="*/ 0 w 2113624"/>
                <a:gd name="connsiteY0" fmla="*/ 0 h 380044"/>
                <a:gd name="connsiteX1" fmla="*/ 2113624 w 2113624"/>
                <a:gd name="connsiteY1" fmla="*/ 0 h 380044"/>
                <a:gd name="connsiteX2" fmla="*/ 2113624 w 2113624"/>
                <a:gd name="connsiteY2" fmla="*/ 380045 h 380044"/>
                <a:gd name="connsiteX3" fmla="*/ 0 w 2113624"/>
                <a:gd name="connsiteY3" fmla="*/ 380045 h 38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3624" h="380044">
                  <a:moveTo>
                    <a:pt x="0" y="0"/>
                  </a:moveTo>
                  <a:lnTo>
                    <a:pt x="2113624" y="0"/>
                  </a:lnTo>
                  <a:lnTo>
                    <a:pt x="2113624" y="380045"/>
                  </a:lnTo>
                  <a:lnTo>
                    <a:pt x="0" y="380045"/>
                  </a:lnTo>
                  <a:close/>
                </a:path>
              </a:pathLst>
            </a:custGeom>
            <a:solidFill>
              <a:srgbClr val="F2F2F2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4" name="Vrije vorm: vorm 33">
              <a:extLst>
                <a:ext uri="{FF2B5EF4-FFF2-40B4-BE49-F238E27FC236}">
                  <a16:creationId xmlns:a16="http://schemas.microsoft.com/office/drawing/2014/main" id="{1D395E14-B2A1-4B71-9142-0E5547581B88}"/>
                </a:ext>
              </a:extLst>
            </p:cNvPr>
            <p:cNvSpPr/>
            <p:nvPr/>
          </p:nvSpPr>
          <p:spPr>
            <a:xfrm>
              <a:off x="5042047" y="1997665"/>
              <a:ext cx="2113624" cy="2094442"/>
            </a:xfrm>
            <a:custGeom>
              <a:avLst/>
              <a:gdLst>
                <a:gd name="connsiteX0" fmla="*/ 0 w 2113624"/>
                <a:gd name="connsiteY0" fmla="*/ 0 h 2094442"/>
                <a:gd name="connsiteX1" fmla="*/ 2113624 w 2113624"/>
                <a:gd name="connsiteY1" fmla="*/ 0 h 2094442"/>
                <a:gd name="connsiteX2" fmla="*/ 2113624 w 2113624"/>
                <a:gd name="connsiteY2" fmla="*/ 2094442 h 2094442"/>
                <a:gd name="connsiteX3" fmla="*/ 0 w 2113624"/>
                <a:gd name="connsiteY3" fmla="*/ 2094442 h 2094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3624" h="2094442">
                  <a:moveTo>
                    <a:pt x="0" y="0"/>
                  </a:moveTo>
                  <a:lnTo>
                    <a:pt x="2113624" y="0"/>
                  </a:lnTo>
                  <a:lnTo>
                    <a:pt x="2113624" y="2094442"/>
                  </a:lnTo>
                  <a:lnTo>
                    <a:pt x="0" y="2094442"/>
                  </a:lnTo>
                  <a:close/>
                </a:path>
              </a:pathLst>
            </a:custGeom>
            <a:solidFill>
              <a:srgbClr val="CECCCD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grpSp>
          <p:nvGrpSpPr>
            <p:cNvPr id="35" name="Graphic 1">
              <a:extLst>
                <a:ext uri="{FF2B5EF4-FFF2-40B4-BE49-F238E27FC236}">
                  <a16:creationId xmlns:a16="http://schemas.microsoft.com/office/drawing/2014/main" id="{087C003E-8997-4D3A-9610-1DBFAA6D9FAB}"/>
                </a:ext>
              </a:extLst>
            </p:cNvPr>
            <p:cNvGrpSpPr/>
            <p:nvPr/>
          </p:nvGrpSpPr>
          <p:grpSpPr>
            <a:xfrm>
              <a:off x="5199100" y="1412612"/>
              <a:ext cx="1798319" cy="183275"/>
              <a:chOff x="5199100" y="1412612"/>
              <a:chExt cx="1798319" cy="183275"/>
            </a:xfrm>
          </p:grpSpPr>
          <p:grpSp>
            <p:nvGrpSpPr>
              <p:cNvPr id="36" name="Graphic 1">
                <a:extLst>
                  <a:ext uri="{FF2B5EF4-FFF2-40B4-BE49-F238E27FC236}">
                    <a16:creationId xmlns:a16="http://schemas.microsoft.com/office/drawing/2014/main" id="{087C003E-8997-4D3A-9610-1DBFAA6D9FAB}"/>
                  </a:ext>
                </a:extLst>
              </p:cNvPr>
              <p:cNvGrpSpPr/>
              <p:nvPr/>
            </p:nvGrpSpPr>
            <p:grpSpPr>
              <a:xfrm>
                <a:off x="5199100" y="1436590"/>
                <a:ext cx="718128" cy="159297"/>
                <a:chOff x="5199100" y="1436590"/>
                <a:chExt cx="718128" cy="159297"/>
              </a:xfrm>
            </p:grpSpPr>
            <p:grpSp>
              <p:nvGrpSpPr>
                <p:cNvPr id="37" name="Graphic 1">
                  <a:extLst>
                    <a:ext uri="{FF2B5EF4-FFF2-40B4-BE49-F238E27FC236}">
                      <a16:creationId xmlns:a16="http://schemas.microsoft.com/office/drawing/2014/main" id="{087C003E-8997-4D3A-9610-1DBFAA6D9FAB}"/>
                    </a:ext>
                  </a:extLst>
                </p:cNvPr>
                <p:cNvGrpSpPr/>
                <p:nvPr/>
              </p:nvGrpSpPr>
              <p:grpSpPr>
                <a:xfrm>
                  <a:off x="5410852" y="1452942"/>
                  <a:ext cx="506376" cy="142945"/>
                  <a:chOff x="5410852" y="1452942"/>
                  <a:chExt cx="506376" cy="142945"/>
                </a:xfrm>
                <a:solidFill>
                  <a:srgbClr val="333333"/>
                </a:solidFill>
              </p:grpSpPr>
              <p:sp>
                <p:nvSpPr>
                  <p:cNvPr id="38" name="Vrije vorm: vorm 37">
                    <a:extLst>
                      <a:ext uri="{FF2B5EF4-FFF2-40B4-BE49-F238E27FC236}">
                        <a16:creationId xmlns:a16="http://schemas.microsoft.com/office/drawing/2014/main" id="{BA5D889C-482B-4405-8F70-6D0EEA498400}"/>
                      </a:ext>
                    </a:extLst>
                  </p:cNvPr>
                  <p:cNvSpPr/>
                  <p:nvPr/>
                </p:nvSpPr>
                <p:spPr>
                  <a:xfrm>
                    <a:off x="5410852" y="1453266"/>
                    <a:ext cx="38813" cy="107304"/>
                  </a:xfrm>
                  <a:custGeom>
                    <a:avLst/>
                    <a:gdLst>
                      <a:gd name="connsiteX0" fmla="*/ 38814 w 38813"/>
                      <a:gd name="connsiteY0" fmla="*/ 43268 h 107304"/>
                      <a:gd name="connsiteX1" fmla="*/ 38814 w 38813"/>
                      <a:gd name="connsiteY1" fmla="*/ 75638 h 107304"/>
                      <a:gd name="connsiteX2" fmla="*/ 37615 w 38813"/>
                      <a:gd name="connsiteY2" fmla="*/ 91223 h 107304"/>
                      <a:gd name="connsiteX3" fmla="*/ 28024 w 38813"/>
                      <a:gd name="connsiteY3" fmla="*/ 105610 h 107304"/>
                      <a:gd name="connsiteX4" fmla="*/ 23228 w 38813"/>
                      <a:gd name="connsiteY4" fmla="*/ 106808 h 107304"/>
                      <a:gd name="connsiteX5" fmla="*/ 23228 w 38813"/>
                      <a:gd name="connsiteY5" fmla="*/ 102013 h 107304"/>
                      <a:gd name="connsiteX6" fmla="*/ 25626 w 38813"/>
                      <a:gd name="connsiteY6" fmla="*/ 86427 h 107304"/>
                      <a:gd name="connsiteX7" fmla="*/ 25626 w 38813"/>
                      <a:gd name="connsiteY7" fmla="*/ 12097 h 107304"/>
                      <a:gd name="connsiteX8" fmla="*/ 24427 w 38813"/>
                      <a:gd name="connsiteY8" fmla="*/ 8500 h 107304"/>
                      <a:gd name="connsiteX9" fmla="*/ 22029 w 38813"/>
                      <a:gd name="connsiteY9" fmla="*/ 10898 h 107304"/>
                      <a:gd name="connsiteX10" fmla="*/ 12438 w 38813"/>
                      <a:gd name="connsiteY10" fmla="*/ 45666 h 107304"/>
                      <a:gd name="connsiteX11" fmla="*/ 14836 w 38813"/>
                      <a:gd name="connsiteY11" fmla="*/ 51660 h 107304"/>
                      <a:gd name="connsiteX12" fmla="*/ 16035 w 38813"/>
                      <a:gd name="connsiteY12" fmla="*/ 54058 h 107304"/>
                      <a:gd name="connsiteX13" fmla="*/ 16035 w 38813"/>
                      <a:gd name="connsiteY13" fmla="*/ 56455 h 107304"/>
                      <a:gd name="connsiteX14" fmla="*/ 13637 w 38813"/>
                      <a:gd name="connsiteY14" fmla="*/ 56455 h 107304"/>
                      <a:gd name="connsiteX15" fmla="*/ 4046 w 38813"/>
                      <a:gd name="connsiteY15" fmla="*/ 49262 h 107304"/>
                      <a:gd name="connsiteX16" fmla="*/ 450 w 38813"/>
                      <a:gd name="connsiteY16" fmla="*/ 34876 h 107304"/>
                      <a:gd name="connsiteX17" fmla="*/ 23228 w 38813"/>
                      <a:gd name="connsiteY17" fmla="*/ 1307 h 107304"/>
                      <a:gd name="connsiteX18" fmla="*/ 36416 w 38813"/>
                      <a:gd name="connsiteY18" fmla="*/ 2506 h 107304"/>
                      <a:gd name="connsiteX19" fmla="*/ 38814 w 38813"/>
                      <a:gd name="connsiteY19" fmla="*/ 7301 h 107304"/>
                      <a:gd name="connsiteX20" fmla="*/ 38814 w 38813"/>
                      <a:gd name="connsiteY20" fmla="*/ 43268 h 107304"/>
                      <a:gd name="connsiteX21" fmla="*/ 38814 w 38813"/>
                      <a:gd name="connsiteY21" fmla="*/ 43268 h 107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38813" h="107304">
                        <a:moveTo>
                          <a:pt x="38814" y="43268"/>
                        </a:moveTo>
                        <a:cubicBezTo>
                          <a:pt x="38814" y="54058"/>
                          <a:pt x="38814" y="64848"/>
                          <a:pt x="38814" y="75638"/>
                        </a:cubicBezTo>
                        <a:cubicBezTo>
                          <a:pt x="38814" y="80433"/>
                          <a:pt x="38814" y="85229"/>
                          <a:pt x="37615" y="91223"/>
                        </a:cubicBezTo>
                        <a:cubicBezTo>
                          <a:pt x="36416" y="97217"/>
                          <a:pt x="32819" y="103212"/>
                          <a:pt x="28024" y="105610"/>
                        </a:cubicBezTo>
                        <a:cubicBezTo>
                          <a:pt x="26825" y="106808"/>
                          <a:pt x="24427" y="108007"/>
                          <a:pt x="23228" y="106808"/>
                        </a:cubicBezTo>
                        <a:cubicBezTo>
                          <a:pt x="22029" y="105610"/>
                          <a:pt x="23228" y="103212"/>
                          <a:pt x="23228" y="102013"/>
                        </a:cubicBezTo>
                        <a:cubicBezTo>
                          <a:pt x="24427" y="97217"/>
                          <a:pt x="25626" y="91223"/>
                          <a:pt x="25626" y="86427"/>
                        </a:cubicBezTo>
                        <a:cubicBezTo>
                          <a:pt x="25626" y="61251"/>
                          <a:pt x="25626" y="37273"/>
                          <a:pt x="25626" y="12097"/>
                        </a:cubicBezTo>
                        <a:cubicBezTo>
                          <a:pt x="25626" y="10898"/>
                          <a:pt x="25626" y="9699"/>
                          <a:pt x="24427" y="8500"/>
                        </a:cubicBezTo>
                        <a:cubicBezTo>
                          <a:pt x="23228" y="8500"/>
                          <a:pt x="22029" y="9699"/>
                          <a:pt x="22029" y="10898"/>
                        </a:cubicBezTo>
                        <a:cubicBezTo>
                          <a:pt x="13637" y="20489"/>
                          <a:pt x="10041" y="32478"/>
                          <a:pt x="12438" y="45666"/>
                        </a:cubicBezTo>
                        <a:cubicBezTo>
                          <a:pt x="12438" y="48063"/>
                          <a:pt x="13637" y="50461"/>
                          <a:pt x="14836" y="51660"/>
                        </a:cubicBezTo>
                        <a:cubicBezTo>
                          <a:pt x="14836" y="52859"/>
                          <a:pt x="16035" y="52859"/>
                          <a:pt x="16035" y="54058"/>
                        </a:cubicBezTo>
                        <a:cubicBezTo>
                          <a:pt x="16035" y="55257"/>
                          <a:pt x="17234" y="56455"/>
                          <a:pt x="16035" y="56455"/>
                        </a:cubicBezTo>
                        <a:cubicBezTo>
                          <a:pt x="14836" y="57654"/>
                          <a:pt x="14836" y="56455"/>
                          <a:pt x="13637" y="56455"/>
                        </a:cubicBezTo>
                        <a:cubicBezTo>
                          <a:pt x="8842" y="55257"/>
                          <a:pt x="6444" y="52859"/>
                          <a:pt x="4046" y="49262"/>
                        </a:cubicBezTo>
                        <a:cubicBezTo>
                          <a:pt x="450" y="44467"/>
                          <a:pt x="-749" y="39671"/>
                          <a:pt x="450" y="34876"/>
                        </a:cubicBezTo>
                        <a:cubicBezTo>
                          <a:pt x="2847" y="20489"/>
                          <a:pt x="11240" y="8500"/>
                          <a:pt x="23228" y="1307"/>
                        </a:cubicBezTo>
                        <a:cubicBezTo>
                          <a:pt x="28024" y="-1091"/>
                          <a:pt x="32819" y="108"/>
                          <a:pt x="36416" y="2506"/>
                        </a:cubicBezTo>
                        <a:cubicBezTo>
                          <a:pt x="38814" y="3705"/>
                          <a:pt x="38814" y="4904"/>
                          <a:pt x="38814" y="7301"/>
                        </a:cubicBezTo>
                        <a:cubicBezTo>
                          <a:pt x="38814" y="19290"/>
                          <a:pt x="38814" y="31279"/>
                          <a:pt x="38814" y="43268"/>
                        </a:cubicBezTo>
                        <a:cubicBezTo>
                          <a:pt x="38814" y="43268"/>
                          <a:pt x="38814" y="43268"/>
                          <a:pt x="38814" y="43268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1197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nl-NL"/>
                  </a:p>
                </p:txBody>
              </p:sp>
              <p:sp>
                <p:nvSpPr>
                  <p:cNvPr id="39" name="Vrije vorm: vorm 38">
                    <a:extLst>
                      <a:ext uri="{FF2B5EF4-FFF2-40B4-BE49-F238E27FC236}">
                        <a16:creationId xmlns:a16="http://schemas.microsoft.com/office/drawing/2014/main" id="{968DB9A5-0889-4339-912A-3738D416237A}"/>
                      </a:ext>
                    </a:extLst>
                  </p:cNvPr>
                  <p:cNvSpPr/>
                  <p:nvPr/>
                </p:nvSpPr>
                <p:spPr>
                  <a:xfrm>
                    <a:off x="5466450" y="1452942"/>
                    <a:ext cx="450778" cy="142945"/>
                  </a:xfrm>
                  <a:custGeom>
                    <a:avLst/>
                    <a:gdLst>
                      <a:gd name="connsiteX0" fmla="*/ 443585 w 450778"/>
                      <a:gd name="connsiteY0" fmla="*/ 74763 h 142945"/>
                      <a:gd name="connsiteX1" fmla="*/ 439989 w 450778"/>
                      <a:gd name="connsiteY1" fmla="*/ 74763 h 142945"/>
                      <a:gd name="connsiteX2" fmla="*/ 438790 w 450778"/>
                      <a:gd name="connsiteY2" fmla="*/ 78360 h 142945"/>
                      <a:gd name="connsiteX3" fmla="*/ 436392 w 450778"/>
                      <a:gd name="connsiteY3" fmla="*/ 85553 h 142945"/>
                      <a:gd name="connsiteX4" fmla="*/ 429199 w 450778"/>
                      <a:gd name="connsiteY4" fmla="*/ 85553 h 142945"/>
                      <a:gd name="connsiteX5" fmla="*/ 426801 w 450778"/>
                      <a:gd name="connsiteY5" fmla="*/ 77161 h 142945"/>
                      <a:gd name="connsiteX6" fmla="*/ 426801 w 450778"/>
                      <a:gd name="connsiteY6" fmla="*/ 45990 h 142945"/>
                      <a:gd name="connsiteX7" fmla="*/ 419608 w 450778"/>
                      <a:gd name="connsiteY7" fmla="*/ 34001 h 142945"/>
                      <a:gd name="connsiteX8" fmla="*/ 417210 w 450778"/>
                      <a:gd name="connsiteY8" fmla="*/ 32802 h 142945"/>
                      <a:gd name="connsiteX9" fmla="*/ 408818 w 450778"/>
                      <a:gd name="connsiteY9" fmla="*/ 36399 h 142945"/>
                      <a:gd name="connsiteX10" fmla="*/ 400426 w 450778"/>
                      <a:gd name="connsiteY10" fmla="*/ 65172 h 142945"/>
                      <a:gd name="connsiteX11" fmla="*/ 399227 w 450778"/>
                      <a:gd name="connsiteY11" fmla="*/ 66371 h 142945"/>
                      <a:gd name="connsiteX12" fmla="*/ 399227 w 450778"/>
                      <a:gd name="connsiteY12" fmla="*/ 61575 h 142945"/>
                      <a:gd name="connsiteX13" fmla="*/ 398028 w 450778"/>
                      <a:gd name="connsiteY13" fmla="*/ 41194 h 142945"/>
                      <a:gd name="connsiteX14" fmla="*/ 393232 w 450778"/>
                      <a:gd name="connsiteY14" fmla="*/ 32802 h 142945"/>
                      <a:gd name="connsiteX15" fmla="*/ 388437 w 450778"/>
                      <a:gd name="connsiteY15" fmla="*/ 31603 h 142945"/>
                      <a:gd name="connsiteX16" fmla="*/ 382443 w 450778"/>
                      <a:gd name="connsiteY16" fmla="*/ 34001 h 142945"/>
                      <a:gd name="connsiteX17" fmla="*/ 380045 w 450778"/>
                      <a:gd name="connsiteY17" fmla="*/ 38797 h 142945"/>
                      <a:gd name="connsiteX18" fmla="*/ 375249 w 450778"/>
                      <a:gd name="connsiteY18" fmla="*/ 54382 h 142945"/>
                      <a:gd name="connsiteX19" fmla="*/ 374050 w 450778"/>
                      <a:gd name="connsiteY19" fmla="*/ 56780 h 142945"/>
                      <a:gd name="connsiteX20" fmla="*/ 374050 w 450778"/>
                      <a:gd name="connsiteY20" fmla="*/ 41194 h 142945"/>
                      <a:gd name="connsiteX21" fmla="*/ 366857 w 450778"/>
                      <a:gd name="connsiteY21" fmla="*/ 32802 h 142945"/>
                      <a:gd name="connsiteX22" fmla="*/ 362062 w 450778"/>
                      <a:gd name="connsiteY22" fmla="*/ 37598 h 142945"/>
                      <a:gd name="connsiteX23" fmla="*/ 362062 w 450778"/>
                      <a:gd name="connsiteY23" fmla="*/ 71166 h 142945"/>
                      <a:gd name="connsiteX24" fmla="*/ 356067 w 450778"/>
                      <a:gd name="connsiteY24" fmla="*/ 85553 h 142945"/>
                      <a:gd name="connsiteX25" fmla="*/ 347675 w 450778"/>
                      <a:gd name="connsiteY25" fmla="*/ 84354 h 142945"/>
                      <a:gd name="connsiteX26" fmla="*/ 346476 w 450778"/>
                      <a:gd name="connsiteY26" fmla="*/ 78360 h 142945"/>
                      <a:gd name="connsiteX27" fmla="*/ 346476 w 450778"/>
                      <a:gd name="connsiteY27" fmla="*/ 42393 h 142945"/>
                      <a:gd name="connsiteX28" fmla="*/ 340482 w 450778"/>
                      <a:gd name="connsiteY28" fmla="*/ 34001 h 142945"/>
                      <a:gd name="connsiteX29" fmla="*/ 336885 w 450778"/>
                      <a:gd name="connsiteY29" fmla="*/ 34001 h 142945"/>
                      <a:gd name="connsiteX30" fmla="*/ 333288 w 450778"/>
                      <a:gd name="connsiteY30" fmla="*/ 36399 h 142945"/>
                      <a:gd name="connsiteX31" fmla="*/ 330891 w 450778"/>
                      <a:gd name="connsiteY31" fmla="*/ 36399 h 142945"/>
                      <a:gd name="connsiteX32" fmla="*/ 308112 w 450778"/>
                      <a:gd name="connsiteY32" fmla="*/ 37598 h 142945"/>
                      <a:gd name="connsiteX33" fmla="*/ 303316 w 450778"/>
                      <a:gd name="connsiteY33" fmla="*/ 44791 h 142945"/>
                      <a:gd name="connsiteX34" fmla="*/ 299720 w 450778"/>
                      <a:gd name="connsiteY34" fmla="*/ 75962 h 142945"/>
                      <a:gd name="connsiteX35" fmla="*/ 297322 w 450778"/>
                      <a:gd name="connsiteY35" fmla="*/ 85553 h 142945"/>
                      <a:gd name="connsiteX36" fmla="*/ 288930 w 450778"/>
                      <a:gd name="connsiteY36" fmla="*/ 85553 h 142945"/>
                      <a:gd name="connsiteX37" fmla="*/ 286532 w 450778"/>
                      <a:gd name="connsiteY37" fmla="*/ 78360 h 142945"/>
                      <a:gd name="connsiteX38" fmla="*/ 287731 w 450778"/>
                      <a:gd name="connsiteY38" fmla="*/ 55581 h 142945"/>
                      <a:gd name="connsiteX39" fmla="*/ 290129 w 450778"/>
                      <a:gd name="connsiteY39" fmla="*/ 44791 h 142945"/>
                      <a:gd name="connsiteX40" fmla="*/ 287731 w 450778"/>
                      <a:gd name="connsiteY40" fmla="*/ 38797 h 142945"/>
                      <a:gd name="connsiteX41" fmla="*/ 281737 w 450778"/>
                      <a:gd name="connsiteY41" fmla="*/ 37598 h 142945"/>
                      <a:gd name="connsiteX42" fmla="*/ 272146 w 450778"/>
                      <a:gd name="connsiteY42" fmla="*/ 39995 h 142945"/>
                      <a:gd name="connsiteX43" fmla="*/ 269748 w 450778"/>
                      <a:gd name="connsiteY43" fmla="*/ 37598 h 142945"/>
                      <a:gd name="connsiteX44" fmla="*/ 262555 w 450778"/>
                      <a:gd name="connsiteY44" fmla="*/ 30404 h 142945"/>
                      <a:gd name="connsiteX45" fmla="*/ 256560 w 450778"/>
                      <a:gd name="connsiteY45" fmla="*/ 45990 h 142945"/>
                      <a:gd name="connsiteX46" fmla="*/ 257759 w 450778"/>
                      <a:gd name="connsiteY46" fmla="*/ 50785 h 142945"/>
                      <a:gd name="connsiteX47" fmla="*/ 245770 w 450778"/>
                      <a:gd name="connsiteY47" fmla="*/ 75962 h 142945"/>
                      <a:gd name="connsiteX48" fmla="*/ 243373 w 450778"/>
                      <a:gd name="connsiteY48" fmla="*/ 78360 h 142945"/>
                      <a:gd name="connsiteX49" fmla="*/ 243373 w 450778"/>
                      <a:gd name="connsiteY49" fmla="*/ 75962 h 142945"/>
                      <a:gd name="connsiteX50" fmla="*/ 243373 w 450778"/>
                      <a:gd name="connsiteY50" fmla="*/ 39995 h 142945"/>
                      <a:gd name="connsiteX51" fmla="*/ 239776 w 450778"/>
                      <a:gd name="connsiteY51" fmla="*/ 34001 h 142945"/>
                      <a:gd name="connsiteX52" fmla="*/ 237378 w 450778"/>
                      <a:gd name="connsiteY52" fmla="*/ 32802 h 142945"/>
                      <a:gd name="connsiteX53" fmla="*/ 230185 w 450778"/>
                      <a:gd name="connsiteY53" fmla="*/ 37598 h 142945"/>
                      <a:gd name="connsiteX54" fmla="*/ 227787 w 450778"/>
                      <a:gd name="connsiteY54" fmla="*/ 35200 h 142945"/>
                      <a:gd name="connsiteX55" fmla="*/ 208605 w 450778"/>
                      <a:gd name="connsiteY55" fmla="*/ 34001 h 142945"/>
                      <a:gd name="connsiteX56" fmla="*/ 201412 w 450778"/>
                      <a:gd name="connsiteY56" fmla="*/ 43592 h 142945"/>
                      <a:gd name="connsiteX57" fmla="*/ 197815 w 450778"/>
                      <a:gd name="connsiteY57" fmla="*/ 74763 h 142945"/>
                      <a:gd name="connsiteX58" fmla="*/ 194218 w 450778"/>
                      <a:gd name="connsiteY58" fmla="*/ 85553 h 142945"/>
                      <a:gd name="connsiteX59" fmla="*/ 187025 w 450778"/>
                      <a:gd name="connsiteY59" fmla="*/ 84354 h 142945"/>
                      <a:gd name="connsiteX60" fmla="*/ 185826 w 450778"/>
                      <a:gd name="connsiteY60" fmla="*/ 80757 h 142945"/>
                      <a:gd name="connsiteX61" fmla="*/ 184627 w 450778"/>
                      <a:gd name="connsiteY61" fmla="*/ 71166 h 142945"/>
                      <a:gd name="connsiteX62" fmla="*/ 184627 w 450778"/>
                      <a:gd name="connsiteY62" fmla="*/ 39995 h 142945"/>
                      <a:gd name="connsiteX63" fmla="*/ 178633 w 450778"/>
                      <a:gd name="connsiteY63" fmla="*/ 32802 h 142945"/>
                      <a:gd name="connsiteX64" fmla="*/ 175036 w 450778"/>
                      <a:gd name="connsiteY64" fmla="*/ 32802 h 142945"/>
                      <a:gd name="connsiteX65" fmla="*/ 172639 w 450778"/>
                      <a:gd name="connsiteY65" fmla="*/ 35200 h 142945"/>
                      <a:gd name="connsiteX66" fmla="*/ 170241 w 450778"/>
                      <a:gd name="connsiteY66" fmla="*/ 35200 h 142945"/>
                      <a:gd name="connsiteX67" fmla="*/ 160650 w 450778"/>
                      <a:gd name="connsiteY67" fmla="*/ 30404 h 142945"/>
                      <a:gd name="connsiteX68" fmla="*/ 146263 w 450778"/>
                      <a:gd name="connsiteY68" fmla="*/ 37598 h 142945"/>
                      <a:gd name="connsiteX69" fmla="*/ 139070 w 450778"/>
                      <a:gd name="connsiteY69" fmla="*/ 63973 h 142945"/>
                      <a:gd name="connsiteX70" fmla="*/ 135473 w 450778"/>
                      <a:gd name="connsiteY70" fmla="*/ 78360 h 142945"/>
                      <a:gd name="connsiteX71" fmla="*/ 130678 w 450778"/>
                      <a:gd name="connsiteY71" fmla="*/ 84354 h 142945"/>
                      <a:gd name="connsiteX72" fmla="*/ 124683 w 450778"/>
                      <a:gd name="connsiteY72" fmla="*/ 83155 h 142945"/>
                      <a:gd name="connsiteX73" fmla="*/ 122286 w 450778"/>
                      <a:gd name="connsiteY73" fmla="*/ 74763 h 142945"/>
                      <a:gd name="connsiteX74" fmla="*/ 123485 w 450778"/>
                      <a:gd name="connsiteY74" fmla="*/ 32802 h 142945"/>
                      <a:gd name="connsiteX75" fmla="*/ 125882 w 450778"/>
                      <a:gd name="connsiteY75" fmla="*/ 30404 h 142945"/>
                      <a:gd name="connsiteX76" fmla="*/ 137871 w 450778"/>
                      <a:gd name="connsiteY76" fmla="*/ 30404 h 142945"/>
                      <a:gd name="connsiteX77" fmla="*/ 142667 w 450778"/>
                      <a:gd name="connsiteY77" fmla="*/ 25609 h 142945"/>
                      <a:gd name="connsiteX78" fmla="*/ 140269 w 450778"/>
                      <a:gd name="connsiteY78" fmla="*/ 22012 h 142945"/>
                      <a:gd name="connsiteX79" fmla="*/ 127081 w 450778"/>
                      <a:gd name="connsiteY79" fmla="*/ 20813 h 142945"/>
                      <a:gd name="connsiteX80" fmla="*/ 124683 w 450778"/>
                      <a:gd name="connsiteY80" fmla="*/ 18416 h 142945"/>
                      <a:gd name="connsiteX81" fmla="*/ 124683 w 450778"/>
                      <a:gd name="connsiteY81" fmla="*/ 6427 h 142945"/>
                      <a:gd name="connsiteX82" fmla="*/ 122286 w 450778"/>
                      <a:gd name="connsiteY82" fmla="*/ 2830 h 142945"/>
                      <a:gd name="connsiteX83" fmla="*/ 116291 w 450778"/>
                      <a:gd name="connsiteY83" fmla="*/ 432 h 142945"/>
                      <a:gd name="connsiteX84" fmla="*/ 110297 w 450778"/>
                      <a:gd name="connsiteY84" fmla="*/ 5228 h 142945"/>
                      <a:gd name="connsiteX85" fmla="*/ 110297 w 450778"/>
                      <a:gd name="connsiteY85" fmla="*/ 18416 h 142945"/>
                      <a:gd name="connsiteX86" fmla="*/ 107899 w 450778"/>
                      <a:gd name="connsiteY86" fmla="*/ 20813 h 142945"/>
                      <a:gd name="connsiteX87" fmla="*/ 99507 w 450778"/>
                      <a:gd name="connsiteY87" fmla="*/ 20813 h 142945"/>
                      <a:gd name="connsiteX88" fmla="*/ 94711 w 450778"/>
                      <a:gd name="connsiteY88" fmla="*/ 23211 h 142945"/>
                      <a:gd name="connsiteX89" fmla="*/ 93513 w 450778"/>
                      <a:gd name="connsiteY89" fmla="*/ 26808 h 142945"/>
                      <a:gd name="connsiteX90" fmla="*/ 95910 w 450778"/>
                      <a:gd name="connsiteY90" fmla="*/ 30404 h 142945"/>
                      <a:gd name="connsiteX91" fmla="*/ 105501 w 450778"/>
                      <a:gd name="connsiteY91" fmla="*/ 30404 h 142945"/>
                      <a:gd name="connsiteX92" fmla="*/ 107899 w 450778"/>
                      <a:gd name="connsiteY92" fmla="*/ 32802 h 142945"/>
                      <a:gd name="connsiteX93" fmla="*/ 107899 w 450778"/>
                      <a:gd name="connsiteY93" fmla="*/ 59178 h 142945"/>
                      <a:gd name="connsiteX94" fmla="*/ 98308 w 450778"/>
                      <a:gd name="connsiteY94" fmla="*/ 78360 h 142945"/>
                      <a:gd name="connsiteX95" fmla="*/ 97109 w 450778"/>
                      <a:gd name="connsiteY95" fmla="*/ 78360 h 142945"/>
                      <a:gd name="connsiteX96" fmla="*/ 97109 w 450778"/>
                      <a:gd name="connsiteY96" fmla="*/ 73564 h 142945"/>
                      <a:gd name="connsiteX97" fmla="*/ 88717 w 450778"/>
                      <a:gd name="connsiteY97" fmla="*/ 60376 h 142945"/>
                      <a:gd name="connsiteX98" fmla="*/ 79126 w 450778"/>
                      <a:gd name="connsiteY98" fmla="*/ 53183 h 142945"/>
                      <a:gd name="connsiteX99" fmla="*/ 79126 w 450778"/>
                      <a:gd name="connsiteY99" fmla="*/ 49586 h 142945"/>
                      <a:gd name="connsiteX100" fmla="*/ 83922 w 450778"/>
                      <a:gd name="connsiteY100" fmla="*/ 38797 h 142945"/>
                      <a:gd name="connsiteX101" fmla="*/ 77927 w 450778"/>
                      <a:gd name="connsiteY101" fmla="*/ 31603 h 142945"/>
                      <a:gd name="connsiteX102" fmla="*/ 64739 w 450778"/>
                      <a:gd name="connsiteY102" fmla="*/ 38797 h 142945"/>
                      <a:gd name="connsiteX103" fmla="*/ 64739 w 450778"/>
                      <a:gd name="connsiteY103" fmla="*/ 53183 h 142945"/>
                      <a:gd name="connsiteX104" fmla="*/ 64739 w 450778"/>
                      <a:gd name="connsiteY104" fmla="*/ 56780 h 142945"/>
                      <a:gd name="connsiteX105" fmla="*/ 53950 w 450778"/>
                      <a:gd name="connsiteY105" fmla="*/ 75962 h 142945"/>
                      <a:gd name="connsiteX106" fmla="*/ 50353 w 450778"/>
                      <a:gd name="connsiteY106" fmla="*/ 81956 h 142945"/>
                      <a:gd name="connsiteX107" fmla="*/ 46756 w 450778"/>
                      <a:gd name="connsiteY107" fmla="*/ 84354 h 142945"/>
                      <a:gd name="connsiteX108" fmla="*/ 44359 w 450778"/>
                      <a:gd name="connsiteY108" fmla="*/ 80757 h 142945"/>
                      <a:gd name="connsiteX109" fmla="*/ 44359 w 450778"/>
                      <a:gd name="connsiteY109" fmla="*/ 74763 h 142945"/>
                      <a:gd name="connsiteX110" fmla="*/ 45557 w 450778"/>
                      <a:gd name="connsiteY110" fmla="*/ 45990 h 142945"/>
                      <a:gd name="connsiteX111" fmla="*/ 44359 w 450778"/>
                      <a:gd name="connsiteY111" fmla="*/ 38797 h 142945"/>
                      <a:gd name="connsiteX112" fmla="*/ 25176 w 450778"/>
                      <a:gd name="connsiteY112" fmla="*/ 38797 h 142945"/>
                      <a:gd name="connsiteX113" fmla="*/ 19182 w 450778"/>
                      <a:gd name="connsiteY113" fmla="*/ 47189 h 142945"/>
                      <a:gd name="connsiteX114" fmla="*/ 13188 w 450778"/>
                      <a:gd name="connsiteY114" fmla="*/ 63973 h 142945"/>
                      <a:gd name="connsiteX115" fmla="*/ 11989 w 450778"/>
                      <a:gd name="connsiteY115" fmla="*/ 66371 h 142945"/>
                      <a:gd name="connsiteX116" fmla="*/ 11989 w 450778"/>
                      <a:gd name="connsiteY116" fmla="*/ 43592 h 142945"/>
                      <a:gd name="connsiteX117" fmla="*/ 4795 w 450778"/>
                      <a:gd name="connsiteY117" fmla="*/ 35200 h 142945"/>
                      <a:gd name="connsiteX118" fmla="*/ 3597 w 450778"/>
                      <a:gd name="connsiteY118" fmla="*/ 35200 h 142945"/>
                      <a:gd name="connsiteX119" fmla="*/ 0 w 450778"/>
                      <a:gd name="connsiteY119" fmla="*/ 38797 h 142945"/>
                      <a:gd name="connsiteX120" fmla="*/ 0 w 450778"/>
                      <a:gd name="connsiteY120" fmla="*/ 86752 h 142945"/>
                      <a:gd name="connsiteX121" fmla="*/ 0 w 450778"/>
                      <a:gd name="connsiteY121" fmla="*/ 91547 h 142945"/>
                      <a:gd name="connsiteX122" fmla="*/ 9591 w 450778"/>
                      <a:gd name="connsiteY122" fmla="*/ 98741 h 142945"/>
                      <a:gd name="connsiteX123" fmla="*/ 13188 w 450778"/>
                      <a:gd name="connsiteY123" fmla="*/ 95144 h 142945"/>
                      <a:gd name="connsiteX124" fmla="*/ 20381 w 450778"/>
                      <a:gd name="connsiteY124" fmla="*/ 68769 h 142945"/>
                      <a:gd name="connsiteX125" fmla="*/ 32370 w 450778"/>
                      <a:gd name="connsiteY125" fmla="*/ 48388 h 142945"/>
                      <a:gd name="connsiteX126" fmla="*/ 34767 w 450778"/>
                      <a:gd name="connsiteY126" fmla="*/ 47189 h 142945"/>
                      <a:gd name="connsiteX127" fmla="*/ 34767 w 450778"/>
                      <a:gd name="connsiteY127" fmla="*/ 49586 h 142945"/>
                      <a:gd name="connsiteX128" fmla="*/ 34767 w 450778"/>
                      <a:gd name="connsiteY128" fmla="*/ 62774 h 142945"/>
                      <a:gd name="connsiteX129" fmla="*/ 34767 w 450778"/>
                      <a:gd name="connsiteY129" fmla="*/ 84354 h 142945"/>
                      <a:gd name="connsiteX130" fmla="*/ 37165 w 450778"/>
                      <a:gd name="connsiteY130" fmla="*/ 93945 h 142945"/>
                      <a:gd name="connsiteX131" fmla="*/ 47955 w 450778"/>
                      <a:gd name="connsiteY131" fmla="*/ 98741 h 142945"/>
                      <a:gd name="connsiteX132" fmla="*/ 53950 w 450778"/>
                      <a:gd name="connsiteY132" fmla="*/ 95144 h 142945"/>
                      <a:gd name="connsiteX133" fmla="*/ 62342 w 450778"/>
                      <a:gd name="connsiteY133" fmla="*/ 84354 h 142945"/>
                      <a:gd name="connsiteX134" fmla="*/ 74330 w 450778"/>
                      <a:gd name="connsiteY134" fmla="*/ 65172 h 142945"/>
                      <a:gd name="connsiteX135" fmla="*/ 76728 w 450778"/>
                      <a:gd name="connsiteY135" fmla="*/ 63973 h 142945"/>
                      <a:gd name="connsiteX136" fmla="*/ 87518 w 450778"/>
                      <a:gd name="connsiteY136" fmla="*/ 74763 h 142945"/>
                      <a:gd name="connsiteX137" fmla="*/ 88717 w 450778"/>
                      <a:gd name="connsiteY137" fmla="*/ 85553 h 142945"/>
                      <a:gd name="connsiteX138" fmla="*/ 80325 w 450778"/>
                      <a:gd name="connsiteY138" fmla="*/ 89149 h 142945"/>
                      <a:gd name="connsiteX139" fmla="*/ 74330 w 450778"/>
                      <a:gd name="connsiteY139" fmla="*/ 85553 h 142945"/>
                      <a:gd name="connsiteX140" fmla="*/ 67137 w 450778"/>
                      <a:gd name="connsiteY140" fmla="*/ 86752 h 142945"/>
                      <a:gd name="connsiteX141" fmla="*/ 65938 w 450778"/>
                      <a:gd name="connsiteY141" fmla="*/ 89149 h 142945"/>
                      <a:gd name="connsiteX142" fmla="*/ 68336 w 450778"/>
                      <a:gd name="connsiteY142" fmla="*/ 96343 h 142945"/>
                      <a:gd name="connsiteX143" fmla="*/ 79126 w 450778"/>
                      <a:gd name="connsiteY143" fmla="*/ 98741 h 142945"/>
                      <a:gd name="connsiteX144" fmla="*/ 101905 w 450778"/>
                      <a:gd name="connsiteY144" fmla="*/ 91547 h 142945"/>
                      <a:gd name="connsiteX145" fmla="*/ 110297 w 450778"/>
                      <a:gd name="connsiteY145" fmla="*/ 78360 h 142945"/>
                      <a:gd name="connsiteX146" fmla="*/ 111496 w 450778"/>
                      <a:gd name="connsiteY146" fmla="*/ 75962 h 142945"/>
                      <a:gd name="connsiteX147" fmla="*/ 112695 w 450778"/>
                      <a:gd name="connsiteY147" fmla="*/ 79558 h 142945"/>
                      <a:gd name="connsiteX148" fmla="*/ 117490 w 450778"/>
                      <a:gd name="connsiteY148" fmla="*/ 92746 h 142945"/>
                      <a:gd name="connsiteX149" fmla="*/ 135473 w 450778"/>
                      <a:gd name="connsiteY149" fmla="*/ 93945 h 142945"/>
                      <a:gd name="connsiteX150" fmla="*/ 142667 w 450778"/>
                      <a:gd name="connsiteY150" fmla="*/ 84354 h 142945"/>
                      <a:gd name="connsiteX151" fmla="*/ 143866 w 450778"/>
                      <a:gd name="connsiteY151" fmla="*/ 81956 h 142945"/>
                      <a:gd name="connsiteX152" fmla="*/ 159451 w 450778"/>
                      <a:gd name="connsiteY152" fmla="*/ 97542 h 142945"/>
                      <a:gd name="connsiteX153" fmla="*/ 178633 w 450778"/>
                      <a:gd name="connsiteY153" fmla="*/ 85553 h 142945"/>
                      <a:gd name="connsiteX154" fmla="*/ 179832 w 450778"/>
                      <a:gd name="connsiteY154" fmla="*/ 87951 h 142945"/>
                      <a:gd name="connsiteX155" fmla="*/ 194218 w 450778"/>
                      <a:gd name="connsiteY155" fmla="*/ 97542 h 142945"/>
                      <a:gd name="connsiteX156" fmla="*/ 203809 w 450778"/>
                      <a:gd name="connsiteY156" fmla="*/ 90348 h 142945"/>
                      <a:gd name="connsiteX157" fmla="*/ 207406 w 450778"/>
                      <a:gd name="connsiteY157" fmla="*/ 90348 h 142945"/>
                      <a:gd name="connsiteX158" fmla="*/ 218196 w 450778"/>
                      <a:gd name="connsiteY158" fmla="*/ 97542 h 142945"/>
                      <a:gd name="connsiteX159" fmla="*/ 234980 w 450778"/>
                      <a:gd name="connsiteY159" fmla="*/ 90348 h 142945"/>
                      <a:gd name="connsiteX160" fmla="*/ 236179 w 450778"/>
                      <a:gd name="connsiteY160" fmla="*/ 89149 h 142945"/>
                      <a:gd name="connsiteX161" fmla="*/ 234980 w 450778"/>
                      <a:gd name="connsiteY161" fmla="*/ 95144 h 142945"/>
                      <a:gd name="connsiteX162" fmla="*/ 219395 w 450778"/>
                      <a:gd name="connsiteY162" fmla="*/ 109530 h 142945"/>
                      <a:gd name="connsiteX163" fmla="*/ 211003 w 450778"/>
                      <a:gd name="connsiteY163" fmla="*/ 121519 h 142945"/>
                      <a:gd name="connsiteX164" fmla="*/ 220594 w 450778"/>
                      <a:gd name="connsiteY164" fmla="*/ 141900 h 142945"/>
                      <a:gd name="connsiteX165" fmla="*/ 245770 w 450778"/>
                      <a:gd name="connsiteY165" fmla="*/ 128712 h 142945"/>
                      <a:gd name="connsiteX166" fmla="*/ 248168 w 450778"/>
                      <a:gd name="connsiteY166" fmla="*/ 116724 h 142945"/>
                      <a:gd name="connsiteX167" fmla="*/ 248168 w 450778"/>
                      <a:gd name="connsiteY167" fmla="*/ 92746 h 142945"/>
                      <a:gd name="connsiteX168" fmla="*/ 249367 w 450778"/>
                      <a:gd name="connsiteY168" fmla="*/ 87951 h 142945"/>
                      <a:gd name="connsiteX169" fmla="*/ 269748 w 450778"/>
                      <a:gd name="connsiteY169" fmla="*/ 54382 h 142945"/>
                      <a:gd name="connsiteX170" fmla="*/ 279339 w 450778"/>
                      <a:gd name="connsiteY170" fmla="*/ 48388 h 142945"/>
                      <a:gd name="connsiteX171" fmla="*/ 281737 w 450778"/>
                      <a:gd name="connsiteY171" fmla="*/ 51984 h 142945"/>
                      <a:gd name="connsiteX172" fmla="*/ 279339 w 450778"/>
                      <a:gd name="connsiteY172" fmla="*/ 75962 h 142945"/>
                      <a:gd name="connsiteX173" fmla="*/ 284134 w 450778"/>
                      <a:gd name="connsiteY173" fmla="*/ 91547 h 142945"/>
                      <a:gd name="connsiteX174" fmla="*/ 308112 w 450778"/>
                      <a:gd name="connsiteY174" fmla="*/ 91547 h 142945"/>
                      <a:gd name="connsiteX175" fmla="*/ 310510 w 450778"/>
                      <a:gd name="connsiteY175" fmla="*/ 91547 h 142945"/>
                      <a:gd name="connsiteX176" fmla="*/ 332090 w 450778"/>
                      <a:gd name="connsiteY176" fmla="*/ 96343 h 142945"/>
                      <a:gd name="connsiteX177" fmla="*/ 339283 w 450778"/>
                      <a:gd name="connsiteY177" fmla="*/ 89149 h 142945"/>
                      <a:gd name="connsiteX178" fmla="*/ 340482 w 450778"/>
                      <a:gd name="connsiteY178" fmla="*/ 87951 h 142945"/>
                      <a:gd name="connsiteX179" fmla="*/ 352471 w 450778"/>
                      <a:gd name="connsiteY179" fmla="*/ 99939 h 142945"/>
                      <a:gd name="connsiteX180" fmla="*/ 366857 w 450778"/>
                      <a:gd name="connsiteY180" fmla="*/ 91547 h 142945"/>
                      <a:gd name="connsiteX181" fmla="*/ 368056 w 450778"/>
                      <a:gd name="connsiteY181" fmla="*/ 95144 h 142945"/>
                      <a:gd name="connsiteX182" fmla="*/ 371653 w 450778"/>
                      <a:gd name="connsiteY182" fmla="*/ 99939 h 142945"/>
                      <a:gd name="connsiteX183" fmla="*/ 378846 w 450778"/>
                      <a:gd name="connsiteY183" fmla="*/ 99939 h 142945"/>
                      <a:gd name="connsiteX184" fmla="*/ 382443 w 450778"/>
                      <a:gd name="connsiteY184" fmla="*/ 96343 h 142945"/>
                      <a:gd name="connsiteX185" fmla="*/ 382443 w 450778"/>
                      <a:gd name="connsiteY185" fmla="*/ 85553 h 142945"/>
                      <a:gd name="connsiteX186" fmla="*/ 390835 w 450778"/>
                      <a:gd name="connsiteY186" fmla="*/ 55581 h 142945"/>
                      <a:gd name="connsiteX187" fmla="*/ 392034 w 450778"/>
                      <a:gd name="connsiteY187" fmla="*/ 54382 h 142945"/>
                      <a:gd name="connsiteX188" fmla="*/ 393232 w 450778"/>
                      <a:gd name="connsiteY188" fmla="*/ 56780 h 142945"/>
                      <a:gd name="connsiteX189" fmla="*/ 394431 w 450778"/>
                      <a:gd name="connsiteY189" fmla="*/ 77161 h 142945"/>
                      <a:gd name="connsiteX190" fmla="*/ 396829 w 450778"/>
                      <a:gd name="connsiteY190" fmla="*/ 90348 h 142945"/>
                      <a:gd name="connsiteX191" fmla="*/ 405221 w 450778"/>
                      <a:gd name="connsiteY191" fmla="*/ 96343 h 142945"/>
                      <a:gd name="connsiteX192" fmla="*/ 410017 w 450778"/>
                      <a:gd name="connsiteY192" fmla="*/ 91547 h 142945"/>
                      <a:gd name="connsiteX193" fmla="*/ 418409 w 450778"/>
                      <a:gd name="connsiteY193" fmla="*/ 55581 h 142945"/>
                      <a:gd name="connsiteX194" fmla="*/ 419608 w 450778"/>
                      <a:gd name="connsiteY194" fmla="*/ 53183 h 142945"/>
                      <a:gd name="connsiteX195" fmla="*/ 419608 w 450778"/>
                      <a:gd name="connsiteY195" fmla="*/ 53183 h 142945"/>
                      <a:gd name="connsiteX196" fmla="*/ 419608 w 450778"/>
                      <a:gd name="connsiteY196" fmla="*/ 57979 h 142945"/>
                      <a:gd name="connsiteX197" fmla="*/ 420807 w 450778"/>
                      <a:gd name="connsiteY197" fmla="*/ 81956 h 142945"/>
                      <a:gd name="connsiteX198" fmla="*/ 428000 w 450778"/>
                      <a:gd name="connsiteY198" fmla="*/ 96343 h 142945"/>
                      <a:gd name="connsiteX199" fmla="*/ 447182 w 450778"/>
                      <a:gd name="connsiteY199" fmla="*/ 92746 h 142945"/>
                      <a:gd name="connsiteX200" fmla="*/ 450779 w 450778"/>
                      <a:gd name="connsiteY200" fmla="*/ 80757 h 142945"/>
                      <a:gd name="connsiteX201" fmla="*/ 443585 w 450778"/>
                      <a:gd name="connsiteY201" fmla="*/ 74763 h 142945"/>
                      <a:gd name="connsiteX202" fmla="*/ 170241 w 450778"/>
                      <a:gd name="connsiteY202" fmla="*/ 61575 h 142945"/>
                      <a:gd name="connsiteX203" fmla="*/ 167843 w 450778"/>
                      <a:gd name="connsiteY203" fmla="*/ 75962 h 142945"/>
                      <a:gd name="connsiteX204" fmla="*/ 163048 w 450778"/>
                      <a:gd name="connsiteY204" fmla="*/ 84354 h 142945"/>
                      <a:gd name="connsiteX205" fmla="*/ 151059 w 450778"/>
                      <a:gd name="connsiteY205" fmla="*/ 83155 h 142945"/>
                      <a:gd name="connsiteX206" fmla="*/ 148661 w 450778"/>
                      <a:gd name="connsiteY206" fmla="*/ 68769 h 142945"/>
                      <a:gd name="connsiteX207" fmla="*/ 149860 w 450778"/>
                      <a:gd name="connsiteY207" fmla="*/ 53183 h 142945"/>
                      <a:gd name="connsiteX208" fmla="*/ 153457 w 450778"/>
                      <a:gd name="connsiteY208" fmla="*/ 44791 h 142945"/>
                      <a:gd name="connsiteX209" fmla="*/ 166644 w 450778"/>
                      <a:gd name="connsiteY209" fmla="*/ 45990 h 142945"/>
                      <a:gd name="connsiteX210" fmla="*/ 170241 w 450778"/>
                      <a:gd name="connsiteY210" fmla="*/ 61575 h 142945"/>
                      <a:gd name="connsiteX211" fmla="*/ 225389 w 450778"/>
                      <a:gd name="connsiteY211" fmla="*/ 80757 h 142945"/>
                      <a:gd name="connsiteX212" fmla="*/ 220594 w 450778"/>
                      <a:gd name="connsiteY212" fmla="*/ 86752 h 142945"/>
                      <a:gd name="connsiteX213" fmla="*/ 212202 w 450778"/>
                      <a:gd name="connsiteY213" fmla="*/ 85553 h 142945"/>
                      <a:gd name="connsiteX214" fmla="*/ 209804 w 450778"/>
                      <a:gd name="connsiteY214" fmla="*/ 78360 h 142945"/>
                      <a:gd name="connsiteX215" fmla="*/ 211003 w 450778"/>
                      <a:gd name="connsiteY215" fmla="*/ 50785 h 142945"/>
                      <a:gd name="connsiteX216" fmla="*/ 214599 w 450778"/>
                      <a:gd name="connsiteY216" fmla="*/ 43592 h 142945"/>
                      <a:gd name="connsiteX217" fmla="*/ 226588 w 450778"/>
                      <a:gd name="connsiteY217" fmla="*/ 45990 h 142945"/>
                      <a:gd name="connsiteX218" fmla="*/ 228986 w 450778"/>
                      <a:gd name="connsiteY218" fmla="*/ 59178 h 142945"/>
                      <a:gd name="connsiteX219" fmla="*/ 225389 w 450778"/>
                      <a:gd name="connsiteY219" fmla="*/ 80757 h 142945"/>
                      <a:gd name="connsiteX220" fmla="*/ 230185 w 450778"/>
                      <a:gd name="connsiteY220" fmla="*/ 109530 h 142945"/>
                      <a:gd name="connsiteX221" fmla="*/ 228986 w 450778"/>
                      <a:gd name="connsiteY221" fmla="*/ 123917 h 142945"/>
                      <a:gd name="connsiteX222" fmla="*/ 226588 w 450778"/>
                      <a:gd name="connsiteY222" fmla="*/ 131110 h 142945"/>
                      <a:gd name="connsiteX223" fmla="*/ 219395 w 450778"/>
                      <a:gd name="connsiteY223" fmla="*/ 135906 h 142945"/>
                      <a:gd name="connsiteX224" fmla="*/ 212202 w 450778"/>
                      <a:gd name="connsiteY224" fmla="*/ 129911 h 142945"/>
                      <a:gd name="connsiteX225" fmla="*/ 215798 w 450778"/>
                      <a:gd name="connsiteY225" fmla="*/ 119121 h 142945"/>
                      <a:gd name="connsiteX226" fmla="*/ 228986 w 450778"/>
                      <a:gd name="connsiteY226" fmla="*/ 103536 h 142945"/>
                      <a:gd name="connsiteX227" fmla="*/ 230185 w 450778"/>
                      <a:gd name="connsiteY227" fmla="*/ 102337 h 142945"/>
                      <a:gd name="connsiteX228" fmla="*/ 230185 w 450778"/>
                      <a:gd name="connsiteY228" fmla="*/ 103536 h 142945"/>
                      <a:gd name="connsiteX229" fmla="*/ 230185 w 450778"/>
                      <a:gd name="connsiteY229" fmla="*/ 109530 h 142945"/>
                      <a:gd name="connsiteX230" fmla="*/ 330891 w 450778"/>
                      <a:gd name="connsiteY230" fmla="*/ 77161 h 142945"/>
                      <a:gd name="connsiteX231" fmla="*/ 326095 w 450778"/>
                      <a:gd name="connsiteY231" fmla="*/ 85553 h 142945"/>
                      <a:gd name="connsiteX232" fmla="*/ 315305 w 450778"/>
                      <a:gd name="connsiteY232" fmla="*/ 84354 h 142945"/>
                      <a:gd name="connsiteX233" fmla="*/ 312908 w 450778"/>
                      <a:gd name="connsiteY233" fmla="*/ 72365 h 142945"/>
                      <a:gd name="connsiteX234" fmla="*/ 312908 w 450778"/>
                      <a:gd name="connsiteY234" fmla="*/ 67570 h 142945"/>
                      <a:gd name="connsiteX235" fmla="*/ 315305 w 450778"/>
                      <a:gd name="connsiteY235" fmla="*/ 50785 h 142945"/>
                      <a:gd name="connsiteX236" fmla="*/ 317703 w 450778"/>
                      <a:gd name="connsiteY236" fmla="*/ 45990 h 142945"/>
                      <a:gd name="connsiteX237" fmla="*/ 330891 w 450778"/>
                      <a:gd name="connsiteY237" fmla="*/ 47189 h 142945"/>
                      <a:gd name="connsiteX238" fmla="*/ 333288 w 450778"/>
                      <a:gd name="connsiteY238" fmla="*/ 55581 h 142945"/>
                      <a:gd name="connsiteX239" fmla="*/ 330891 w 450778"/>
                      <a:gd name="connsiteY239" fmla="*/ 77161 h 1429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</a:cxnLst>
                    <a:rect l="l" t="t" r="r" b="b"/>
                    <a:pathLst>
                      <a:path w="450778" h="142945">
                        <a:moveTo>
                          <a:pt x="443585" y="74763"/>
                        </a:moveTo>
                        <a:cubicBezTo>
                          <a:pt x="442387" y="73564"/>
                          <a:pt x="441188" y="73564"/>
                          <a:pt x="439989" y="74763"/>
                        </a:cubicBezTo>
                        <a:cubicBezTo>
                          <a:pt x="438790" y="75962"/>
                          <a:pt x="438790" y="77161"/>
                          <a:pt x="438790" y="78360"/>
                        </a:cubicBezTo>
                        <a:cubicBezTo>
                          <a:pt x="437591" y="80757"/>
                          <a:pt x="437591" y="83155"/>
                          <a:pt x="436392" y="85553"/>
                        </a:cubicBezTo>
                        <a:cubicBezTo>
                          <a:pt x="433994" y="89149"/>
                          <a:pt x="431597" y="89149"/>
                          <a:pt x="429199" y="85553"/>
                        </a:cubicBezTo>
                        <a:cubicBezTo>
                          <a:pt x="428000" y="83155"/>
                          <a:pt x="426801" y="80757"/>
                          <a:pt x="426801" y="77161"/>
                        </a:cubicBezTo>
                        <a:cubicBezTo>
                          <a:pt x="425602" y="66371"/>
                          <a:pt x="425602" y="55581"/>
                          <a:pt x="426801" y="45990"/>
                        </a:cubicBezTo>
                        <a:cubicBezTo>
                          <a:pt x="426801" y="38797"/>
                          <a:pt x="425602" y="37598"/>
                          <a:pt x="419608" y="34001"/>
                        </a:cubicBezTo>
                        <a:cubicBezTo>
                          <a:pt x="418409" y="34001"/>
                          <a:pt x="418409" y="34001"/>
                          <a:pt x="417210" y="32802"/>
                        </a:cubicBezTo>
                        <a:cubicBezTo>
                          <a:pt x="413613" y="31603"/>
                          <a:pt x="411216" y="32802"/>
                          <a:pt x="408818" y="36399"/>
                        </a:cubicBezTo>
                        <a:cubicBezTo>
                          <a:pt x="405221" y="45990"/>
                          <a:pt x="401625" y="55581"/>
                          <a:pt x="400426" y="65172"/>
                        </a:cubicBezTo>
                        <a:cubicBezTo>
                          <a:pt x="400426" y="65172"/>
                          <a:pt x="400426" y="66371"/>
                          <a:pt x="399227" y="66371"/>
                        </a:cubicBezTo>
                        <a:cubicBezTo>
                          <a:pt x="399227" y="65172"/>
                          <a:pt x="399227" y="63973"/>
                          <a:pt x="399227" y="61575"/>
                        </a:cubicBezTo>
                        <a:cubicBezTo>
                          <a:pt x="399227" y="54382"/>
                          <a:pt x="398028" y="47189"/>
                          <a:pt x="398028" y="41194"/>
                        </a:cubicBezTo>
                        <a:cubicBezTo>
                          <a:pt x="398028" y="37598"/>
                          <a:pt x="396829" y="35200"/>
                          <a:pt x="393232" y="32802"/>
                        </a:cubicBezTo>
                        <a:cubicBezTo>
                          <a:pt x="392034" y="31603"/>
                          <a:pt x="389636" y="31603"/>
                          <a:pt x="388437" y="31603"/>
                        </a:cubicBezTo>
                        <a:cubicBezTo>
                          <a:pt x="386039" y="31603"/>
                          <a:pt x="383641" y="31603"/>
                          <a:pt x="382443" y="34001"/>
                        </a:cubicBezTo>
                        <a:cubicBezTo>
                          <a:pt x="381244" y="35200"/>
                          <a:pt x="381244" y="37598"/>
                          <a:pt x="380045" y="38797"/>
                        </a:cubicBezTo>
                        <a:cubicBezTo>
                          <a:pt x="377647" y="43592"/>
                          <a:pt x="376448" y="48388"/>
                          <a:pt x="375249" y="54382"/>
                        </a:cubicBezTo>
                        <a:cubicBezTo>
                          <a:pt x="375249" y="55581"/>
                          <a:pt x="375249" y="55581"/>
                          <a:pt x="374050" y="56780"/>
                        </a:cubicBezTo>
                        <a:cubicBezTo>
                          <a:pt x="374050" y="50785"/>
                          <a:pt x="374050" y="45990"/>
                          <a:pt x="374050" y="41194"/>
                        </a:cubicBezTo>
                        <a:cubicBezTo>
                          <a:pt x="374050" y="34001"/>
                          <a:pt x="375249" y="34001"/>
                          <a:pt x="366857" y="32802"/>
                        </a:cubicBezTo>
                        <a:cubicBezTo>
                          <a:pt x="362062" y="31603"/>
                          <a:pt x="362062" y="32802"/>
                          <a:pt x="362062" y="37598"/>
                        </a:cubicBezTo>
                        <a:cubicBezTo>
                          <a:pt x="362062" y="48388"/>
                          <a:pt x="362062" y="60376"/>
                          <a:pt x="362062" y="71166"/>
                        </a:cubicBezTo>
                        <a:cubicBezTo>
                          <a:pt x="362062" y="77161"/>
                          <a:pt x="359664" y="81956"/>
                          <a:pt x="356067" y="85553"/>
                        </a:cubicBezTo>
                        <a:cubicBezTo>
                          <a:pt x="353669" y="89149"/>
                          <a:pt x="348874" y="87951"/>
                          <a:pt x="347675" y="84354"/>
                        </a:cubicBezTo>
                        <a:cubicBezTo>
                          <a:pt x="346476" y="81956"/>
                          <a:pt x="346476" y="79558"/>
                          <a:pt x="346476" y="78360"/>
                        </a:cubicBezTo>
                        <a:cubicBezTo>
                          <a:pt x="345277" y="66371"/>
                          <a:pt x="346476" y="54382"/>
                          <a:pt x="346476" y="42393"/>
                        </a:cubicBezTo>
                        <a:cubicBezTo>
                          <a:pt x="346476" y="36399"/>
                          <a:pt x="346476" y="35200"/>
                          <a:pt x="340482" y="34001"/>
                        </a:cubicBezTo>
                        <a:cubicBezTo>
                          <a:pt x="339283" y="34001"/>
                          <a:pt x="338084" y="34001"/>
                          <a:pt x="336885" y="34001"/>
                        </a:cubicBezTo>
                        <a:cubicBezTo>
                          <a:pt x="335686" y="34001"/>
                          <a:pt x="334487" y="35200"/>
                          <a:pt x="333288" y="36399"/>
                        </a:cubicBezTo>
                        <a:cubicBezTo>
                          <a:pt x="333288" y="38797"/>
                          <a:pt x="332090" y="37598"/>
                          <a:pt x="330891" y="36399"/>
                        </a:cubicBezTo>
                        <a:cubicBezTo>
                          <a:pt x="323697" y="29206"/>
                          <a:pt x="314106" y="30404"/>
                          <a:pt x="308112" y="37598"/>
                        </a:cubicBezTo>
                        <a:cubicBezTo>
                          <a:pt x="305714" y="39995"/>
                          <a:pt x="304515" y="42393"/>
                          <a:pt x="303316" y="44791"/>
                        </a:cubicBezTo>
                        <a:cubicBezTo>
                          <a:pt x="298521" y="55581"/>
                          <a:pt x="298521" y="65172"/>
                          <a:pt x="299720" y="75962"/>
                        </a:cubicBezTo>
                        <a:cubicBezTo>
                          <a:pt x="299720" y="79558"/>
                          <a:pt x="298521" y="81956"/>
                          <a:pt x="297322" y="85553"/>
                        </a:cubicBezTo>
                        <a:cubicBezTo>
                          <a:pt x="294924" y="87951"/>
                          <a:pt x="291328" y="87951"/>
                          <a:pt x="288930" y="85553"/>
                        </a:cubicBezTo>
                        <a:cubicBezTo>
                          <a:pt x="287731" y="83155"/>
                          <a:pt x="286532" y="80757"/>
                          <a:pt x="286532" y="78360"/>
                        </a:cubicBezTo>
                        <a:cubicBezTo>
                          <a:pt x="285333" y="71166"/>
                          <a:pt x="285333" y="62774"/>
                          <a:pt x="287731" y="55581"/>
                        </a:cubicBezTo>
                        <a:cubicBezTo>
                          <a:pt x="288930" y="51984"/>
                          <a:pt x="290129" y="48388"/>
                          <a:pt x="290129" y="44791"/>
                        </a:cubicBezTo>
                        <a:cubicBezTo>
                          <a:pt x="290129" y="42393"/>
                          <a:pt x="290129" y="39995"/>
                          <a:pt x="287731" y="38797"/>
                        </a:cubicBezTo>
                        <a:cubicBezTo>
                          <a:pt x="285333" y="37598"/>
                          <a:pt x="284134" y="37598"/>
                          <a:pt x="281737" y="37598"/>
                        </a:cubicBezTo>
                        <a:cubicBezTo>
                          <a:pt x="278140" y="37598"/>
                          <a:pt x="275742" y="38797"/>
                          <a:pt x="272146" y="39995"/>
                        </a:cubicBezTo>
                        <a:cubicBezTo>
                          <a:pt x="269748" y="39995"/>
                          <a:pt x="268549" y="39995"/>
                          <a:pt x="269748" y="37598"/>
                        </a:cubicBezTo>
                        <a:cubicBezTo>
                          <a:pt x="269748" y="32802"/>
                          <a:pt x="267350" y="30404"/>
                          <a:pt x="262555" y="30404"/>
                        </a:cubicBezTo>
                        <a:cubicBezTo>
                          <a:pt x="255361" y="31603"/>
                          <a:pt x="251765" y="41194"/>
                          <a:pt x="256560" y="45990"/>
                        </a:cubicBezTo>
                        <a:cubicBezTo>
                          <a:pt x="257759" y="47189"/>
                          <a:pt x="257759" y="49586"/>
                          <a:pt x="257759" y="50785"/>
                        </a:cubicBezTo>
                        <a:cubicBezTo>
                          <a:pt x="255361" y="60376"/>
                          <a:pt x="250566" y="68769"/>
                          <a:pt x="245770" y="75962"/>
                        </a:cubicBezTo>
                        <a:cubicBezTo>
                          <a:pt x="245770" y="77161"/>
                          <a:pt x="244571" y="78360"/>
                          <a:pt x="243373" y="78360"/>
                        </a:cubicBezTo>
                        <a:cubicBezTo>
                          <a:pt x="242174" y="78360"/>
                          <a:pt x="243373" y="77161"/>
                          <a:pt x="243373" y="75962"/>
                        </a:cubicBezTo>
                        <a:cubicBezTo>
                          <a:pt x="243373" y="63973"/>
                          <a:pt x="243373" y="51984"/>
                          <a:pt x="243373" y="39995"/>
                        </a:cubicBezTo>
                        <a:cubicBezTo>
                          <a:pt x="243373" y="36399"/>
                          <a:pt x="243373" y="35200"/>
                          <a:pt x="239776" y="34001"/>
                        </a:cubicBezTo>
                        <a:cubicBezTo>
                          <a:pt x="238577" y="34001"/>
                          <a:pt x="238577" y="34001"/>
                          <a:pt x="237378" y="32802"/>
                        </a:cubicBezTo>
                        <a:cubicBezTo>
                          <a:pt x="232583" y="31603"/>
                          <a:pt x="232583" y="32802"/>
                          <a:pt x="230185" y="37598"/>
                        </a:cubicBezTo>
                        <a:cubicBezTo>
                          <a:pt x="228986" y="36399"/>
                          <a:pt x="228986" y="36399"/>
                          <a:pt x="227787" y="35200"/>
                        </a:cubicBezTo>
                        <a:cubicBezTo>
                          <a:pt x="221793" y="29206"/>
                          <a:pt x="214599" y="29206"/>
                          <a:pt x="208605" y="34001"/>
                        </a:cubicBezTo>
                        <a:cubicBezTo>
                          <a:pt x="205008" y="36399"/>
                          <a:pt x="202611" y="39995"/>
                          <a:pt x="201412" y="43592"/>
                        </a:cubicBezTo>
                        <a:cubicBezTo>
                          <a:pt x="196616" y="53183"/>
                          <a:pt x="196616" y="63973"/>
                          <a:pt x="197815" y="74763"/>
                        </a:cubicBezTo>
                        <a:cubicBezTo>
                          <a:pt x="197815" y="79558"/>
                          <a:pt x="196616" y="83155"/>
                          <a:pt x="194218" y="85553"/>
                        </a:cubicBezTo>
                        <a:cubicBezTo>
                          <a:pt x="191821" y="87951"/>
                          <a:pt x="189423" y="86752"/>
                          <a:pt x="187025" y="84354"/>
                        </a:cubicBezTo>
                        <a:cubicBezTo>
                          <a:pt x="185826" y="83155"/>
                          <a:pt x="185826" y="81956"/>
                          <a:pt x="185826" y="80757"/>
                        </a:cubicBezTo>
                        <a:cubicBezTo>
                          <a:pt x="184627" y="77161"/>
                          <a:pt x="184627" y="74763"/>
                          <a:pt x="184627" y="71166"/>
                        </a:cubicBezTo>
                        <a:cubicBezTo>
                          <a:pt x="184627" y="60376"/>
                          <a:pt x="184627" y="50785"/>
                          <a:pt x="184627" y="39995"/>
                        </a:cubicBezTo>
                        <a:cubicBezTo>
                          <a:pt x="184627" y="35200"/>
                          <a:pt x="183429" y="34001"/>
                          <a:pt x="178633" y="32802"/>
                        </a:cubicBezTo>
                        <a:cubicBezTo>
                          <a:pt x="177434" y="32802"/>
                          <a:pt x="176235" y="32802"/>
                          <a:pt x="175036" y="32802"/>
                        </a:cubicBezTo>
                        <a:cubicBezTo>
                          <a:pt x="173838" y="32802"/>
                          <a:pt x="172639" y="34001"/>
                          <a:pt x="172639" y="35200"/>
                        </a:cubicBezTo>
                        <a:cubicBezTo>
                          <a:pt x="172639" y="37598"/>
                          <a:pt x="171440" y="36399"/>
                          <a:pt x="170241" y="35200"/>
                        </a:cubicBezTo>
                        <a:cubicBezTo>
                          <a:pt x="167843" y="32802"/>
                          <a:pt x="164246" y="30404"/>
                          <a:pt x="160650" y="30404"/>
                        </a:cubicBezTo>
                        <a:cubicBezTo>
                          <a:pt x="154655" y="30404"/>
                          <a:pt x="149860" y="32802"/>
                          <a:pt x="146263" y="37598"/>
                        </a:cubicBezTo>
                        <a:cubicBezTo>
                          <a:pt x="140269" y="44791"/>
                          <a:pt x="139070" y="54382"/>
                          <a:pt x="139070" y="63973"/>
                        </a:cubicBezTo>
                        <a:cubicBezTo>
                          <a:pt x="139070" y="68769"/>
                          <a:pt x="137871" y="73564"/>
                          <a:pt x="135473" y="78360"/>
                        </a:cubicBezTo>
                        <a:cubicBezTo>
                          <a:pt x="134274" y="80757"/>
                          <a:pt x="133076" y="83155"/>
                          <a:pt x="130678" y="84354"/>
                        </a:cubicBezTo>
                        <a:cubicBezTo>
                          <a:pt x="128280" y="86752"/>
                          <a:pt x="125882" y="85553"/>
                          <a:pt x="124683" y="83155"/>
                        </a:cubicBezTo>
                        <a:cubicBezTo>
                          <a:pt x="123485" y="80757"/>
                          <a:pt x="122286" y="77161"/>
                          <a:pt x="122286" y="74763"/>
                        </a:cubicBezTo>
                        <a:cubicBezTo>
                          <a:pt x="122286" y="60376"/>
                          <a:pt x="122286" y="47189"/>
                          <a:pt x="123485" y="32802"/>
                        </a:cubicBezTo>
                        <a:cubicBezTo>
                          <a:pt x="123485" y="31603"/>
                          <a:pt x="124683" y="30404"/>
                          <a:pt x="125882" y="30404"/>
                        </a:cubicBezTo>
                        <a:cubicBezTo>
                          <a:pt x="129479" y="30404"/>
                          <a:pt x="134274" y="30404"/>
                          <a:pt x="137871" y="30404"/>
                        </a:cubicBezTo>
                        <a:cubicBezTo>
                          <a:pt x="141468" y="30404"/>
                          <a:pt x="142667" y="29206"/>
                          <a:pt x="142667" y="25609"/>
                        </a:cubicBezTo>
                        <a:cubicBezTo>
                          <a:pt x="142667" y="23211"/>
                          <a:pt x="142667" y="22012"/>
                          <a:pt x="140269" y="22012"/>
                        </a:cubicBezTo>
                        <a:cubicBezTo>
                          <a:pt x="135473" y="22012"/>
                          <a:pt x="131877" y="20813"/>
                          <a:pt x="127081" y="20813"/>
                        </a:cubicBezTo>
                        <a:cubicBezTo>
                          <a:pt x="124683" y="20813"/>
                          <a:pt x="124683" y="19614"/>
                          <a:pt x="124683" y="18416"/>
                        </a:cubicBezTo>
                        <a:cubicBezTo>
                          <a:pt x="124683" y="14819"/>
                          <a:pt x="124683" y="10023"/>
                          <a:pt x="124683" y="6427"/>
                        </a:cubicBezTo>
                        <a:cubicBezTo>
                          <a:pt x="124683" y="4029"/>
                          <a:pt x="123485" y="2830"/>
                          <a:pt x="122286" y="2830"/>
                        </a:cubicBezTo>
                        <a:cubicBezTo>
                          <a:pt x="119888" y="1631"/>
                          <a:pt x="117490" y="1631"/>
                          <a:pt x="116291" y="432"/>
                        </a:cubicBezTo>
                        <a:cubicBezTo>
                          <a:pt x="112695" y="-766"/>
                          <a:pt x="111496" y="432"/>
                          <a:pt x="110297" y="5228"/>
                        </a:cubicBezTo>
                        <a:cubicBezTo>
                          <a:pt x="110297" y="8825"/>
                          <a:pt x="110297" y="13620"/>
                          <a:pt x="110297" y="18416"/>
                        </a:cubicBezTo>
                        <a:cubicBezTo>
                          <a:pt x="110297" y="20813"/>
                          <a:pt x="109098" y="20813"/>
                          <a:pt x="107899" y="20813"/>
                        </a:cubicBezTo>
                        <a:cubicBezTo>
                          <a:pt x="105501" y="20813"/>
                          <a:pt x="101905" y="20813"/>
                          <a:pt x="99507" y="20813"/>
                        </a:cubicBezTo>
                        <a:cubicBezTo>
                          <a:pt x="97109" y="20813"/>
                          <a:pt x="95910" y="22012"/>
                          <a:pt x="94711" y="23211"/>
                        </a:cubicBezTo>
                        <a:cubicBezTo>
                          <a:pt x="94711" y="24410"/>
                          <a:pt x="93513" y="25609"/>
                          <a:pt x="93513" y="26808"/>
                        </a:cubicBezTo>
                        <a:cubicBezTo>
                          <a:pt x="93513" y="29206"/>
                          <a:pt x="94711" y="30404"/>
                          <a:pt x="95910" y="30404"/>
                        </a:cubicBezTo>
                        <a:cubicBezTo>
                          <a:pt x="99507" y="30404"/>
                          <a:pt x="101905" y="30404"/>
                          <a:pt x="105501" y="30404"/>
                        </a:cubicBezTo>
                        <a:cubicBezTo>
                          <a:pt x="107899" y="30404"/>
                          <a:pt x="107899" y="31603"/>
                          <a:pt x="107899" y="32802"/>
                        </a:cubicBezTo>
                        <a:cubicBezTo>
                          <a:pt x="107899" y="41194"/>
                          <a:pt x="107899" y="50785"/>
                          <a:pt x="107899" y="59178"/>
                        </a:cubicBezTo>
                        <a:cubicBezTo>
                          <a:pt x="107899" y="66371"/>
                          <a:pt x="104302" y="73564"/>
                          <a:pt x="98308" y="78360"/>
                        </a:cubicBezTo>
                        <a:cubicBezTo>
                          <a:pt x="98308" y="78360"/>
                          <a:pt x="98308" y="78360"/>
                          <a:pt x="97109" y="78360"/>
                        </a:cubicBezTo>
                        <a:cubicBezTo>
                          <a:pt x="97109" y="77161"/>
                          <a:pt x="97109" y="74763"/>
                          <a:pt x="97109" y="73564"/>
                        </a:cubicBezTo>
                        <a:cubicBezTo>
                          <a:pt x="95910" y="67570"/>
                          <a:pt x="92314" y="63973"/>
                          <a:pt x="88717" y="60376"/>
                        </a:cubicBezTo>
                        <a:cubicBezTo>
                          <a:pt x="85120" y="57979"/>
                          <a:pt x="82723" y="55581"/>
                          <a:pt x="79126" y="53183"/>
                        </a:cubicBezTo>
                        <a:cubicBezTo>
                          <a:pt x="76728" y="51984"/>
                          <a:pt x="76728" y="50785"/>
                          <a:pt x="79126" y="49586"/>
                        </a:cubicBezTo>
                        <a:cubicBezTo>
                          <a:pt x="81524" y="45990"/>
                          <a:pt x="83922" y="43592"/>
                          <a:pt x="83922" y="38797"/>
                        </a:cubicBezTo>
                        <a:cubicBezTo>
                          <a:pt x="85120" y="34001"/>
                          <a:pt x="82723" y="31603"/>
                          <a:pt x="77927" y="31603"/>
                        </a:cubicBezTo>
                        <a:cubicBezTo>
                          <a:pt x="71933" y="31603"/>
                          <a:pt x="68336" y="34001"/>
                          <a:pt x="64739" y="38797"/>
                        </a:cubicBezTo>
                        <a:cubicBezTo>
                          <a:pt x="62342" y="43592"/>
                          <a:pt x="61143" y="48388"/>
                          <a:pt x="64739" y="53183"/>
                        </a:cubicBezTo>
                        <a:cubicBezTo>
                          <a:pt x="65938" y="54382"/>
                          <a:pt x="65938" y="55581"/>
                          <a:pt x="64739" y="56780"/>
                        </a:cubicBezTo>
                        <a:cubicBezTo>
                          <a:pt x="61143" y="62774"/>
                          <a:pt x="57546" y="69967"/>
                          <a:pt x="53950" y="75962"/>
                        </a:cubicBezTo>
                        <a:cubicBezTo>
                          <a:pt x="52751" y="78360"/>
                          <a:pt x="51552" y="79558"/>
                          <a:pt x="50353" y="81956"/>
                        </a:cubicBezTo>
                        <a:cubicBezTo>
                          <a:pt x="49154" y="83155"/>
                          <a:pt x="47955" y="84354"/>
                          <a:pt x="46756" y="84354"/>
                        </a:cubicBezTo>
                        <a:cubicBezTo>
                          <a:pt x="45557" y="84354"/>
                          <a:pt x="45557" y="81956"/>
                          <a:pt x="44359" y="80757"/>
                        </a:cubicBezTo>
                        <a:cubicBezTo>
                          <a:pt x="44359" y="78360"/>
                          <a:pt x="44359" y="77161"/>
                          <a:pt x="44359" y="74763"/>
                        </a:cubicBezTo>
                        <a:cubicBezTo>
                          <a:pt x="44359" y="65172"/>
                          <a:pt x="44359" y="55581"/>
                          <a:pt x="45557" y="45990"/>
                        </a:cubicBezTo>
                        <a:cubicBezTo>
                          <a:pt x="45557" y="43592"/>
                          <a:pt x="45557" y="41194"/>
                          <a:pt x="44359" y="38797"/>
                        </a:cubicBezTo>
                        <a:cubicBezTo>
                          <a:pt x="37165" y="32802"/>
                          <a:pt x="31171" y="31603"/>
                          <a:pt x="25176" y="38797"/>
                        </a:cubicBezTo>
                        <a:cubicBezTo>
                          <a:pt x="22779" y="41194"/>
                          <a:pt x="21580" y="44791"/>
                          <a:pt x="19182" y="47189"/>
                        </a:cubicBezTo>
                        <a:cubicBezTo>
                          <a:pt x="16784" y="51984"/>
                          <a:pt x="14387" y="57979"/>
                          <a:pt x="13188" y="63973"/>
                        </a:cubicBezTo>
                        <a:cubicBezTo>
                          <a:pt x="13188" y="65172"/>
                          <a:pt x="13188" y="65172"/>
                          <a:pt x="11989" y="66371"/>
                        </a:cubicBezTo>
                        <a:cubicBezTo>
                          <a:pt x="11989" y="57979"/>
                          <a:pt x="11989" y="50785"/>
                          <a:pt x="11989" y="43592"/>
                        </a:cubicBezTo>
                        <a:cubicBezTo>
                          <a:pt x="11989" y="37598"/>
                          <a:pt x="11989" y="36399"/>
                          <a:pt x="4795" y="35200"/>
                        </a:cubicBezTo>
                        <a:cubicBezTo>
                          <a:pt x="4795" y="35200"/>
                          <a:pt x="3597" y="35200"/>
                          <a:pt x="3597" y="35200"/>
                        </a:cubicBezTo>
                        <a:cubicBezTo>
                          <a:pt x="0" y="35200"/>
                          <a:pt x="0" y="35200"/>
                          <a:pt x="0" y="38797"/>
                        </a:cubicBezTo>
                        <a:cubicBezTo>
                          <a:pt x="0" y="54382"/>
                          <a:pt x="0" y="69967"/>
                          <a:pt x="0" y="86752"/>
                        </a:cubicBezTo>
                        <a:cubicBezTo>
                          <a:pt x="0" y="87951"/>
                          <a:pt x="0" y="90348"/>
                          <a:pt x="0" y="91547"/>
                        </a:cubicBezTo>
                        <a:cubicBezTo>
                          <a:pt x="1199" y="97542"/>
                          <a:pt x="3597" y="98741"/>
                          <a:pt x="9591" y="98741"/>
                        </a:cubicBezTo>
                        <a:cubicBezTo>
                          <a:pt x="11989" y="98741"/>
                          <a:pt x="13188" y="97542"/>
                          <a:pt x="13188" y="95144"/>
                        </a:cubicBezTo>
                        <a:cubicBezTo>
                          <a:pt x="14387" y="85553"/>
                          <a:pt x="16784" y="77161"/>
                          <a:pt x="20381" y="68769"/>
                        </a:cubicBezTo>
                        <a:cubicBezTo>
                          <a:pt x="22779" y="61575"/>
                          <a:pt x="26375" y="54382"/>
                          <a:pt x="32370" y="48388"/>
                        </a:cubicBezTo>
                        <a:cubicBezTo>
                          <a:pt x="32370" y="48388"/>
                          <a:pt x="33569" y="47189"/>
                          <a:pt x="34767" y="47189"/>
                        </a:cubicBezTo>
                        <a:cubicBezTo>
                          <a:pt x="35966" y="47189"/>
                          <a:pt x="35966" y="48388"/>
                          <a:pt x="34767" y="49586"/>
                        </a:cubicBezTo>
                        <a:cubicBezTo>
                          <a:pt x="34767" y="54382"/>
                          <a:pt x="34767" y="57979"/>
                          <a:pt x="34767" y="62774"/>
                        </a:cubicBezTo>
                        <a:cubicBezTo>
                          <a:pt x="34767" y="69967"/>
                          <a:pt x="34767" y="77161"/>
                          <a:pt x="34767" y="84354"/>
                        </a:cubicBezTo>
                        <a:cubicBezTo>
                          <a:pt x="34767" y="87951"/>
                          <a:pt x="35966" y="90348"/>
                          <a:pt x="37165" y="93945"/>
                        </a:cubicBezTo>
                        <a:cubicBezTo>
                          <a:pt x="39563" y="98741"/>
                          <a:pt x="43160" y="99939"/>
                          <a:pt x="47955" y="98741"/>
                        </a:cubicBezTo>
                        <a:cubicBezTo>
                          <a:pt x="50353" y="97542"/>
                          <a:pt x="52751" y="96343"/>
                          <a:pt x="53950" y="95144"/>
                        </a:cubicBezTo>
                        <a:cubicBezTo>
                          <a:pt x="57546" y="91547"/>
                          <a:pt x="59944" y="89149"/>
                          <a:pt x="62342" y="84354"/>
                        </a:cubicBezTo>
                        <a:cubicBezTo>
                          <a:pt x="65938" y="78360"/>
                          <a:pt x="69535" y="71166"/>
                          <a:pt x="74330" y="65172"/>
                        </a:cubicBezTo>
                        <a:cubicBezTo>
                          <a:pt x="75529" y="63973"/>
                          <a:pt x="75529" y="62774"/>
                          <a:pt x="76728" y="63973"/>
                        </a:cubicBezTo>
                        <a:cubicBezTo>
                          <a:pt x="80325" y="67570"/>
                          <a:pt x="83922" y="69967"/>
                          <a:pt x="87518" y="74763"/>
                        </a:cubicBezTo>
                        <a:cubicBezTo>
                          <a:pt x="89916" y="78360"/>
                          <a:pt x="89916" y="81956"/>
                          <a:pt x="88717" y="85553"/>
                        </a:cubicBezTo>
                        <a:cubicBezTo>
                          <a:pt x="87518" y="89149"/>
                          <a:pt x="83922" y="90348"/>
                          <a:pt x="80325" y="89149"/>
                        </a:cubicBezTo>
                        <a:cubicBezTo>
                          <a:pt x="77927" y="87951"/>
                          <a:pt x="76728" y="86752"/>
                          <a:pt x="74330" y="85553"/>
                        </a:cubicBezTo>
                        <a:cubicBezTo>
                          <a:pt x="70734" y="83155"/>
                          <a:pt x="69535" y="83155"/>
                          <a:pt x="67137" y="86752"/>
                        </a:cubicBezTo>
                        <a:cubicBezTo>
                          <a:pt x="67137" y="87951"/>
                          <a:pt x="65938" y="87951"/>
                          <a:pt x="65938" y="89149"/>
                        </a:cubicBezTo>
                        <a:cubicBezTo>
                          <a:pt x="64739" y="92746"/>
                          <a:pt x="64739" y="93945"/>
                          <a:pt x="68336" y="96343"/>
                        </a:cubicBezTo>
                        <a:cubicBezTo>
                          <a:pt x="71933" y="98741"/>
                          <a:pt x="75529" y="98741"/>
                          <a:pt x="79126" y="98741"/>
                        </a:cubicBezTo>
                        <a:cubicBezTo>
                          <a:pt x="87518" y="99939"/>
                          <a:pt x="94711" y="97542"/>
                          <a:pt x="101905" y="91547"/>
                        </a:cubicBezTo>
                        <a:cubicBezTo>
                          <a:pt x="105501" y="87951"/>
                          <a:pt x="107899" y="83155"/>
                          <a:pt x="110297" y="78360"/>
                        </a:cubicBezTo>
                        <a:cubicBezTo>
                          <a:pt x="110297" y="77161"/>
                          <a:pt x="110297" y="77161"/>
                          <a:pt x="111496" y="75962"/>
                        </a:cubicBezTo>
                        <a:cubicBezTo>
                          <a:pt x="111496" y="77161"/>
                          <a:pt x="111496" y="78360"/>
                          <a:pt x="112695" y="79558"/>
                        </a:cubicBezTo>
                        <a:cubicBezTo>
                          <a:pt x="113894" y="84354"/>
                          <a:pt x="115092" y="89149"/>
                          <a:pt x="117490" y="92746"/>
                        </a:cubicBezTo>
                        <a:cubicBezTo>
                          <a:pt x="122286" y="98741"/>
                          <a:pt x="130678" y="99939"/>
                          <a:pt x="135473" y="93945"/>
                        </a:cubicBezTo>
                        <a:cubicBezTo>
                          <a:pt x="137871" y="91547"/>
                          <a:pt x="140269" y="87951"/>
                          <a:pt x="142667" y="84354"/>
                        </a:cubicBezTo>
                        <a:cubicBezTo>
                          <a:pt x="142667" y="83155"/>
                          <a:pt x="142667" y="83155"/>
                          <a:pt x="143866" y="81956"/>
                        </a:cubicBezTo>
                        <a:cubicBezTo>
                          <a:pt x="146263" y="89149"/>
                          <a:pt x="149860" y="96343"/>
                          <a:pt x="159451" y="97542"/>
                        </a:cubicBezTo>
                        <a:cubicBezTo>
                          <a:pt x="167843" y="97542"/>
                          <a:pt x="173838" y="92746"/>
                          <a:pt x="178633" y="85553"/>
                        </a:cubicBezTo>
                        <a:cubicBezTo>
                          <a:pt x="179832" y="85553"/>
                          <a:pt x="179832" y="86752"/>
                          <a:pt x="179832" y="87951"/>
                        </a:cubicBezTo>
                        <a:cubicBezTo>
                          <a:pt x="182230" y="93945"/>
                          <a:pt x="187025" y="97542"/>
                          <a:pt x="194218" y="97542"/>
                        </a:cubicBezTo>
                        <a:cubicBezTo>
                          <a:pt x="199014" y="97542"/>
                          <a:pt x="201412" y="93945"/>
                          <a:pt x="203809" y="90348"/>
                        </a:cubicBezTo>
                        <a:cubicBezTo>
                          <a:pt x="205008" y="87951"/>
                          <a:pt x="205008" y="86752"/>
                          <a:pt x="207406" y="90348"/>
                        </a:cubicBezTo>
                        <a:cubicBezTo>
                          <a:pt x="209804" y="93945"/>
                          <a:pt x="213401" y="96343"/>
                          <a:pt x="218196" y="97542"/>
                        </a:cubicBezTo>
                        <a:cubicBezTo>
                          <a:pt x="225389" y="98741"/>
                          <a:pt x="230185" y="96343"/>
                          <a:pt x="234980" y="90348"/>
                        </a:cubicBezTo>
                        <a:cubicBezTo>
                          <a:pt x="234980" y="90348"/>
                          <a:pt x="236179" y="89149"/>
                          <a:pt x="236179" y="89149"/>
                        </a:cubicBezTo>
                        <a:cubicBezTo>
                          <a:pt x="237378" y="91547"/>
                          <a:pt x="237378" y="93945"/>
                          <a:pt x="234980" y="95144"/>
                        </a:cubicBezTo>
                        <a:cubicBezTo>
                          <a:pt x="230185" y="99939"/>
                          <a:pt x="224190" y="104735"/>
                          <a:pt x="219395" y="109530"/>
                        </a:cubicBezTo>
                        <a:cubicBezTo>
                          <a:pt x="215798" y="113127"/>
                          <a:pt x="213401" y="116724"/>
                          <a:pt x="211003" y="121519"/>
                        </a:cubicBezTo>
                        <a:cubicBezTo>
                          <a:pt x="207406" y="131110"/>
                          <a:pt x="211003" y="139502"/>
                          <a:pt x="220594" y="141900"/>
                        </a:cubicBezTo>
                        <a:cubicBezTo>
                          <a:pt x="231384" y="145497"/>
                          <a:pt x="240975" y="139502"/>
                          <a:pt x="245770" y="128712"/>
                        </a:cubicBezTo>
                        <a:cubicBezTo>
                          <a:pt x="246969" y="125116"/>
                          <a:pt x="248168" y="120320"/>
                          <a:pt x="248168" y="116724"/>
                        </a:cubicBezTo>
                        <a:cubicBezTo>
                          <a:pt x="249367" y="108332"/>
                          <a:pt x="248168" y="101138"/>
                          <a:pt x="248168" y="92746"/>
                        </a:cubicBezTo>
                        <a:cubicBezTo>
                          <a:pt x="248168" y="91547"/>
                          <a:pt x="248168" y="89149"/>
                          <a:pt x="249367" y="87951"/>
                        </a:cubicBezTo>
                        <a:cubicBezTo>
                          <a:pt x="257759" y="77161"/>
                          <a:pt x="264952" y="66371"/>
                          <a:pt x="269748" y="54382"/>
                        </a:cubicBezTo>
                        <a:cubicBezTo>
                          <a:pt x="272146" y="48388"/>
                          <a:pt x="272146" y="48388"/>
                          <a:pt x="279339" y="48388"/>
                        </a:cubicBezTo>
                        <a:cubicBezTo>
                          <a:pt x="281737" y="48388"/>
                          <a:pt x="282936" y="48388"/>
                          <a:pt x="281737" y="51984"/>
                        </a:cubicBezTo>
                        <a:cubicBezTo>
                          <a:pt x="280538" y="59178"/>
                          <a:pt x="279339" y="67570"/>
                          <a:pt x="279339" y="75962"/>
                        </a:cubicBezTo>
                        <a:cubicBezTo>
                          <a:pt x="279339" y="80757"/>
                          <a:pt x="280538" y="86752"/>
                          <a:pt x="284134" y="91547"/>
                        </a:cubicBezTo>
                        <a:cubicBezTo>
                          <a:pt x="291328" y="101138"/>
                          <a:pt x="300919" y="99939"/>
                          <a:pt x="308112" y="91547"/>
                        </a:cubicBezTo>
                        <a:cubicBezTo>
                          <a:pt x="309311" y="90348"/>
                          <a:pt x="309311" y="90348"/>
                          <a:pt x="310510" y="91547"/>
                        </a:cubicBezTo>
                        <a:cubicBezTo>
                          <a:pt x="315305" y="98741"/>
                          <a:pt x="324896" y="101138"/>
                          <a:pt x="332090" y="96343"/>
                        </a:cubicBezTo>
                        <a:cubicBezTo>
                          <a:pt x="335686" y="93945"/>
                          <a:pt x="338084" y="91547"/>
                          <a:pt x="339283" y="89149"/>
                        </a:cubicBezTo>
                        <a:cubicBezTo>
                          <a:pt x="339283" y="89149"/>
                          <a:pt x="339283" y="87951"/>
                          <a:pt x="340482" y="87951"/>
                        </a:cubicBezTo>
                        <a:cubicBezTo>
                          <a:pt x="341681" y="93945"/>
                          <a:pt x="345277" y="98741"/>
                          <a:pt x="352471" y="99939"/>
                        </a:cubicBezTo>
                        <a:cubicBezTo>
                          <a:pt x="359664" y="101138"/>
                          <a:pt x="363260" y="97542"/>
                          <a:pt x="366857" y="91547"/>
                        </a:cubicBezTo>
                        <a:cubicBezTo>
                          <a:pt x="366857" y="92746"/>
                          <a:pt x="366857" y="93945"/>
                          <a:pt x="368056" y="95144"/>
                        </a:cubicBezTo>
                        <a:cubicBezTo>
                          <a:pt x="368056" y="98741"/>
                          <a:pt x="369255" y="98741"/>
                          <a:pt x="371653" y="99939"/>
                        </a:cubicBezTo>
                        <a:cubicBezTo>
                          <a:pt x="374050" y="99939"/>
                          <a:pt x="376448" y="101138"/>
                          <a:pt x="378846" y="99939"/>
                        </a:cubicBezTo>
                        <a:cubicBezTo>
                          <a:pt x="381244" y="99939"/>
                          <a:pt x="382443" y="98741"/>
                          <a:pt x="382443" y="96343"/>
                        </a:cubicBezTo>
                        <a:cubicBezTo>
                          <a:pt x="382443" y="92746"/>
                          <a:pt x="382443" y="89149"/>
                          <a:pt x="382443" y="85553"/>
                        </a:cubicBezTo>
                        <a:cubicBezTo>
                          <a:pt x="382443" y="74763"/>
                          <a:pt x="386039" y="65172"/>
                          <a:pt x="390835" y="55581"/>
                        </a:cubicBezTo>
                        <a:cubicBezTo>
                          <a:pt x="390835" y="54382"/>
                          <a:pt x="390835" y="54382"/>
                          <a:pt x="392034" y="54382"/>
                        </a:cubicBezTo>
                        <a:cubicBezTo>
                          <a:pt x="393232" y="54382"/>
                          <a:pt x="393232" y="55581"/>
                          <a:pt x="393232" y="56780"/>
                        </a:cubicBezTo>
                        <a:cubicBezTo>
                          <a:pt x="393232" y="63973"/>
                          <a:pt x="394431" y="69967"/>
                          <a:pt x="394431" y="77161"/>
                        </a:cubicBezTo>
                        <a:cubicBezTo>
                          <a:pt x="394431" y="81956"/>
                          <a:pt x="395630" y="85553"/>
                          <a:pt x="396829" y="90348"/>
                        </a:cubicBezTo>
                        <a:cubicBezTo>
                          <a:pt x="398028" y="95144"/>
                          <a:pt x="401625" y="97542"/>
                          <a:pt x="405221" y="96343"/>
                        </a:cubicBezTo>
                        <a:cubicBezTo>
                          <a:pt x="408818" y="96343"/>
                          <a:pt x="408818" y="95144"/>
                          <a:pt x="410017" y="91547"/>
                        </a:cubicBezTo>
                        <a:cubicBezTo>
                          <a:pt x="411216" y="79558"/>
                          <a:pt x="413613" y="67570"/>
                          <a:pt x="418409" y="55581"/>
                        </a:cubicBezTo>
                        <a:cubicBezTo>
                          <a:pt x="418409" y="54382"/>
                          <a:pt x="418409" y="53183"/>
                          <a:pt x="419608" y="53183"/>
                        </a:cubicBezTo>
                        <a:cubicBezTo>
                          <a:pt x="419608" y="53183"/>
                          <a:pt x="419608" y="53183"/>
                          <a:pt x="419608" y="53183"/>
                        </a:cubicBezTo>
                        <a:cubicBezTo>
                          <a:pt x="419608" y="54382"/>
                          <a:pt x="419608" y="55581"/>
                          <a:pt x="419608" y="57979"/>
                        </a:cubicBezTo>
                        <a:cubicBezTo>
                          <a:pt x="419608" y="66371"/>
                          <a:pt x="419608" y="74763"/>
                          <a:pt x="420807" y="81956"/>
                        </a:cubicBezTo>
                        <a:cubicBezTo>
                          <a:pt x="422006" y="87951"/>
                          <a:pt x="423204" y="92746"/>
                          <a:pt x="428000" y="96343"/>
                        </a:cubicBezTo>
                        <a:cubicBezTo>
                          <a:pt x="433994" y="102337"/>
                          <a:pt x="442387" y="99939"/>
                          <a:pt x="447182" y="92746"/>
                        </a:cubicBezTo>
                        <a:cubicBezTo>
                          <a:pt x="449580" y="89149"/>
                          <a:pt x="450779" y="84354"/>
                          <a:pt x="450779" y="80757"/>
                        </a:cubicBezTo>
                        <a:cubicBezTo>
                          <a:pt x="443585" y="75962"/>
                          <a:pt x="443585" y="75962"/>
                          <a:pt x="443585" y="74763"/>
                        </a:cubicBezTo>
                        <a:close/>
                        <a:moveTo>
                          <a:pt x="170241" y="61575"/>
                        </a:moveTo>
                        <a:cubicBezTo>
                          <a:pt x="170241" y="66371"/>
                          <a:pt x="170241" y="71166"/>
                          <a:pt x="167843" y="75962"/>
                        </a:cubicBezTo>
                        <a:cubicBezTo>
                          <a:pt x="166644" y="79558"/>
                          <a:pt x="165445" y="81956"/>
                          <a:pt x="163048" y="84354"/>
                        </a:cubicBezTo>
                        <a:cubicBezTo>
                          <a:pt x="159451" y="89149"/>
                          <a:pt x="153457" y="89149"/>
                          <a:pt x="151059" y="83155"/>
                        </a:cubicBezTo>
                        <a:cubicBezTo>
                          <a:pt x="148661" y="78360"/>
                          <a:pt x="148661" y="72365"/>
                          <a:pt x="148661" y="68769"/>
                        </a:cubicBezTo>
                        <a:cubicBezTo>
                          <a:pt x="148661" y="62774"/>
                          <a:pt x="148661" y="57979"/>
                          <a:pt x="149860" y="53183"/>
                        </a:cubicBezTo>
                        <a:cubicBezTo>
                          <a:pt x="151059" y="50785"/>
                          <a:pt x="151059" y="47189"/>
                          <a:pt x="153457" y="44791"/>
                        </a:cubicBezTo>
                        <a:cubicBezTo>
                          <a:pt x="157053" y="39995"/>
                          <a:pt x="163048" y="39995"/>
                          <a:pt x="166644" y="45990"/>
                        </a:cubicBezTo>
                        <a:cubicBezTo>
                          <a:pt x="169042" y="51984"/>
                          <a:pt x="170241" y="56780"/>
                          <a:pt x="170241" y="61575"/>
                        </a:cubicBezTo>
                        <a:close/>
                        <a:moveTo>
                          <a:pt x="225389" y="80757"/>
                        </a:moveTo>
                        <a:cubicBezTo>
                          <a:pt x="224190" y="83155"/>
                          <a:pt x="222992" y="85553"/>
                          <a:pt x="220594" y="86752"/>
                        </a:cubicBezTo>
                        <a:cubicBezTo>
                          <a:pt x="216997" y="89149"/>
                          <a:pt x="214599" y="89149"/>
                          <a:pt x="212202" y="85553"/>
                        </a:cubicBezTo>
                        <a:cubicBezTo>
                          <a:pt x="211003" y="83155"/>
                          <a:pt x="209804" y="80757"/>
                          <a:pt x="209804" y="78360"/>
                        </a:cubicBezTo>
                        <a:cubicBezTo>
                          <a:pt x="207406" y="68769"/>
                          <a:pt x="208605" y="60376"/>
                          <a:pt x="211003" y="50785"/>
                        </a:cubicBezTo>
                        <a:cubicBezTo>
                          <a:pt x="212202" y="48388"/>
                          <a:pt x="213401" y="45990"/>
                          <a:pt x="214599" y="43592"/>
                        </a:cubicBezTo>
                        <a:cubicBezTo>
                          <a:pt x="219395" y="39995"/>
                          <a:pt x="224190" y="41194"/>
                          <a:pt x="226588" y="45990"/>
                        </a:cubicBezTo>
                        <a:cubicBezTo>
                          <a:pt x="227787" y="50785"/>
                          <a:pt x="228986" y="54382"/>
                          <a:pt x="228986" y="59178"/>
                        </a:cubicBezTo>
                        <a:cubicBezTo>
                          <a:pt x="228986" y="67570"/>
                          <a:pt x="227787" y="74763"/>
                          <a:pt x="225389" y="80757"/>
                        </a:cubicBezTo>
                        <a:close/>
                        <a:moveTo>
                          <a:pt x="230185" y="109530"/>
                        </a:moveTo>
                        <a:cubicBezTo>
                          <a:pt x="230185" y="114326"/>
                          <a:pt x="230185" y="119121"/>
                          <a:pt x="228986" y="123917"/>
                        </a:cubicBezTo>
                        <a:cubicBezTo>
                          <a:pt x="228986" y="126315"/>
                          <a:pt x="227787" y="128712"/>
                          <a:pt x="226588" y="131110"/>
                        </a:cubicBezTo>
                        <a:cubicBezTo>
                          <a:pt x="225389" y="133508"/>
                          <a:pt x="222992" y="135906"/>
                          <a:pt x="219395" y="135906"/>
                        </a:cubicBezTo>
                        <a:cubicBezTo>
                          <a:pt x="215798" y="135906"/>
                          <a:pt x="212202" y="133508"/>
                          <a:pt x="212202" y="129911"/>
                        </a:cubicBezTo>
                        <a:cubicBezTo>
                          <a:pt x="212202" y="126315"/>
                          <a:pt x="213401" y="121519"/>
                          <a:pt x="215798" y="119121"/>
                        </a:cubicBezTo>
                        <a:cubicBezTo>
                          <a:pt x="219395" y="113127"/>
                          <a:pt x="224190" y="108332"/>
                          <a:pt x="228986" y="103536"/>
                        </a:cubicBezTo>
                        <a:cubicBezTo>
                          <a:pt x="228986" y="103536"/>
                          <a:pt x="230185" y="102337"/>
                          <a:pt x="230185" y="102337"/>
                        </a:cubicBezTo>
                        <a:cubicBezTo>
                          <a:pt x="230185" y="102337"/>
                          <a:pt x="230185" y="103536"/>
                          <a:pt x="230185" y="103536"/>
                        </a:cubicBezTo>
                        <a:cubicBezTo>
                          <a:pt x="230185" y="105934"/>
                          <a:pt x="230185" y="108332"/>
                          <a:pt x="230185" y="109530"/>
                        </a:cubicBezTo>
                        <a:close/>
                        <a:moveTo>
                          <a:pt x="330891" y="77161"/>
                        </a:moveTo>
                        <a:cubicBezTo>
                          <a:pt x="329692" y="80757"/>
                          <a:pt x="328493" y="83155"/>
                          <a:pt x="326095" y="85553"/>
                        </a:cubicBezTo>
                        <a:cubicBezTo>
                          <a:pt x="322499" y="89149"/>
                          <a:pt x="317703" y="87951"/>
                          <a:pt x="315305" y="84354"/>
                        </a:cubicBezTo>
                        <a:cubicBezTo>
                          <a:pt x="312908" y="80757"/>
                          <a:pt x="312908" y="75962"/>
                          <a:pt x="312908" y="72365"/>
                        </a:cubicBezTo>
                        <a:cubicBezTo>
                          <a:pt x="312908" y="71166"/>
                          <a:pt x="312908" y="69967"/>
                          <a:pt x="312908" y="67570"/>
                        </a:cubicBezTo>
                        <a:cubicBezTo>
                          <a:pt x="312908" y="61575"/>
                          <a:pt x="312908" y="55581"/>
                          <a:pt x="315305" y="50785"/>
                        </a:cubicBezTo>
                        <a:cubicBezTo>
                          <a:pt x="316504" y="48388"/>
                          <a:pt x="316504" y="47189"/>
                          <a:pt x="317703" y="45990"/>
                        </a:cubicBezTo>
                        <a:cubicBezTo>
                          <a:pt x="321300" y="41194"/>
                          <a:pt x="327294" y="42393"/>
                          <a:pt x="330891" y="47189"/>
                        </a:cubicBezTo>
                        <a:cubicBezTo>
                          <a:pt x="332090" y="49586"/>
                          <a:pt x="332090" y="53183"/>
                          <a:pt x="333288" y="55581"/>
                        </a:cubicBezTo>
                        <a:cubicBezTo>
                          <a:pt x="333288" y="62774"/>
                          <a:pt x="333288" y="69967"/>
                          <a:pt x="330891" y="77161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11973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nl-NL"/>
                  </a:p>
                </p:txBody>
              </p:sp>
            </p:grpSp>
            <p:grpSp>
              <p:nvGrpSpPr>
                <p:cNvPr id="40" name="Graphic 1">
                  <a:extLst>
                    <a:ext uri="{FF2B5EF4-FFF2-40B4-BE49-F238E27FC236}">
                      <a16:creationId xmlns:a16="http://schemas.microsoft.com/office/drawing/2014/main" id="{087C003E-8997-4D3A-9610-1DBFAA6D9FAB}"/>
                    </a:ext>
                  </a:extLst>
                </p:cNvPr>
                <p:cNvGrpSpPr/>
                <p:nvPr/>
              </p:nvGrpSpPr>
              <p:grpSpPr>
                <a:xfrm>
                  <a:off x="5199100" y="1436590"/>
                  <a:ext cx="133075" cy="122285"/>
                  <a:chOff x="5199100" y="1436590"/>
                  <a:chExt cx="133075" cy="122285"/>
                </a:xfrm>
                <a:noFill/>
              </p:grpSpPr>
              <p:sp>
                <p:nvSpPr>
                  <p:cNvPr id="41" name="Vrije vorm: vorm 40">
                    <a:extLst>
                      <a:ext uri="{FF2B5EF4-FFF2-40B4-BE49-F238E27FC236}">
                        <a16:creationId xmlns:a16="http://schemas.microsoft.com/office/drawing/2014/main" id="{DCAEA01D-ADD6-4F92-9EED-0889B9ACED39}"/>
                      </a:ext>
                    </a:extLst>
                  </p:cNvPr>
                  <p:cNvSpPr/>
                  <p:nvPr/>
                </p:nvSpPr>
                <p:spPr>
                  <a:xfrm>
                    <a:off x="5199100" y="1436590"/>
                    <a:ext cx="133075" cy="122285"/>
                  </a:xfrm>
                  <a:custGeom>
                    <a:avLst/>
                    <a:gdLst>
                      <a:gd name="connsiteX0" fmla="*/ 94711 w 133075"/>
                      <a:gd name="connsiteY0" fmla="*/ 11989 h 122285"/>
                      <a:gd name="connsiteX1" fmla="*/ 89916 w 133075"/>
                      <a:gd name="connsiteY1" fmla="*/ 5994 h 122285"/>
                      <a:gd name="connsiteX2" fmla="*/ 76728 w 133075"/>
                      <a:gd name="connsiteY2" fmla="*/ 0 h 122285"/>
                      <a:gd name="connsiteX3" fmla="*/ 71933 w 133075"/>
                      <a:gd name="connsiteY3" fmla="*/ 0 h 122285"/>
                      <a:gd name="connsiteX4" fmla="*/ 61143 w 133075"/>
                      <a:gd name="connsiteY4" fmla="*/ 0 h 122285"/>
                      <a:gd name="connsiteX5" fmla="*/ 56347 w 133075"/>
                      <a:gd name="connsiteY5" fmla="*/ 0 h 122285"/>
                      <a:gd name="connsiteX6" fmla="*/ 43160 w 133075"/>
                      <a:gd name="connsiteY6" fmla="*/ 5994 h 122285"/>
                      <a:gd name="connsiteX7" fmla="*/ 38364 w 133075"/>
                      <a:gd name="connsiteY7" fmla="*/ 11989 h 122285"/>
                      <a:gd name="connsiteX8" fmla="*/ 25176 w 133075"/>
                      <a:gd name="connsiteY8" fmla="*/ 17983 h 122285"/>
                      <a:gd name="connsiteX9" fmla="*/ 17983 w 133075"/>
                      <a:gd name="connsiteY9" fmla="*/ 17983 h 122285"/>
                      <a:gd name="connsiteX10" fmla="*/ 0 w 133075"/>
                      <a:gd name="connsiteY10" fmla="*/ 35966 h 122285"/>
                      <a:gd name="connsiteX11" fmla="*/ 0 w 133075"/>
                      <a:gd name="connsiteY11" fmla="*/ 104303 h 122285"/>
                      <a:gd name="connsiteX12" fmla="*/ 17983 w 133075"/>
                      <a:gd name="connsiteY12" fmla="*/ 122286 h 122285"/>
                      <a:gd name="connsiteX13" fmla="*/ 115092 w 133075"/>
                      <a:gd name="connsiteY13" fmla="*/ 122286 h 122285"/>
                      <a:gd name="connsiteX14" fmla="*/ 133076 w 133075"/>
                      <a:gd name="connsiteY14" fmla="*/ 104303 h 122285"/>
                      <a:gd name="connsiteX15" fmla="*/ 133076 w 133075"/>
                      <a:gd name="connsiteY15" fmla="*/ 35966 h 122285"/>
                      <a:gd name="connsiteX16" fmla="*/ 115092 w 133075"/>
                      <a:gd name="connsiteY16" fmla="*/ 17983 h 122285"/>
                      <a:gd name="connsiteX17" fmla="*/ 107899 w 133075"/>
                      <a:gd name="connsiteY17" fmla="*/ 17983 h 122285"/>
                      <a:gd name="connsiteX18" fmla="*/ 94711 w 133075"/>
                      <a:gd name="connsiteY18" fmla="*/ 11989 h 1222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33075" h="122285">
                        <a:moveTo>
                          <a:pt x="94711" y="11989"/>
                        </a:moveTo>
                        <a:lnTo>
                          <a:pt x="89916" y="5994"/>
                        </a:lnTo>
                        <a:cubicBezTo>
                          <a:pt x="86319" y="2398"/>
                          <a:pt x="81524" y="0"/>
                          <a:pt x="76728" y="0"/>
                        </a:cubicBezTo>
                        <a:lnTo>
                          <a:pt x="71933" y="0"/>
                        </a:lnTo>
                        <a:lnTo>
                          <a:pt x="61143" y="0"/>
                        </a:lnTo>
                        <a:lnTo>
                          <a:pt x="56347" y="0"/>
                        </a:lnTo>
                        <a:cubicBezTo>
                          <a:pt x="51552" y="0"/>
                          <a:pt x="46756" y="2398"/>
                          <a:pt x="43160" y="5994"/>
                        </a:cubicBezTo>
                        <a:lnTo>
                          <a:pt x="38364" y="11989"/>
                        </a:lnTo>
                        <a:cubicBezTo>
                          <a:pt x="34767" y="15585"/>
                          <a:pt x="29972" y="17983"/>
                          <a:pt x="25176" y="17983"/>
                        </a:cubicBezTo>
                        <a:lnTo>
                          <a:pt x="17983" y="17983"/>
                        </a:lnTo>
                        <a:cubicBezTo>
                          <a:pt x="8392" y="17983"/>
                          <a:pt x="0" y="26375"/>
                          <a:pt x="0" y="35966"/>
                        </a:cubicBezTo>
                        <a:lnTo>
                          <a:pt x="0" y="104303"/>
                        </a:lnTo>
                        <a:cubicBezTo>
                          <a:pt x="0" y="113894"/>
                          <a:pt x="8392" y="122286"/>
                          <a:pt x="17983" y="122286"/>
                        </a:cubicBezTo>
                        <a:lnTo>
                          <a:pt x="115092" y="122286"/>
                        </a:lnTo>
                        <a:cubicBezTo>
                          <a:pt x="124683" y="122286"/>
                          <a:pt x="133076" y="113894"/>
                          <a:pt x="133076" y="104303"/>
                        </a:cubicBezTo>
                        <a:lnTo>
                          <a:pt x="133076" y="35966"/>
                        </a:lnTo>
                        <a:cubicBezTo>
                          <a:pt x="133076" y="26375"/>
                          <a:pt x="124683" y="17983"/>
                          <a:pt x="115092" y="17983"/>
                        </a:cubicBezTo>
                        <a:lnTo>
                          <a:pt x="107899" y="17983"/>
                        </a:lnTo>
                        <a:cubicBezTo>
                          <a:pt x="103104" y="17983"/>
                          <a:pt x="98308" y="15585"/>
                          <a:pt x="94711" y="11989"/>
                        </a:cubicBezTo>
                        <a:close/>
                      </a:path>
                    </a:pathLst>
                  </a:custGeom>
                  <a:noFill/>
                  <a:ln w="14160" cap="flat">
                    <a:solidFill>
                      <a:srgbClr val="333333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nl-NL"/>
                  </a:p>
                </p:txBody>
              </p:sp>
              <p:sp>
                <p:nvSpPr>
                  <p:cNvPr id="42" name="Vrije vorm: vorm 41">
                    <a:extLst>
                      <a:ext uri="{FF2B5EF4-FFF2-40B4-BE49-F238E27FC236}">
                        <a16:creationId xmlns:a16="http://schemas.microsoft.com/office/drawing/2014/main" id="{DCE99657-D67A-4F09-B4B0-4BB969970A1D}"/>
                      </a:ext>
                    </a:extLst>
                  </p:cNvPr>
                  <p:cNvSpPr/>
                  <p:nvPr/>
                </p:nvSpPr>
                <p:spPr>
                  <a:xfrm>
                    <a:off x="5236265" y="1476153"/>
                    <a:ext cx="59943" cy="59943"/>
                  </a:xfrm>
                  <a:custGeom>
                    <a:avLst/>
                    <a:gdLst>
                      <a:gd name="connsiteX0" fmla="*/ 59944 w 59943"/>
                      <a:gd name="connsiteY0" fmla="*/ 29972 h 59943"/>
                      <a:gd name="connsiteX1" fmla="*/ 29972 w 59943"/>
                      <a:gd name="connsiteY1" fmla="*/ 59944 h 59943"/>
                      <a:gd name="connsiteX2" fmla="*/ 0 w 59943"/>
                      <a:gd name="connsiteY2" fmla="*/ 29972 h 59943"/>
                      <a:gd name="connsiteX3" fmla="*/ 29972 w 59943"/>
                      <a:gd name="connsiteY3" fmla="*/ 0 h 59943"/>
                      <a:gd name="connsiteX4" fmla="*/ 59944 w 59943"/>
                      <a:gd name="connsiteY4" fmla="*/ 29972 h 599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943" h="59943">
                        <a:moveTo>
                          <a:pt x="59944" y="29972"/>
                        </a:moveTo>
                        <a:cubicBezTo>
                          <a:pt x="59944" y="46525"/>
                          <a:pt x="46525" y="59944"/>
                          <a:pt x="29972" y="59944"/>
                        </a:cubicBezTo>
                        <a:cubicBezTo>
                          <a:pt x="13419" y="59944"/>
                          <a:pt x="0" y="46525"/>
                          <a:pt x="0" y="29972"/>
                        </a:cubicBezTo>
                        <a:cubicBezTo>
                          <a:pt x="0" y="13419"/>
                          <a:pt x="13419" y="0"/>
                          <a:pt x="29972" y="0"/>
                        </a:cubicBezTo>
                        <a:cubicBezTo>
                          <a:pt x="46525" y="0"/>
                          <a:pt x="59944" y="13419"/>
                          <a:pt x="59944" y="29972"/>
                        </a:cubicBezTo>
                        <a:close/>
                      </a:path>
                    </a:pathLst>
                  </a:custGeom>
                  <a:noFill/>
                  <a:ln w="14160" cap="flat">
                    <a:solidFill>
                      <a:srgbClr val="333333"/>
                    </a:solidFill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nl-NL"/>
                  </a:p>
                </p:txBody>
              </p:sp>
            </p:grpSp>
          </p:grpSp>
          <p:grpSp>
            <p:nvGrpSpPr>
              <p:cNvPr id="43" name="Graphic 1">
                <a:extLst>
                  <a:ext uri="{FF2B5EF4-FFF2-40B4-BE49-F238E27FC236}">
                    <a16:creationId xmlns:a16="http://schemas.microsoft.com/office/drawing/2014/main" id="{087C003E-8997-4D3A-9610-1DBFAA6D9FAB}"/>
                  </a:ext>
                </a:extLst>
              </p:cNvPr>
              <p:cNvGrpSpPr/>
              <p:nvPr/>
            </p:nvGrpSpPr>
            <p:grpSpPr>
              <a:xfrm>
                <a:off x="6564623" y="1412612"/>
                <a:ext cx="432795" cy="177434"/>
                <a:chOff x="6564623" y="1412612"/>
                <a:chExt cx="432795" cy="177434"/>
              </a:xfrm>
            </p:grpSpPr>
            <p:sp>
              <p:nvSpPr>
                <p:cNvPr id="44" name="Vrije vorm: vorm 43">
                  <a:extLst>
                    <a:ext uri="{FF2B5EF4-FFF2-40B4-BE49-F238E27FC236}">
                      <a16:creationId xmlns:a16="http://schemas.microsoft.com/office/drawing/2014/main" id="{00F1DCB8-FA3C-49B7-AFA7-5D57E4A16EC6}"/>
                    </a:ext>
                  </a:extLst>
                </p:cNvPr>
                <p:cNvSpPr/>
                <p:nvPr/>
              </p:nvSpPr>
              <p:spPr>
                <a:xfrm>
                  <a:off x="6564623" y="1412612"/>
                  <a:ext cx="177434" cy="177434"/>
                </a:xfrm>
                <a:custGeom>
                  <a:avLst/>
                  <a:gdLst>
                    <a:gd name="connsiteX0" fmla="*/ 177434 w 177434"/>
                    <a:gd name="connsiteY0" fmla="*/ 88717 h 177434"/>
                    <a:gd name="connsiteX1" fmla="*/ 88717 w 177434"/>
                    <a:gd name="connsiteY1" fmla="*/ 177434 h 177434"/>
                    <a:gd name="connsiteX2" fmla="*/ 0 w 177434"/>
                    <a:gd name="connsiteY2" fmla="*/ 88717 h 177434"/>
                    <a:gd name="connsiteX3" fmla="*/ 88717 w 177434"/>
                    <a:gd name="connsiteY3" fmla="*/ 0 h 177434"/>
                    <a:gd name="connsiteX4" fmla="*/ 177434 w 177434"/>
                    <a:gd name="connsiteY4" fmla="*/ 88717 h 177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434" h="177434">
                      <a:moveTo>
                        <a:pt x="177434" y="88717"/>
                      </a:moveTo>
                      <a:cubicBezTo>
                        <a:pt x="177434" y="137714"/>
                        <a:pt x="137714" y="177434"/>
                        <a:pt x="88717" y="177434"/>
                      </a:cubicBezTo>
                      <a:cubicBezTo>
                        <a:pt x="39720" y="177434"/>
                        <a:pt x="0" y="137714"/>
                        <a:pt x="0" y="88717"/>
                      </a:cubicBezTo>
                      <a:cubicBezTo>
                        <a:pt x="0" y="39720"/>
                        <a:pt x="39720" y="0"/>
                        <a:pt x="88717" y="0"/>
                      </a:cubicBezTo>
                      <a:cubicBezTo>
                        <a:pt x="137714" y="0"/>
                        <a:pt x="177434" y="39720"/>
                        <a:pt x="177434" y="88717"/>
                      </a:cubicBezTo>
                      <a:close/>
                    </a:path>
                  </a:pathLst>
                </a:custGeom>
                <a:solidFill>
                  <a:srgbClr val="FFB310"/>
                </a:solidFill>
                <a:ln w="11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grpSp>
              <p:nvGrpSpPr>
                <p:cNvPr id="45" name="Graphic 1">
                  <a:extLst>
                    <a:ext uri="{FF2B5EF4-FFF2-40B4-BE49-F238E27FC236}">
                      <a16:creationId xmlns:a16="http://schemas.microsoft.com/office/drawing/2014/main" id="{087C003E-8997-4D3A-9610-1DBFAA6D9FAB}"/>
                    </a:ext>
                  </a:extLst>
                </p:cNvPr>
                <p:cNvGrpSpPr/>
                <p:nvPr/>
              </p:nvGrpSpPr>
              <p:grpSpPr>
                <a:xfrm>
                  <a:off x="6864343" y="1442584"/>
                  <a:ext cx="133075" cy="117490"/>
                  <a:chOff x="6864343" y="1442584"/>
                  <a:chExt cx="133075" cy="117490"/>
                </a:xfrm>
                <a:noFill/>
              </p:grpSpPr>
              <p:sp>
                <p:nvSpPr>
                  <p:cNvPr id="46" name="Vrije vorm: vorm 45">
                    <a:extLst>
                      <a:ext uri="{FF2B5EF4-FFF2-40B4-BE49-F238E27FC236}">
                        <a16:creationId xmlns:a16="http://schemas.microsoft.com/office/drawing/2014/main" id="{2CAF2E5B-B6D3-4255-B2F2-66C0729BEEFD}"/>
                      </a:ext>
                    </a:extLst>
                  </p:cNvPr>
                  <p:cNvSpPr/>
                  <p:nvPr/>
                </p:nvSpPr>
                <p:spPr>
                  <a:xfrm>
                    <a:off x="6864343" y="1442584"/>
                    <a:ext cx="133075" cy="117490"/>
                  </a:xfrm>
                  <a:custGeom>
                    <a:avLst/>
                    <a:gdLst>
                      <a:gd name="connsiteX0" fmla="*/ 0 w 133075"/>
                      <a:gd name="connsiteY0" fmla="*/ 0 h 117490"/>
                      <a:gd name="connsiteX1" fmla="*/ 133076 w 133075"/>
                      <a:gd name="connsiteY1" fmla="*/ 0 h 117490"/>
                      <a:gd name="connsiteX2" fmla="*/ 58745 w 133075"/>
                      <a:gd name="connsiteY2" fmla="*/ 117490 h 117490"/>
                      <a:gd name="connsiteX3" fmla="*/ 47955 w 133075"/>
                      <a:gd name="connsiteY3" fmla="*/ 47955 h 117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3075" h="117490">
                        <a:moveTo>
                          <a:pt x="0" y="0"/>
                        </a:moveTo>
                        <a:lnTo>
                          <a:pt x="133076" y="0"/>
                        </a:lnTo>
                        <a:lnTo>
                          <a:pt x="58745" y="117490"/>
                        </a:lnTo>
                        <a:lnTo>
                          <a:pt x="47955" y="47955"/>
                        </a:lnTo>
                        <a:close/>
                      </a:path>
                    </a:pathLst>
                  </a:custGeom>
                  <a:noFill/>
                  <a:ln w="14160" cap="flat">
                    <a:solidFill>
                      <a:srgbClr val="333333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nl-NL"/>
                  </a:p>
                </p:txBody>
              </p:sp>
              <p:sp>
                <p:nvSpPr>
                  <p:cNvPr id="47" name="Vrije vorm: vorm 46">
                    <a:extLst>
                      <a:ext uri="{FF2B5EF4-FFF2-40B4-BE49-F238E27FC236}">
                        <a16:creationId xmlns:a16="http://schemas.microsoft.com/office/drawing/2014/main" id="{94FD2EC4-1CAE-479A-979D-1F2F7A1738CB}"/>
                      </a:ext>
                    </a:extLst>
                  </p:cNvPr>
                  <p:cNvSpPr/>
                  <p:nvPr/>
                </p:nvSpPr>
                <p:spPr>
                  <a:xfrm>
                    <a:off x="6912298" y="1442584"/>
                    <a:ext cx="85120" cy="47955"/>
                  </a:xfrm>
                  <a:custGeom>
                    <a:avLst/>
                    <a:gdLst>
                      <a:gd name="connsiteX0" fmla="*/ 0 w 85120"/>
                      <a:gd name="connsiteY0" fmla="*/ 47955 h 47955"/>
                      <a:gd name="connsiteX1" fmla="*/ 85121 w 85120"/>
                      <a:gd name="connsiteY1" fmla="*/ 0 h 47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85120" h="47955">
                        <a:moveTo>
                          <a:pt x="0" y="47955"/>
                        </a:moveTo>
                        <a:lnTo>
                          <a:pt x="85121" y="0"/>
                        </a:lnTo>
                      </a:path>
                    </a:pathLst>
                  </a:custGeom>
                  <a:ln w="14160" cap="flat">
                    <a:solidFill>
                      <a:srgbClr val="333333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nl-NL"/>
                  </a:p>
                </p:txBody>
              </p:sp>
            </p:grpSp>
            <p:grpSp>
              <p:nvGrpSpPr>
                <p:cNvPr id="48" name="Graphic 1">
                  <a:extLst>
                    <a:ext uri="{FF2B5EF4-FFF2-40B4-BE49-F238E27FC236}">
                      <a16:creationId xmlns:a16="http://schemas.microsoft.com/office/drawing/2014/main" id="{087C003E-8997-4D3A-9610-1DBFAA6D9FAB}"/>
                    </a:ext>
                  </a:extLst>
                </p:cNvPr>
                <p:cNvGrpSpPr/>
                <p:nvPr/>
              </p:nvGrpSpPr>
              <p:grpSpPr>
                <a:xfrm>
                  <a:off x="6610181" y="1447380"/>
                  <a:ext cx="83921" cy="103103"/>
                  <a:chOff x="6610181" y="1447380"/>
                  <a:chExt cx="83921" cy="103103"/>
                </a:xfrm>
                <a:noFill/>
              </p:grpSpPr>
              <p:sp>
                <p:nvSpPr>
                  <p:cNvPr id="49" name="Vrije vorm: vorm 48">
                    <a:extLst>
                      <a:ext uri="{FF2B5EF4-FFF2-40B4-BE49-F238E27FC236}">
                        <a16:creationId xmlns:a16="http://schemas.microsoft.com/office/drawing/2014/main" id="{75B21DFB-8FC9-4AFF-AFF8-774FD5EC440E}"/>
                      </a:ext>
                    </a:extLst>
                  </p:cNvPr>
                  <p:cNvSpPr/>
                  <p:nvPr/>
                </p:nvSpPr>
                <p:spPr>
                  <a:xfrm>
                    <a:off x="6610181" y="1466562"/>
                    <a:ext cx="83921" cy="83921"/>
                  </a:xfrm>
                  <a:custGeom>
                    <a:avLst/>
                    <a:gdLst>
                      <a:gd name="connsiteX0" fmla="*/ 55148 w 83921"/>
                      <a:gd name="connsiteY0" fmla="*/ 83922 h 83921"/>
                      <a:gd name="connsiteX1" fmla="*/ 28773 w 83921"/>
                      <a:gd name="connsiteY1" fmla="*/ 83922 h 83921"/>
                      <a:gd name="connsiteX2" fmla="*/ 0 w 83921"/>
                      <a:gd name="connsiteY2" fmla="*/ 55148 h 83921"/>
                      <a:gd name="connsiteX3" fmla="*/ 0 w 83921"/>
                      <a:gd name="connsiteY3" fmla="*/ 28773 h 83921"/>
                      <a:gd name="connsiteX4" fmla="*/ 28773 w 83921"/>
                      <a:gd name="connsiteY4" fmla="*/ 0 h 83921"/>
                      <a:gd name="connsiteX5" fmla="*/ 55148 w 83921"/>
                      <a:gd name="connsiteY5" fmla="*/ 0 h 83921"/>
                      <a:gd name="connsiteX6" fmla="*/ 83922 w 83921"/>
                      <a:gd name="connsiteY6" fmla="*/ 28773 h 83921"/>
                      <a:gd name="connsiteX7" fmla="*/ 83922 w 83921"/>
                      <a:gd name="connsiteY7" fmla="*/ 55148 h 83921"/>
                      <a:gd name="connsiteX8" fmla="*/ 55148 w 83921"/>
                      <a:gd name="connsiteY8" fmla="*/ 83922 h 839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921" h="83921">
                        <a:moveTo>
                          <a:pt x="55148" y="83922"/>
                        </a:moveTo>
                        <a:lnTo>
                          <a:pt x="28773" y="83922"/>
                        </a:lnTo>
                        <a:cubicBezTo>
                          <a:pt x="13188" y="83922"/>
                          <a:pt x="0" y="70734"/>
                          <a:pt x="0" y="55148"/>
                        </a:cubicBezTo>
                        <a:lnTo>
                          <a:pt x="0" y="28773"/>
                        </a:lnTo>
                        <a:cubicBezTo>
                          <a:pt x="0" y="13188"/>
                          <a:pt x="13188" y="0"/>
                          <a:pt x="28773" y="0"/>
                        </a:cubicBezTo>
                        <a:lnTo>
                          <a:pt x="55148" y="0"/>
                        </a:lnTo>
                        <a:cubicBezTo>
                          <a:pt x="70734" y="0"/>
                          <a:pt x="83922" y="13188"/>
                          <a:pt x="83922" y="28773"/>
                        </a:cubicBezTo>
                        <a:lnTo>
                          <a:pt x="83922" y="55148"/>
                        </a:lnTo>
                        <a:cubicBezTo>
                          <a:pt x="83922" y="70734"/>
                          <a:pt x="70734" y="83922"/>
                          <a:pt x="55148" y="83922"/>
                        </a:cubicBezTo>
                        <a:close/>
                      </a:path>
                    </a:pathLst>
                  </a:custGeom>
                  <a:noFill/>
                  <a:ln w="9441" cap="flat">
                    <a:solidFill>
                      <a:srgbClr val="FFFFFF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nl-NL"/>
                  </a:p>
                </p:txBody>
              </p:sp>
              <p:sp>
                <p:nvSpPr>
                  <p:cNvPr id="50" name="Vrije vorm: vorm 49">
                    <a:extLst>
                      <a:ext uri="{FF2B5EF4-FFF2-40B4-BE49-F238E27FC236}">
                        <a16:creationId xmlns:a16="http://schemas.microsoft.com/office/drawing/2014/main" id="{603AF689-CF56-4CFA-A0DA-E0564318E7CD}"/>
                      </a:ext>
                    </a:extLst>
                  </p:cNvPr>
                  <p:cNvSpPr/>
                  <p:nvPr/>
                </p:nvSpPr>
                <p:spPr>
                  <a:xfrm>
                    <a:off x="6624567" y="1501329"/>
                    <a:ext cx="55148" cy="13187"/>
                  </a:xfrm>
                  <a:custGeom>
                    <a:avLst/>
                    <a:gdLst>
                      <a:gd name="connsiteX0" fmla="*/ 0 w 55148"/>
                      <a:gd name="connsiteY0" fmla="*/ 7193 h 13187"/>
                      <a:gd name="connsiteX1" fmla="*/ 26375 w 55148"/>
                      <a:gd name="connsiteY1" fmla="*/ 0 h 13187"/>
                      <a:gd name="connsiteX2" fmla="*/ 26375 w 55148"/>
                      <a:gd name="connsiteY2" fmla="*/ 13188 h 13187"/>
                      <a:gd name="connsiteX3" fmla="*/ 55149 w 55148"/>
                      <a:gd name="connsiteY3" fmla="*/ 4796 h 131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55148" h="13187">
                        <a:moveTo>
                          <a:pt x="0" y="7193"/>
                        </a:moveTo>
                        <a:lnTo>
                          <a:pt x="26375" y="0"/>
                        </a:lnTo>
                        <a:lnTo>
                          <a:pt x="26375" y="13188"/>
                        </a:lnTo>
                        <a:lnTo>
                          <a:pt x="55149" y="4796"/>
                        </a:lnTo>
                      </a:path>
                    </a:pathLst>
                  </a:custGeom>
                  <a:noFill/>
                  <a:ln w="9441" cap="rnd">
                    <a:solidFill>
                      <a:srgbClr val="FFFFFF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nl-NL"/>
                  </a:p>
                </p:txBody>
              </p:sp>
              <p:grpSp>
                <p:nvGrpSpPr>
                  <p:cNvPr id="51" name="Graphic 1">
                    <a:extLst>
                      <a:ext uri="{FF2B5EF4-FFF2-40B4-BE49-F238E27FC236}">
                        <a16:creationId xmlns:a16="http://schemas.microsoft.com/office/drawing/2014/main" id="{087C003E-8997-4D3A-9610-1DBFAA6D9FAB}"/>
                      </a:ext>
                    </a:extLst>
                  </p:cNvPr>
                  <p:cNvGrpSpPr/>
                  <p:nvPr/>
                </p:nvGrpSpPr>
                <p:grpSpPr>
                  <a:xfrm>
                    <a:off x="6635357" y="1447380"/>
                    <a:ext cx="33568" cy="17983"/>
                    <a:chOff x="6635357" y="1447380"/>
                    <a:chExt cx="33568" cy="17983"/>
                  </a:xfrm>
                </p:grpSpPr>
                <p:sp>
                  <p:nvSpPr>
                    <p:cNvPr id="52" name="Vrije vorm: vorm 51">
                      <a:extLst>
                        <a:ext uri="{FF2B5EF4-FFF2-40B4-BE49-F238E27FC236}">
                          <a16:creationId xmlns:a16="http://schemas.microsoft.com/office/drawing/2014/main" id="{38F1A65B-A5C0-4DE8-A064-8A6D8012BD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35357" y="1447380"/>
                      <a:ext cx="17983" cy="17983"/>
                    </a:xfrm>
                    <a:custGeom>
                      <a:avLst/>
                      <a:gdLst>
                        <a:gd name="connsiteX0" fmla="*/ 17983 w 17983"/>
                        <a:gd name="connsiteY0" fmla="*/ 17983 h 17983"/>
                        <a:gd name="connsiteX1" fmla="*/ 0 w 17983"/>
                        <a:gd name="connsiteY1" fmla="*/ 0 h 17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7983" h="17983">
                          <a:moveTo>
                            <a:pt x="17983" y="17983"/>
                          </a:moveTo>
                          <a:lnTo>
                            <a:pt x="0" y="0"/>
                          </a:lnTo>
                        </a:path>
                      </a:pathLst>
                    </a:custGeom>
                    <a:ln w="9441" cap="rnd">
                      <a:solidFill>
                        <a:srgbClr val="FFFFFF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nl-NL"/>
                    </a:p>
                  </p:txBody>
                </p:sp>
                <p:sp>
                  <p:nvSpPr>
                    <p:cNvPr id="53" name="Vrije vorm: vorm 52">
                      <a:extLst>
                        <a:ext uri="{FF2B5EF4-FFF2-40B4-BE49-F238E27FC236}">
                          <a16:creationId xmlns:a16="http://schemas.microsoft.com/office/drawing/2014/main" id="{0CCE8028-B01C-4AA7-A7F1-14CCB0F129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49744" y="1447380"/>
                      <a:ext cx="19182" cy="17983"/>
                    </a:xfrm>
                    <a:custGeom>
                      <a:avLst/>
                      <a:gdLst>
                        <a:gd name="connsiteX0" fmla="*/ 0 w 19182"/>
                        <a:gd name="connsiteY0" fmla="*/ 17983 h 17983"/>
                        <a:gd name="connsiteX1" fmla="*/ 19182 w 19182"/>
                        <a:gd name="connsiteY1" fmla="*/ 0 h 1798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</a:cxnLst>
                      <a:rect l="l" t="t" r="r" b="b"/>
                      <a:pathLst>
                        <a:path w="19182" h="17983">
                          <a:moveTo>
                            <a:pt x="0" y="17983"/>
                          </a:moveTo>
                          <a:lnTo>
                            <a:pt x="19182" y="0"/>
                          </a:lnTo>
                        </a:path>
                      </a:pathLst>
                    </a:custGeom>
                    <a:ln w="9441" cap="rnd">
                      <a:solidFill>
                        <a:srgbClr val="FFFFFF"/>
                      </a:solidFill>
                      <a:prstDash val="solid"/>
                      <a:round/>
                    </a:ln>
                  </p:spPr>
                  <p:txBody>
                    <a:bodyPr rtlCol="0" anchor="ctr"/>
                    <a:lstStyle/>
                    <a:p>
                      <a:endParaRPr lang="nl-NL"/>
                    </a:p>
                  </p:txBody>
                </p:sp>
              </p:grpSp>
            </p:grpSp>
          </p:grpSp>
        </p:grpSp>
        <p:grpSp>
          <p:nvGrpSpPr>
            <p:cNvPr id="54" name="Graphic 1">
              <a:extLst>
                <a:ext uri="{FF2B5EF4-FFF2-40B4-BE49-F238E27FC236}">
                  <a16:creationId xmlns:a16="http://schemas.microsoft.com/office/drawing/2014/main" id="{087C003E-8997-4D3A-9610-1DBFAA6D9FAB}"/>
                </a:ext>
              </a:extLst>
            </p:cNvPr>
            <p:cNvGrpSpPr/>
            <p:nvPr/>
          </p:nvGrpSpPr>
          <p:grpSpPr>
            <a:xfrm>
              <a:off x="5702629" y="2745766"/>
              <a:ext cx="792459" cy="597041"/>
              <a:chOff x="5702629" y="2745766"/>
              <a:chExt cx="792459" cy="597041"/>
            </a:xfrm>
            <a:solidFill>
              <a:srgbClr val="9D9D9D"/>
            </a:solidFill>
          </p:grpSpPr>
          <p:sp>
            <p:nvSpPr>
              <p:cNvPr id="55" name="Vrije vorm: vorm 54">
                <a:extLst>
                  <a:ext uri="{FF2B5EF4-FFF2-40B4-BE49-F238E27FC236}">
                    <a16:creationId xmlns:a16="http://schemas.microsoft.com/office/drawing/2014/main" id="{B6B09668-494B-482F-97AB-FA14200DF30C}"/>
                  </a:ext>
                </a:extLst>
              </p:cNvPr>
              <p:cNvSpPr/>
              <p:nvPr/>
            </p:nvSpPr>
            <p:spPr>
              <a:xfrm>
                <a:off x="5980769" y="2966360"/>
                <a:ext cx="235000" cy="234980"/>
              </a:xfrm>
              <a:custGeom>
                <a:avLst/>
                <a:gdLst>
                  <a:gd name="connsiteX0" fmla="*/ 117490 w 235000"/>
                  <a:gd name="connsiteY0" fmla="*/ 0 h 234980"/>
                  <a:gd name="connsiteX1" fmla="*/ 0 w 235000"/>
                  <a:gd name="connsiteY1" fmla="*/ 117490 h 234980"/>
                  <a:gd name="connsiteX2" fmla="*/ 117490 w 235000"/>
                  <a:gd name="connsiteY2" fmla="*/ 234980 h 234980"/>
                  <a:gd name="connsiteX3" fmla="*/ 234980 w 235000"/>
                  <a:gd name="connsiteY3" fmla="*/ 117490 h 234980"/>
                  <a:gd name="connsiteX4" fmla="*/ 117490 w 235000"/>
                  <a:gd name="connsiteY4" fmla="*/ 0 h 234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5000" h="234980">
                    <a:moveTo>
                      <a:pt x="117490" y="0"/>
                    </a:moveTo>
                    <a:cubicBezTo>
                      <a:pt x="52751" y="0"/>
                      <a:pt x="0" y="52751"/>
                      <a:pt x="0" y="117490"/>
                    </a:cubicBezTo>
                    <a:cubicBezTo>
                      <a:pt x="0" y="182230"/>
                      <a:pt x="52751" y="234980"/>
                      <a:pt x="117490" y="234980"/>
                    </a:cubicBezTo>
                    <a:cubicBezTo>
                      <a:pt x="182230" y="234980"/>
                      <a:pt x="234980" y="182230"/>
                      <a:pt x="234980" y="117490"/>
                    </a:cubicBezTo>
                    <a:cubicBezTo>
                      <a:pt x="236179" y="52751"/>
                      <a:pt x="183428" y="0"/>
                      <a:pt x="117490" y="0"/>
                    </a:cubicBezTo>
                    <a:close/>
                  </a:path>
                </a:pathLst>
              </a:custGeom>
              <a:solidFill>
                <a:srgbClr val="9D9D9D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56" name="Vrije vorm: vorm 55">
                <a:extLst>
                  <a:ext uri="{FF2B5EF4-FFF2-40B4-BE49-F238E27FC236}">
                    <a16:creationId xmlns:a16="http://schemas.microsoft.com/office/drawing/2014/main" id="{E166C359-C0FB-4CF3-BD7D-EC84AA0DC027}"/>
                  </a:ext>
                </a:extLst>
              </p:cNvPr>
              <p:cNvSpPr/>
              <p:nvPr/>
            </p:nvSpPr>
            <p:spPr>
              <a:xfrm>
                <a:off x="5702629" y="2745766"/>
                <a:ext cx="792459" cy="597041"/>
              </a:xfrm>
              <a:custGeom>
                <a:avLst/>
                <a:gdLst>
                  <a:gd name="connsiteX0" fmla="*/ 724123 w 792459"/>
                  <a:gd name="connsiteY0" fmla="*/ 79126 h 597041"/>
                  <a:gd name="connsiteX1" fmla="*/ 604235 w 792459"/>
                  <a:gd name="connsiteY1" fmla="*/ 79126 h 597041"/>
                  <a:gd name="connsiteX2" fmla="*/ 586252 w 792459"/>
                  <a:gd name="connsiteY2" fmla="*/ 37165 h 597041"/>
                  <a:gd name="connsiteX3" fmla="*/ 528706 w 792459"/>
                  <a:gd name="connsiteY3" fmla="*/ 0 h 597041"/>
                  <a:gd name="connsiteX4" fmla="*/ 263753 w 792459"/>
                  <a:gd name="connsiteY4" fmla="*/ 0 h 597041"/>
                  <a:gd name="connsiteX5" fmla="*/ 206207 w 792459"/>
                  <a:gd name="connsiteY5" fmla="*/ 37165 h 597041"/>
                  <a:gd name="connsiteX6" fmla="*/ 188224 w 792459"/>
                  <a:gd name="connsiteY6" fmla="*/ 79126 h 597041"/>
                  <a:gd name="connsiteX7" fmla="*/ 68336 w 792459"/>
                  <a:gd name="connsiteY7" fmla="*/ 79126 h 597041"/>
                  <a:gd name="connsiteX8" fmla="*/ 0 w 792459"/>
                  <a:gd name="connsiteY8" fmla="*/ 147462 h 597041"/>
                  <a:gd name="connsiteX9" fmla="*/ 0 w 792459"/>
                  <a:gd name="connsiteY9" fmla="*/ 528706 h 597041"/>
                  <a:gd name="connsiteX10" fmla="*/ 68336 w 792459"/>
                  <a:gd name="connsiteY10" fmla="*/ 597042 h 597041"/>
                  <a:gd name="connsiteX11" fmla="*/ 724123 w 792459"/>
                  <a:gd name="connsiteY11" fmla="*/ 597042 h 597041"/>
                  <a:gd name="connsiteX12" fmla="*/ 792459 w 792459"/>
                  <a:gd name="connsiteY12" fmla="*/ 528706 h 597041"/>
                  <a:gd name="connsiteX13" fmla="*/ 792459 w 792459"/>
                  <a:gd name="connsiteY13" fmla="*/ 147462 h 597041"/>
                  <a:gd name="connsiteX14" fmla="*/ 724123 w 792459"/>
                  <a:gd name="connsiteY14" fmla="*/ 79126 h 597041"/>
                  <a:gd name="connsiteX15" fmla="*/ 395630 w 792459"/>
                  <a:gd name="connsiteY15" fmla="*/ 509524 h 597041"/>
                  <a:gd name="connsiteX16" fmla="*/ 225389 w 792459"/>
                  <a:gd name="connsiteY16" fmla="*/ 339283 h 597041"/>
                  <a:gd name="connsiteX17" fmla="*/ 395630 w 792459"/>
                  <a:gd name="connsiteY17" fmla="*/ 169042 h 597041"/>
                  <a:gd name="connsiteX18" fmla="*/ 565871 w 792459"/>
                  <a:gd name="connsiteY18" fmla="*/ 339283 h 597041"/>
                  <a:gd name="connsiteX19" fmla="*/ 395630 w 792459"/>
                  <a:gd name="connsiteY19" fmla="*/ 509524 h 597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2459" h="597041">
                    <a:moveTo>
                      <a:pt x="724123" y="79126"/>
                    </a:moveTo>
                    <a:lnTo>
                      <a:pt x="604235" y="79126"/>
                    </a:lnTo>
                    <a:lnTo>
                      <a:pt x="586252" y="37165"/>
                    </a:lnTo>
                    <a:cubicBezTo>
                      <a:pt x="576661" y="14387"/>
                      <a:pt x="553882" y="0"/>
                      <a:pt x="528706" y="0"/>
                    </a:cubicBezTo>
                    <a:lnTo>
                      <a:pt x="263753" y="0"/>
                    </a:lnTo>
                    <a:cubicBezTo>
                      <a:pt x="238577" y="0"/>
                      <a:pt x="216997" y="14387"/>
                      <a:pt x="206207" y="37165"/>
                    </a:cubicBezTo>
                    <a:lnTo>
                      <a:pt x="188224" y="79126"/>
                    </a:lnTo>
                    <a:lnTo>
                      <a:pt x="68336" y="79126"/>
                    </a:lnTo>
                    <a:cubicBezTo>
                      <a:pt x="29972" y="79126"/>
                      <a:pt x="0" y="110297"/>
                      <a:pt x="0" y="147462"/>
                    </a:cubicBezTo>
                    <a:lnTo>
                      <a:pt x="0" y="528706"/>
                    </a:lnTo>
                    <a:cubicBezTo>
                      <a:pt x="0" y="567070"/>
                      <a:pt x="31171" y="597042"/>
                      <a:pt x="68336" y="597042"/>
                    </a:cubicBezTo>
                    <a:lnTo>
                      <a:pt x="724123" y="597042"/>
                    </a:lnTo>
                    <a:cubicBezTo>
                      <a:pt x="762487" y="597042"/>
                      <a:pt x="792459" y="565871"/>
                      <a:pt x="792459" y="528706"/>
                    </a:cubicBezTo>
                    <a:lnTo>
                      <a:pt x="792459" y="147462"/>
                    </a:lnTo>
                    <a:cubicBezTo>
                      <a:pt x="792459" y="110297"/>
                      <a:pt x="762487" y="79126"/>
                      <a:pt x="724123" y="79126"/>
                    </a:cubicBezTo>
                    <a:close/>
                    <a:moveTo>
                      <a:pt x="395630" y="509524"/>
                    </a:moveTo>
                    <a:cubicBezTo>
                      <a:pt x="302118" y="509524"/>
                      <a:pt x="225389" y="432796"/>
                      <a:pt x="225389" y="339283"/>
                    </a:cubicBezTo>
                    <a:cubicBezTo>
                      <a:pt x="225389" y="245770"/>
                      <a:pt x="302118" y="169042"/>
                      <a:pt x="395630" y="169042"/>
                    </a:cubicBezTo>
                    <a:cubicBezTo>
                      <a:pt x="489143" y="169042"/>
                      <a:pt x="565871" y="245770"/>
                      <a:pt x="565871" y="339283"/>
                    </a:cubicBezTo>
                    <a:cubicBezTo>
                      <a:pt x="567070" y="432796"/>
                      <a:pt x="490342" y="509524"/>
                      <a:pt x="395630" y="509524"/>
                    </a:cubicBezTo>
                    <a:close/>
                  </a:path>
                </a:pathLst>
              </a:custGeom>
              <a:solidFill>
                <a:srgbClr val="9D9D9D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57" name="Graphic 1">
              <a:extLst>
                <a:ext uri="{FF2B5EF4-FFF2-40B4-BE49-F238E27FC236}">
                  <a16:creationId xmlns:a16="http://schemas.microsoft.com/office/drawing/2014/main" id="{087C003E-8997-4D3A-9610-1DBFAA6D9FAB}"/>
                </a:ext>
              </a:extLst>
            </p:cNvPr>
            <p:cNvGrpSpPr/>
            <p:nvPr/>
          </p:nvGrpSpPr>
          <p:grpSpPr>
            <a:xfrm>
              <a:off x="5199100" y="5451637"/>
              <a:ext cx="1798318" cy="133075"/>
              <a:chOff x="5199100" y="5451637"/>
              <a:chExt cx="1798318" cy="133075"/>
            </a:xfrm>
            <a:solidFill>
              <a:srgbClr val="333333"/>
            </a:solidFill>
          </p:grpSpPr>
          <p:sp>
            <p:nvSpPr>
              <p:cNvPr id="58" name="Vrije vorm: vorm 57">
                <a:extLst>
                  <a:ext uri="{FF2B5EF4-FFF2-40B4-BE49-F238E27FC236}">
                    <a16:creationId xmlns:a16="http://schemas.microsoft.com/office/drawing/2014/main" id="{F4DEB4B7-698F-45A4-9C81-2D5999FC778E}"/>
                  </a:ext>
                </a:extLst>
              </p:cNvPr>
              <p:cNvSpPr/>
              <p:nvPr/>
            </p:nvSpPr>
            <p:spPr>
              <a:xfrm>
                <a:off x="6447133" y="5451637"/>
                <a:ext cx="141467" cy="132476"/>
              </a:xfrm>
              <a:custGeom>
                <a:avLst/>
                <a:gdLst>
                  <a:gd name="connsiteX0" fmla="*/ 104303 w 141467"/>
                  <a:gd name="connsiteY0" fmla="*/ 0 h 132476"/>
                  <a:gd name="connsiteX1" fmla="*/ 110297 w 141467"/>
                  <a:gd name="connsiteY1" fmla="*/ 0 h 132476"/>
                  <a:gd name="connsiteX2" fmla="*/ 141468 w 141467"/>
                  <a:gd name="connsiteY2" fmla="*/ 38364 h 132476"/>
                  <a:gd name="connsiteX3" fmla="*/ 141468 w 141467"/>
                  <a:gd name="connsiteY3" fmla="*/ 46756 h 132476"/>
                  <a:gd name="connsiteX4" fmla="*/ 75529 w 141467"/>
                  <a:gd name="connsiteY4" fmla="*/ 130678 h 132476"/>
                  <a:gd name="connsiteX5" fmla="*/ 65938 w 141467"/>
                  <a:gd name="connsiteY5" fmla="*/ 130678 h 132476"/>
                  <a:gd name="connsiteX6" fmla="*/ 0 w 141467"/>
                  <a:gd name="connsiteY6" fmla="*/ 46756 h 132476"/>
                  <a:gd name="connsiteX7" fmla="*/ 0 w 141467"/>
                  <a:gd name="connsiteY7" fmla="*/ 38364 h 132476"/>
                  <a:gd name="connsiteX8" fmla="*/ 31171 w 141467"/>
                  <a:gd name="connsiteY8" fmla="*/ 0 h 132476"/>
                  <a:gd name="connsiteX9" fmla="*/ 37165 w 141467"/>
                  <a:gd name="connsiteY9" fmla="*/ 0 h 132476"/>
                  <a:gd name="connsiteX10" fmla="*/ 69535 w 141467"/>
                  <a:gd name="connsiteY10" fmla="*/ 16784 h 132476"/>
                  <a:gd name="connsiteX11" fmla="*/ 104303 w 141467"/>
                  <a:gd name="connsiteY11" fmla="*/ 0 h 132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467" h="132476">
                    <a:moveTo>
                      <a:pt x="104303" y="0"/>
                    </a:moveTo>
                    <a:cubicBezTo>
                      <a:pt x="106700" y="0"/>
                      <a:pt x="107899" y="0"/>
                      <a:pt x="110297" y="0"/>
                    </a:cubicBezTo>
                    <a:cubicBezTo>
                      <a:pt x="123485" y="1199"/>
                      <a:pt x="140269" y="14387"/>
                      <a:pt x="141468" y="38364"/>
                    </a:cubicBezTo>
                    <a:lnTo>
                      <a:pt x="141468" y="46756"/>
                    </a:lnTo>
                    <a:cubicBezTo>
                      <a:pt x="140269" y="69535"/>
                      <a:pt x="123485" y="97109"/>
                      <a:pt x="75529" y="130678"/>
                    </a:cubicBezTo>
                    <a:cubicBezTo>
                      <a:pt x="73132" y="133076"/>
                      <a:pt x="69535" y="133076"/>
                      <a:pt x="65938" y="130678"/>
                    </a:cubicBezTo>
                    <a:cubicBezTo>
                      <a:pt x="17983" y="95910"/>
                      <a:pt x="2398" y="69535"/>
                      <a:pt x="0" y="46756"/>
                    </a:cubicBezTo>
                    <a:lnTo>
                      <a:pt x="0" y="38364"/>
                    </a:lnTo>
                    <a:cubicBezTo>
                      <a:pt x="2398" y="14387"/>
                      <a:pt x="17983" y="1199"/>
                      <a:pt x="31171" y="0"/>
                    </a:cubicBezTo>
                    <a:cubicBezTo>
                      <a:pt x="33569" y="0"/>
                      <a:pt x="35966" y="0"/>
                      <a:pt x="37165" y="0"/>
                    </a:cubicBezTo>
                    <a:cubicBezTo>
                      <a:pt x="52751" y="0"/>
                      <a:pt x="61143" y="7193"/>
                      <a:pt x="69535" y="16784"/>
                    </a:cubicBezTo>
                    <a:cubicBezTo>
                      <a:pt x="81524" y="7193"/>
                      <a:pt x="88717" y="0"/>
                      <a:pt x="104303" y="0"/>
                    </a:cubicBezTo>
                  </a:path>
                </a:pathLst>
              </a:custGeom>
              <a:solidFill>
                <a:srgbClr val="333333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59" name="Graphic 1">
                <a:extLst>
                  <a:ext uri="{FF2B5EF4-FFF2-40B4-BE49-F238E27FC236}">
                    <a16:creationId xmlns:a16="http://schemas.microsoft.com/office/drawing/2014/main" id="{087C003E-8997-4D3A-9610-1DBFAA6D9FAB}"/>
                  </a:ext>
                </a:extLst>
              </p:cNvPr>
              <p:cNvGrpSpPr/>
              <p:nvPr/>
            </p:nvGrpSpPr>
            <p:grpSpPr>
              <a:xfrm>
                <a:off x="5616310" y="5452836"/>
                <a:ext cx="132176" cy="130677"/>
                <a:chOff x="5616310" y="5452836"/>
                <a:chExt cx="132176" cy="130677"/>
              </a:xfrm>
              <a:solidFill>
                <a:srgbClr val="333333"/>
              </a:solidFill>
            </p:grpSpPr>
            <p:sp>
              <p:nvSpPr>
                <p:cNvPr id="60" name="Vrije vorm: vorm 59">
                  <a:extLst>
                    <a:ext uri="{FF2B5EF4-FFF2-40B4-BE49-F238E27FC236}">
                      <a16:creationId xmlns:a16="http://schemas.microsoft.com/office/drawing/2014/main" id="{E69B3BC1-8E1C-442C-8774-8BFBC4C2F395}"/>
                    </a:ext>
                  </a:extLst>
                </p:cNvPr>
                <p:cNvSpPr/>
                <p:nvPr/>
              </p:nvSpPr>
              <p:spPr>
                <a:xfrm>
                  <a:off x="5616310" y="5452836"/>
                  <a:ext cx="117490" cy="117490"/>
                </a:xfrm>
                <a:custGeom>
                  <a:avLst/>
                  <a:gdLst>
                    <a:gd name="connsiteX0" fmla="*/ 58745 w 117490"/>
                    <a:gd name="connsiteY0" fmla="*/ 117490 h 117490"/>
                    <a:gd name="connsiteX1" fmla="*/ 16784 w 117490"/>
                    <a:gd name="connsiteY1" fmla="*/ 100706 h 117490"/>
                    <a:gd name="connsiteX2" fmla="*/ 0 w 117490"/>
                    <a:gd name="connsiteY2" fmla="*/ 58745 h 117490"/>
                    <a:gd name="connsiteX3" fmla="*/ 16784 w 117490"/>
                    <a:gd name="connsiteY3" fmla="*/ 16784 h 117490"/>
                    <a:gd name="connsiteX4" fmla="*/ 58745 w 117490"/>
                    <a:gd name="connsiteY4" fmla="*/ 0 h 117490"/>
                    <a:gd name="connsiteX5" fmla="*/ 100706 w 117490"/>
                    <a:gd name="connsiteY5" fmla="*/ 16784 h 117490"/>
                    <a:gd name="connsiteX6" fmla="*/ 117490 w 117490"/>
                    <a:gd name="connsiteY6" fmla="*/ 58745 h 117490"/>
                    <a:gd name="connsiteX7" fmla="*/ 100706 w 117490"/>
                    <a:gd name="connsiteY7" fmla="*/ 100706 h 117490"/>
                    <a:gd name="connsiteX8" fmla="*/ 58745 w 117490"/>
                    <a:gd name="connsiteY8" fmla="*/ 117490 h 117490"/>
                    <a:gd name="connsiteX9" fmla="*/ 58745 w 117490"/>
                    <a:gd name="connsiteY9" fmla="*/ 16784 h 117490"/>
                    <a:gd name="connsiteX10" fmla="*/ 29972 w 117490"/>
                    <a:gd name="connsiteY10" fmla="*/ 28773 h 117490"/>
                    <a:gd name="connsiteX11" fmla="*/ 17983 w 117490"/>
                    <a:gd name="connsiteY11" fmla="*/ 57546 h 117490"/>
                    <a:gd name="connsiteX12" fmla="*/ 29972 w 117490"/>
                    <a:gd name="connsiteY12" fmla="*/ 86319 h 117490"/>
                    <a:gd name="connsiteX13" fmla="*/ 58745 w 117490"/>
                    <a:gd name="connsiteY13" fmla="*/ 98308 h 117490"/>
                    <a:gd name="connsiteX14" fmla="*/ 87518 w 117490"/>
                    <a:gd name="connsiteY14" fmla="*/ 86319 h 117490"/>
                    <a:gd name="connsiteX15" fmla="*/ 99507 w 117490"/>
                    <a:gd name="connsiteY15" fmla="*/ 57546 h 117490"/>
                    <a:gd name="connsiteX16" fmla="*/ 87518 w 117490"/>
                    <a:gd name="connsiteY16" fmla="*/ 28773 h 117490"/>
                    <a:gd name="connsiteX17" fmla="*/ 58745 w 117490"/>
                    <a:gd name="connsiteY17" fmla="*/ 16784 h 117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17490" h="117490">
                      <a:moveTo>
                        <a:pt x="58745" y="117490"/>
                      </a:moveTo>
                      <a:cubicBezTo>
                        <a:pt x="43160" y="117490"/>
                        <a:pt x="28773" y="111496"/>
                        <a:pt x="16784" y="100706"/>
                      </a:cubicBezTo>
                      <a:cubicBezTo>
                        <a:pt x="5994" y="89916"/>
                        <a:pt x="0" y="74331"/>
                        <a:pt x="0" y="58745"/>
                      </a:cubicBezTo>
                      <a:cubicBezTo>
                        <a:pt x="0" y="43160"/>
                        <a:pt x="5994" y="28773"/>
                        <a:pt x="16784" y="16784"/>
                      </a:cubicBezTo>
                      <a:cubicBezTo>
                        <a:pt x="27574" y="5994"/>
                        <a:pt x="43160" y="0"/>
                        <a:pt x="58745" y="0"/>
                      </a:cubicBezTo>
                      <a:cubicBezTo>
                        <a:pt x="74330" y="0"/>
                        <a:pt x="88717" y="5994"/>
                        <a:pt x="100706" y="16784"/>
                      </a:cubicBezTo>
                      <a:cubicBezTo>
                        <a:pt x="111496" y="27574"/>
                        <a:pt x="117490" y="43160"/>
                        <a:pt x="117490" y="58745"/>
                      </a:cubicBezTo>
                      <a:cubicBezTo>
                        <a:pt x="117490" y="74331"/>
                        <a:pt x="111496" y="88717"/>
                        <a:pt x="100706" y="100706"/>
                      </a:cubicBezTo>
                      <a:cubicBezTo>
                        <a:pt x="89916" y="111496"/>
                        <a:pt x="74330" y="117490"/>
                        <a:pt x="58745" y="117490"/>
                      </a:cubicBezTo>
                      <a:close/>
                      <a:moveTo>
                        <a:pt x="58745" y="16784"/>
                      </a:moveTo>
                      <a:cubicBezTo>
                        <a:pt x="47955" y="16784"/>
                        <a:pt x="37165" y="21580"/>
                        <a:pt x="29972" y="28773"/>
                      </a:cubicBezTo>
                      <a:cubicBezTo>
                        <a:pt x="21580" y="37165"/>
                        <a:pt x="17983" y="46756"/>
                        <a:pt x="17983" y="57546"/>
                      </a:cubicBezTo>
                      <a:cubicBezTo>
                        <a:pt x="17983" y="68336"/>
                        <a:pt x="22779" y="79126"/>
                        <a:pt x="29972" y="86319"/>
                      </a:cubicBezTo>
                      <a:cubicBezTo>
                        <a:pt x="38364" y="94711"/>
                        <a:pt x="47955" y="98308"/>
                        <a:pt x="58745" y="98308"/>
                      </a:cubicBezTo>
                      <a:cubicBezTo>
                        <a:pt x="69535" y="98308"/>
                        <a:pt x="80325" y="93512"/>
                        <a:pt x="87518" y="86319"/>
                      </a:cubicBezTo>
                      <a:cubicBezTo>
                        <a:pt x="95910" y="77927"/>
                        <a:pt x="99507" y="68336"/>
                        <a:pt x="99507" y="57546"/>
                      </a:cubicBezTo>
                      <a:cubicBezTo>
                        <a:pt x="99507" y="46756"/>
                        <a:pt x="94711" y="35966"/>
                        <a:pt x="87518" y="28773"/>
                      </a:cubicBezTo>
                      <a:cubicBezTo>
                        <a:pt x="80325" y="21580"/>
                        <a:pt x="69535" y="16784"/>
                        <a:pt x="58745" y="1678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1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61" name="Vrije vorm: vorm 60">
                  <a:extLst>
                    <a:ext uri="{FF2B5EF4-FFF2-40B4-BE49-F238E27FC236}">
                      <a16:creationId xmlns:a16="http://schemas.microsoft.com/office/drawing/2014/main" id="{FD33CF2F-3B19-4783-B51F-543705781E1B}"/>
                    </a:ext>
                  </a:extLst>
                </p:cNvPr>
                <p:cNvSpPr/>
                <p:nvPr/>
              </p:nvSpPr>
              <p:spPr>
                <a:xfrm>
                  <a:off x="5702329" y="5537656"/>
                  <a:ext cx="46156" cy="45857"/>
                </a:xfrm>
                <a:custGeom>
                  <a:avLst/>
                  <a:gdLst>
                    <a:gd name="connsiteX0" fmla="*/ 37465 w 46156"/>
                    <a:gd name="connsiteY0" fmla="*/ 45857 h 45857"/>
                    <a:gd name="connsiteX1" fmla="*/ 31471 w 46156"/>
                    <a:gd name="connsiteY1" fmla="*/ 43460 h 45857"/>
                    <a:gd name="connsiteX2" fmla="*/ 2697 w 46156"/>
                    <a:gd name="connsiteY2" fmla="*/ 14686 h 45857"/>
                    <a:gd name="connsiteX3" fmla="*/ 2697 w 46156"/>
                    <a:gd name="connsiteY3" fmla="*/ 2697 h 45857"/>
                    <a:gd name="connsiteX4" fmla="*/ 14686 w 46156"/>
                    <a:gd name="connsiteY4" fmla="*/ 2697 h 45857"/>
                    <a:gd name="connsiteX5" fmla="*/ 43459 w 46156"/>
                    <a:gd name="connsiteY5" fmla="*/ 31471 h 45857"/>
                    <a:gd name="connsiteX6" fmla="*/ 43459 w 46156"/>
                    <a:gd name="connsiteY6" fmla="*/ 43460 h 45857"/>
                    <a:gd name="connsiteX7" fmla="*/ 37465 w 46156"/>
                    <a:gd name="connsiteY7" fmla="*/ 45857 h 45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6156" h="45857">
                      <a:moveTo>
                        <a:pt x="37465" y="45857"/>
                      </a:moveTo>
                      <a:cubicBezTo>
                        <a:pt x="35067" y="45857"/>
                        <a:pt x="32669" y="44658"/>
                        <a:pt x="31471" y="43460"/>
                      </a:cubicBezTo>
                      <a:lnTo>
                        <a:pt x="2697" y="14686"/>
                      </a:lnTo>
                      <a:cubicBezTo>
                        <a:pt x="-899" y="11090"/>
                        <a:pt x="-899" y="5095"/>
                        <a:pt x="2697" y="2697"/>
                      </a:cubicBezTo>
                      <a:cubicBezTo>
                        <a:pt x="6294" y="-899"/>
                        <a:pt x="12288" y="-899"/>
                        <a:pt x="14686" y="2697"/>
                      </a:cubicBezTo>
                      <a:lnTo>
                        <a:pt x="43459" y="31471"/>
                      </a:lnTo>
                      <a:cubicBezTo>
                        <a:pt x="47056" y="35067"/>
                        <a:pt x="47056" y="41062"/>
                        <a:pt x="43459" y="43460"/>
                      </a:cubicBezTo>
                      <a:cubicBezTo>
                        <a:pt x="42260" y="45857"/>
                        <a:pt x="39863" y="45857"/>
                        <a:pt x="37465" y="4585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1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</p:grpSp>
          <p:sp>
            <p:nvSpPr>
              <p:cNvPr id="62" name="Vrije vorm: vorm 61">
                <a:extLst>
                  <a:ext uri="{FF2B5EF4-FFF2-40B4-BE49-F238E27FC236}">
                    <a16:creationId xmlns:a16="http://schemas.microsoft.com/office/drawing/2014/main" id="{967A9929-F56D-4695-BFBA-C04C8C51E42D}"/>
                  </a:ext>
                </a:extLst>
              </p:cNvPr>
              <p:cNvSpPr/>
              <p:nvPr/>
            </p:nvSpPr>
            <p:spPr>
              <a:xfrm>
                <a:off x="6033520" y="5451637"/>
                <a:ext cx="131876" cy="131876"/>
              </a:xfrm>
              <a:custGeom>
                <a:avLst/>
                <a:gdLst>
                  <a:gd name="connsiteX0" fmla="*/ 99507 w 131876"/>
                  <a:gd name="connsiteY0" fmla="*/ 0 h 131876"/>
                  <a:gd name="connsiteX1" fmla="*/ 32370 w 131876"/>
                  <a:gd name="connsiteY1" fmla="*/ 0 h 131876"/>
                  <a:gd name="connsiteX2" fmla="*/ 0 w 131876"/>
                  <a:gd name="connsiteY2" fmla="*/ 32370 h 131876"/>
                  <a:gd name="connsiteX3" fmla="*/ 0 w 131876"/>
                  <a:gd name="connsiteY3" fmla="*/ 99507 h 131876"/>
                  <a:gd name="connsiteX4" fmla="*/ 32370 w 131876"/>
                  <a:gd name="connsiteY4" fmla="*/ 131877 h 131876"/>
                  <a:gd name="connsiteX5" fmla="*/ 99507 w 131876"/>
                  <a:gd name="connsiteY5" fmla="*/ 131877 h 131876"/>
                  <a:gd name="connsiteX6" fmla="*/ 131877 w 131876"/>
                  <a:gd name="connsiteY6" fmla="*/ 99507 h 131876"/>
                  <a:gd name="connsiteX7" fmla="*/ 131877 w 131876"/>
                  <a:gd name="connsiteY7" fmla="*/ 32370 h 131876"/>
                  <a:gd name="connsiteX8" fmla="*/ 99507 w 131876"/>
                  <a:gd name="connsiteY8" fmla="*/ 0 h 131876"/>
                  <a:gd name="connsiteX9" fmla="*/ 100706 w 131876"/>
                  <a:gd name="connsiteY9" fmla="*/ 71933 h 131876"/>
                  <a:gd name="connsiteX10" fmla="*/ 70734 w 131876"/>
                  <a:gd name="connsiteY10" fmla="*/ 71933 h 131876"/>
                  <a:gd name="connsiteX11" fmla="*/ 70734 w 131876"/>
                  <a:gd name="connsiteY11" fmla="*/ 101905 h 131876"/>
                  <a:gd name="connsiteX12" fmla="*/ 65938 w 131876"/>
                  <a:gd name="connsiteY12" fmla="*/ 106700 h 131876"/>
                  <a:gd name="connsiteX13" fmla="*/ 61143 w 131876"/>
                  <a:gd name="connsiteY13" fmla="*/ 101905 h 131876"/>
                  <a:gd name="connsiteX14" fmla="*/ 61143 w 131876"/>
                  <a:gd name="connsiteY14" fmla="*/ 71933 h 131876"/>
                  <a:gd name="connsiteX15" fmla="*/ 31171 w 131876"/>
                  <a:gd name="connsiteY15" fmla="*/ 71933 h 131876"/>
                  <a:gd name="connsiteX16" fmla="*/ 26375 w 131876"/>
                  <a:gd name="connsiteY16" fmla="*/ 67137 h 131876"/>
                  <a:gd name="connsiteX17" fmla="*/ 31171 w 131876"/>
                  <a:gd name="connsiteY17" fmla="*/ 62342 h 131876"/>
                  <a:gd name="connsiteX18" fmla="*/ 61143 w 131876"/>
                  <a:gd name="connsiteY18" fmla="*/ 62342 h 131876"/>
                  <a:gd name="connsiteX19" fmla="*/ 61143 w 131876"/>
                  <a:gd name="connsiteY19" fmla="*/ 31171 h 131876"/>
                  <a:gd name="connsiteX20" fmla="*/ 65938 w 131876"/>
                  <a:gd name="connsiteY20" fmla="*/ 26375 h 131876"/>
                  <a:gd name="connsiteX21" fmla="*/ 70734 w 131876"/>
                  <a:gd name="connsiteY21" fmla="*/ 31171 h 131876"/>
                  <a:gd name="connsiteX22" fmla="*/ 70734 w 131876"/>
                  <a:gd name="connsiteY22" fmla="*/ 61143 h 131876"/>
                  <a:gd name="connsiteX23" fmla="*/ 100706 w 131876"/>
                  <a:gd name="connsiteY23" fmla="*/ 61143 h 131876"/>
                  <a:gd name="connsiteX24" fmla="*/ 105501 w 131876"/>
                  <a:gd name="connsiteY24" fmla="*/ 65938 h 131876"/>
                  <a:gd name="connsiteX25" fmla="*/ 100706 w 131876"/>
                  <a:gd name="connsiteY25" fmla="*/ 71933 h 131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31876" h="131876">
                    <a:moveTo>
                      <a:pt x="99507" y="0"/>
                    </a:moveTo>
                    <a:lnTo>
                      <a:pt x="32370" y="0"/>
                    </a:lnTo>
                    <a:cubicBezTo>
                      <a:pt x="14387" y="0"/>
                      <a:pt x="0" y="14387"/>
                      <a:pt x="0" y="32370"/>
                    </a:cubicBezTo>
                    <a:lnTo>
                      <a:pt x="0" y="99507"/>
                    </a:lnTo>
                    <a:cubicBezTo>
                      <a:pt x="0" y="117490"/>
                      <a:pt x="14387" y="131877"/>
                      <a:pt x="32370" y="131877"/>
                    </a:cubicBezTo>
                    <a:lnTo>
                      <a:pt x="99507" y="131877"/>
                    </a:lnTo>
                    <a:cubicBezTo>
                      <a:pt x="117490" y="131877"/>
                      <a:pt x="131877" y="117490"/>
                      <a:pt x="131877" y="99507"/>
                    </a:cubicBezTo>
                    <a:lnTo>
                      <a:pt x="131877" y="32370"/>
                    </a:lnTo>
                    <a:cubicBezTo>
                      <a:pt x="131877" y="14387"/>
                      <a:pt x="117490" y="0"/>
                      <a:pt x="99507" y="0"/>
                    </a:cubicBezTo>
                    <a:close/>
                    <a:moveTo>
                      <a:pt x="100706" y="71933"/>
                    </a:moveTo>
                    <a:lnTo>
                      <a:pt x="70734" y="71933"/>
                    </a:lnTo>
                    <a:lnTo>
                      <a:pt x="70734" y="101905"/>
                    </a:lnTo>
                    <a:cubicBezTo>
                      <a:pt x="70734" y="104303"/>
                      <a:pt x="68336" y="106700"/>
                      <a:pt x="65938" y="106700"/>
                    </a:cubicBezTo>
                    <a:cubicBezTo>
                      <a:pt x="63541" y="106700"/>
                      <a:pt x="61143" y="104303"/>
                      <a:pt x="61143" y="101905"/>
                    </a:cubicBezTo>
                    <a:lnTo>
                      <a:pt x="61143" y="71933"/>
                    </a:lnTo>
                    <a:lnTo>
                      <a:pt x="31171" y="71933"/>
                    </a:lnTo>
                    <a:cubicBezTo>
                      <a:pt x="28773" y="71933"/>
                      <a:pt x="26375" y="69535"/>
                      <a:pt x="26375" y="67137"/>
                    </a:cubicBezTo>
                    <a:cubicBezTo>
                      <a:pt x="26375" y="64739"/>
                      <a:pt x="28773" y="62342"/>
                      <a:pt x="31171" y="62342"/>
                    </a:cubicBezTo>
                    <a:lnTo>
                      <a:pt x="61143" y="62342"/>
                    </a:lnTo>
                    <a:lnTo>
                      <a:pt x="61143" y="31171"/>
                    </a:lnTo>
                    <a:cubicBezTo>
                      <a:pt x="61143" y="28773"/>
                      <a:pt x="63541" y="26375"/>
                      <a:pt x="65938" y="26375"/>
                    </a:cubicBezTo>
                    <a:cubicBezTo>
                      <a:pt x="68336" y="26375"/>
                      <a:pt x="70734" y="28773"/>
                      <a:pt x="70734" y="31171"/>
                    </a:cubicBezTo>
                    <a:lnTo>
                      <a:pt x="70734" y="61143"/>
                    </a:lnTo>
                    <a:lnTo>
                      <a:pt x="100706" y="61143"/>
                    </a:lnTo>
                    <a:cubicBezTo>
                      <a:pt x="103104" y="61143"/>
                      <a:pt x="105501" y="63541"/>
                      <a:pt x="105501" y="65938"/>
                    </a:cubicBezTo>
                    <a:cubicBezTo>
                      <a:pt x="105501" y="68336"/>
                      <a:pt x="103104" y="71933"/>
                      <a:pt x="100706" y="71933"/>
                    </a:cubicBezTo>
                    <a:close/>
                  </a:path>
                </a:pathLst>
              </a:custGeom>
              <a:solidFill>
                <a:srgbClr val="333333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3" name="Vrije vorm: vorm 62">
                <a:extLst>
                  <a:ext uri="{FF2B5EF4-FFF2-40B4-BE49-F238E27FC236}">
                    <a16:creationId xmlns:a16="http://schemas.microsoft.com/office/drawing/2014/main" id="{30D1A90D-C1E1-44A3-BCDD-185FF86A2902}"/>
                  </a:ext>
                </a:extLst>
              </p:cNvPr>
              <p:cNvSpPr/>
              <p:nvPr/>
            </p:nvSpPr>
            <p:spPr>
              <a:xfrm>
                <a:off x="5199100" y="5452536"/>
                <a:ext cx="139070" cy="132176"/>
              </a:xfrm>
              <a:custGeom>
                <a:avLst/>
                <a:gdLst>
                  <a:gd name="connsiteX0" fmla="*/ 135473 w 139070"/>
                  <a:gd name="connsiteY0" fmla="*/ 61443 h 132176"/>
                  <a:gd name="connsiteX1" fmla="*/ 75529 w 139070"/>
                  <a:gd name="connsiteY1" fmla="*/ 2698 h 132176"/>
                  <a:gd name="connsiteX2" fmla="*/ 62342 w 139070"/>
                  <a:gd name="connsiteY2" fmla="*/ 2698 h 132176"/>
                  <a:gd name="connsiteX3" fmla="*/ 2398 w 139070"/>
                  <a:gd name="connsiteY3" fmla="*/ 61443 h 132176"/>
                  <a:gd name="connsiteX4" fmla="*/ 0 w 139070"/>
                  <a:gd name="connsiteY4" fmla="*/ 67437 h 132176"/>
                  <a:gd name="connsiteX5" fmla="*/ 0 w 139070"/>
                  <a:gd name="connsiteY5" fmla="*/ 122586 h 132176"/>
                  <a:gd name="connsiteX6" fmla="*/ 9591 w 139070"/>
                  <a:gd name="connsiteY6" fmla="*/ 132176 h 132176"/>
                  <a:gd name="connsiteX7" fmla="*/ 44359 w 139070"/>
                  <a:gd name="connsiteY7" fmla="*/ 132176 h 132176"/>
                  <a:gd name="connsiteX8" fmla="*/ 44359 w 139070"/>
                  <a:gd name="connsiteY8" fmla="*/ 95011 h 132176"/>
                  <a:gd name="connsiteX9" fmla="*/ 69535 w 139070"/>
                  <a:gd name="connsiteY9" fmla="*/ 69835 h 132176"/>
                  <a:gd name="connsiteX10" fmla="*/ 94711 w 139070"/>
                  <a:gd name="connsiteY10" fmla="*/ 95011 h 132176"/>
                  <a:gd name="connsiteX11" fmla="*/ 94711 w 139070"/>
                  <a:gd name="connsiteY11" fmla="*/ 132176 h 132176"/>
                  <a:gd name="connsiteX12" fmla="*/ 129479 w 139070"/>
                  <a:gd name="connsiteY12" fmla="*/ 132176 h 132176"/>
                  <a:gd name="connsiteX13" fmla="*/ 139070 w 139070"/>
                  <a:gd name="connsiteY13" fmla="*/ 122586 h 132176"/>
                  <a:gd name="connsiteX14" fmla="*/ 139070 w 139070"/>
                  <a:gd name="connsiteY14" fmla="*/ 67437 h 132176"/>
                  <a:gd name="connsiteX15" fmla="*/ 135473 w 139070"/>
                  <a:gd name="connsiteY15" fmla="*/ 61443 h 13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9070" h="132176">
                    <a:moveTo>
                      <a:pt x="135473" y="61443"/>
                    </a:moveTo>
                    <a:lnTo>
                      <a:pt x="75529" y="2698"/>
                    </a:lnTo>
                    <a:cubicBezTo>
                      <a:pt x="71933" y="-899"/>
                      <a:pt x="65938" y="-899"/>
                      <a:pt x="62342" y="2698"/>
                    </a:cubicBezTo>
                    <a:lnTo>
                      <a:pt x="2398" y="61443"/>
                    </a:lnTo>
                    <a:cubicBezTo>
                      <a:pt x="1199" y="62642"/>
                      <a:pt x="0" y="65039"/>
                      <a:pt x="0" y="67437"/>
                    </a:cubicBezTo>
                    <a:lnTo>
                      <a:pt x="0" y="122586"/>
                    </a:lnTo>
                    <a:cubicBezTo>
                      <a:pt x="0" y="127381"/>
                      <a:pt x="3597" y="132176"/>
                      <a:pt x="9591" y="132176"/>
                    </a:cubicBezTo>
                    <a:lnTo>
                      <a:pt x="44359" y="132176"/>
                    </a:lnTo>
                    <a:lnTo>
                      <a:pt x="44359" y="95011"/>
                    </a:lnTo>
                    <a:cubicBezTo>
                      <a:pt x="44359" y="81823"/>
                      <a:pt x="55148" y="69835"/>
                      <a:pt x="69535" y="69835"/>
                    </a:cubicBezTo>
                    <a:cubicBezTo>
                      <a:pt x="82723" y="69835"/>
                      <a:pt x="94711" y="80625"/>
                      <a:pt x="94711" y="95011"/>
                    </a:cubicBezTo>
                    <a:lnTo>
                      <a:pt x="94711" y="132176"/>
                    </a:lnTo>
                    <a:lnTo>
                      <a:pt x="129479" y="132176"/>
                    </a:lnTo>
                    <a:cubicBezTo>
                      <a:pt x="134274" y="132176"/>
                      <a:pt x="139070" y="128580"/>
                      <a:pt x="139070" y="122586"/>
                    </a:cubicBezTo>
                    <a:lnTo>
                      <a:pt x="139070" y="67437"/>
                    </a:lnTo>
                    <a:cubicBezTo>
                      <a:pt x="137871" y="65039"/>
                      <a:pt x="136672" y="62642"/>
                      <a:pt x="135473" y="61443"/>
                    </a:cubicBezTo>
                    <a:close/>
                  </a:path>
                </a:pathLst>
              </a:custGeom>
              <a:solidFill>
                <a:srgbClr val="333333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64" name="Vrije vorm: vorm 63">
                <a:extLst>
                  <a:ext uri="{FF2B5EF4-FFF2-40B4-BE49-F238E27FC236}">
                    <a16:creationId xmlns:a16="http://schemas.microsoft.com/office/drawing/2014/main" id="{638BEEE5-C005-4064-BCD9-995587FC3510}"/>
                  </a:ext>
                </a:extLst>
              </p:cNvPr>
              <p:cNvSpPr/>
              <p:nvPr/>
            </p:nvSpPr>
            <p:spPr>
              <a:xfrm>
                <a:off x="6865542" y="5451637"/>
                <a:ext cx="131876" cy="131876"/>
              </a:xfrm>
              <a:custGeom>
                <a:avLst/>
                <a:gdLst>
                  <a:gd name="connsiteX0" fmla="*/ 131877 w 131876"/>
                  <a:gd name="connsiteY0" fmla="*/ 65938 h 131876"/>
                  <a:gd name="connsiteX1" fmla="*/ 65938 w 131876"/>
                  <a:gd name="connsiteY1" fmla="*/ 131877 h 131876"/>
                  <a:gd name="connsiteX2" fmla="*/ 0 w 131876"/>
                  <a:gd name="connsiteY2" fmla="*/ 65938 h 131876"/>
                  <a:gd name="connsiteX3" fmla="*/ 65938 w 131876"/>
                  <a:gd name="connsiteY3" fmla="*/ 0 h 131876"/>
                  <a:gd name="connsiteX4" fmla="*/ 131877 w 131876"/>
                  <a:gd name="connsiteY4" fmla="*/ 65938 h 131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876" h="131876">
                    <a:moveTo>
                      <a:pt x="131877" y="65938"/>
                    </a:moveTo>
                    <a:cubicBezTo>
                      <a:pt x="131877" y="102355"/>
                      <a:pt x="102355" y="131877"/>
                      <a:pt x="65938" y="131877"/>
                    </a:cubicBezTo>
                    <a:cubicBezTo>
                      <a:pt x="29522" y="131877"/>
                      <a:pt x="0" y="102355"/>
                      <a:pt x="0" y="65938"/>
                    </a:cubicBezTo>
                    <a:cubicBezTo>
                      <a:pt x="0" y="29522"/>
                      <a:pt x="29522" y="0"/>
                      <a:pt x="65938" y="0"/>
                    </a:cubicBezTo>
                    <a:cubicBezTo>
                      <a:pt x="102355" y="0"/>
                      <a:pt x="131877" y="29522"/>
                      <a:pt x="131877" y="65938"/>
                    </a:cubicBezTo>
                    <a:close/>
                  </a:path>
                </a:pathLst>
              </a:custGeom>
              <a:solidFill>
                <a:srgbClr val="333333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65" name="Graphic 1">
              <a:extLst>
                <a:ext uri="{FF2B5EF4-FFF2-40B4-BE49-F238E27FC236}">
                  <a16:creationId xmlns:a16="http://schemas.microsoft.com/office/drawing/2014/main" id="{087C003E-8997-4D3A-9610-1DBFAA6D9FAB}"/>
                </a:ext>
              </a:extLst>
            </p:cNvPr>
            <p:cNvGrpSpPr/>
            <p:nvPr/>
          </p:nvGrpSpPr>
          <p:grpSpPr>
            <a:xfrm>
              <a:off x="5199100" y="4195211"/>
              <a:ext cx="1798319" cy="117490"/>
              <a:chOff x="5199100" y="4195211"/>
              <a:chExt cx="1798319" cy="117490"/>
            </a:xfrm>
            <a:noFill/>
          </p:grpSpPr>
          <p:sp>
            <p:nvSpPr>
              <p:cNvPr id="66" name="Vrije vorm: vorm 65">
                <a:extLst>
                  <a:ext uri="{FF2B5EF4-FFF2-40B4-BE49-F238E27FC236}">
                    <a16:creationId xmlns:a16="http://schemas.microsoft.com/office/drawing/2014/main" id="{50AD318F-E73B-4DCD-BFD3-E5797676DD15}"/>
                  </a:ext>
                </a:extLst>
              </p:cNvPr>
              <p:cNvSpPr/>
              <p:nvPr/>
            </p:nvSpPr>
            <p:spPr>
              <a:xfrm>
                <a:off x="5424489" y="4195211"/>
                <a:ext cx="117490" cy="117490"/>
              </a:xfrm>
              <a:custGeom>
                <a:avLst/>
                <a:gdLst>
                  <a:gd name="connsiteX0" fmla="*/ 107899 w 117490"/>
                  <a:gd name="connsiteY0" fmla="*/ 89916 h 117490"/>
                  <a:gd name="connsiteX1" fmla="*/ 117490 w 117490"/>
                  <a:gd name="connsiteY1" fmla="*/ 58745 h 117490"/>
                  <a:gd name="connsiteX2" fmla="*/ 58745 w 117490"/>
                  <a:gd name="connsiteY2" fmla="*/ 0 h 117490"/>
                  <a:gd name="connsiteX3" fmla="*/ 0 w 117490"/>
                  <a:gd name="connsiteY3" fmla="*/ 58745 h 117490"/>
                  <a:gd name="connsiteX4" fmla="*/ 58745 w 117490"/>
                  <a:gd name="connsiteY4" fmla="*/ 117490 h 117490"/>
                  <a:gd name="connsiteX5" fmla="*/ 95910 w 117490"/>
                  <a:gd name="connsiteY5" fmla="*/ 103104 h 117490"/>
                  <a:gd name="connsiteX6" fmla="*/ 117490 w 117490"/>
                  <a:gd name="connsiteY6" fmla="*/ 109098 h 117490"/>
                  <a:gd name="connsiteX7" fmla="*/ 107899 w 117490"/>
                  <a:gd name="connsiteY7" fmla="*/ 89916 h 117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7490" h="117490">
                    <a:moveTo>
                      <a:pt x="107899" y="89916"/>
                    </a:moveTo>
                    <a:cubicBezTo>
                      <a:pt x="113894" y="80325"/>
                      <a:pt x="117490" y="70734"/>
                      <a:pt x="117490" y="58745"/>
                    </a:cubicBezTo>
                    <a:cubicBezTo>
                      <a:pt x="117490" y="26375"/>
                      <a:pt x="91115" y="0"/>
                      <a:pt x="58745" y="0"/>
                    </a:cubicBezTo>
                    <a:cubicBezTo>
                      <a:pt x="26375" y="0"/>
                      <a:pt x="0" y="26375"/>
                      <a:pt x="0" y="58745"/>
                    </a:cubicBezTo>
                    <a:cubicBezTo>
                      <a:pt x="0" y="91115"/>
                      <a:pt x="26375" y="117490"/>
                      <a:pt x="58745" y="117490"/>
                    </a:cubicBezTo>
                    <a:cubicBezTo>
                      <a:pt x="73132" y="117490"/>
                      <a:pt x="86319" y="112695"/>
                      <a:pt x="95910" y="103104"/>
                    </a:cubicBezTo>
                    <a:lnTo>
                      <a:pt x="117490" y="109098"/>
                    </a:lnTo>
                    <a:lnTo>
                      <a:pt x="107899" y="89916"/>
                    </a:lnTo>
                    <a:close/>
                  </a:path>
                </a:pathLst>
              </a:custGeom>
              <a:noFill/>
              <a:ln w="14160" cap="flat">
                <a:solidFill>
                  <a:srgbClr val="33333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grpSp>
            <p:nvGrpSpPr>
              <p:cNvPr id="67" name="Graphic 1">
                <a:extLst>
                  <a:ext uri="{FF2B5EF4-FFF2-40B4-BE49-F238E27FC236}">
                    <a16:creationId xmlns:a16="http://schemas.microsoft.com/office/drawing/2014/main" id="{087C003E-8997-4D3A-9610-1DBFAA6D9FAB}"/>
                  </a:ext>
                </a:extLst>
              </p:cNvPr>
              <p:cNvGrpSpPr/>
              <p:nvPr/>
            </p:nvGrpSpPr>
            <p:grpSpPr>
              <a:xfrm>
                <a:off x="5199100" y="4195211"/>
                <a:ext cx="565871" cy="117490"/>
                <a:chOff x="5199100" y="4195211"/>
                <a:chExt cx="565871" cy="117490"/>
              </a:xfrm>
              <a:noFill/>
            </p:grpSpPr>
            <p:sp>
              <p:nvSpPr>
                <p:cNvPr id="68" name="Vrije vorm: vorm 67">
                  <a:extLst>
                    <a:ext uri="{FF2B5EF4-FFF2-40B4-BE49-F238E27FC236}">
                      <a16:creationId xmlns:a16="http://schemas.microsoft.com/office/drawing/2014/main" id="{A22EBA0C-ED9E-433D-9F2F-DAFCCFC770C7}"/>
                    </a:ext>
                  </a:extLst>
                </p:cNvPr>
                <p:cNvSpPr/>
                <p:nvPr/>
              </p:nvSpPr>
              <p:spPr>
                <a:xfrm>
                  <a:off x="5199100" y="4195211"/>
                  <a:ext cx="125882" cy="115991"/>
                </a:xfrm>
                <a:custGeom>
                  <a:avLst/>
                  <a:gdLst>
                    <a:gd name="connsiteX0" fmla="*/ 92314 w 125882"/>
                    <a:gd name="connsiteY0" fmla="*/ 0 h 115991"/>
                    <a:gd name="connsiteX1" fmla="*/ 98308 w 125882"/>
                    <a:gd name="connsiteY1" fmla="*/ 0 h 115991"/>
                    <a:gd name="connsiteX2" fmla="*/ 125882 w 125882"/>
                    <a:gd name="connsiteY2" fmla="*/ 33568 h 115991"/>
                    <a:gd name="connsiteX3" fmla="*/ 125882 w 125882"/>
                    <a:gd name="connsiteY3" fmla="*/ 40762 h 115991"/>
                    <a:gd name="connsiteX4" fmla="*/ 67137 w 125882"/>
                    <a:gd name="connsiteY4" fmla="*/ 115092 h 115991"/>
                    <a:gd name="connsiteX5" fmla="*/ 58745 w 125882"/>
                    <a:gd name="connsiteY5" fmla="*/ 115092 h 115991"/>
                    <a:gd name="connsiteX6" fmla="*/ 0 w 125882"/>
                    <a:gd name="connsiteY6" fmla="*/ 40762 h 115991"/>
                    <a:gd name="connsiteX7" fmla="*/ 0 w 125882"/>
                    <a:gd name="connsiteY7" fmla="*/ 33568 h 115991"/>
                    <a:gd name="connsiteX8" fmla="*/ 27574 w 125882"/>
                    <a:gd name="connsiteY8" fmla="*/ 0 h 115991"/>
                    <a:gd name="connsiteX9" fmla="*/ 33569 w 125882"/>
                    <a:gd name="connsiteY9" fmla="*/ 0 h 115991"/>
                    <a:gd name="connsiteX10" fmla="*/ 62342 w 125882"/>
                    <a:gd name="connsiteY10" fmla="*/ 15585 h 115991"/>
                    <a:gd name="connsiteX11" fmla="*/ 92314 w 125882"/>
                    <a:gd name="connsiteY11" fmla="*/ 0 h 115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5882" h="115991">
                      <a:moveTo>
                        <a:pt x="92314" y="0"/>
                      </a:moveTo>
                      <a:cubicBezTo>
                        <a:pt x="93513" y="0"/>
                        <a:pt x="95910" y="0"/>
                        <a:pt x="98308" y="0"/>
                      </a:cubicBezTo>
                      <a:cubicBezTo>
                        <a:pt x="110297" y="1199"/>
                        <a:pt x="124683" y="11989"/>
                        <a:pt x="125882" y="33568"/>
                      </a:cubicBezTo>
                      <a:lnTo>
                        <a:pt x="125882" y="40762"/>
                      </a:lnTo>
                      <a:cubicBezTo>
                        <a:pt x="124683" y="61143"/>
                        <a:pt x="110297" y="85121"/>
                        <a:pt x="67137" y="115092"/>
                      </a:cubicBezTo>
                      <a:cubicBezTo>
                        <a:pt x="64739" y="116291"/>
                        <a:pt x="61143" y="116291"/>
                        <a:pt x="58745" y="115092"/>
                      </a:cubicBezTo>
                      <a:cubicBezTo>
                        <a:pt x="16784" y="85121"/>
                        <a:pt x="2398" y="59944"/>
                        <a:pt x="0" y="40762"/>
                      </a:cubicBezTo>
                      <a:lnTo>
                        <a:pt x="0" y="33568"/>
                      </a:lnTo>
                      <a:cubicBezTo>
                        <a:pt x="1199" y="11989"/>
                        <a:pt x="15585" y="1199"/>
                        <a:pt x="27574" y="0"/>
                      </a:cubicBezTo>
                      <a:cubicBezTo>
                        <a:pt x="29972" y="0"/>
                        <a:pt x="31171" y="0"/>
                        <a:pt x="33569" y="0"/>
                      </a:cubicBezTo>
                      <a:cubicBezTo>
                        <a:pt x="47955" y="0"/>
                        <a:pt x="53950" y="5994"/>
                        <a:pt x="62342" y="15585"/>
                      </a:cubicBezTo>
                      <a:cubicBezTo>
                        <a:pt x="70734" y="5994"/>
                        <a:pt x="77927" y="0"/>
                        <a:pt x="92314" y="0"/>
                      </a:cubicBezTo>
                    </a:path>
                  </a:pathLst>
                </a:custGeom>
                <a:noFill/>
                <a:ln w="14160" cap="flat">
                  <a:solidFill>
                    <a:srgbClr val="333333"/>
                  </a:solidFill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grpSp>
              <p:nvGrpSpPr>
                <p:cNvPr id="69" name="Graphic 1">
                  <a:extLst>
                    <a:ext uri="{FF2B5EF4-FFF2-40B4-BE49-F238E27FC236}">
                      <a16:creationId xmlns:a16="http://schemas.microsoft.com/office/drawing/2014/main" id="{087C003E-8997-4D3A-9610-1DBFAA6D9FAB}"/>
                    </a:ext>
                  </a:extLst>
                </p:cNvPr>
                <p:cNvGrpSpPr/>
                <p:nvPr/>
              </p:nvGrpSpPr>
              <p:grpSpPr>
                <a:xfrm>
                  <a:off x="5633094" y="4195211"/>
                  <a:ext cx="131876" cy="117490"/>
                  <a:chOff x="5633094" y="4195211"/>
                  <a:chExt cx="131876" cy="117490"/>
                </a:xfrm>
                <a:noFill/>
              </p:grpSpPr>
              <p:sp>
                <p:nvSpPr>
                  <p:cNvPr id="70" name="Vrije vorm: vorm 69">
                    <a:extLst>
                      <a:ext uri="{FF2B5EF4-FFF2-40B4-BE49-F238E27FC236}">
                        <a16:creationId xmlns:a16="http://schemas.microsoft.com/office/drawing/2014/main" id="{276CE29A-E4B2-4F7C-931B-A0F39A46040F}"/>
                      </a:ext>
                    </a:extLst>
                  </p:cNvPr>
                  <p:cNvSpPr/>
                  <p:nvPr/>
                </p:nvSpPr>
                <p:spPr>
                  <a:xfrm>
                    <a:off x="5633094" y="4195211"/>
                    <a:ext cx="131876" cy="117490"/>
                  </a:xfrm>
                  <a:custGeom>
                    <a:avLst/>
                    <a:gdLst>
                      <a:gd name="connsiteX0" fmla="*/ 0 w 131876"/>
                      <a:gd name="connsiteY0" fmla="*/ 0 h 117490"/>
                      <a:gd name="connsiteX1" fmla="*/ 131877 w 131876"/>
                      <a:gd name="connsiteY1" fmla="*/ 0 h 117490"/>
                      <a:gd name="connsiteX2" fmla="*/ 58745 w 131876"/>
                      <a:gd name="connsiteY2" fmla="*/ 117490 h 117490"/>
                      <a:gd name="connsiteX3" fmla="*/ 47955 w 131876"/>
                      <a:gd name="connsiteY3" fmla="*/ 47955 h 117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31876" h="117490">
                        <a:moveTo>
                          <a:pt x="0" y="0"/>
                        </a:moveTo>
                        <a:lnTo>
                          <a:pt x="131877" y="0"/>
                        </a:lnTo>
                        <a:lnTo>
                          <a:pt x="58745" y="117490"/>
                        </a:lnTo>
                        <a:lnTo>
                          <a:pt x="47955" y="47955"/>
                        </a:lnTo>
                        <a:close/>
                      </a:path>
                    </a:pathLst>
                  </a:custGeom>
                  <a:noFill/>
                  <a:ln w="14160" cap="flat">
                    <a:solidFill>
                      <a:srgbClr val="333333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nl-NL"/>
                  </a:p>
                </p:txBody>
              </p:sp>
              <p:sp>
                <p:nvSpPr>
                  <p:cNvPr id="71" name="Vrije vorm: vorm 70">
                    <a:extLst>
                      <a:ext uri="{FF2B5EF4-FFF2-40B4-BE49-F238E27FC236}">
                        <a16:creationId xmlns:a16="http://schemas.microsoft.com/office/drawing/2014/main" id="{5E1FB974-6E33-432F-8C66-85F975965FBD}"/>
                      </a:ext>
                    </a:extLst>
                  </p:cNvPr>
                  <p:cNvSpPr/>
                  <p:nvPr/>
                </p:nvSpPr>
                <p:spPr>
                  <a:xfrm>
                    <a:off x="5681049" y="4195211"/>
                    <a:ext cx="83921" cy="47955"/>
                  </a:xfrm>
                  <a:custGeom>
                    <a:avLst/>
                    <a:gdLst>
                      <a:gd name="connsiteX0" fmla="*/ 0 w 83921"/>
                      <a:gd name="connsiteY0" fmla="*/ 47955 h 47955"/>
                      <a:gd name="connsiteX1" fmla="*/ 83922 w 83921"/>
                      <a:gd name="connsiteY1" fmla="*/ 0 h 47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83921" h="47955">
                        <a:moveTo>
                          <a:pt x="0" y="47955"/>
                        </a:moveTo>
                        <a:lnTo>
                          <a:pt x="83922" y="0"/>
                        </a:lnTo>
                      </a:path>
                    </a:pathLst>
                  </a:custGeom>
                  <a:ln w="14160" cap="flat">
                    <a:solidFill>
                      <a:srgbClr val="333333"/>
                    </a:solidFill>
                    <a:prstDash val="solid"/>
                    <a:round/>
                  </a:ln>
                </p:spPr>
                <p:txBody>
                  <a:bodyPr rtlCol="0" anchor="ctr"/>
                  <a:lstStyle/>
                  <a:p>
                    <a:endParaRPr lang="nl-NL"/>
                  </a:p>
                </p:txBody>
              </p:sp>
            </p:grpSp>
          </p:grpSp>
          <p:sp>
            <p:nvSpPr>
              <p:cNvPr id="72" name="Vrije vorm: vorm 71">
                <a:extLst>
                  <a:ext uri="{FF2B5EF4-FFF2-40B4-BE49-F238E27FC236}">
                    <a16:creationId xmlns:a16="http://schemas.microsoft.com/office/drawing/2014/main" id="{99748B3B-CF5D-457D-955D-E47122EC3855}"/>
                  </a:ext>
                </a:extLst>
              </p:cNvPr>
              <p:cNvSpPr/>
              <p:nvPr/>
            </p:nvSpPr>
            <p:spPr>
              <a:xfrm>
                <a:off x="6901509" y="4195211"/>
                <a:ext cx="95910" cy="117490"/>
              </a:xfrm>
              <a:custGeom>
                <a:avLst/>
                <a:gdLst>
                  <a:gd name="connsiteX0" fmla="*/ 95910 w 95910"/>
                  <a:gd name="connsiteY0" fmla="*/ 117490 h 117490"/>
                  <a:gd name="connsiteX1" fmla="*/ 47955 w 95910"/>
                  <a:gd name="connsiteY1" fmla="*/ 75529 h 117490"/>
                  <a:gd name="connsiteX2" fmla="*/ 0 w 95910"/>
                  <a:gd name="connsiteY2" fmla="*/ 117490 h 117490"/>
                  <a:gd name="connsiteX3" fmla="*/ 0 w 95910"/>
                  <a:gd name="connsiteY3" fmla="*/ 58745 h 117490"/>
                  <a:gd name="connsiteX4" fmla="*/ 0 w 95910"/>
                  <a:gd name="connsiteY4" fmla="*/ 0 h 117490"/>
                  <a:gd name="connsiteX5" fmla="*/ 47955 w 95910"/>
                  <a:gd name="connsiteY5" fmla="*/ 0 h 117490"/>
                  <a:gd name="connsiteX6" fmla="*/ 95910 w 95910"/>
                  <a:gd name="connsiteY6" fmla="*/ 0 h 117490"/>
                  <a:gd name="connsiteX7" fmla="*/ 95910 w 95910"/>
                  <a:gd name="connsiteY7" fmla="*/ 58745 h 117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910" h="117490">
                    <a:moveTo>
                      <a:pt x="95910" y="117490"/>
                    </a:moveTo>
                    <a:lnTo>
                      <a:pt x="47955" y="75529"/>
                    </a:lnTo>
                    <a:lnTo>
                      <a:pt x="0" y="117490"/>
                    </a:lnTo>
                    <a:lnTo>
                      <a:pt x="0" y="58745"/>
                    </a:lnTo>
                    <a:lnTo>
                      <a:pt x="0" y="0"/>
                    </a:lnTo>
                    <a:lnTo>
                      <a:pt x="47955" y="0"/>
                    </a:lnTo>
                    <a:lnTo>
                      <a:pt x="95910" y="0"/>
                    </a:lnTo>
                    <a:lnTo>
                      <a:pt x="95910" y="58745"/>
                    </a:lnTo>
                    <a:close/>
                  </a:path>
                </a:pathLst>
              </a:custGeom>
              <a:noFill/>
              <a:ln w="14160" cap="flat">
                <a:solidFill>
                  <a:srgbClr val="333333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73" name="Graphic 1">
              <a:extLst>
                <a:ext uri="{FF2B5EF4-FFF2-40B4-BE49-F238E27FC236}">
                  <a16:creationId xmlns:a16="http://schemas.microsoft.com/office/drawing/2014/main" id="{087C003E-8997-4D3A-9610-1DBFAA6D9FAB}"/>
                </a:ext>
              </a:extLst>
            </p:cNvPr>
            <p:cNvGrpSpPr/>
            <p:nvPr/>
          </p:nvGrpSpPr>
          <p:grpSpPr>
            <a:xfrm>
              <a:off x="6058696" y="4195211"/>
              <a:ext cx="80324" cy="26375"/>
              <a:chOff x="6058696" y="4195211"/>
              <a:chExt cx="80324" cy="26375"/>
            </a:xfrm>
          </p:grpSpPr>
          <p:sp>
            <p:nvSpPr>
              <p:cNvPr id="74" name="Vrije vorm: vorm 73">
                <a:extLst>
                  <a:ext uri="{FF2B5EF4-FFF2-40B4-BE49-F238E27FC236}">
                    <a16:creationId xmlns:a16="http://schemas.microsoft.com/office/drawing/2014/main" id="{02195E91-4BBB-48A0-91D3-CB8AD65D0EDC}"/>
                  </a:ext>
                </a:extLst>
              </p:cNvPr>
              <p:cNvSpPr/>
              <p:nvPr/>
            </p:nvSpPr>
            <p:spPr>
              <a:xfrm>
                <a:off x="6112646" y="4195211"/>
                <a:ext cx="26375" cy="26375"/>
              </a:xfrm>
              <a:custGeom>
                <a:avLst/>
                <a:gdLst>
                  <a:gd name="connsiteX0" fmla="*/ 26375 w 26375"/>
                  <a:gd name="connsiteY0" fmla="*/ 13188 h 26375"/>
                  <a:gd name="connsiteX1" fmla="*/ 13188 w 26375"/>
                  <a:gd name="connsiteY1" fmla="*/ 26376 h 26375"/>
                  <a:gd name="connsiteX2" fmla="*/ 0 w 26375"/>
                  <a:gd name="connsiteY2" fmla="*/ 13188 h 26375"/>
                  <a:gd name="connsiteX3" fmla="*/ 13188 w 26375"/>
                  <a:gd name="connsiteY3" fmla="*/ 0 h 26375"/>
                  <a:gd name="connsiteX4" fmla="*/ 26375 w 26375"/>
                  <a:gd name="connsiteY4" fmla="*/ 13188 h 2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75" h="26375">
                    <a:moveTo>
                      <a:pt x="26375" y="13188"/>
                    </a:moveTo>
                    <a:cubicBezTo>
                      <a:pt x="26375" y="20471"/>
                      <a:pt x="20471" y="26376"/>
                      <a:pt x="13188" y="26376"/>
                    </a:cubicBezTo>
                    <a:cubicBezTo>
                      <a:pt x="5904" y="26376"/>
                      <a:pt x="0" y="20471"/>
                      <a:pt x="0" y="13188"/>
                    </a:cubicBezTo>
                    <a:cubicBezTo>
                      <a:pt x="0" y="5904"/>
                      <a:pt x="5904" y="0"/>
                      <a:pt x="13188" y="0"/>
                    </a:cubicBezTo>
                    <a:cubicBezTo>
                      <a:pt x="20471" y="0"/>
                      <a:pt x="26375" y="5904"/>
                      <a:pt x="26375" y="13188"/>
                    </a:cubicBezTo>
                    <a:close/>
                  </a:path>
                </a:pathLst>
              </a:custGeom>
              <a:solidFill>
                <a:srgbClr val="999999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75" name="Vrije vorm: vorm 74">
                <a:extLst>
                  <a:ext uri="{FF2B5EF4-FFF2-40B4-BE49-F238E27FC236}">
                    <a16:creationId xmlns:a16="http://schemas.microsoft.com/office/drawing/2014/main" id="{450062F7-B681-48F5-8D49-E487AC06ACAB}"/>
                  </a:ext>
                </a:extLst>
              </p:cNvPr>
              <p:cNvSpPr/>
              <p:nvPr/>
            </p:nvSpPr>
            <p:spPr>
              <a:xfrm>
                <a:off x="6058696" y="4195211"/>
                <a:ext cx="26375" cy="26375"/>
              </a:xfrm>
              <a:custGeom>
                <a:avLst/>
                <a:gdLst>
                  <a:gd name="connsiteX0" fmla="*/ 26375 w 26375"/>
                  <a:gd name="connsiteY0" fmla="*/ 13188 h 26375"/>
                  <a:gd name="connsiteX1" fmla="*/ 13188 w 26375"/>
                  <a:gd name="connsiteY1" fmla="*/ 26376 h 26375"/>
                  <a:gd name="connsiteX2" fmla="*/ 0 w 26375"/>
                  <a:gd name="connsiteY2" fmla="*/ 13188 h 26375"/>
                  <a:gd name="connsiteX3" fmla="*/ 13188 w 26375"/>
                  <a:gd name="connsiteY3" fmla="*/ 0 h 26375"/>
                  <a:gd name="connsiteX4" fmla="*/ 26375 w 26375"/>
                  <a:gd name="connsiteY4" fmla="*/ 13188 h 26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375" h="26375">
                    <a:moveTo>
                      <a:pt x="26375" y="13188"/>
                    </a:moveTo>
                    <a:cubicBezTo>
                      <a:pt x="26375" y="20471"/>
                      <a:pt x="20471" y="26376"/>
                      <a:pt x="13188" y="26376"/>
                    </a:cubicBezTo>
                    <a:cubicBezTo>
                      <a:pt x="5904" y="26376"/>
                      <a:pt x="0" y="20471"/>
                      <a:pt x="0" y="13188"/>
                    </a:cubicBezTo>
                    <a:cubicBezTo>
                      <a:pt x="0" y="5904"/>
                      <a:pt x="5904" y="0"/>
                      <a:pt x="13188" y="0"/>
                    </a:cubicBezTo>
                    <a:cubicBezTo>
                      <a:pt x="20471" y="0"/>
                      <a:pt x="26375" y="5904"/>
                      <a:pt x="26375" y="13188"/>
                    </a:cubicBezTo>
                    <a:close/>
                  </a:path>
                </a:pathLst>
              </a:custGeom>
              <a:solidFill>
                <a:srgbClr val="5FA8DB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76" name="Graphic 1">
              <a:extLst>
                <a:ext uri="{FF2B5EF4-FFF2-40B4-BE49-F238E27FC236}">
                  <a16:creationId xmlns:a16="http://schemas.microsoft.com/office/drawing/2014/main" id="{087C003E-8997-4D3A-9610-1DBFAA6D9FAB}"/>
                </a:ext>
              </a:extLst>
            </p:cNvPr>
            <p:cNvGrpSpPr/>
            <p:nvPr/>
          </p:nvGrpSpPr>
          <p:grpSpPr>
            <a:xfrm>
              <a:off x="5108560" y="4374068"/>
              <a:ext cx="1629901" cy="453954"/>
              <a:chOff x="5108560" y="4374068"/>
              <a:chExt cx="1629901" cy="453954"/>
            </a:xfrm>
          </p:grpSpPr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89CBE8F8-E245-4A43-AB7F-32BF998D76B9}"/>
                  </a:ext>
                </a:extLst>
              </p:cNvPr>
              <p:cNvSpPr txBox="1"/>
              <p:nvPr/>
            </p:nvSpPr>
            <p:spPr>
              <a:xfrm>
                <a:off x="5108578" y="4374068"/>
                <a:ext cx="409086" cy="164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nl-NL" sz="472" spc="0" baseline="0">
                    <a:solidFill>
                      <a:srgbClr val="333333"/>
                    </a:solidFill>
                    <a:latin typeface="Arial"/>
                    <a:cs typeface="Arial"/>
                    <a:sym typeface="Arial"/>
                    <a:rtl val="0"/>
                  </a:rPr>
                  <a:t>Liked by</a:t>
                </a:r>
              </a:p>
            </p:txBody>
          </p:sp>
          <p:sp>
            <p:nvSpPr>
              <p:cNvPr id="78" name="Tekstvak 77">
                <a:extLst>
                  <a:ext uri="{FF2B5EF4-FFF2-40B4-BE49-F238E27FC236}">
                    <a16:creationId xmlns:a16="http://schemas.microsoft.com/office/drawing/2014/main" id="{497B2D6D-5DDF-46FC-9747-84B1A50AF999}"/>
                  </a:ext>
                </a:extLst>
              </p:cNvPr>
              <p:cNvSpPr txBox="1"/>
              <p:nvPr/>
            </p:nvSpPr>
            <p:spPr>
              <a:xfrm>
                <a:off x="5320780" y="4374068"/>
                <a:ext cx="200696" cy="164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nl-NL" sz="472" spc="0" baseline="0">
                    <a:solidFill>
                      <a:srgbClr val="333333"/>
                    </a:solidFill>
                    <a:latin typeface="Arial"/>
                    <a:cs typeface="Arial"/>
                    <a:sym typeface="Arial"/>
                    <a:rtl val="0"/>
                  </a:rPr>
                  <a:t> </a:t>
                </a:r>
              </a:p>
            </p:txBody>
          </p:sp>
          <p:sp>
            <p:nvSpPr>
              <p:cNvPr id="79" name="Tekstvak 78">
                <a:extLst>
                  <a:ext uri="{FF2B5EF4-FFF2-40B4-BE49-F238E27FC236}">
                    <a16:creationId xmlns:a16="http://schemas.microsoft.com/office/drawing/2014/main" id="{900D4B11-4DE9-4DBC-BE9B-07B3C4C61B37}"/>
                  </a:ext>
                </a:extLst>
              </p:cNvPr>
              <p:cNvSpPr txBox="1"/>
              <p:nvPr/>
            </p:nvSpPr>
            <p:spPr>
              <a:xfrm>
                <a:off x="5333968" y="4374068"/>
                <a:ext cx="755335" cy="164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nl-NL" sz="472" spc="0" baseline="0">
                    <a:solidFill>
                      <a:srgbClr val="333333"/>
                    </a:solidFill>
                    <a:latin typeface="Arial"/>
                    <a:cs typeface="Arial"/>
                    <a:sym typeface="Arial"/>
                    <a:rtl val="0"/>
                  </a:rPr>
                  <a:t>yourfriend, yourfriend</a:t>
                </a:r>
              </a:p>
            </p:txBody>
          </p:sp>
          <p:sp>
            <p:nvSpPr>
              <p:cNvPr id="80" name="Tekstvak 79">
                <a:extLst>
                  <a:ext uri="{FF2B5EF4-FFF2-40B4-BE49-F238E27FC236}">
                    <a16:creationId xmlns:a16="http://schemas.microsoft.com/office/drawing/2014/main" id="{26642D3A-3A2D-40AF-9C10-DFD4B2DFFF23}"/>
                  </a:ext>
                </a:extLst>
              </p:cNvPr>
              <p:cNvSpPr txBox="1"/>
              <p:nvPr/>
            </p:nvSpPr>
            <p:spPr>
              <a:xfrm>
                <a:off x="5891446" y="4374068"/>
                <a:ext cx="200696" cy="164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nl-NL" sz="472" spc="0" baseline="0">
                    <a:solidFill>
                      <a:srgbClr val="333333"/>
                    </a:solidFill>
                    <a:latin typeface="Arial"/>
                    <a:cs typeface="Arial"/>
                    <a:sym typeface="Arial"/>
                    <a:rtl val="0"/>
                  </a:rPr>
                  <a:t> </a:t>
                </a:r>
              </a:p>
            </p:txBody>
          </p:sp>
          <p:sp>
            <p:nvSpPr>
              <p:cNvPr id="81" name="Tekstvak 80">
                <a:extLst>
                  <a:ext uri="{FF2B5EF4-FFF2-40B4-BE49-F238E27FC236}">
                    <a16:creationId xmlns:a16="http://schemas.microsoft.com/office/drawing/2014/main" id="{766044A2-9FCE-4941-8B60-4FD90A41D081}"/>
                  </a:ext>
                </a:extLst>
              </p:cNvPr>
              <p:cNvSpPr txBox="1"/>
              <p:nvPr/>
            </p:nvSpPr>
            <p:spPr>
              <a:xfrm>
                <a:off x="5904634" y="4374068"/>
                <a:ext cx="285656" cy="164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nl-NL" sz="472" spc="0" baseline="0">
                    <a:solidFill>
                      <a:srgbClr val="333333"/>
                    </a:solidFill>
                    <a:latin typeface="Arial"/>
                    <a:cs typeface="Arial"/>
                    <a:sym typeface="Arial"/>
                    <a:rtl val="0"/>
                  </a:rPr>
                  <a:t>and</a:t>
                </a:r>
              </a:p>
            </p:txBody>
          </p:sp>
          <p:sp>
            <p:nvSpPr>
              <p:cNvPr id="82" name="Tekstvak 81">
                <a:extLst>
                  <a:ext uri="{FF2B5EF4-FFF2-40B4-BE49-F238E27FC236}">
                    <a16:creationId xmlns:a16="http://schemas.microsoft.com/office/drawing/2014/main" id="{6C958F34-AAFE-4018-A9EE-C68BD0BD8ECC}"/>
                  </a:ext>
                </a:extLst>
              </p:cNvPr>
              <p:cNvSpPr txBox="1"/>
              <p:nvPr/>
            </p:nvSpPr>
            <p:spPr>
              <a:xfrm>
                <a:off x="6001743" y="4374068"/>
                <a:ext cx="200696" cy="164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nl-NL" sz="472" spc="0" baseline="0">
                    <a:solidFill>
                      <a:srgbClr val="333333"/>
                    </a:solidFill>
                    <a:latin typeface="Arial"/>
                    <a:cs typeface="Arial"/>
                    <a:sym typeface="Arial"/>
                    <a:rtl val="0"/>
                  </a:rPr>
                  <a:t> </a:t>
                </a:r>
              </a:p>
            </p:txBody>
          </p:sp>
          <p:sp>
            <p:nvSpPr>
              <p:cNvPr id="83" name="Tekstvak 82">
                <a:extLst>
                  <a:ext uri="{FF2B5EF4-FFF2-40B4-BE49-F238E27FC236}">
                    <a16:creationId xmlns:a16="http://schemas.microsoft.com/office/drawing/2014/main" id="{D00FE31B-430E-405B-B2A2-11AE9CE11959}"/>
                  </a:ext>
                </a:extLst>
              </p:cNvPr>
              <p:cNvSpPr txBox="1"/>
              <p:nvPr/>
            </p:nvSpPr>
            <p:spPr>
              <a:xfrm>
                <a:off x="6014931" y="4374068"/>
                <a:ext cx="436338" cy="164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nl-NL" sz="472" spc="0" baseline="0">
                    <a:solidFill>
                      <a:srgbClr val="333333"/>
                    </a:solidFill>
                    <a:latin typeface="Arial"/>
                    <a:cs typeface="Arial"/>
                    <a:sym typeface="Arial"/>
                    <a:rtl val="0"/>
                  </a:rPr>
                  <a:t>20 others</a:t>
                </a:r>
              </a:p>
            </p:txBody>
          </p:sp>
          <p:sp>
            <p:nvSpPr>
              <p:cNvPr id="84" name="Tekstvak 83">
                <a:extLst>
                  <a:ext uri="{FF2B5EF4-FFF2-40B4-BE49-F238E27FC236}">
                    <a16:creationId xmlns:a16="http://schemas.microsoft.com/office/drawing/2014/main" id="{5AA8DA17-9614-4486-9FE6-3C066D9B407E}"/>
                  </a:ext>
                </a:extLst>
              </p:cNvPr>
              <p:cNvSpPr txBox="1"/>
              <p:nvPr/>
            </p:nvSpPr>
            <p:spPr>
              <a:xfrm>
                <a:off x="5108578" y="4663040"/>
                <a:ext cx="785793" cy="164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nl-NL" sz="472" spc="0" baseline="0">
                    <a:solidFill>
                      <a:srgbClr val="999999"/>
                    </a:solidFill>
                    <a:latin typeface="Arial"/>
                    <a:cs typeface="Arial"/>
                    <a:sym typeface="Arial"/>
                    <a:rtl val="0"/>
                  </a:rPr>
                  <a:t>View All 10 Comments</a:t>
                </a:r>
              </a:p>
            </p:txBody>
          </p:sp>
          <p:grpSp>
            <p:nvGrpSpPr>
              <p:cNvPr id="85" name="Graphic 1">
                <a:extLst>
                  <a:ext uri="{FF2B5EF4-FFF2-40B4-BE49-F238E27FC236}">
                    <a16:creationId xmlns:a16="http://schemas.microsoft.com/office/drawing/2014/main" id="{087C003E-8997-4D3A-9610-1DBFAA6D9FAB}"/>
                  </a:ext>
                </a:extLst>
              </p:cNvPr>
              <p:cNvGrpSpPr/>
              <p:nvPr/>
            </p:nvGrpSpPr>
            <p:grpSpPr>
              <a:xfrm>
                <a:off x="5108560" y="4462028"/>
                <a:ext cx="1629901" cy="264529"/>
                <a:chOff x="5108560" y="4462028"/>
                <a:chExt cx="1629901" cy="264529"/>
              </a:xfrm>
            </p:grpSpPr>
            <p:sp>
              <p:nvSpPr>
                <p:cNvPr id="86" name="Vrije vorm: vorm 85">
                  <a:extLst>
                    <a:ext uri="{FF2B5EF4-FFF2-40B4-BE49-F238E27FC236}">
                      <a16:creationId xmlns:a16="http://schemas.microsoft.com/office/drawing/2014/main" id="{7F9225EC-0BAE-460C-8AB8-8AD73A19FE22}"/>
                    </a:ext>
                  </a:extLst>
                </p:cNvPr>
                <p:cNvSpPr/>
                <p:nvPr/>
              </p:nvSpPr>
              <p:spPr>
                <a:xfrm>
                  <a:off x="5200299" y="4517710"/>
                  <a:ext cx="1538162" cy="175036"/>
                </a:xfrm>
                <a:custGeom>
                  <a:avLst/>
                  <a:gdLst>
                    <a:gd name="connsiteX0" fmla="*/ 0 w 1538162"/>
                    <a:gd name="connsiteY0" fmla="*/ 0 h 175036"/>
                    <a:gd name="connsiteX1" fmla="*/ 1538162 w 1538162"/>
                    <a:gd name="connsiteY1" fmla="*/ 0 h 175036"/>
                    <a:gd name="connsiteX2" fmla="*/ 1538162 w 1538162"/>
                    <a:gd name="connsiteY2" fmla="*/ 175036 h 175036"/>
                    <a:gd name="connsiteX3" fmla="*/ 0 w 1538162"/>
                    <a:gd name="connsiteY3" fmla="*/ 175036 h 175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8162" h="175036">
                      <a:moveTo>
                        <a:pt x="0" y="0"/>
                      </a:moveTo>
                      <a:lnTo>
                        <a:pt x="1538162" y="0"/>
                      </a:lnTo>
                      <a:lnTo>
                        <a:pt x="1538162" y="175036"/>
                      </a:lnTo>
                      <a:lnTo>
                        <a:pt x="0" y="175036"/>
                      </a:lnTo>
                      <a:close/>
                    </a:path>
                  </a:pathLst>
                </a:custGeom>
                <a:noFill/>
                <a:ln w="11973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nl-NL"/>
                </a:p>
              </p:txBody>
            </p:sp>
            <p:sp>
              <p:nvSpPr>
                <p:cNvPr id="87" name="Tekstvak 86">
                  <a:extLst>
                    <a:ext uri="{FF2B5EF4-FFF2-40B4-BE49-F238E27FC236}">
                      <a16:creationId xmlns:a16="http://schemas.microsoft.com/office/drawing/2014/main" id="{8B6D24B8-DCAE-449C-8ABA-D8D6E4DBE737}"/>
                    </a:ext>
                  </a:extLst>
                </p:cNvPr>
                <p:cNvSpPr txBox="1"/>
                <p:nvPr/>
              </p:nvSpPr>
              <p:spPr>
                <a:xfrm>
                  <a:off x="5108560" y="4462028"/>
                  <a:ext cx="835485" cy="1794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nl-NL" sz="566" spc="0" baseline="0">
                      <a:solidFill>
                        <a:srgbClr val="333333"/>
                      </a:solidFill>
                      <a:latin typeface="Arial"/>
                      <a:cs typeface="Arial"/>
                      <a:sym typeface="Arial"/>
                      <a:rtl val="0"/>
                    </a:rPr>
                    <a:t>Desiderius Erasmus</a:t>
                  </a:r>
                </a:p>
              </p:txBody>
            </p:sp>
            <p:sp>
              <p:nvSpPr>
                <p:cNvPr id="88" name="Tekstvak 87">
                  <a:extLst>
                    <a:ext uri="{FF2B5EF4-FFF2-40B4-BE49-F238E27FC236}">
                      <a16:creationId xmlns:a16="http://schemas.microsoft.com/office/drawing/2014/main" id="{0DBF92A0-FD0D-4C2A-AF9B-FCC625A7E82E}"/>
                    </a:ext>
                  </a:extLst>
                </p:cNvPr>
                <p:cNvSpPr txBox="1"/>
                <p:nvPr/>
              </p:nvSpPr>
              <p:spPr>
                <a:xfrm>
                  <a:off x="5438252" y="4462028"/>
                  <a:ext cx="205505" cy="1794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nl-NL" sz="566" spc="0" baseline="0">
                      <a:solidFill>
                        <a:srgbClr val="333333"/>
                      </a:solidFill>
                      <a:latin typeface="Arial"/>
                      <a:cs typeface="Arial"/>
                      <a:sym typeface="Arial"/>
                      <a:rtl val="0"/>
                    </a:rPr>
                    <a:t> </a:t>
                  </a:r>
                </a:p>
              </p:txBody>
            </p:sp>
            <p:sp>
              <p:nvSpPr>
                <p:cNvPr id="90" name="Tekstvak 89">
                  <a:extLst>
                    <a:ext uri="{FF2B5EF4-FFF2-40B4-BE49-F238E27FC236}">
                      <a16:creationId xmlns:a16="http://schemas.microsoft.com/office/drawing/2014/main" id="{E7F9ADF6-1841-409C-A7BE-91B05F301263}"/>
                    </a:ext>
                  </a:extLst>
                </p:cNvPr>
                <p:cNvSpPr txBox="1"/>
                <p:nvPr/>
              </p:nvSpPr>
              <p:spPr>
                <a:xfrm>
                  <a:off x="5108560" y="4547149"/>
                  <a:ext cx="1172116" cy="1794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nl-NL" sz="566" spc="0" baseline="0">
                      <a:solidFill>
                        <a:srgbClr val="5FA8DB"/>
                      </a:solidFill>
                      <a:latin typeface="Arial"/>
                      <a:cs typeface="Arial"/>
                      <a:sym typeface="Arial"/>
                      <a:rtl val="0"/>
                    </a:rPr>
                    <a:t>#ErasmusUniversityRotterdam</a:t>
                  </a:r>
                </a:p>
              </p:txBody>
            </p:sp>
          </p:grpSp>
        </p:grpSp>
        <p:grpSp>
          <p:nvGrpSpPr>
            <p:cNvPr id="91" name="Graphic 1">
              <a:extLst>
                <a:ext uri="{FF2B5EF4-FFF2-40B4-BE49-F238E27FC236}">
                  <a16:creationId xmlns:a16="http://schemas.microsoft.com/office/drawing/2014/main" id="{087C003E-8997-4D3A-9610-1DBFAA6D9FAB}"/>
                </a:ext>
              </a:extLst>
            </p:cNvPr>
            <p:cNvGrpSpPr/>
            <p:nvPr/>
          </p:nvGrpSpPr>
          <p:grpSpPr>
            <a:xfrm>
              <a:off x="5200299" y="1748298"/>
              <a:ext cx="1012184" cy="183109"/>
              <a:chOff x="5200299" y="1748298"/>
              <a:chExt cx="1012184" cy="183109"/>
            </a:xfrm>
          </p:grpSpPr>
          <p:sp>
            <p:nvSpPr>
              <p:cNvPr id="92" name="Vrije vorm: vorm 91">
                <a:extLst>
                  <a:ext uri="{FF2B5EF4-FFF2-40B4-BE49-F238E27FC236}">
                    <a16:creationId xmlns:a16="http://schemas.microsoft.com/office/drawing/2014/main" id="{D8752EA0-8260-43DC-8747-0B1747E2F8D0}"/>
                  </a:ext>
                </a:extLst>
              </p:cNvPr>
              <p:cNvSpPr/>
              <p:nvPr/>
            </p:nvSpPr>
            <p:spPr>
              <a:xfrm>
                <a:off x="5200299" y="1748298"/>
                <a:ext cx="175036" cy="175036"/>
              </a:xfrm>
              <a:custGeom>
                <a:avLst/>
                <a:gdLst>
                  <a:gd name="connsiteX0" fmla="*/ 175036 w 175036"/>
                  <a:gd name="connsiteY0" fmla="*/ 87518 h 175036"/>
                  <a:gd name="connsiteX1" fmla="*/ 87518 w 175036"/>
                  <a:gd name="connsiteY1" fmla="*/ 175036 h 175036"/>
                  <a:gd name="connsiteX2" fmla="*/ 0 w 175036"/>
                  <a:gd name="connsiteY2" fmla="*/ 87518 h 175036"/>
                  <a:gd name="connsiteX3" fmla="*/ 87518 w 175036"/>
                  <a:gd name="connsiteY3" fmla="*/ 0 h 175036"/>
                  <a:gd name="connsiteX4" fmla="*/ 175036 w 175036"/>
                  <a:gd name="connsiteY4" fmla="*/ 87518 h 175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036" h="175036">
                    <a:moveTo>
                      <a:pt x="175036" y="87518"/>
                    </a:moveTo>
                    <a:cubicBezTo>
                      <a:pt x="175036" y="135853"/>
                      <a:pt x="135853" y="175036"/>
                      <a:pt x="87518" y="175036"/>
                    </a:cubicBezTo>
                    <a:cubicBezTo>
                      <a:pt x="39183" y="175036"/>
                      <a:pt x="0" y="135853"/>
                      <a:pt x="0" y="87518"/>
                    </a:cubicBezTo>
                    <a:cubicBezTo>
                      <a:pt x="0" y="39183"/>
                      <a:pt x="39183" y="0"/>
                      <a:pt x="87518" y="0"/>
                    </a:cubicBezTo>
                    <a:cubicBezTo>
                      <a:pt x="135853" y="0"/>
                      <a:pt x="175036" y="39183"/>
                      <a:pt x="175036" y="87518"/>
                    </a:cubicBezTo>
                    <a:close/>
                  </a:path>
                </a:pathLst>
              </a:custGeom>
              <a:solidFill>
                <a:srgbClr val="9D9D9D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3" name="Tekstvak 92">
                <a:extLst>
                  <a:ext uri="{FF2B5EF4-FFF2-40B4-BE49-F238E27FC236}">
                    <a16:creationId xmlns:a16="http://schemas.microsoft.com/office/drawing/2014/main" id="{A1BDA24B-ACE8-4641-AEE5-41147AF21AD8}"/>
                  </a:ext>
                </a:extLst>
              </p:cNvPr>
              <p:cNvSpPr txBox="1"/>
              <p:nvPr/>
            </p:nvSpPr>
            <p:spPr>
              <a:xfrm>
                <a:off x="5356158" y="1751999"/>
                <a:ext cx="856325" cy="1794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nl-NL" sz="566" spc="0" baseline="0">
                    <a:solidFill>
                      <a:srgbClr val="333333"/>
                    </a:solidFill>
                    <a:latin typeface="Arial"/>
                    <a:cs typeface="Arial"/>
                    <a:sym typeface="Arial"/>
                    <a:rtl val="0"/>
                  </a:rPr>
                  <a:t>Desiderius Erasmus </a:t>
                </a:r>
              </a:p>
            </p:txBody>
          </p:sp>
        </p:grpSp>
        <p:grpSp>
          <p:nvGrpSpPr>
            <p:cNvPr id="94" name="Graphic 1">
              <a:extLst>
                <a:ext uri="{FF2B5EF4-FFF2-40B4-BE49-F238E27FC236}">
                  <a16:creationId xmlns:a16="http://schemas.microsoft.com/office/drawing/2014/main" id="{087C003E-8997-4D3A-9610-1DBFAA6D9FAB}"/>
                </a:ext>
              </a:extLst>
            </p:cNvPr>
            <p:cNvGrpSpPr/>
            <p:nvPr/>
          </p:nvGrpSpPr>
          <p:grpSpPr>
            <a:xfrm>
              <a:off x="6978237" y="1792657"/>
              <a:ext cx="19182" cy="86319"/>
              <a:chOff x="6978237" y="1792657"/>
              <a:chExt cx="19182" cy="86319"/>
            </a:xfrm>
            <a:solidFill>
              <a:srgbClr val="9D9D9D"/>
            </a:solidFill>
          </p:grpSpPr>
          <p:sp>
            <p:nvSpPr>
              <p:cNvPr id="95" name="Vrije vorm: vorm 94">
                <a:extLst>
                  <a:ext uri="{FF2B5EF4-FFF2-40B4-BE49-F238E27FC236}">
                    <a16:creationId xmlns:a16="http://schemas.microsoft.com/office/drawing/2014/main" id="{89B05110-F17F-4E24-AA2C-3A4A2606F3E2}"/>
                  </a:ext>
                </a:extLst>
              </p:cNvPr>
              <p:cNvSpPr/>
              <p:nvPr/>
            </p:nvSpPr>
            <p:spPr>
              <a:xfrm>
                <a:off x="6978237" y="1792657"/>
                <a:ext cx="19182" cy="19182"/>
              </a:xfrm>
              <a:custGeom>
                <a:avLst/>
                <a:gdLst>
                  <a:gd name="connsiteX0" fmla="*/ 19182 w 19182"/>
                  <a:gd name="connsiteY0" fmla="*/ 9591 h 19182"/>
                  <a:gd name="connsiteX1" fmla="*/ 9591 w 19182"/>
                  <a:gd name="connsiteY1" fmla="*/ 19182 h 19182"/>
                  <a:gd name="connsiteX2" fmla="*/ 0 w 19182"/>
                  <a:gd name="connsiteY2" fmla="*/ 9591 h 19182"/>
                  <a:gd name="connsiteX3" fmla="*/ 9591 w 19182"/>
                  <a:gd name="connsiteY3" fmla="*/ 0 h 19182"/>
                  <a:gd name="connsiteX4" fmla="*/ 19182 w 19182"/>
                  <a:gd name="connsiteY4" fmla="*/ 9591 h 1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82" h="19182">
                    <a:moveTo>
                      <a:pt x="19182" y="9591"/>
                    </a:moveTo>
                    <a:cubicBezTo>
                      <a:pt x="19182" y="14888"/>
                      <a:pt x="14888" y="19182"/>
                      <a:pt x="9591" y="19182"/>
                    </a:cubicBezTo>
                    <a:cubicBezTo>
                      <a:pt x="4294" y="19182"/>
                      <a:pt x="0" y="14888"/>
                      <a:pt x="0" y="9591"/>
                    </a:cubicBezTo>
                    <a:cubicBezTo>
                      <a:pt x="0" y="4294"/>
                      <a:pt x="4294" y="0"/>
                      <a:pt x="9591" y="0"/>
                    </a:cubicBezTo>
                    <a:cubicBezTo>
                      <a:pt x="14888" y="0"/>
                      <a:pt x="19182" y="4294"/>
                      <a:pt x="19182" y="9591"/>
                    </a:cubicBezTo>
                    <a:close/>
                  </a:path>
                </a:pathLst>
              </a:custGeom>
              <a:solidFill>
                <a:srgbClr val="9D9D9D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6" name="Vrije vorm: vorm 95">
                <a:extLst>
                  <a:ext uri="{FF2B5EF4-FFF2-40B4-BE49-F238E27FC236}">
                    <a16:creationId xmlns:a16="http://schemas.microsoft.com/office/drawing/2014/main" id="{A2E682AF-91CC-4379-B7A0-DC40F27D01D5}"/>
                  </a:ext>
                </a:extLst>
              </p:cNvPr>
              <p:cNvSpPr/>
              <p:nvPr/>
            </p:nvSpPr>
            <p:spPr>
              <a:xfrm>
                <a:off x="6978237" y="1826226"/>
                <a:ext cx="19182" cy="19182"/>
              </a:xfrm>
              <a:custGeom>
                <a:avLst/>
                <a:gdLst>
                  <a:gd name="connsiteX0" fmla="*/ 19182 w 19182"/>
                  <a:gd name="connsiteY0" fmla="*/ 9591 h 19182"/>
                  <a:gd name="connsiteX1" fmla="*/ 9591 w 19182"/>
                  <a:gd name="connsiteY1" fmla="*/ 19182 h 19182"/>
                  <a:gd name="connsiteX2" fmla="*/ 0 w 19182"/>
                  <a:gd name="connsiteY2" fmla="*/ 9591 h 19182"/>
                  <a:gd name="connsiteX3" fmla="*/ 9591 w 19182"/>
                  <a:gd name="connsiteY3" fmla="*/ 0 h 19182"/>
                  <a:gd name="connsiteX4" fmla="*/ 19182 w 19182"/>
                  <a:gd name="connsiteY4" fmla="*/ 9591 h 1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82" h="19182">
                    <a:moveTo>
                      <a:pt x="19182" y="9591"/>
                    </a:moveTo>
                    <a:cubicBezTo>
                      <a:pt x="19182" y="14888"/>
                      <a:pt x="14888" y="19182"/>
                      <a:pt x="9591" y="19182"/>
                    </a:cubicBezTo>
                    <a:cubicBezTo>
                      <a:pt x="4294" y="19182"/>
                      <a:pt x="0" y="14888"/>
                      <a:pt x="0" y="9591"/>
                    </a:cubicBezTo>
                    <a:cubicBezTo>
                      <a:pt x="0" y="4294"/>
                      <a:pt x="4294" y="0"/>
                      <a:pt x="9591" y="0"/>
                    </a:cubicBezTo>
                    <a:cubicBezTo>
                      <a:pt x="14888" y="0"/>
                      <a:pt x="19182" y="4294"/>
                      <a:pt x="19182" y="9591"/>
                    </a:cubicBezTo>
                    <a:close/>
                  </a:path>
                </a:pathLst>
              </a:custGeom>
              <a:solidFill>
                <a:srgbClr val="9D9D9D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  <p:sp>
            <p:nvSpPr>
              <p:cNvPr id="97" name="Vrije vorm: vorm 96">
                <a:extLst>
                  <a:ext uri="{FF2B5EF4-FFF2-40B4-BE49-F238E27FC236}">
                    <a16:creationId xmlns:a16="http://schemas.microsoft.com/office/drawing/2014/main" id="{0CBF42B7-056F-4860-86F4-D04BE3984B19}"/>
                  </a:ext>
                </a:extLst>
              </p:cNvPr>
              <p:cNvSpPr/>
              <p:nvPr/>
            </p:nvSpPr>
            <p:spPr>
              <a:xfrm>
                <a:off x="6978237" y="1859794"/>
                <a:ext cx="19182" cy="19182"/>
              </a:xfrm>
              <a:custGeom>
                <a:avLst/>
                <a:gdLst>
                  <a:gd name="connsiteX0" fmla="*/ 19182 w 19182"/>
                  <a:gd name="connsiteY0" fmla="*/ 9591 h 19182"/>
                  <a:gd name="connsiteX1" fmla="*/ 9591 w 19182"/>
                  <a:gd name="connsiteY1" fmla="*/ 19182 h 19182"/>
                  <a:gd name="connsiteX2" fmla="*/ 0 w 19182"/>
                  <a:gd name="connsiteY2" fmla="*/ 9591 h 19182"/>
                  <a:gd name="connsiteX3" fmla="*/ 9591 w 19182"/>
                  <a:gd name="connsiteY3" fmla="*/ 0 h 19182"/>
                  <a:gd name="connsiteX4" fmla="*/ 19182 w 19182"/>
                  <a:gd name="connsiteY4" fmla="*/ 9591 h 19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82" h="19182">
                    <a:moveTo>
                      <a:pt x="19182" y="9591"/>
                    </a:moveTo>
                    <a:cubicBezTo>
                      <a:pt x="19182" y="14888"/>
                      <a:pt x="14888" y="19182"/>
                      <a:pt x="9591" y="19182"/>
                    </a:cubicBezTo>
                    <a:cubicBezTo>
                      <a:pt x="4294" y="19182"/>
                      <a:pt x="0" y="14888"/>
                      <a:pt x="0" y="9591"/>
                    </a:cubicBezTo>
                    <a:cubicBezTo>
                      <a:pt x="0" y="4294"/>
                      <a:pt x="4294" y="0"/>
                      <a:pt x="9591" y="0"/>
                    </a:cubicBezTo>
                    <a:cubicBezTo>
                      <a:pt x="14888" y="0"/>
                      <a:pt x="19182" y="4294"/>
                      <a:pt x="19182" y="9591"/>
                    </a:cubicBezTo>
                    <a:close/>
                  </a:path>
                </a:pathLst>
              </a:custGeom>
              <a:solidFill>
                <a:srgbClr val="9D9D9D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grpSp>
          <p:nvGrpSpPr>
            <p:cNvPr id="98" name="Graphic 1">
              <a:extLst>
                <a:ext uri="{FF2B5EF4-FFF2-40B4-BE49-F238E27FC236}">
                  <a16:creationId xmlns:a16="http://schemas.microsoft.com/office/drawing/2014/main" id="{087C003E-8997-4D3A-9610-1DBFAA6D9FAB}"/>
                </a:ext>
              </a:extLst>
            </p:cNvPr>
            <p:cNvGrpSpPr/>
            <p:nvPr/>
          </p:nvGrpSpPr>
          <p:grpSpPr>
            <a:xfrm>
              <a:off x="5108566" y="4823448"/>
              <a:ext cx="776502" cy="139395"/>
              <a:chOff x="5108566" y="4823448"/>
              <a:chExt cx="776502" cy="139395"/>
            </a:xfrm>
          </p:grpSpPr>
          <p:sp>
            <p:nvSpPr>
              <p:cNvPr id="99" name="Tekstvak 98">
                <a:extLst>
                  <a:ext uri="{FF2B5EF4-FFF2-40B4-BE49-F238E27FC236}">
                    <a16:creationId xmlns:a16="http://schemas.microsoft.com/office/drawing/2014/main" id="{22B777CB-8F57-4B99-999B-2D1A0C4AB803}"/>
                  </a:ext>
                </a:extLst>
              </p:cNvPr>
              <p:cNvSpPr txBox="1"/>
              <p:nvPr/>
            </p:nvSpPr>
            <p:spPr>
              <a:xfrm>
                <a:off x="5108566" y="4823448"/>
                <a:ext cx="412292" cy="1358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nl-NL" sz="283" spc="0" baseline="0">
                    <a:solidFill>
                      <a:srgbClr val="999999"/>
                    </a:solidFill>
                    <a:latin typeface="Arial"/>
                    <a:cs typeface="Arial"/>
                    <a:sym typeface="Arial"/>
                    <a:rtl val="0"/>
                  </a:rPr>
                  <a:t>2 HOUR AGO</a:t>
                </a:r>
              </a:p>
            </p:txBody>
          </p:sp>
          <p:sp>
            <p:nvSpPr>
              <p:cNvPr id="100" name="Tekstvak 99">
                <a:extLst>
                  <a:ext uri="{FF2B5EF4-FFF2-40B4-BE49-F238E27FC236}">
                    <a16:creationId xmlns:a16="http://schemas.microsoft.com/office/drawing/2014/main" id="{0C23E73B-6579-40BB-A779-64AE01781004}"/>
                  </a:ext>
                </a:extLst>
              </p:cNvPr>
              <p:cNvSpPr txBox="1"/>
              <p:nvPr/>
            </p:nvSpPr>
            <p:spPr>
              <a:xfrm>
                <a:off x="5366502" y="4823448"/>
                <a:ext cx="518566" cy="139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nl-NL" sz="283" spc="0" baseline="0">
                    <a:solidFill>
                      <a:srgbClr val="333333"/>
                    </a:solidFill>
                    <a:latin typeface="Arial"/>
                    <a:cs typeface="Arial"/>
                    <a:sym typeface="Arial"/>
                    <a:rtl val="0"/>
                  </a:rPr>
                  <a:t>SEE TRANSLATION</a:t>
                </a:r>
              </a:p>
            </p:txBody>
          </p:sp>
          <p:sp>
            <p:nvSpPr>
              <p:cNvPr id="101" name="Vrije vorm: vorm 100">
                <a:extLst>
                  <a:ext uri="{FF2B5EF4-FFF2-40B4-BE49-F238E27FC236}">
                    <a16:creationId xmlns:a16="http://schemas.microsoft.com/office/drawing/2014/main" id="{6D217A39-114F-47C1-B8A3-11A2EB66531A}"/>
                  </a:ext>
                </a:extLst>
              </p:cNvPr>
              <p:cNvSpPr/>
              <p:nvPr/>
            </p:nvSpPr>
            <p:spPr>
              <a:xfrm>
                <a:off x="5438876" y="4889362"/>
                <a:ext cx="4795" cy="4795"/>
              </a:xfrm>
              <a:custGeom>
                <a:avLst/>
                <a:gdLst>
                  <a:gd name="connsiteX0" fmla="*/ 4796 w 4795"/>
                  <a:gd name="connsiteY0" fmla="*/ 2398 h 4795"/>
                  <a:gd name="connsiteX1" fmla="*/ 2398 w 4795"/>
                  <a:gd name="connsiteY1" fmla="*/ 4796 h 4795"/>
                  <a:gd name="connsiteX2" fmla="*/ 0 w 4795"/>
                  <a:gd name="connsiteY2" fmla="*/ 2398 h 4795"/>
                  <a:gd name="connsiteX3" fmla="*/ 2398 w 4795"/>
                  <a:gd name="connsiteY3" fmla="*/ 0 h 4795"/>
                  <a:gd name="connsiteX4" fmla="*/ 4796 w 4795"/>
                  <a:gd name="connsiteY4" fmla="*/ 2398 h 4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95" h="4795">
                    <a:moveTo>
                      <a:pt x="4796" y="2398"/>
                    </a:moveTo>
                    <a:cubicBezTo>
                      <a:pt x="4796" y="3722"/>
                      <a:pt x="3722" y="4796"/>
                      <a:pt x="2398" y="4796"/>
                    </a:cubicBezTo>
                    <a:cubicBezTo>
                      <a:pt x="1073" y="4796"/>
                      <a:pt x="0" y="3722"/>
                      <a:pt x="0" y="2398"/>
                    </a:cubicBezTo>
                    <a:cubicBezTo>
                      <a:pt x="0" y="1074"/>
                      <a:pt x="1073" y="0"/>
                      <a:pt x="2398" y="0"/>
                    </a:cubicBezTo>
                    <a:cubicBezTo>
                      <a:pt x="3722" y="0"/>
                      <a:pt x="4796" y="1073"/>
                      <a:pt x="4796" y="2398"/>
                    </a:cubicBezTo>
                    <a:close/>
                  </a:path>
                </a:pathLst>
              </a:custGeom>
              <a:solidFill>
                <a:srgbClr val="999999"/>
              </a:solidFill>
              <a:ln w="1197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/>
              </a:p>
            </p:txBody>
          </p:sp>
        </p:grpSp>
        <p:sp>
          <p:nvSpPr>
            <p:cNvPr id="103" name="Tekstvak 102">
              <a:extLst>
                <a:ext uri="{FF2B5EF4-FFF2-40B4-BE49-F238E27FC236}">
                  <a16:creationId xmlns:a16="http://schemas.microsoft.com/office/drawing/2014/main" id="{160514CC-7F9C-4395-A53C-43034C90F069}"/>
                </a:ext>
              </a:extLst>
            </p:cNvPr>
            <p:cNvSpPr txBox="1"/>
            <p:nvPr userDrawn="1"/>
          </p:nvSpPr>
          <p:spPr>
            <a:xfrm>
              <a:off x="5209277" y="1205302"/>
              <a:ext cx="325730" cy="1794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nl-NL" sz="566" spc="0" baseline="0">
                  <a:solidFill>
                    <a:srgbClr val="333333"/>
                  </a:solidFill>
                  <a:latin typeface="Arial"/>
                  <a:cs typeface="Arial"/>
                  <a:sym typeface="Arial"/>
                  <a:rtl val="0"/>
                </a:rPr>
                <a:t>8:30</a:t>
              </a:r>
            </a:p>
          </p:txBody>
        </p:sp>
        <p:sp>
          <p:nvSpPr>
            <p:cNvPr id="105" name="Vrije vorm: vorm 104">
              <a:extLst>
                <a:ext uri="{FF2B5EF4-FFF2-40B4-BE49-F238E27FC236}">
                  <a16:creationId xmlns:a16="http://schemas.microsoft.com/office/drawing/2014/main" id="{7876E493-D0F0-45E4-87EB-79936B6F6D57}"/>
                </a:ext>
              </a:extLst>
            </p:cNvPr>
            <p:cNvSpPr/>
            <p:nvPr/>
          </p:nvSpPr>
          <p:spPr>
            <a:xfrm>
              <a:off x="6718080" y="1290326"/>
              <a:ext cx="14386" cy="22778"/>
            </a:xfrm>
            <a:custGeom>
              <a:avLst/>
              <a:gdLst>
                <a:gd name="connsiteX0" fmla="*/ 0 w 14386"/>
                <a:gd name="connsiteY0" fmla="*/ 0 h 22778"/>
                <a:gd name="connsiteX1" fmla="*/ 14387 w 14386"/>
                <a:gd name="connsiteY1" fmla="*/ 0 h 22778"/>
                <a:gd name="connsiteX2" fmla="*/ 14387 w 14386"/>
                <a:gd name="connsiteY2" fmla="*/ 22779 h 22778"/>
                <a:gd name="connsiteX3" fmla="*/ 0 w 14386"/>
                <a:gd name="connsiteY3" fmla="*/ 22779 h 227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86" h="22778">
                  <a:moveTo>
                    <a:pt x="0" y="0"/>
                  </a:moveTo>
                  <a:lnTo>
                    <a:pt x="14387" y="0"/>
                  </a:lnTo>
                  <a:lnTo>
                    <a:pt x="14387" y="22779"/>
                  </a:lnTo>
                  <a:lnTo>
                    <a:pt x="0" y="22779"/>
                  </a:lnTo>
                  <a:close/>
                </a:path>
              </a:pathLst>
            </a:custGeom>
            <a:solidFill>
              <a:srgbClr val="333333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6" name="Vrije vorm: vorm 105">
              <a:extLst>
                <a:ext uri="{FF2B5EF4-FFF2-40B4-BE49-F238E27FC236}">
                  <a16:creationId xmlns:a16="http://schemas.microsoft.com/office/drawing/2014/main" id="{0705A0C5-226A-49DC-AB73-B26B161599D7}"/>
                </a:ext>
              </a:extLst>
            </p:cNvPr>
            <p:cNvSpPr/>
            <p:nvPr/>
          </p:nvSpPr>
          <p:spPr>
            <a:xfrm>
              <a:off x="6738461" y="1280735"/>
              <a:ext cx="14386" cy="32369"/>
            </a:xfrm>
            <a:custGeom>
              <a:avLst/>
              <a:gdLst>
                <a:gd name="connsiteX0" fmla="*/ 0 w 14386"/>
                <a:gd name="connsiteY0" fmla="*/ 0 h 32369"/>
                <a:gd name="connsiteX1" fmla="*/ 14387 w 14386"/>
                <a:gd name="connsiteY1" fmla="*/ 0 h 32369"/>
                <a:gd name="connsiteX2" fmla="*/ 14387 w 14386"/>
                <a:gd name="connsiteY2" fmla="*/ 32370 h 32369"/>
                <a:gd name="connsiteX3" fmla="*/ 0 w 14386"/>
                <a:gd name="connsiteY3" fmla="*/ 32370 h 32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86" h="32369">
                  <a:moveTo>
                    <a:pt x="0" y="0"/>
                  </a:moveTo>
                  <a:lnTo>
                    <a:pt x="14387" y="0"/>
                  </a:lnTo>
                  <a:lnTo>
                    <a:pt x="14387" y="32370"/>
                  </a:lnTo>
                  <a:lnTo>
                    <a:pt x="0" y="32370"/>
                  </a:lnTo>
                  <a:close/>
                </a:path>
              </a:pathLst>
            </a:custGeom>
            <a:solidFill>
              <a:srgbClr val="333333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7" name="Vrije vorm: vorm 106">
              <a:extLst>
                <a:ext uri="{FF2B5EF4-FFF2-40B4-BE49-F238E27FC236}">
                  <a16:creationId xmlns:a16="http://schemas.microsoft.com/office/drawing/2014/main" id="{52257F6E-E905-4FFE-BDFB-84F756E63B23}"/>
                </a:ext>
              </a:extLst>
            </p:cNvPr>
            <p:cNvSpPr/>
            <p:nvPr/>
          </p:nvSpPr>
          <p:spPr>
            <a:xfrm>
              <a:off x="6758842" y="1272343"/>
              <a:ext cx="14386" cy="41960"/>
            </a:xfrm>
            <a:custGeom>
              <a:avLst/>
              <a:gdLst>
                <a:gd name="connsiteX0" fmla="*/ 0 w 14386"/>
                <a:gd name="connsiteY0" fmla="*/ 0 h 41960"/>
                <a:gd name="connsiteX1" fmla="*/ 14386 w 14386"/>
                <a:gd name="connsiteY1" fmla="*/ 0 h 41960"/>
                <a:gd name="connsiteX2" fmla="*/ 14386 w 14386"/>
                <a:gd name="connsiteY2" fmla="*/ 41961 h 41960"/>
                <a:gd name="connsiteX3" fmla="*/ 0 w 14386"/>
                <a:gd name="connsiteY3" fmla="*/ 41961 h 41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86" h="41960">
                  <a:moveTo>
                    <a:pt x="0" y="0"/>
                  </a:moveTo>
                  <a:lnTo>
                    <a:pt x="14386" y="0"/>
                  </a:lnTo>
                  <a:lnTo>
                    <a:pt x="14386" y="41961"/>
                  </a:lnTo>
                  <a:lnTo>
                    <a:pt x="0" y="41961"/>
                  </a:lnTo>
                  <a:close/>
                </a:path>
              </a:pathLst>
            </a:custGeom>
            <a:solidFill>
              <a:srgbClr val="333333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8" name="Vrije vorm: vorm 107">
              <a:extLst>
                <a:ext uri="{FF2B5EF4-FFF2-40B4-BE49-F238E27FC236}">
                  <a16:creationId xmlns:a16="http://schemas.microsoft.com/office/drawing/2014/main" id="{154DDDA6-C0BA-40C8-B482-23B2D07B6773}"/>
                </a:ext>
              </a:extLst>
            </p:cNvPr>
            <p:cNvSpPr/>
            <p:nvPr/>
          </p:nvSpPr>
          <p:spPr>
            <a:xfrm>
              <a:off x="6779223" y="1261553"/>
              <a:ext cx="14386" cy="51551"/>
            </a:xfrm>
            <a:custGeom>
              <a:avLst/>
              <a:gdLst>
                <a:gd name="connsiteX0" fmla="*/ 0 w 14386"/>
                <a:gd name="connsiteY0" fmla="*/ 0 h 51551"/>
                <a:gd name="connsiteX1" fmla="*/ 14386 w 14386"/>
                <a:gd name="connsiteY1" fmla="*/ 0 h 51551"/>
                <a:gd name="connsiteX2" fmla="*/ 14386 w 14386"/>
                <a:gd name="connsiteY2" fmla="*/ 51552 h 51551"/>
                <a:gd name="connsiteX3" fmla="*/ 0 w 14386"/>
                <a:gd name="connsiteY3" fmla="*/ 51552 h 51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386" h="51551">
                  <a:moveTo>
                    <a:pt x="0" y="0"/>
                  </a:moveTo>
                  <a:lnTo>
                    <a:pt x="14386" y="0"/>
                  </a:lnTo>
                  <a:lnTo>
                    <a:pt x="14386" y="51552"/>
                  </a:lnTo>
                  <a:lnTo>
                    <a:pt x="0" y="51552"/>
                  </a:lnTo>
                  <a:close/>
                </a:path>
              </a:pathLst>
            </a:custGeom>
            <a:solidFill>
              <a:srgbClr val="333333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0" name="Vrije vorm: vorm 109">
              <a:extLst>
                <a:ext uri="{FF2B5EF4-FFF2-40B4-BE49-F238E27FC236}">
                  <a16:creationId xmlns:a16="http://schemas.microsoft.com/office/drawing/2014/main" id="{92FAFB18-D478-4338-8FB8-7D1CA502352A}"/>
                </a:ext>
              </a:extLst>
            </p:cNvPr>
            <p:cNvSpPr/>
            <p:nvPr/>
          </p:nvSpPr>
          <p:spPr>
            <a:xfrm>
              <a:off x="6815189" y="1261553"/>
              <a:ext cx="81523" cy="26375"/>
            </a:xfrm>
            <a:custGeom>
              <a:avLst/>
              <a:gdLst>
                <a:gd name="connsiteX0" fmla="*/ 9591 w 81523"/>
                <a:gd name="connsiteY0" fmla="*/ 26375 h 26375"/>
                <a:gd name="connsiteX1" fmla="*/ 40762 w 81523"/>
                <a:gd name="connsiteY1" fmla="*/ 13188 h 26375"/>
                <a:gd name="connsiteX2" fmla="*/ 71933 w 81523"/>
                <a:gd name="connsiteY2" fmla="*/ 26375 h 26375"/>
                <a:gd name="connsiteX3" fmla="*/ 81524 w 81523"/>
                <a:gd name="connsiteY3" fmla="*/ 16784 h 26375"/>
                <a:gd name="connsiteX4" fmla="*/ 40762 w 81523"/>
                <a:gd name="connsiteY4" fmla="*/ 0 h 26375"/>
                <a:gd name="connsiteX5" fmla="*/ 0 w 81523"/>
                <a:gd name="connsiteY5" fmla="*/ 16784 h 26375"/>
                <a:gd name="connsiteX6" fmla="*/ 9591 w 81523"/>
                <a:gd name="connsiteY6" fmla="*/ 26375 h 2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523" h="26375">
                  <a:moveTo>
                    <a:pt x="9591" y="26375"/>
                  </a:moveTo>
                  <a:cubicBezTo>
                    <a:pt x="17983" y="17983"/>
                    <a:pt x="28773" y="13188"/>
                    <a:pt x="40762" y="13188"/>
                  </a:cubicBezTo>
                  <a:cubicBezTo>
                    <a:pt x="52751" y="13188"/>
                    <a:pt x="63541" y="17983"/>
                    <a:pt x="71933" y="26375"/>
                  </a:cubicBezTo>
                  <a:lnTo>
                    <a:pt x="81524" y="16784"/>
                  </a:lnTo>
                  <a:cubicBezTo>
                    <a:pt x="70734" y="5994"/>
                    <a:pt x="56347" y="0"/>
                    <a:pt x="40762" y="0"/>
                  </a:cubicBezTo>
                  <a:cubicBezTo>
                    <a:pt x="25177" y="0"/>
                    <a:pt x="10790" y="5994"/>
                    <a:pt x="0" y="16784"/>
                  </a:cubicBezTo>
                  <a:lnTo>
                    <a:pt x="9591" y="26375"/>
                  </a:lnTo>
                  <a:close/>
                </a:path>
              </a:pathLst>
            </a:custGeom>
            <a:solidFill>
              <a:srgbClr val="333333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B025B9A1-36E5-43D1-AA55-B2361845DCE7}"/>
                </a:ext>
              </a:extLst>
            </p:cNvPr>
            <p:cNvSpPr/>
            <p:nvPr/>
          </p:nvSpPr>
          <p:spPr>
            <a:xfrm>
              <a:off x="6827178" y="1279537"/>
              <a:ext cx="57546" cy="21579"/>
            </a:xfrm>
            <a:custGeom>
              <a:avLst/>
              <a:gdLst>
                <a:gd name="connsiteX0" fmla="*/ 9591 w 57546"/>
                <a:gd name="connsiteY0" fmla="*/ 21580 h 21579"/>
                <a:gd name="connsiteX1" fmla="*/ 28773 w 57546"/>
                <a:gd name="connsiteY1" fmla="*/ 14387 h 21579"/>
                <a:gd name="connsiteX2" fmla="*/ 47955 w 57546"/>
                <a:gd name="connsiteY2" fmla="*/ 21580 h 21579"/>
                <a:gd name="connsiteX3" fmla="*/ 57546 w 57546"/>
                <a:gd name="connsiteY3" fmla="*/ 11989 h 21579"/>
                <a:gd name="connsiteX4" fmla="*/ 28773 w 57546"/>
                <a:gd name="connsiteY4" fmla="*/ 0 h 21579"/>
                <a:gd name="connsiteX5" fmla="*/ 0 w 57546"/>
                <a:gd name="connsiteY5" fmla="*/ 11989 h 21579"/>
                <a:gd name="connsiteX6" fmla="*/ 9591 w 57546"/>
                <a:gd name="connsiteY6" fmla="*/ 21580 h 2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546" h="21579">
                  <a:moveTo>
                    <a:pt x="9591" y="21580"/>
                  </a:moveTo>
                  <a:cubicBezTo>
                    <a:pt x="14387" y="16784"/>
                    <a:pt x="21580" y="14387"/>
                    <a:pt x="28773" y="14387"/>
                  </a:cubicBezTo>
                  <a:cubicBezTo>
                    <a:pt x="35966" y="14387"/>
                    <a:pt x="43160" y="16784"/>
                    <a:pt x="47955" y="21580"/>
                  </a:cubicBezTo>
                  <a:lnTo>
                    <a:pt x="57546" y="11989"/>
                  </a:lnTo>
                  <a:cubicBezTo>
                    <a:pt x="50353" y="4796"/>
                    <a:pt x="40762" y="0"/>
                    <a:pt x="28773" y="0"/>
                  </a:cubicBezTo>
                  <a:cubicBezTo>
                    <a:pt x="17983" y="0"/>
                    <a:pt x="7193" y="4796"/>
                    <a:pt x="0" y="11989"/>
                  </a:cubicBezTo>
                  <a:lnTo>
                    <a:pt x="9591" y="21580"/>
                  </a:lnTo>
                  <a:close/>
                </a:path>
              </a:pathLst>
            </a:custGeom>
            <a:solidFill>
              <a:srgbClr val="333333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2" name="Vrije vorm: vorm 111">
              <a:extLst>
                <a:ext uri="{FF2B5EF4-FFF2-40B4-BE49-F238E27FC236}">
                  <a16:creationId xmlns:a16="http://schemas.microsoft.com/office/drawing/2014/main" id="{D645B6C2-865F-4A41-A4DC-68DC2974259C}"/>
                </a:ext>
              </a:extLst>
            </p:cNvPr>
            <p:cNvSpPr/>
            <p:nvPr/>
          </p:nvSpPr>
          <p:spPr>
            <a:xfrm>
              <a:off x="6840366" y="1297520"/>
              <a:ext cx="31170" cy="15585"/>
            </a:xfrm>
            <a:custGeom>
              <a:avLst/>
              <a:gdLst>
                <a:gd name="connsiteX0" fmla="*/ 9591 w 31170"/>
                <a:gd name="connsiteY0" fmla="*/ 15585 h 15585"/>
                <a:gd name="connsiteX1" fmla="*/ 15585 w 31170"/>
                <a:gd name="connsiteY1" fmla="*/ 13188 h 15585"/>
                <a:gd name="connsiteX2" fmla="*/ 21580 w 31170"/>
                <a:gd name="connsiteY2" fmla="*/ 15585 h 15585"/>
                <a:gd name="connsiteX3" fmla="*/ 31171 w 31170"/>
                <a:gd name="connsiteY3" fmla="*/ 5994 h 15585"/>
                <a:gd name="connsiteX4" fmla="*/ 15585 w 31170"/>
                <a:gd name="connsiteY4" fmla="*/ 0 h 15585"/>
                <a:gd name="connsiteX5" fmla="*/ 0 w 31170"/>
                <a:gd name="connsiteY5" fmla="*/ 5994 h 15585"/>
                <a:gd name="connsiteX6" fmla="*/ 9591 w 31170"/>
                <a:gd name="connsiteY6" fmla="*/ 15585 h 15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170" h="15585">
                  <a:moveTo>
                    <a:pt x="9591" y="15585"/>
                  </a:moveTo>
                  <a:cubicBezTo>
                    <a:pt x="10790" y="14387"/>
                    <a:pt x="13188" y="13188"/>
                    <a:pt x="15585" y="13188"/>
                  </a:cubicBezTo>
                  <a:cubicBezTo>
                    <a:pt x="17983" y="13188"/>
                    <a:pt x="20381" y="14387"/>
                    <a:pt x="21580" y="15585"/>
                  </a:cubicBezTo>
                  <a:lnTo>
                    <a:pt x="31171" y="5994"/>
                  </a:lnTo>
                  <a:cubicBezTo>
                    <a:pt x="27574" y="2398"/>
                    <a:pt x="21580" y="0"/>
                    <a:pt x="15585" y="0"/>
                  </a:cubicBezTo>
                  <a:cubicBezTo>
                    <a:pt x="9591" y="0"/>
                    <a:pt x="3597" y="2398"/>
                    <a:pt x="0" y="5994"/>
                  </a:cubicBezTo>
                  <a:lnTo>
                    <a:pt x="9591" y="15585"/>
                  </a:lnTo>
                  <a:close/>
                </a:path>
              </a:pathLst>
            </a:custGeom>
            <a:solidFill>
              <a:srgbClr val="333333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4" name="Vrije vorm: vorm 113">
              <a:extLst>
                <a:ext uri="{FF2B5EF4-FFF2-40B4-BE49-F238E27FC236}">
                  <a16:creationId xmlns:a16="http://schemas.microsoft.com/office/drawing/2014/main" id="{513C0804-CD2E-45BF-8B0C-2E9B509104B2}"/>
                </a:ext>
              </a:extLst>
            </p:cNvPr>
            <p:cNvSpPr/>
            <p:nvPr/>
          </p:nvSpPr>
          <p:spPr>
            <a:xfrm>
              <a:off x="6917094" y="1268747"/>
              <a:ext cx="89915" cy="38364"/>
            </a:xfrm>
            <a:custGeom>
              <a:avLst/>
              <a:gdLst>
                <a:gd name="connsiteX0" fmla="*/ 87518 w 89915"/>
                <a:gd name="connsiteY0" fmla="*/ 38364 h 38364"/>
                <a:gd name="connsiteX1" fmla="*/ 2398 w 89915"/>
                <a:gd name="connsiteY1" fmla="*/ 38364 h 38364"/>
                <a:gd name="connsiteX2" fmla="*/ 0 w 89915"/>
                <a:gd name="connsiteY2" fmla="*/ 35966 h 38364"/>
                <a:gd name="connsiteX3" fmla="*/ 0 w 89915"/>
                <a:gd name="connsiteY3" fmla="*/ 2398 h 38364"/>
                <a:gd name="connsiteX4" fmla="*/ 2398 w 89915"/>
                <a:gd name="connsiteY4" fmla="*/ 0 h 38364"/>
                <a:gd name="connsiteX5" fmla="*/ 87518 w 89915"/>
                <a:gd name="connsiteY5" fmla="*/ 0 h 38364"/>
                <a:gd name="connsiteX6" fmla="*/ 89916 w 89915"/>
                <a:gd name="connsiteY6" fmla="*/ 2398 h 38364"/>
                <a:gd name="connsiteX7" fmla="*/ 89916 w 89915"/>
                <a:gd name="connsiteY7" fmla="*/ 35966 h 38364"/>
                <a:gd name="connsiteX8" fmla="*/ 87518 w 89915"/>
                <a:gd name="connsiteY8" fmla="*/ 38364 h 38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915" h="38364">
                  <a:moveTo>
                    <a:pt x="87518" y="38364"/>
                  </a:moveTo>
                  <a:lnTo>
                    <a:pt x="2398" y="38364"/>
                  </a:lnTo>
                  <a:cubicBezTo>
                    <a:pt x="1199" y="38364"/>
                    <a:pt x="0" y="37165"/>
                    <a:pt x="0" y="35966"/>
                  </a:cubicBezTo>
                  <a:lnTo>
                    <a:pt x="0" y="2398"/>
                  </a:lnTo>
                  <a:cubicBezTo>
                    <a:pt x="0" y="1199"/>
                    <a:pt x="1199" y="0"/>
                    <a:pt x="2398" y="0"/>
                  </a:cubicBezTo>
                  <a:lnTo>
                    <a:pt x="87518" y="0"/>
                  </a:lnTo>
                  <a:cubicBezTo>
                    <a:pt x="88717" y="0"/>
                    <a:pt x="89916" y="1199"/>
                    <a:pt x="89916" y="2398"/>
                  </a:cubicBezTo>
                  <a:lnTo>
                    <a:pt x="89916" y="35966"/>
                  </a:lnTo>
                  <a:cubicBezTo>
                    <a:pt x="89916" y="37165"/>
                    <a:pt x="88717" y="38364"/>
                    <a:pt x="87518" y="38364"/>
                  </a:cubicBezTo>
                  <a:close/>
                </a:path>
              </a:pathLst>
            </a:custGeom>
            <a:solidFill>
              <a:srgbClr val="333333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5" name="Vrije vorm: vorm 114">
              <a:extLst>
                <a:ext uri="{FF2B5EF4-FFF2-40B4-BE49-F238E27FC236}">
                  <a16:creationId xmlns:a16="http://schemas.microsoft.com/office/drawing/2014/main" id="{EA9A4FE5-7E95-4803-B52A-202CEB17F891}"/>
                </a:ext>
              </a:extLst>
            </p:cNvPr>
            <p:cNvSpPr/>
            <p:nvPr/>
          </p:nvSpPr>
          <p:spPr>
            <a:xfrm>
              <a:off x="7008209" y="1279537"/>
              <a:ext cx="7663" cy="16784"/>
            </a:xfrm>
            <a:custGeom>
              <a:avLst/>
              <a:gdLst>
                <a:gd name="connsiteX0" fmla="*/ 4795 w 7663"/>
                <a:gd name="connsiteY0" fmla="*/ 16784 h 16784"/>
                <a:gd name="connsiteX1" fmla="*/ 2398 w 7663"/>
                <a:gd name="connsiteY1" fmla="*/ 16784 h 16784"/>
                <a:gd name="connsiteX2" fmla="*/ 0 w 7663"/>
                <a:gd name="connsiteY2" fmla="*/ 14387 h 16784"/>
                <a:gd name="connsiteX3" fmla="*/ 0 w 7663"/>
                <a:gd name="connsiteY3" fmla="*/ 2398 h 16784"/>
                <a:gd name="connsiteX4" fmla="*/ 2398 w 7663"/>
                <a:gd name="connsiteY4" fmla="*/ 0 h 16784"/>
                <a:gd name="connsiteX5" fmla="*/ 4795 w 7663"/>
                <a:gd name="connsiteY5" fmla="*/ 0 h 16784"/>
                <a:gd name="connsiteX6" fmla="*/ 7193 w 7663"/>
                <a:gd name="connsiteY6" fmla="*/ 2398 h 16784"/>
                <a:gd name="connsiteX7" fmla="*/ 7193 w 7663"/>
                <a:gd name="connsiteY7" fmla="*/ 14387 h 16784"/>
                <a:gd name="connsiteX8" fmla="*/ 4795 w 7663"/>
                <a:gd name="connsiteY8" fmla="*/ 16784 h 1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63" h="16784">
                  <a:moveTo>
                    <a:pt x="4795" y="16784"/>
                  </a:moveTo>
                  <a:lnTo>
                    <a:pt x="2398" y="16784"/>
                  </a:lnTo>
                  <a:cubicBezTo>
                    <a:pt x="1199" y="16784"/>
                    <a:pt x="0" y="15585"/>
                    <a:pt x="0" y="14387"/>
                  </a:cubicBezTo>
                  <a:lnTo>
                    <a:pt x="0" y="2398"/>
                  </a:lnTo>
                  <a:cubicBezTo>
                    <a:pt x="0" y="1199"/>
                    <a:pt x="1199" y="0"/>
                    <a:pt x="2398" y="0"/>
                  </a:cubicBezTo>
                  <a:lnTo>
                    <a:pt x="4795" y="0"/>
                  </a:lnTo>
                  <a:cubicBezTo>
                    <a:pt x="5994" y="0"/>
                    <a:pt x="7193" y="1199"/>
                    <a:pt x="7193" y="2398"/>
                  </a:cubicBezTo>
                  <a:lnTo>
                    <a:pt x="7193" y="14387"/>
                  </a:lnTo>
                  <a:cubicBezTo>
                    <a:pt x="8392" y="15585"/>
                    <a:pt x="7193" y="16784"/>
                    <a:pt x="4795" y="16784"/>
                  </a:cubicBezTo>
                  <a:close/>
                </a:path>
              </a:pathLst>
            </a:custGeom>
            <a:solidFill>
              <a:srgbClr val="333333"/>
            </a:solidFill>
            <a:ln w="119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13" name="Tijdelijke aanduiding voor tekst 7">
            <a:extLst>
              <a:ext uri="{FF2B5EF4-FFF2-40B4-BE49-F238E27FC236}">
                <a16:creationId xmlns:a16="http://schemas.microsoft.com/office/drawing/2014/main" id="{2D2855B1-7DFF-44B6-B971-0B6C5C95E4F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94813" y="1017435"/>
            <a:ext cx="3042000" cy="5536800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42D41481-E45B-4D6C-8C66-9A56BAFE8272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-32657" y="4469448"/>
            <a:ext cx="12224657" cy="13899744"/>
          </a:xfrm>
          <a:custGeom>
            <a:avLst/>
            <a:gdLst>
              <a:gd name="connsiteX0" fmla="*/ 13221 w 12224657"/>
              <a:gd name="connsiteY0" fmla="*/ 0 h 13899744"/>
              <a:gd name="connsiteX1" fmla="*/ 6512976 w 12224657"/>
              <a:gd name="connsiteY1" fmla="*/ 4341454 h 13899744"/>
              <a:gd name="connsiteX2" fmla="*/ 6518132 w 12224657"/>
              <a:gd name="connsiteY2" fmla="*/ 4471770 h 13899744"/>
              <a:gd name="connsiteX3" fmla="*/ 6523602 w 12224657"/>
              <a:gd name="connsiteY3" fmla="*/ 4471770 h 13899744"/>
              <a:gd name="connsiteX4" fmla="*/ 9277891 w 12224657"/>
              <a:gd name="connsiteY4" fmla="*/ 10222425 h 13899744"/>
              <a:gd name="connsiteX5" fmla="*/ 12224657 w 12224657"/>
              <a:gd name="connsiteY5" fmla="*/ 9511567 h 13899744"/>
              <a:gd name="connsiteX6" fmla="*/ 12224657 w 12224657"/>
              <a:gd name="connsiteY6" fmla="*/ 13899744 h 13899744"/>
              <a:gd name="connsiteX7" fmla="*/ 6528186 w 12224657"/>
              <a:gd name="connsiteY7" fmla="*/ 13899744 h 13899744"/>
              <a:gd name="connsiteX8" fmla="*/ 840878 w 12224657"/>
              <a:gd name="connsiteY8" fmla="*/ 8536417 h 13899744"/>
              <a:gd name="connsiteX9" fmla="*/ 15967 w 12224657"/>
              <a:gd name="connsiteY9" fmla="*/ 8641223 h 13899744"/>
              <a:gd name="connsiteX10" fmla="*/ 15967 w 12224657"/>
              <a:gd name="connsiteY10" fmla="*/ 4625262 h 13899744"/>
              <a:gd name="connsiteX11" fmla="*/ 0 w 12224657"/>
              <a:gd name="connsiteY11" fmla="*/ 4625262 h 13899744"/>
              <a:gd name="connsiteX12" fmla="*/ 13221 w 12224657"/>
              <a:gd name="connsiteY12" fmla="*/ 0 h 13899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24657" h="13899744">
                <a:moveTo>
                  <a:pt x="13221" y="0"/>
                </a:moveTo>
                <a:cubicBezTo>
                  <a:pt x="1903097" y="2903186"/>
                  <a:pt x="6262122" y="1545663"/>
                  <a:pt x="6512976" y="4341454"/>
                </a:cubicBezTo>
                <a:lnTo>
                  <a:pt x="6518132" y="4471770"/>
                </a:lnTo>
                <a:lnTo>
                  <a:pt x="6523602" y="4471770"/>
                </a:lnTo>
                <a:cubicBezTo>
                  <a:pt x="6656505" y="7224065"/>
                  <a:pt x="6505272" y="9962689"/>
                  <a:pt x="9277891" y="10222425"/>
                </a:cubicBezTo>
                <a:cubicBezTo>
                  <a:pt x="9864494" y="10281663"/>
                  <a:pt x="10895633" y="10035597"/>
                  <a:pt x="12224657" y="9511567"/>
                </a:cubicBezTo>
                <a:lnTo>
                  <a:pt x="12224657" y="13899744"/>
                </a:lnTo>
                <a:lnTo>
                  <a:pt x="6528186" y="13899744"/>
                </a:lnTo>
                <a:cubicBezTo>
                  <a:pt x="2527365" y="12482588"/>
                  <a:pt x="3201043" y="8759699"/>
                  <a:pt x="840878" y="8536417"/>
                </a:cubicBezTo>
                <a:cubicBezTo>
                  <a:pt x="533828" y="8509076"/>
                  <a:pt x="263440" y="8550087"/>
                  <a:pt x="15967" y="8641223"/>
                </a:cubicBezTo>
                <a:lnTo>
                  <a:pt x="15967" y="4625262"/>
                </a:lnTo>
                <a:lnTo>
                  <a:pt x="0" y="4625262"/>
                </a:lnTo>
                <a:cubicBezTo>
                  <a:pt x="4407" y="3083509"/>
                  <a:pt x="8815" y="1541754"/>
                  <a:pt x="13221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4987" y="722568"/>
            <a:ext cx="3762927" cy="709102"/>
          </a:xfrm>
        </p:spPr>
        <p:txBody>
          <a:bodyPr/>
          <a:lstStyle>
            <a:lvl1pPr>
              <a:defRPr>
                <a:latin typeface="Museo Sans 500" panose="02000000000000000000" pitchFamily="50" charset="0"/>
              </a:defRPr>
            </a:lvl1pPr>
          </a:lstStyle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5B80B387-B7DF-4387-B1FA-E8E9B9BCE6BB}" type="datetime1">
              <a:rPr lang="nl-NL" smtClean="0"/>
              <a:t>6-5-2025</a:t>
            </a:fld>
            <a:endParaRPr lang="nl-NL"/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t>‹#›</a:t>
            </a:fld>
            <a:endParaRPr lang="nl-NL"/>
          </a:p>
        </p:txBody>
      </p:sp>
      <p:sp>
        <p:nvSpPr>
          <p:cNvPr id="116" name="Tijdelijke aanduiding voor afbeelding 370">
            <a:extLst>
              <a:ext uri="{FF2B5EF4-FFF2-40B4-BE49-F238E27FC236}">
                <a16:creationId xmlns:a16="http://schemas.microsoft.com/office/drawing/2014/main" id="{CC203CEB-3141-4CAD-B5A2-E1B7BA1D18E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200074" y="1745960"/>
            <a:ext cx="177692" cy="177374"/>
          </a:xfrm>
          <a:prstGeom prst="ellipse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 </a:t>
            </a:r>
          </a:p>
        </p:txBody>
      </p:sp>
      <p:sp>
        <p:nvSpPr>
          <p:cNvPr id="117" name="Tijdelijke aanduiding voor afbeelding 376">
            <a:extLst>
              <a:ext uri="{FF2B5EF4-FFF2-40B4-BE49-F238E27FC236}">
                <a16:creationId xmlns:a16="http://schemas.microsoft.com/office/drawing/2014/main" id="{B126D39F-AD32-4351-8F85-959BD598E52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053873" y="1991914"/>
            <a:ext cx="2101798" cy="209899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71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[beeld]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- INSTRUCTIES">
            <a:extLst>
              <a:ext uri="{FF2B5EF4-FFF2-40B4-BE49-F238E27FC236}">
                <a16:creationId xmlns:a16="http://schemas.microsoft.com/office/drawing/2014/main" id="{AD9395A9-C245-4E56-909E-615691627F8C}"/>
              </a:ext>
            </a:extLst>
          </p:cNvPr>
          <p:cNvGrpSpPr/>
          <p:nvPr userDrawn="1"/>
        </p:nvGrpSpPr>
        <p:grpSpPr>
          <a:xfrm>
            <a:off x="12377595" y="-1"/>
            <a:ext cx="3693386" cy="6688475"/>
            <a:chOff x="-3786165" y="-1"/>
            <a:chExt cx="3693386" cy="6688475"/>
          </a:xfrm>
        </p:grpSpPr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8E88618B-0D2C-4194-9CE7-F1D0B204423B}"/>
                </a:ext>
              </a:extLst>
            </p:cNvPr>
            <p:cNvSpPr/>
            <p:nvPr userDrawn="1"/>
          </p:nvSpPr>
          <p:spPr>
            <a:xfrm>
              <a:off x="-3786165" y="-1"/>
              <a:ext cx="3593091" cy="603485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842AE23A-C89F-4D39-9981-91CCDA1FE133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D186BB90-28A0-4810-9220-2DDD9ED2D5E9}"/>
                </a:ext>
              </a:extLst>
            </p:cNvPr>
            <p:cNvSpPr/>
            <p:nvPr userDrawn="1"/>
          </p:nvSpPr>
          <p:spPr>
            <a:xfrm>
              <a:off x="-331941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afbeelding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01E40480-AA05-4E35-8461-949E8E6C5459}"/>
                </a:ext>
              </a:extLst>
            </p:cNvPr>
            <p:cNvSpPr/>
            <p:nvPr userDrawn="1"/>
          </p:nvSpPr>
          <p:spPr>
            <a:xfrm>
              <a:off x="-3603587" y="26339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0AD9D1BB-F793-4446-8254-ADE85D54C0A4}"/>
                </a:ext>
              </a:extLst>
            </p:cNvPr>
            <p:cNvSpPr/>
            <p:nvPr userDrawn="1"/>
          </p:nvSpPr>
          <p:spPr>
            <a:xfrm>
              <a:off x="-3319416" y="2633936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D070E9CB-43CE-4E00-B975-8427447B841A}"/>
                </a:ext>
              </a:extLst>
            </p:cNvPr>
            <p:cNvSpPr/>
            <p:nvPr userDrawn="1"/>
          </p:nvSpPr>
          <p:spPr>
            <a:xfrm>
              <a:off x="-3603587" y="422636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18" name="Rechthoek 17">
              <a:extLst>
                <a:ext uri="{FF2B5EF4-FFF2-40B4-BE49-F238E27FC236}">
                  <a16:creationId xmlns:a16="http://schemas.microsoft.com/office/drawing/2014/main" id="{4247EF33-0819-407A-8DB4-7C46CF8AF0AC}"/>
                </a:ext>
              </a:extLst>
            </p:cNvPr>
            <p:cNvSpPr/>
            <p:nvPr userDrawn="1"/>
          </p:nvSpPr>
          <p:spPr>
            <a:xfrm>
              <a:off x="-3319416" y="4226366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7DF8A9CF-52A3-495B-A0F2-4A7B9180A4C5}"/>
                </a:ext>
              </a:extLst>
            </p:cNvPr>
            <p:cNvSpPr/>
            <p:nvPr userDrawn="1"/>
          </p:nvSpPr>
          <p:spPr>
            <a:xfrm>
              <a:off x="-3316836" y="320026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0" name="Groep 19">
              <a:extLst>
                <a:ext uri="{FF2B5EF4-FFF2-40B4-BE49-F238E27FC236}">
                  <a16:creationId xmlns:a16="http://schemas.microsoft.com/office/drawing/2014/main" id="{EE270055-95E7-438C-A613-0A150A814B34}"/>
                </a:ext>
              </a:extLst>
            </p:cNvPr>
            <p:cNvGrpSpPr/>
            <p:nvPr userDrawn="1"/>
          </p:nvGrpSpPr>
          <p:grpSpPr>
            <a:xfrm>
              <a:off x="-2485819" y="3479783"/>
              <a:ext cx="1222990" cy="563933"/>
              <a:chOff x="-2485819" y="3399207"/>
              <a:chExt cx="1222990" cy="563933"/>
            </a:xfrm>
          </p:grpSpPr>
          <p:sp>
            <p:nvSpPr>
              <p:cNvPr id="60" name="Rechthoek 59">
                <a:extLst>
                  <a:ext uri="{FF2B5EF4-FFF2-40B4-BE49-F238E27FC236}">
                    <a16:creationId xmlns:a16="http://schemas.microsoft.com/office/drawing/2014/main" id="{B893B2C5-7453-46B2-A98C-AC567E93A120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1" name="Rechthoek 60">
                <a:extLst>
                  <a:ext uri="{FF2B5EF4-FFF2-40B4-BE49-F238E27FC236}">
                    <a16:creationId xmlns:a16="http://schemas.microsoft.com/office/drawing/2014/main" id="{EF098713-AE13-4FFC-8213-F7C4BF55AC8E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2" name="Groep 61">
                <a:extLst>
                  <a:ext uri="{FF2B5EF4-FFF2-40B4-BE49-F238E27FC236}">
                    <a16:creationId xmlns:a16="http://schemas.microsoft.com/office/drawing/2014/main" id="{9FD36359-B06C-42C9-BEDA-471154C52207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75" name="Rechthoek: afgeronde hoeken 74">
                  <a:extLst>
                    <a:ext uri="{FF2B5EF4-FFF2-40B4-BE49-F238E27FC236}">
                      <a16:creationId xmlns:a16="http://schemas.microsoft.com/office/drawing/2014/main" id="{579A62FB-0E21-4C48-B798-1CFDD997F190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6" name="Rechthoek 75">
                  <a:extLst>
                    <a:ext uri="{FF2B5EF4-FFF2-40B4-BE49-F238E27FC236}">
                      <a16:creationId xmlns:a16="http://schemas.microsoft.com/office/drawing/2014/main" id="{4CBD7BBB-AB31-4FC6-B699-E44DADF17CB4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7" name="Rechthoek 76">
                  <a:extLst>
                    <a:ext uri="{FF2B5EF4-FFF2-40B4-BE49-F238E27FC236}">
                      <a16:creationId xmlns:a16="http://schemas.microsoft.com/office/drawing/2014/main" id="{422E4960-1B48-4449-B2D4-24949CCE7DCE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8" name="Rechthoek 77">
                  <a:extLst>
                    <a:ext uri="{FF2B5EF4-FFF2-40B4-BE49-F238E27FC236}">
                      <a16:creationId xmlns:a16="http://schemas.microsoft.com/office/drawing/2014/main" id="{6F4CFE0E-6A63-4800-AAF4-B228683062A6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9" name="Rechthoek 78">
                  <a:extLst>
                    <a:ext uri="{FF2B5EF4-FFF2-40B4-BE49-F238E27FC236}">
                      <a16:creationId xmlns:a16="http://schemas.microsoft.com/office/drawing/2014/main" id="{5442018E-797A-47B5-8945-F38E4AD24AD9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80" name="Rechthoek 79">
                  <a:extLst>
                    <a:ext uri="{FF2B5EF4-FFF2-40B4-BE49-F238E27FC236}">
                      <a16:creationId xmlns:a16="http://schemas.microsoft.com/office/drawing/2014/main" id="{8DCB9166-252A-44E9-9AE5-A36F3E094253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63" name="Groep 62">
                <a:extLst>
                  <a:ext uri="{FF2B5EF4-FFF2-40B4-BE49-F238E27FC236}">
                    <a16:creationId xmlns:a16="http://schemas.microsoft.com/office/drawing/2014/main" id="{5B1551D7-AAD1-4482-9BBA-C0C2CB5A02EB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67" name="Groep 66">
                  <a:extLst>
                    <a:ext uri="{FF2B5EF4-FFF2-40B4-BE49-F238E27FC236}">
                      <a16:creationId xmlns:a16="http://schemas.microsoft.com/office/drawing/2014/main" id="{A107849B-F863-4271-BDFA-B5605601C242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69" name="Rechthoek: afgeronde hoeken 68">
                    <a:extLst>
                      <a:ext uri="{FF2B5EF4-FFF2-40B4-BE49-F238E27FC236}">
                        <a16:creationId xmlns:a16="http://schemas.microsoft.com/office/drawing/2014/main" id="{846E40E5-7BA1-4400-902A-43327BE8186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CA72E51B-4005-40CC-9A00-0A37B1D7AF5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3F5AFBE4-D4B0-4594-BC37-BB6963E9CD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2" name="Rechthoek 71">
                    <a:extLst>
                      <a:ext uri="{FF2B5EF4-FFF2-40B4-BE49-F238E27FC236}">
                        <a16:creationId xmlns:a16="http://schemas.microsoft.com/office/drawing/2014/main" id="{EE4885C0-DE54-4D58-9E87-7544AFB144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DBFE88CC-E8EA-4ACE-9C84-0A60A362373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C9804A24-DE38-4369-893B-CEFA99906E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68" name="Boog 67">
                  <a:extLst>
                    <a:ext uri="{FF2B5EF4-FFF2-40B4-BE49-F238E27FC236}">
                      <a16:creationId xmlns:a16="http://schemas.microsoft.com/office/drawing/2014/main" id="{8D915EE9-9797-477D-8CFA-DB7A195AB3CC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2FF9A9-C32E-442F-848D-6257177B7CC4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BD85038F-F344-43E6-9C66-1D99D6749AF8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66" name="Vrije vorm: vorm 65">
                <a:extLst>
                  <a:ext uri="{FF2B5EF4-FFF2-40B4-BE49-F238E27FC236}">
                    <a16:creationId xmlns:a16="http://schemas.microsoft.com/office/drawing/2014/main" id="{7032281E-6BDE-4A66-AFCF-C4AFA9D55BD8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1" name="Groep 20">
              <a:extLst>
                <a:ext uri="{FF2B5EF4-FFF2-40B4-BE49-F238E27FC236}">
                  <a16:creationId xmlns:a16="http://schemas.microsoft.com/office/drawing/2014/main" id="{393ACC39-79FB-4E09-A8F2-254901139F3A}"/>
                </a:ext>
              </a:extLst>
            </p:cNvPr>
            <p:cNvGrpSpPr/>
            <p:nvPr userDrawn="1"/>
          </p:nvGrpSpPr>
          <p:grpSpPr>
            <a:xfrm>
              <a:off x="-3786165" y="5728778"/>
              <a:ext cx="3693386" cy="959696"/>
              <a:chOff x="-3786437" y="6163468"/>
              <a:chExt cx="3693386" cy="959696"/>
            </a:xfrm>
          </p:grpSpPr>
          <p:sp>
            <p:nvSpPr>
              <p:cNvPr id="50" name="Rechthoek 49">
                <a:extLst>
                  <a:ext uri="{FF2B5EF4-FFF2-40B4-BE49-F238E27FC236}">
                    <a16:creationId xmlns:a16="http://schemas.microsoft.com/office/drawing/2014/main" id="{FCCCCA62-3C23-4A83-84F4-E72EBD6EEA13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51" name="ICOON_info">
                <a:extLst>
                  <a:ext uri="{FF2B5EF4-FFF2-40B4-BE49-F238E27FC236}">
                    <a16:creationId xmlns:a16="http://schemas.microsoft.com/office/drawing/2014/main" id="{41865BA0-422A-4DF5-BDB2-5A444A8BB850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58" name="Ovaal 57">
                  <a:extLst>
                    <a:ext uri="{FF2B5EF4-FFF2-40B4-BE49-F238E27FC236}">
                      <a16:creationId xmlns:a16="http://schemas.microsoft.com/office/drawing/2014/main" id="{0A28E481-64BF-4BD4-9CE8-757ED692A25A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9" name="Graphic 163" descr="Informatie">
                  <a:extLst>
                    <a:ext uri="{FF2B5EF4-FFF2-40B4-BE49-F238E27FC236}">
                      <a16:creationId xmlns:a16="http://schemas.microsoft.com/office/drawing/2014/main" id="{039E5D12-34F7-45C1-981E-90B9599D4EC9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52" name="Groep 51">
                <a:extLst>
                  <a:ext uri="{FF2B5EF4-FFF2-40B4-BE49-F238E27FC236}">
                    <a16:creationId xmlns:a16="http://schemas.microsoft.com/office/drawing/2014/main" id="{BFE1725D-4A5F-4272-B2C7-ECD5288AF3E3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53" name="Inspireren">
                  <a:extLst>
                    <a:ext uri="{FF2B5EF4-FFF2-40B4-BE49-F238E27FC236}">
                      <a16:creationId xmlns:a16="http://schemas.microsoft.com/office/drawing/2014/main" id="{7D4E5206-8EC9-4D75-8C51-D03F2206EF30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55" name="Freeform 12">
                    <a:extLst>
                      <a:ext uri="{FF2B5EF4-FFF2-40B4-BE49-F238E27FC236}">
                        <a16:creationId xmlns:a16="http://schemas.microsoft.com/office/drawing/2014/main" id="{82C37384-CC5D-4086-8CFE-E4E46C7838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6" name="Freeform 13">
                    <a:extLst>
                      <a:ext uri="{FF2B5EF4-FFF2-40B4-BE49-F238E27FC236}">
                        <a16:creationId xmlns:a16="http://schemas.microsoft.com/office/drawing/2014/main" id="{DE03E1BF-2913-4F58-8F14-F404A124FC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57" name="Freeform 14">
                    <a:extLst>
                      <a:ext uri="{FF2B5EF4-FFF2-40B4-BE49-F238E27FC236}">
                        <a16:creationId xmlns:a16="http://schemas.microsoft.com/office/drawing/2014/main" id="{1E8A87DD-B9A1-448D-83C7-42A377F6C85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54" name="Tekstvak 53">
                  <a:extLst>
                    <a:ext uri="{FF2B5EF4-FFF2-40B4-BE49-F238E27FC236}">
                      <a16:creationId xmlns:a16="http://schemas.microsoft.com/office/drawing/2014/main" id="{46082041-3FB2-4C34-BC64-E883F07A8FB6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22" name="Groep 21">
              <a:extLst>
                <a:ext uri="{FF2B5EF4-FFF2-40B4-BE49-F238E27FC236}">
                  <a16:creationId xmlns:a16="http://schemas.microsoft.com/office/drawing/2014/main" id="{F8F347EF-3DE8-48A3-9C23-AC987E3FA1C7}"/>
                </a:ext>
              </a:extLst>
            </p:cNvPr>
            <p:cNvGrpSpPr/>
            <p:nvPr userDrawn="1"/>
          </p:nvGrpSpPr>
          <p:grpSpPr>
            <a:xfrm>
              <a:off x="-3367447" y="1226982"/>
              <a:ext cx="791775" cy="406485"/>
              <a:chOff x="-3565087" y="1409294"/>
              <a:chExt cx="627469" cy="322133"/>
            </a:xfrm>
          </p:grpSpPr>
          <p:grpSp>
            <p:nvGrpSpPr>
              <p:cNvPr id="44" name="Groep 43">
                <a:extLst>
                  <a:ext uri="{FF2B5EF4-FFF2-40B4-BE49-F238E27FC236}">
                    <a16:creationId xmlns:a16="http://schemas.microsoft.com/office/drawing/2014/main" id="{883B4F63-A880-4BE1-8072-70A18AF2BA21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46" name="Vrije vorm: vorm 45">
                  <a:extLst>
                    <a:ext uri="{FF2B5EF4-FFF2-40B4-BE49-F238E27FC236}">
                      <a16:creationId xmlns:a16="http://schemas.microsoft.com/office/drawing/2014/main" id="{FA3C9DD0-55D9-4BE3-A431-613353D6302B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47" name="Groep 46">
                  <a:extLst>
                    <a:ext uri="{FF2B5EF4-FFF2-40B4-BE49-F238E27FC236}">
                      <a16:creationId xmlns:a16="http://schemas.microsoft.com/office/drawing/2014/main" id="{22D9589B-E36F-46EC-BCFA-EBE900B12643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48" name="Vrije vorm: vorm 47">
                    <a:extLst>
                      <a:ext uri="{FF2B5EF4-FFF2-40B4-BE49-F238E27FC236}">
                        <a16:creationId xmlns:a16="http://schemas.microsoft.com/office/drawing/2014/main" id="{302E2300-5CF1-4CE5-AE5D-2776AFD4A665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49" name="Vrije vorm: vorm 48">
                    <a:extLst>
                      <a:ext uri="{FF2B5EF4-FFF2-40B4-BE49-F238E27FC236}">
                        <a16:creationId xmlns:a16="http://schemas.microsoft.com/office/drawing/2014/main" id="{75E8E4B7-501D-4991-BEFC-A07134FB6AED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FB884942-D8E2-491A-B3AC-C9D34980C03E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23" name="Groep 22">
              <a:extLst>
                <a:ext uri="{FF2B5EF4-FFF2-40B4-BE49-F238E27FC236}">
                  <a16:creationId xmlns:a16="http://schemas.microsoft.com/office/drawing/2014/main" id="{EE07251A-082D-499A-9341-66D10A630E1B}"/>
                </a:ext>
              </a:extLst>
            </p:cNvPr>
            <p:cNvGrpSpPr/>
            <p:nvPr userDrawn="1"/>
          </p:nvGrpSpPr>
          <p:grpSpPr>
            <a:xfrm>
              <a:off x="-3354295" y="5166361"/>
              <a:ext cx="514284" cy="506545"/>
              <a:chOff x="12617641" y="3403239"/>
              <a:chExt cx="752963" cy="741634"/>
            </a:xfrm>
          </p:grpSpPr>
          <p:grpSp>
            <p:nvGrpSpPr>
              <p:cNvPr id="28" name="Groep 27">
                <a:extLst>
                  <a:ext uri="{FF2B5EF4-FFF2-40B4-BE49-F238E27FC236}">
                    <a16:creationId xmlns:a16="http://schemas.microsoft.com/office/drawing/2014/main" id="{AFB488DB-AE24-45F9-BC92-FA4DD0CEE644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31" name="Groep 30">
                  <a:extLst>
                    <a:ext uri="{FF2B5EF4-FFF2-40B4-BE49-F238E27FC236}">
                      <a16:creationId xmlns:a16="http://schemas.microsoft.com/office/drawing/2014/main" id="{3BF90CD9-6DB1-4C08-BC87-BF671EA277A8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38" name="Groep 37">
                    <a:extLst>
                      <a:ext uri="{FF2B5EF4-FFF2-40B4-BE49-F238E27FC236}">
                        <a16:creationId xmlns:a16="http://schemas.microsoft.com/office/drawing/2014/main" id="{347D366A-1415-4D31-9918-DDF7D91ED6DB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41" name="Rechthoek 40">
                      <a:extLst>
                        <a:ext uri="{FF2B5EF4-FFF2-40B4-BE49-F238E27FC236}">
                          <a16:creationId xmlns:a16="http://schemas.microsoft.com/office/drawing/2014/main" id="{8FA40C3D-6950-47B2-B9B4-298C2842C40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" name="Rechthoek 41">
                      <a:extLst>
                        <a:ext uri="{FF2B5EF4-FFF2-40B4-BE49-F238E27FC236}">
                          <a16:creationId xmlns:a16="http://schemas.microsoft.com/office/drawing/2014/main" id="{0B42C839-C9BC-49E4-B12A-5BDEC6F1AE8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" name="Ovaal 42">
                      <a:extLst>
                        <a:ext uri="{FF2B5EF4-FFF2-40B4-BE49-F238E27FC236}">
                          <a16:creationId xmlns:a16="http://schemas.microsoft.com/office/drawing/2014/main" id="{AEA36FD4-D881-4347-A34B-63E5A6358B4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39" name="Afbeelding 38">
                    <a:extLst>
                      <a:ext uri="{FF2B5EF4-FFF2-40B4-BE49-F238E27FC236}">
                        <a16:creationId xmlns:a16="http://schemas.microsoft.com/office/drawing/2014/main" id="{C8E958B8-13F3-4CE6-8F88-6756B1FBFD24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40" name="Afbeelding 39">
                    <a:extLst>
                      <a:ext uri="{FF2B5EF4-FFF2-40B4-BE49-F238E27FC236}">
                        <a16:creationId xmlns:a16="http://schemas.microsoft.com/office/drawing/2014/main" id="{5A6AC50F-FFC1-423C-87A0-EDFFAD6C0F34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2" name="Groep 31">
                  <a:extLst>
                    <a:ext uri="{FF2B5EF4-FFF2-40B4-BE49-F238E27FC236}">
                      <a16:creationId xmlns:a16="http://schemas.microsoft.com/office/drawing/2014/main" id="{F9807B30-680C-4CD6-B41B-8E71FACDBB51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6" name="Rechthoek 35">
                    <a:extLst>
                      <a:ext uri="{FF2B5EF4-FFF2-40B4-BE49-F238E27FC236}">
                        <a16:creationId xmlns:a16="http://schemas.microsoft.com/office/drawing/2014/main" id="{3DA9D713-B8B4-4246-9C3C-8CEE38A0E20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7" name="Rechthoek 36">
                    <a:extLst>
                      <a:ext uri="{FF2B5EF4-FFF2-40B4-BE49-F238E27FC236}">
                        <a16:creationId xmlns:a16="http://schemas.microsoft.com/office/drawing/2014/main" id="{DF63E333-61D3-414A-9FF9-1A256B34EA02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33" name="Groep 32">
                  <a:extLst>
                    <a:ext uri="{FF2B5EF4-FFF2-40B4-BE49-F238E27FC236}">
                      <a16:creationId xmlns:a16="http://schemas.microsoft.com/office/drawing/2014/main" id="{027CB623-D92A-4486-BBBB-50E99648450A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34" name="Rechthoek 33">
                    <a:extLst>
                      <a:ext uri="{FF2B5EF4-FFF2-40B4-BE49-F238E27FC236}">
                        <a16:creationId xmlns:a16="http://schemas.microsoft.com/office/drawing/2014/main" id="{62977D89-171D-4B66-A290-AA47F3A7338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5" name="Rechthoek 34">
                    <a:extLst>
                      <a:ext uri="{FF2B5EF4-FFF2-40B4-BE49-F238E27FC236}">
                        <a16:creationId xmlns:a16="http://schemas.microsoft.com/office/drawing/2014/main" id="{24BA9262-144E-498D-9BA5-5E9E70341F5D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29" name="Rechthoek 28">
                <a:extLst>
                  <a:ext uri="{FF2B5EF4-FFF2-40B4-BE49-F238E27FC236}">
                    <a16:creationId xmlns:a16="http://schemas.microsoft.com/office/drawing/2014/main" id="{1C5C4638-A554-4F78-998A-D7A162C93E46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30" name="Gelijkbenige driehoek 29">
                <a:extLst>
                  <a:ext uri="{FF2B5EF4-FFF2-40B4-BE49-F238E27FC236}">
                    <a16:creationId xmlns:a16="http://schemas.microsoft.com/office/drawing/2014/main" id="{8E3CC9A7-CF7A-489D-8AEE-CCB8B8BEC993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2D7080F7-602D-438A-A9BD-711E2BBB052D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D87447BF-B77F-45FD-81C7-0E9D7C620C82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9FA284F2-7943-44D4-A835-B6C8098DBF78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Laptop [beeld] </a:t>
            </a:r>
          </a:p>
        </p:txBody>
      </p: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42D41481-E45B-4D6C-8C66-9A56BAFE8272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-32657" y="4469448"/>
            <a:ext cx="12224657" cy="13899744"/>
          </a:xfrm>
          <a:custGeom>
            <a:avLst/>
            <a:gdLst>
              <a:gd name="connsiteX0" fmla="*/ 13221 w 12224657"/>
              <a:gd name="connsiteY0" fmla="*/ 0 h 13899744"/>
              <a:gd name="connsiteX1" fmla="*/ 6512976 w 12224657"/>
              <a:gd name="connsiteY1" fmla="*/ 4341454 h 13899744"/>
              <a:gd name="connsiteX2" fmla="*/ 6518132 w 12224657"/>
              <a:gd name="connsiteY2" fmla="*/ 4471770 h 13899744"/>
              <a:gd name="connsiteX3" fmla="*/ 6523602 w 12224657"/>
              <a:gd name="connsiteY3" fmla="*/ 4471770 h 13899744"/>
              <a:gd name="connsiteX4" fmla="*/ 9277891 w 12224657"/>
              <a:gd name="connsiteY4" fmla="*/ 10222425 h 13899744"/>
              <a:gd name="connsiteX5" fmla="*/ 12224657 w 12224657"/>
              <a:gd name="connsiteY5" fmla="*/ 9511567 h 13899744"/>
              <a:gd name="connsiteX6" fmla="*/ 12224657 w 12224657"/>
              <a:gd name="connsiteY6" fmla="*/ 13899744 h 13899744"/>
              <a:gd name="connsiteX7" fmla="*/ 6528186 w 12224657"/>
              <a:gd name="connsiteY7" fmla="*/ 13899744 h 13899744"/>
              <a:gd name="connsiteX8" fmla="*/ 840878 w 12224657"/>
              <a:gd name="connsiteY8" fmla="*/ 8536417 h 13899744"/>
              <a:gd name="connsiteX9" fmla="*/ 15967 w 12224657"/>
              <a:gd name="connsiteY9" fmla="*/ 8641223 h 13899744"/>
              <a:gd name="connsiteX10" fmla="*/ 15967 w 12224657"/>
              <a:gd name="connsiteY10" fmla="*/ 4625262 h 13899744"/>
              <a:gd name="connsiteX11" fmla="*/ 0 w 12224657"/>
              <a:gd name="connsiteY11" fmla="*/ 4625262 h 13899744"/>
              <a:gd name="connsiteX12" fmla="*/ 13221 w 12224657"/>
              <a:gd name="connsiteY12" fmla="*/ 0 h 13899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24657" h="13899744">
                <a:moveTo>
                  <a:pt x="13221" y="0"/>
                </a:moveTo>
                <a:cubicBezTo>
                  <a:pt x="1903097" y="2903186"/>
                  <a:pt x="6262122" y="1545663"/>
                  <a:pt x="6512976" y="4341454"/>
                </a:cubicBezTo>
                <a:lnTo>
                  <a:pt x="6518132" y="4471770"/>
                </a:lnTo>
                <a:lnTo>
                  <a:pt x="6523602" y="4471770"/>
                </a:lnTo>
                <a:cubicBezTo>
                  <a:pt x="6656505" y="7224065"/>
                  <a:pt x="6505272" y="9962689"/>
                  <a:pt x="9277891" y="10222425"/>
                </a:cubicBezTo>
                <a:cubicBezTo>
                  <a:pt x="9864494" y="10281663"/>
                  <a:pt x="10895633" y="10035597"/>
                  <a:pt x="12224657" y="9511567"/>
                </a:cubicBezTo>
                <a:lnTo>
                  <a:pt x="12224657" y="13899744"/>
                </a:lnTo>
                <a:lnTo>
                  <a:pt x="6528186" y="13899744"/>
                </a:lnTo>
                <a:cubicBezTo>
                  <a:pt x="2527365" y="12482588"/>
                  <a:pt x="3201043" y="8759699"/>
                  <a:pt x="840878" y="8536417"/>
                </a:cubicBezTo>
                <a:cubicBezTo>
                  <a:pt x="533828" y="8509076"/>
                  <a:pt x="263440" y="8550087"/>
                  <a:pt x="15967" y="8641223"/>
                </a:cubicBezTo>
                <a:lnTo>
                  <a:pt x="15967" y="4625262"/>
                </a:lnTo>
                <a:lnTo>
                  <a:pt x="0" y="4625262"/>
                </a:lnTo>
                <a:cubicBezTo>
                  <a:pt x="4407" y="3083509"/>
                  <a:pt x="8815" y="1541754"/>
                  <a:pt x="13221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4987" y="722568"/>
            <a:ext cx="11109529" cy="709102"/>
          </a:xfrm>
        </p:spPr>
        <p:txBody>
          <a:bodyPr/>
          <a:lstStyle>
            <a:lvl1pPr algn="l">
              <a:defRPr/>
            </a:lvl1pPr>
          </a:lstStyle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5B80B387-B7DF-4387-B1FA-E8E9B9BCE6BB}" type="datetime1">
              <a:rPr lang="nl-NL" smtClean="0"/>
              <a:t>6-5-2025</a:t>
            </a:fld>
            <a:endParaRPr lang="nl-NL"/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t>‹#›</a:t>
            </a:fld>
            <a:endParaRPr lang="nl-NL"/>
          </a:p>
        </p:txBody>
      </p:sp>
      <p:sp>
        <p:nvSpPr>
          <p:cNvPr id="157" name="Tijdelijke aanduiding voor tekst 2">
            <a:extLst>
              <a:ext uri="{FF2B5EF4-FFF2-40B4-BE49-F238E27FC236}">
                <a16:creationId xmlns:a16="http://schemas.microsoft.com/office/drawing/2014/main" id="{58827511-7B24-47BE-8A7E-2AFEB43857F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2094141" y="1855496"/>
            <a:ext cx="8001882" cy="4071768"/>
          </a:xfrm>
          <a:blipFill>
            <a:blip r:embed="rId4"/>
            <a:srcRect/>
            <a:stretch>
              <a:fillRect t="9" b="9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158" name="afbeelding">
            <a:extLst>
              <a:ext uri="{FF2B5EF4-FFF2-40B4-BE49-F238E27FC236}">
                <a16:creationId xmlns:a16="http://schemas.microsoft.com/office/drawing/2014/main" id="{9FA000B9-9126-4431-9C81-BAC1DAB1BC7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39327" y="2031862"/>
            <a:ext cx="5113346" cy="3059122"/>
          </a:xfrm>
          <a:solidFill>
            <a:schemeClr val="bg1">
              <a:lumMod val="75000"/>
            </a:schemeClr>
          </a:solidFill>
        </p:spPr>
        <p:txBody>
          <a:bodyPr bIns="126000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Selecteer dit kader, ga naar de tab ‘Slidebuilder’, </a:t>
            </a:r>
            <a:br>
              <a:rPr lang="nl-NL"/>
            </a:br>
            <a:r>
              <a:rPr lang="nl-NL"/>
              <a:t>klik op ‘Afbeeldingen’, selecteer de gewenste afbeelding </a:t>
            </a:r>
            <a:br>
              <a:rPr lang="nl-NL"/>
            </a:br>
            <a:r>
              <a:rPr lang="nl-NL"/>
              <a:t>en klik op ‘Invoegen’.</a:t>
            </a:r>
          </a:p>
        </p:txBody>
      </p:sp>
    </p:spTree>
    <p:extLst>
      <p:ext uri="{BB962C8B-B14F-4D97-AF65-F5344CB8AC3E}">
        <p14:creationId xmlns:p14="http://schemas.microsoft.com/office/powerpoint/2010/main" val="231314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3.7037E-6 L 2.29167E-6 -1.38056 " pathEditMode="relative" rAng="0" ptsTypes="AA">
                                      <p:cBhvr>
                                        <p:cTn id="6" dur="1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0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>
        <p:tmplLst>
          <p:tmpl>
            <p:tnLst>
              <p:par>
                <p:cTn presetID="64" presetClass="path" presetSubtype="0" accel="50000" decel="50000" fill="hold" nodeType="afterEffect">
                  <p:stCondLst>
                    <p:cond delay="0"/>
                  </p:stCondLst>
                  <p:childTnLst>
                    <p:animMotion origin="layout" path="M 2.29167E-6 3.7037E-6 L 2.29167E-6 -1.38056 " pathEditMode="relative" rAng="0" ptsTypes="AA">
                      <p:cBhvr>
                        <p:cTn dur="1750" spd="-100000" fill="hold"/>
                        <p:tgtEl>
                          <p:spTgt spid="2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-69028"/>
                    </p:animMotion>
                  </p:childTnLst>
                </p:cTn>
              </p:par>
            </p:tnLst>
          </p:tmpl>
        </p:tmplLst>
      </p:bldP>
      <p:bldP spid="157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8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ptop [video]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- INSTRUCTIES">
            <a:extLst>
              <a:ext uri="{FF2B5EF4-FFF2-40B4-BE49-F238E27FC236}">
                <a16:creationId xmlns:a16="http://schemas.microsoft.com/office/drawing/2014/main" id="{8DA91809-19E1-47EC-8D78-062B48946B9E}"/>
              </a:ext>
            </a:extLst>
          </p:cNvPr>
          <p:cNvGrpSpPr/>
          <p:nvPr userDrawn="1"/>
        </p:nvGrpSpPr>
        <p:grpSpPr>
          <a:xfrm>
            <a:off x="12377595" y="0"/>
            <a:ext cx="3693386" cy="6603964"/>
            <a:chOff x="-3786437" y="0"/>
            <a:chExt cx="3693386" cy="6603964"/>
          </a:xfrm>
        </p:grpSpPr>
        <p:sp>
          <p:nvSpPr>
            <p:cNvPr id="12" name="Rechthoek 11">
              <a:extLst>
                <a:ext uri="{FF2B5EF4-FFF2-40B4-BE49-F238E27FC236}">
                  <a16:creationId xmlns:a16="http://schemas.microsoft.com/office/drawing/2014/main" id="{73759245-B1A3-40F9-BEB5-C3F226863C41}"/>
                </a:ext>
              </a:extLst>
            </p:cNvPr>
            <p:cNvSpPr/>
            <p:nvPr userDrawn="1"/>
          </p:nvSpPr>
          <p:spPr>
            <a:xfrm>
              <a:off x="-3786437" y="5775964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AFFDA94E-E05A-432F-A0F3-921B71D94020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5775964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Video invoegen/opmaken</a:t>
              </a:r>
            </a:p>
          </p:txBody>
        </p:sp>
        <p:sp>
          <p:nvSpPr>
            <p:cNvPr id="14" name="Ovaal 13">
              <a:extLst>
                <a:ext uri="{FF2B5EF4-FFF2-40B4-BE49-F238E27FC236}">
                  <a16:creationId xmlns:a16="http://schemas.microsoft.com/office/drawing/2014/main" id="{5E8DFBE3-EB30-48B8-B285-D7D1D27A15B7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84097261-A62B-4D7B-9F49-2D5DB09D3429}"/>
                </a:ext>
              </a:extLst>
            </p:cNvPr>
            <p:cNvSpPr/>
            <p:nvPr userDrawn="1"/>
          </p:nvSpPr>
          <p:spPr>
            <a:xfrm>
              <a:off x="-3319415" y="465324"/>
              <a:ext cx="2944682" cy="6580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de bestaande video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video in te voegen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6" name="Ovaal 15">
              <a:extLst>
                <a:ext uri="{FF2B5EF4-FFF2-40B4-BE49-F238E27FC236}">
                  <a16:creationId xmlns:a16="http://schemas.microsoft.com/office/drawing/2014/main" id="{8328BFB2-D869-4006-B994-A58ED00056A0}"/>
                </a:ext>
              </a:extLst>
            </p:cNvPr>
            <p:cNvSpPr/>
            <p:nvPr userDrawn="1"/>
          </p:nvSpPr>
          <p:spPr>
            <a:xfrm>
              <a:off x="-3603587" y="172970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6D422270-EACD-4E50-A140-D5009A4EBA9F}"/>
                </a:ext>
              </a:extLst>
            </p:cNvPr>
            <p:cNvSpPr/>
            <p:nvPr userDrawn="1"/>
          </p:nvSpPr>
          <p:spPr>
            <a:xfrm>
              <a:off x="-3319415" y="1729710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video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18" name="Groep 17">
              <a:extLst>
                <a:ext uri="{FF2B5EF4-FFF2-40B4-BE49-F238E27FC236}">
                  <a16:creationId xmlns:a16="http://schemas.microsoft.com/office/drawing/2014/main" id="{FFBCD787-8646-41ED-B700-84B75E2875E5}"/>
                </a:ext>
              </a:extLst>
            </p:cNvPr>
            <p:cNvGrpSpPr/>
            <p:nvPr userDrawn="1"/>
          </p:nvGrpSpPr>
          <p:grpSpPr>
            <a:xfrm>
              <a:off x="-3311319" y="2164285"/>
              <a:ext cx="825500" cy="209550"/>
              <a:chOff x="13504624" y="2482850"/>
              <a:chExt cx="825500" cy="209550"/>
            </a:xfrm>
          </p:grpSpPr>
          <p:sp>
            <p:nvSpPr>
              <p:cNvPr id="77" name="Rechthoek 76">
                <a:extLst>
                  <a:ext uri="{FF2B5EF4-FFF2-40B4-BE49-F238E27FC236}">
                    <a16:creationId xmlns:a16="http://schemas.microsoft.com/office/drawing/2014/main" id="{B48BF971-C9A7-4B59-BF1D-0D638485BE47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</a:p>
            </p:txBody>
          </p:sp>
          <p:cxnSp>
            <p:nvCxnSpPr>
              <p:cNvPr id="78" name="Rechte verbindingslijn 77">
                <a:extLst>
                  <a:ext uri="{FF2B5EF4-FFF2-40B4-BE49-F238E27FC236}">
                    <a16:creationId xmlns:a16="http://schemas.microsoft.com/office/drawing/2014/main" id="{D0557C8F-7756-4F64-AF90-735F334694AE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79" name="Gelijkbenige driehoek 78">
                <a:extLst>
                  <a:ext uri="{FF2B5EF4-FFF2-40B4-BE49-F238E27FC236}">
                    <a16:creationId xmlns:a16="http://schemas.microsoft.com/office/drawing/2014/main" id="{F5FC9B9F-E267-403C-AD02-DA1F1FC07631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9" name="Ovaal 18">
              <a:extLst>
                <a:ext uri="{FF2B5EF4-FFF2-40B4-BE49-F238E27FC236}">
                  <a16:creationId xmlns:a16="http://schemas.microsoft.com/office/drawing/2014/main" id="{039DBB03-A1B5-488E-A344-BA585DF4562C}"/>
                </a:ext>
              </a:extLst>
            </p:cNvPr>
            <p:cNvSpPr/>
            <p:nvPr userDrawn="1"/>
          </p:nvSpPr>
          <p:spPr>
            <a:xfrm>
              <a:off x="-3603587" y="255335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20" name="Rechthoek 19">
              <a:extLst>
                <a:ext uri="{FF2B5EF4-FFF2-40B4-BE49-F238E27FC236}">
                  <a16:creationId xmlns:a16="http://schemas.microsoft.com/office/drawing/2014/main" id="{6C8FC745-2133-4DE8-9436-8725295AC62E}"/>
                </a:ext>
              </a:extLst>
            </p:cNvPr>
            <p:cNvSpPr/>
            <p:nvPr userDrawn="1"/>
          </p:nvSpPr>
          <p:spPr>
            <a:xfrm>
              <a:off x="-3319415" y="2553360"/>
              <a:ext cx="2944682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 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21" name="ICOON_info">
              <a:extLst>
                <a:ext uri="{FF2B5EF4-FFF2-40B4-BE49-F238E27FC236}">
                  <a16:creationId xmlns:a16="http://schemas.microsoft.com/office/drawing/2014/main" id="{9B80B129-84C7-4F5B-B36D-74C2AE9A7216}"/>
                </a:ext>
              </a:extLst>
            </p:cNvPr>
            <p:cNvGrpSpPr/>
            <p:nvPr userDrawn="1"/>
          </p:nvGrpSpPr>
          <p:grpSpPr>
            <a:xfrm>
              <a:off x="-376736" y="5637326"/>
              <a:ext cx="283685" cy="283685"/>
              <a:chOff x="-510741" y="5913713"/>
              <a:chExt cx="267555" cy="267555"/>
            </a:xfrm>
          </p:grpSpPr>
          <p:sp>
            <p:nvSpPr>
              <p:cNvPr id="75" name="Ovaal 74">
                <a:extLst>
                  <a:ext uri="{FF2B5EF4-FFF2-40B4-BE49-F238E27FC236}">
                    <a16:creationId xmlns:a16="http://schemas.microsoft.com/office/drawing/2014/main" id="{FBC8DB4E-DB38-49D8-A1CA-BC5AE22A7416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6" name="Graphic 163" descr="Informatie">
                <a:extLst>
                  <a:ext uri="{FF2B5EF4-FFF2-40B4-BE49-F238E27FC236}">
                    <a16:creationId xmlns:a16="http://schemas.microsoft.com/office/drawing/2014/main" id="{70FEEDCA-9006-4559-8E92-BB5C9C83DA70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2BCAC678-B0E4-41F9-8416-C13209D5462C}"/>
                </a:ext>
              </a:extLst>
            </p:cNvPr>
            <p:cNvSpPr/>
            <p:nvPr userDrawn="1"/>
          </p:nvSpPr>
          <p:spPr>
            <a:xfrm>
              <a:off x="-3603587" y="414578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018266AF-498E-450F-8025-D2A4BAC58CF4}"/>
                </a:ext>
              </a:extLst>
            </p:cNvPr>
            <p:cNvSpPr/>
            <p:nvPr userDrawn="1"/>
          </p:nvSpPr>
          <p:spPr>
            <a:xfrm>
              <a:off x="-3319415" y="4145790"/>
              <a:ext cx="2944682" cy="8072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video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video’s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video en met de hoekjes het videokader.</a:t>
              </a:r>
            </a:p>
          </p:txBody>
        </p:sp>
        <p:grpSp>
          <p:nvGrpSpPr>
            <p:cNvPr id="24" name="Groep 23">
              <a:extLst>
                <a:ext uri="{FF2B5EF4-FFF2-40B4-BE49-F238E27FC236}">
                  <a16:creationId xmlns:a16="http://schemas.microsoft.com/office/drawing/2014/main" id="{7ED6438D-A4D3-4807-A274-389E1DFB0107}"/>
                </a:ext>
              </a:extLst>
            </p:cNvPr>
            <p:cNvGrpSpPr/>
            <p:nvPr userDrawn="1"/>
          </p:nvGrpSpPr>
          <p:grpSpPr>
            <a:xfrm>
              <a:off x="-3408294" y="5055351"/>
              <a:ext cx="622283" cy="612919"/>
              <a:chOff x="12617641" y="3403239"/>
              <a:chExt cx="752963" cy="741634"/>
            </a:xfrm>
          </p:grpSpPr>
          <p:grpSp>
            <p:nvGrpSpPr>
              <p:cNvPr id="59" name="Groep 58">
                <a:extLst>
                  <a:ext uri="{FF2B5EF4-FFF2-40B4-BE49-F238E27FC236}">
                    <a16:creationId xmlns:a16="http://schemas.microsoft.com/office/drawing/2014/main" id="{69D7D66E-D6BA-4C96-BAAF-0C6B686AED8F}"/>
                  </a:ext>
                </a:extLst>
              </p:cNvPr>
              <p:cNvGrpSpPr/>
              <p:nvPr userDrawn="1"/>
            </p:nvGrpSpPr>
            <p:grpSpPr>
              <a:xfrm>
                <a:off x="12771550" y="3403239"/>
                <a:ext cx="467156" cy="448491"/>
                <a:chOff x="12782177" y="3403239"/>
                <a:chExt cx="467156" cy="448491"/>
              </a:xfrm>
            </p:grpSpPr>
            <p:grpSp>
              <p:nvGrpSpPr>
                <p:cNvPr id="62" name="Groep 61">
                  <a:extLst>
                    <a:ext uri="{FF2B5EF4-FFF2-40B4-BE49-F238E27FC236}">
                      <a16:creationId xmlns:a16="http://schemas.microsoft.com/office/drawing/2014/main" id="{5C5728F3-A91E-4539-9FD4-2C0FC8A5B820}"/>
                    </a:ext>
                  </a:extLst>
                </p:cNvPr>
                <p:cNvGrpSpPr/>
                <p:nvPr userDrawn="1"/>
              </p:nvGrpSpPr>
              <p:grpSpPr>
                <a:xfrm>
                  <a:off x="12782177" y="3403239"/>
                  <a:ext cx="412972" cy="396132"/>
                  <a:chOff x="13554906" y="3320109"/>
                  <a:chExt cx="443912" cy="425811"/>
                </a:xfrm>
              </p:grpSpPr>
              <p:grpSp>
                <p:nvGrpSpPr>
                  <p:cNvPr id="69" name="Groep 68">
                    <a:extLst>
                      <a:ext uri="{FF2B5EF4-FFF2-40B4-BE49-F238E27FC236}">
                        <a16:creationId xmlns:a16="http://schemas.microsoft.com/office/drawing/2014/main" id="{697BCFEB-F56D-48F2-B5B1-A876FB58DB48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2" cy="425811"/>
                    <a:chOff x="12909684" y="1276143"/>
                    <a:chExt cx="443912" cy="425811"/>
                  </a:xfrm>
                </p:grpSpPr>
                <p:sp>
                  <p:nvSpPr>
                    <p:cNvPr id="72" name="Rechthoek 71">
                      <a:extLst>
                        <a:ext uri="{FF2B5EF4-FFF2-40B4-BE49-F238E27FC236}">
                          <a16:creationId xmlns:a16="http://schemas.microsoft.com/office/drawing/2014/main" id="{F3FBEFB5-C193-4217-908D-562CD41463AA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3" name="Rechthoek 72">
                      <a:extLst>
                        <a:ext uri="{FF2B5EF4-FFF2-40B4-BE49-F238E27FC236}">
                          <a16:creationId xmlns:a16="http://schemas.microsoft.com/office/drawing/2014/main" id="{129D9CF3-9EAB-43B2-981D-715074DE85ED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4" name="Ovaal 73">
                      <a:extLst>
                        <a:ext uri="{FF2B5EF4-FFF2-40B4-BE49-F238E27FC236}">
                          <a16:creationId xmlns:a16="http://schemas.microsoft.com/office/drawing/2014/main" id="{3F99195A-E2A8-445E-B730-8B1471D5BD0F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70" name="Afbeelding 69">
                    <a:extLst>
                      <a:ext uri="{FF2B5EF4-FFF2-40B4-BE49-F238E27FC236}">
                        <a16:creationId xmlns:a16="http://schemas.microsoft.com/office/drawing/2014/main" id="{0F1C5461-3734-44B5-ABDB-8799D1347B4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2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71" name="Afbeelding 70">
                    <a:extLst>
                      <a:ext uri="{FF2B5EF4-FFF2-40B4-BE49-F238E27FC236}">
                        <a16:creationId xmlns:a16="http://schemas.microsoft.com/office/drawing/2014/main" id="{FE9F9682-CDA0-4D63-8BA4-1FDE3E16BB5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53788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3" name="Groep 62">
                  <a:extLst>
                    <a:ext uri="{FF2B5EF4-FFF2-40B4-BE49-F238E27FC236}">
                      <a16:creationId xmlns:a16="http://schemas.microsoft.com/office/drawing/2014/main" id="{6072BE66-B052-4217-9505-01B8B8AB6A55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67" name="Rechthoek 66">
                    <a:extLst>
                      <a:ext uri="{FF2B5EF4-FFF2-40B4-BE49-F238E27FC236}">
                        <a16:creationId xmlns:a16="http://schemas.microsoft.com/office/drawing/2014/main" id="{19A62E70-5A16-4418-9E2D-0E9DFAFFD56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5B618B34-EABF-430F-89EA-7BA5F34F3613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64" name="Groep 63">
                  <a:extLst>
                    <a:ext uri="{FF2B5EF4-FFF2-40B4-BE49-F238E27FC236}">
                      <a16:creationId xmlns:a16="http://schemas.microsoft.com/office/drawing/2014/main" id="{E93C7859-0379-483B-97D6-16FAEC33C7AA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65" name="Rechthoek 64">
                    <a:extLst>
                      <a:ext uri="{FF2B5EF4-FFF2-40B4-BE49-F238E27FC236}">
                        <a16:creationId xmlns:a16="http://schemas.microsoft.com/office/drawing/2014/main" id="{B2E9A315-3B3D-4744-82DE-AA3C9226305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6" name="Rechthoek 65">
                    <a:extLst>
                      <a:ext uri="{FF2B5EF4-FFF2-40B4-BE49-F238E27FC236}">
                        <a16:creationId xmlns:a16="http://schemas.microsoft.com/office/drawing/2014/main" id="{D74CFCAF-EC63-4D1A-AFAA-A51BF5556FCE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60" name="Rechthoek 59">
                <a:extLst>
                  <a:ext uri="{FF2B5EF4-FFF2-40B4-BE49-F238E27FC236}">
                    <a16:creationId xmlns:a16="http://schemas.microsoft.com/office/drawing/2014/main" id="{63F84454-7E32-4AD5-9702-ABF19EB892A5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61" name="Gelijkbenige driehoek 60">
                <a:extLst>
                  <a:ext uri="{FF2B5EF4-FFF2-40B4-BE49-F238E27FC236}">
                    <a16:creationId xmlns:a16="http://schemas.microsoft.com/office/drawing/2014/main" id="{42566378-DC6A-4A3B-A080-F479D8437414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CD0EEE58-21B2-4EB5-B349-2E0FAB777EDC}"/>
                </a:ext>
              </a:extLst>
            </p:cNvPr>
            <p:cNvSpPr/>
            <p:nvPr userDrawn="1"/>
          </p:nvSpPr>
          <p:spPr>
            <a:xfrm>
              <a:off x="-3316836" y="3119689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7" name="Groep 26">
              <a:extLst>
                <a:ext uri="{FF2B5EF4-FFF2-40B4-BE49-F238E27FC236}">
                  <a16:creationId xmlns:a16="http://schemas.microsoft.com/office/drawing/2014/main" id="{14BEF2C8-600D-4619-9427-572F3099EAAF}"/>
                </a:ext>
              </a:extLst>
            </p:cNvPr>
            <p:cNvGrpSpPr/>
            <p:nvPr userDrawn="1"/>
          </p:nvGrpSpPr>
          <p:grpSpPr>
            <a:xfrm>
              <a:off x="-2485819" y="3399207"/>
              <a:ext cx="1222990" cy="563933"/>
              <a:chOff x="-2485819" y="3399207"/>
              <a:chExt cx="1222990" cy="563933"/>
            </a:xfrm>
          </p:grpSpPr>
          <p:sp>
            <p:nvSpPr>
              <p:cNvPr id="38" name="Rechthoek 37">
                <a:extLst>
                  <a:ext uri="{FF2B5EF4-FFF2-40B4-BE49-F238E27FC236}">
                    <a16:creationId xmlns:a16="http://schemas.microsoft.com/office/drawing/2014/main" id="{45018023-C5FA-44C8-A4D8-C80902EE9AAD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9" name="Rechthoek 38">
                <a:extLst>
                  <a:ext uri="{FF2B5EF4-FFF2-40B4-BE49-F238E27FC236}">
                    <a16:creationId xmlns:a16="http://schemas.microsoft.com/office/drawing/2014/main" id="{66187B3C-98AB-4132-9FB6-748AA22C476A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0" name="Groep 39">
                <a:extLst>
                  <a:ext uri="{FF2B5EF4-FFF2-40B4-BE49-F238E27FC236}">
                    <a16:creationId xmlns:a16="http://schemas.microsoft.com/office/drawing/2014/main" id="{087E679C-A4D2-4DB3-B379-429ACE649406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53" name="Rechthoek: afgeronde hoeken 52">
                  <a:extLst>
                    <a:ext uri="{FF2B5EF4-FFF2-40B4-BE49-F238E27FC236}">
                      <a16:creationId xmlns:a16="http://schemas.microsoft.com/office/drawing/2014/main" id="{FBC871C4-89A2-4157-B8CB-4BA6BD3D2684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4" name="Rechthoek 53">
                  <a:extLst>
                    <a:ext uri="{FF2B5EF4-FFF2-40B4-BE49-F238E27FC236}">
                      <a16:creationId xmlns:a16="http://schemas.microsoft.com/office/drawing/2014/main" id="{011CC647-2EA6-4311-B146-886553FB35A6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5" name="Rechthoek 54">
                  <a:extLst>
                    <a:ext uri="{FF2B5EF4-FFF2-40B4-BE49-F238E27FC236}">
                      <a16:creationId xmlns:a16="http://schemas.microsoft.com/office/drawing/2014/main" id="{34818144-5AC4-471E-91BB-4EC2A03AB222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6" name="Rechthoek 55">
                  <a:extLst>
                    <a:ext uri="{FF2B5EF4-FFF2-40B4-BE49-F238E27FC236}">
                      <a16:creationId xmlns:a16="http://schemas.microsoft.com/office/drawing/2014/main" id="{00664FDF-0B61-478E-BD22-D7FAC450A49E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7" name="Rechthoek 56">
                  <a:extLst>
                    <a:ext uri="{FF2B5EF4-FFF2-40B4-BE49-F238E27FC236}">
                      <a16:creationId xmlns:a16="http://schemas.microsoft.com/office/drawing/2014/main" id="{25E2A312-CCB1-4A3A-A841-6282B63CFDA7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8" name="Rechthoek 57">
                  <a:extLst>
                    <a:ext uri="{FF2B5EF4-FFF2-40B4-BE49-F238E27FC236}">
                      <a16:creationId xmlns:a16="http://schemas.microsoft.com/office/drawing/2014/main" id="{30A5CBFF-8C80-48A7-ACE3-29BFB808AE9D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1" name="Groep 40">
                <a:extLst>
                  <a:ext uri="{FF2B5EF4-FFF2-40B4-BE49-F238E27FC236}">
                    <a16:creationId xmlns:a16="http://schemas.microsoft.com/office/drawing/2014/main" id="{1B90B0A2-1BA6-4BB8-8B26-2F18A7582F3D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45" name="Groep 44">
                  <a:extLst>
                    <a:ext uri="{FF2B5EF4-FFF2-40B4-BE49-F238E27FC236}">
                      <a16:creationId xmlns:a16="http://schemas.microsoft.com/office/drawing/2014/main" id="{FB6B18FE-A18A-45DB-A4EA-C6936324E7E0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47" name="Rechthoek: afgeronde hoeken 46">
                    <a:extLst>
                      <a:ext uri="{FF2B5EF4-FFF2-40B4-BE49-F238E27FC236}">
                        <a16:creationId xmlns:a16="http://schemas.microsoft.com/office/drawing/2014/main" id="{34DA5A5F-0AE5-4F68-A456-B94E3BB7AEB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8" name="Rechthoek 47">
                    <a:extLst>
                      <a:ext uri="{FF2B5EF4-FFF2-40B4-BE49-F238E27FC236}">
                        <a16:creationId xmlns:a16="http://schemas.microsoft.com/office/drawing/2014/main" id="{0289A95B-73D9-4492-B79E-FFDB433F5F9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9" name="Rechthoek 48">
                    <a:extLst>
                      <a:ext uri="{FF2B5EF4-FFF2-40B4-BE49-F238E27FC236}">
                        <a16:creationId xmlns:a16="http://schemas.microsoft.com/office/drawing/2014/main" id="{435DB490-E535-4662-A142-2225F74EEEC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0" name="Rechthoek 49">
                    <a:extLst>
                      <a:ext uri="{FF2B5EF4-FFF2-40B4-BE49-F238E27FC236}">
                        <a16:creationId xmlns:a16="http://schemas.microsoft.com/office/drawing/2014/main" id="{06AEDBBB-FA8B-4A98-8938-10DA40F2AD1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1" name="Rechthoek 50">
                    <a:extLst>
                      <a:ext uri="{FF2B5EF4-FFF2-40B4-BE49-F238E27FC236}">
                        <a16:creationId xmlns:a16="http://schemas.microsoft.com/office/drawing/2014/main" id="{D803940E-C891-4539-B747-05A0A50B812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2" name="Rechthoek 51">
                    <a:extLst>
                      <a:ext uri="{FF2B5EF4-FFF2-40B4-BE49-F238E27FC236}">
                        <a16:creationId xmlns:a16="http://schemas.microsoft.com/office/drawing/2014/main" id="{AFA8DF50-2048-45C5-8D58-7E48630ADB8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46" name="Boog 45">
                  <a:extLst>
                    <a:ext uri="{FF2B5EF4-FFF2-40B4-BE49-F238E27FC236}">
                      <a16:creationId xmlns:a16="http://schemas.microsoft.com/office/drawing/2014/main" id="{3E657A60-421D-47E2-8015-F9A3EEF1C231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42" name="Tekstvak 41">
                <a:extLst>
                  <a:ext uri="{FF2B5EF4-FFF2-40B4-BE49-F238E27FC236}">
                    <a16:creationId xmlns:a16="http://schemas.microsoft.com/office/drawing/2014/main" id="{827A0737-87BB-4C74-A70F-591F2295F442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43" name="Tekstvak 42">
                <a:extLst>
                  <a:ext uri="{FF2B5EF4-FFF2-40B4-BE49-F238E27FC236}">
                    <a16:creationId xmlns:a16="http://schemas.microsoft.com/office/drawing/2014/main" id="{3025F734-597B-421D-9038-3349DB83D17A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44" name="Vrije vorm: vorm 43">
                <a:extLst>
                  <a:ext uri="{FF2B5EF4-FFF2-40B4-BE49-F238E27FC236}">
                    <a16:creationId xmlns:a16="http://schemas.microsoft.com/office/drawing/2014/main" id="{75FBC0C0-E0B2-4A8E-9B4F-F1D6A237185D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8" name="Groep 27">
              <a:extLst>
                <a:ext uri="{FF2B5EF4-FFF2-40B4-BE49-F238E27FC236}">
                  <a16:creationId xmlns:a16="http://schemas.microsoft.com/office/drawing/2014/main" id="{F0373943-20CB-4FCC-B9AB-B65BAD8DD471}"/>
                </a:ext>
              </a:extLst>
            </p:cNvPr>
            <p:cNvGrpSpPr/>
            <p:nvPr userDrawn="1"/>
          </p:nvGrpSpPr>
          <p:grpSpPr>
            <a:xfrm>
              <a:off x="-3310781" y="1231352"/>
              <a:ext cx="311450" cy="313414"/>
              <a:chOff x="-3310781" y="1231352"/>
              <a:chExt cx="311450" cy="313414"/>
            </a:xfrm>
          </p:grpSpPr>
          <p:sp>
            <p:nvSpPr>
              <p:cNvPr id="35" name="Rechthoek 34">
                <a:extLst>
                  <a:ext uri="{FF2B5EF4-FFF2-40B4-BE49-F238E27FC236}">
                    <a16:creationId xmlns:a16="http://schemas.microsoft.com/office/drawing/2014/main" id="{A0F65B66-DFD9-47DC-8DB0-FCF12586E14A}"/>
                  </a:ext>
                </a:extLst>
              </p:cNvPr>
              <p:cNvSpPr/>
              <p:nvPr userDrawn="1"/>
            </p:nvSpPr>
            <p:spPr>
              <a:xfrm>
                <a:off x="-3310781" y="1231352"/>
                <a:ext cx="308978" cy="30897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6" name="Vrije vorm 112">
                <a:extLst>
                  <a:ext uri="{FF2B5EF4-FFF2-40B4-BE49-F238E27FC236}">
                    <a16:creationId xmlns:a16="http://schemas.microsoft.com/office/drawing/2014/main" id="{11F56CBF-B62A-42FE-8923-3689179D2B52}"/>
                  </a:ext>
                </a:extLst>
              </p:cNvPr>
              <p:cNvSpPr/>
              <p:nvPr userDrawn="1"/>
            </p:nvSpPr>
            <p:spPr>
              <a:xfrm>
                <a:off x="-3308309" y="1231352"/>
                <a:ext cx="308978" cy="46965"/>
              </a:xfrm>
              <a:custGeom>
                <a:avLst/>
                <a:gdLst>
                  <a:gd name="connsiteX0" fmla="*/ 1186901 w 1360714"/>
                  <a:gd name="connsiteY0" fmla="*/ 41746 h 206829"/>
                  <a:gd name="connsiteX1" fmla="*/ 1186901 w 1360714"/>
                  <a:gd name="connsiteY1" fmla="*/ 175847 h 206829"/>
                  <a:gd name="connsiteX2" fmla="*/ 1315854 w 1360714"/>
                  <a:gd name="connsiteY2" fmla="*/ 175847 h 206829"/>
                  <a:gd name="connsiteX3" fmla="*/ 1315854 w 1360714"/>
                  <a:gd name="connsiteY3" fmla="*/ 41746 h 206829"/>
                  <a:gd name="connsiteX4" fmla="*/ 958249 w 1360714"/>
                  <a:gd name="connsiteY4" fmla="*/ 41746 h 206829"/>
                  <a:gd name="connsiteX5" fmla="*/ 958249 w 1360714"/>
                  <a:gd name="connsiteY5" fmla="*/ 175847 h 206829"/>
                  <a:gd name="connsiteX6" fmla="*/ 1087202 w 1360714"/>
                  <a:gd name="connsiteY6" fmla="*/ 175847 h 206829"/>
                  <a:gd name="connsiteX7" fmla="*/ 1087202 w 1360714"/>
                  <a:gd name="connsiteY7" fmla="*/ 41746 h 206829"/>
                  <a:gd name="connsiteX8" fmla="*/ 729440 w 1360714"/>
                  <a:gd name="connsiteY8" fmla="*/ 41746 h 206829"/>
                  <a:gd name="connsiteX9" fmla="*/ 729440 w 1360714"/>
                  <a:gd name="connsiteY9" fmla="*/ 175847 h 206829"/>
                  <a:gd name="connsiteX10" fmla="*/ 858393 w 1360714"/>
                  <a:gd name="connsiteY10" fmla="*/ 175847 h 206829"/>
                  <a:gd name="connsiteX11" fmla="*/ 858393 w 1360714"/>
                  <a:gd name="connsiteY11" fmla="*/ 41746 h 206829"/>
                  <a:gd name="connsiteX12" fmla="*/ 493889 w 1360714"/>
                  <a:gd name="connsiteY12" fmla="*/ 41746 h 206829"/>
                  <a:gd name="connsiteX13" fmla="*/ 493889 w 1360714"/>
                  <a:gd name="connsiteY13" fmla="*/ 175847 h 206829"/>
                  <a:gd name="connsiteX14" fmla="*/ 622842 w 1360714"/>
                  <a:gd name="connsiteY14" fmla="*/ 175847 h 206829"/>
                  <a:gd name="connsiteX15" fmla="*/ 622842 w 1360714"/>
                  <a:gd name="connsiteY15" fmla="*/ 41746 h 206829"/>
                  <a:gd name="connsiteX16" fmla="*/ 260368 w 1360714"/>
                  <a:gd name="connsiteY16" fmla="*/ 41746 h 206829"/>
                  <a:gd name="connsiteX17" fmla="*/ 260368 w 1360714"/>
                  <a:gd name="connsiteY17" fmla="*/ 175847 h 206829"/>
                  <a:gd name="connsiteX18" fmla="*/ 389321 w 1360714"/>
                  <a:gd name="connsiteY18" fmla="*/ 175847 h 206829"/>
                  <a:gd name="connsiteX19" fmla="*/ 389321 w 1360714"/>
                  <a:gd name="connsiteY19" fmla="*/ 41746 h 206829"/>
                  <a:gd name="connsiteX20" fmla="*/ 35169 w 1360714"/>
                  <a:gd name="connsiteY20" fmla="*/ 41746 h 206829"/>
                  <a:gd name="connsiteX21" fmla="*/ 35169 w 1360714"/>
                  <a:gd name="connsiteY21" fmla="*/ 175847 h 206829"/>
                  <a:gd name="connsiteX22" fmla="*/ 164122 w 1360714"/>
                  <a:gd name="connsiteY22" fmla="*/ 175847 h 206829"/>
                  <a:gd name="connsiteX23" fmla="*/ 164122 w 1360714"/>
                  <a:gd name="connsiteY23" fmla="*/ 41746 h 206829"/>
                  <a:gd name="connsiteX24" fmla="*/ 0 w 1360714"/>
                  <a:gd name="connsiteY24" fmla="*/ 0 h 206829"/>
                  <a:gd name="connsiteX25" fmla="*/ 1360714 w 1360714"/>
                  <a:gd name="connsiteY25" fmla="*/ 0 h 206829"/>
                  <a:gd name="connsiteX26" fmla="*/ 1360714 w 1360714"/>
                  <a:gd name="connsiteY26" fmla="*/ 206829 h 206829"/>
                  <a:gd name="connsiteX27" fmla="*/ 0 w 1360714"/>
                  <a:gd name="connsiteY27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60714" h="206829">
                    <a:moveTo>
                      <a:pt x="1186901" y="41746"/>
                    </a:moveTo>
                    <a:lnTo>
                      <a:pt x="1186901" y="175847"/>
                    </a:lnTo>
                    <a:lnTo>
                      <a:pt x="1315854" y="175847"/>
                    </a:lnTo>
                    <a:lnTo>
                      <a:pt x="1315854" y="41746"/>
                    </a:lnTo>
                    <a:close/>
                    <a:moveTo>
                      <a:pt x="958249" y="41746"/>
                    </a:moveTo>
                    <a:lnTo>
                      <a:pt x="958249" y="175847"/>
                    </a:lnTo>
                    <a:lnTo>
                      <a:pt x="1087202" y="175847"/>
                    </a:lnTo>
                    <a:lnTo>
                      <a:pt x="1087202" y="41746"/>
                    </a:lnTo>
                    <a:close/>
                    <a:moveTo>
                      <a:pt x="729440" y="41746"/>
                    </a:moveTo>
                    <a:lnTo>
                      <a:pt x="729440" y="175847"/>
                    </a:lnTo>
                    <a:lnTo>
                      <a:pt x="858393" y="175847"/>
                    </a:lnTo>
                    <a:lnTo>
                      <a:pt x="858393" y="41746"/>
                    </a:lnTo>
                    <a:close/>
                    <a:moveTo>
                      <a:pt x="493889" y="41746"/>
                    </a:moveTo>
                    <a:lnTo>
                      <a:pt x="493889" y="175847"/>
                    </a:lnTo>
                    <a:lnTo>
                      <a:pt x="622842" y="175847"/>
                    </a:lnTo>
                    <a:lnTo>
                      <a:pt x="622842" y="41746"/>
                    </a:lnTo>
                    <a:close/>
                    <a:moveTo>
                      <a:pt x="260368" y="41746"/>
                    </a:moveTo>
                    <a:lnTo>
                      <a:pt x="260368" y="175847"/>
                    </a:lnTo>
                    <a:lnTo>
                      <a:pt x="389321" y="175847"/>
                    </a:lnTo>
                    <a:lnTo>
                      <a:pt x="389321" y="41746"/>
                    </a:lnTo>
                    <a:close/>
                    <a:moveTo>
                      <a:pt x="35169" y="41746"/>
                    </a:moveTo>
                    <a:lnTo>
                      <a:pt x="35169" y="175847"/>
                    </a:lnTo>
                    <a:lnTo>
                      <a:pt x="164122" y="175847"/>
                    </a:lnTo>
                    <a:lnTo>
                      <a:pt x="164122" y="41746"/>
                    </a:lnTo>
                    <a:close/>
                    <a:moveTo>
                      <a:pt x="0" y="0"/>
                    </a:moveTo>
                    <a:lnTo>
                      <a:pt x="1360714" y="0"/>
                    </a:lnTo>
                    <a:lnTo>
                      <a:pt x="1360714" y="206829"/>
                    </a:lnTo>
                    <a:lnTo>
                      <a:pt x="0" y="206829"/>
                    </a:lnTo>
                    <a:close/>
                  </a:path>
                </a:pathLst>
              </a:cu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7" name="Vrije vorm 113">
                <a:extLst>
                  <a:ext uri="{FF2B5EF4-FFF2-40B4-BE49-F238E27FC236}">
                    <a16:creationId xmlns:a16="http://schemas.microsoft.com/office/drawing/2014/main" id="{8CD0AA8B-2C29-4136-BEC6-05B4825D1E59}"/>
                  </a:ext>
                </a:extLst>
              </p:cNvPr>
              <p:cNvSpPr/>
              <p:nvPr userDrawn="1"/>
            </p:nvSpPr>
            <p:spPr>
              <a:xfrm>
                <a:off x="-3309640" y="1497801"/>
                <a:ext cx="308978" cy="46965"/>
              </a:xfrm>
              <a:custGeom>
                <a:avLst/>
                <a:gdLst>
                  <a:gd name="connsiteX0" fmla="*/ 1186901 w 1360714"/>
                  <a:gd name="connsiteY0" fmla="*/ 41746 h 206829"/>
                  <a:gd name="connsiteX1" fmla="*/ 1186901 w 1360714"/>
                  <a:gd name="connsiteY1" fmla="*/ 175847 h 206829"/>
                  <a:gd name="connsiteX2" fmla="*/ 1315854 w 1360714"/>
                  <a:gd name="connsiteY2" fmla="*/ 175847 h 206829"/>
                  <a:gd name="connsiteX3" fmla="*/ 1315854 w 1360714"/>
                  <a:gd name="connsiteY3" fmla="*/ 41746 h 206829"/>
                  <a:gd name="connsiteX4" fmla="*/ 958249 w 1360714"/>
                  <a:gd name="connsiteY4" fmla="*/ 41746 h 206829"/>
                  <a:gd name="connsiteX5" fmla="*/ 958249 w 1360714"/>
                  <a:gd name="connsiteY5" fmla="*/ 175847 h 206829"/>
                  <a:gd name="connsiteX6" fmla="*/ 1087202 w 1360714"/>
                  <a:gd name="connsiteY6" fmla="*/ 175847 h 206829"/>
                  <a:gd name="connsiteX7" fmla="*/ 1087202 w 1360714"/>
                  <a:gd name="connsiteY7" fmla="*/ 41746 h 206829"/>
                  <a:gd name="connsiteX8" fmla="*/ 729440 w 1360714"/>
                  <a:gd name="connsiteY8" fmla="*/ 41746 h 206829"/>
                  <a:gd name="connsiteX9" fmla="*/ 729440 w 1360714"/>
                  <a:gd name="connsiteY9" fmla="*/ 175847 h 206829"/>
                  <a:gd name="connsiteX10" fmla="*/ 858393 w 1360714"/>
                  <a:gd name="connsiteY10" fmla="*/ 175847 h 206829"/>
                  <a:gd name="connsiteX11" fmla="*/ 858393 w 1360714"/>
                  <a:gd name="connsiteY11" fmla="*/ 41746 h 206829"/>
                  <a:gd name="connsiteX12" fmla="*/ 493889 w 1360714"/>
                  <a:gd name="connsiteY12" fmla="*/ 41746 h 206829"/>
                  <a:gd name="connsiteX13" fmla="*/ 493889 w 1360714"/>
                  <a:gd name="connsiteY13" fmla="*/ 175847 h 206829"/>
                  <a:gd name="connsiteX14" fmla="*/ 622842 w 1360714"/>
                  <a:gd name="connsiteY14" fmla="*/ 175847 h 206829"/>
                  <a:gd name="connsiteX15" fmla="*/ 622842 w 1360714"/>
                  <a:gd name="connsiteY15" fmla="*/ 41746 h 206829"/>
                  <a:gd name="connsiteX16" fmla="*/ 260368 w 1360714"/>
                  <a:gd name="connsiteY16" fmla="*/ 41746 h 206829"/>
                  <a:gd name="connsiteX17" fmla="*/ 260368 w 1360714"/>
                  <a:gd name="connsiteY17" fmla="*/ 175847 h 206829"/>
                  <a:gd name="connsiteX18" fmla="*/ 389321 w 1360714"/>
                  <a:gd name="connsiteY18" fmla="*/ 175847 h 206829"/>
                  <a:gd name="connsiteX19" fmla="*/ 389321 w 1360714"/>
                  <a:gd name="connsiteY19" fmla="*/ 41746 h 206829"/>
                  <a:gd name="connsiteX20" fmla="*/ 35169 w 1360714"/>
                  <a:gd name="connsiteY20" fmla="*/ 41746 h 206829"/>
                  <a:gd name="connsiteX21" fmla="*/ 35169 w 1360714"/>
                  <a:gd name="connsiteY21" fmla="*/ 175847 h 206829"/>
                  <a:gd name="connsiteX22" fmla="*/ 164122 w 1360714"/>
                  <a:gd name="connsiteY22" fmla="*/ 175847 h 206829"/>
                  <a:gd name="connsiteX23" fmla="*/ 164122 w 1360714"/>
                  <a:gd name="connsiteY23" fmla="*/ 41746 h 206829"/>
                  <a:gd name="connsiteX24" fmla="*/ 0 w 1360714"/>
                  <a:gd name="connsiteY24" fmla="*/ 0 h 206829"/>
                  <a:gd name="connsiteX25" fmla="*/ 1360714 w 1360714"/>
                  <a:gd name="connsiteY25" fmla="*/ 0 h 206829"/>
                  <a:gd name="connsiteX26" fmla="*/ 1360714 w 1360714"/>
                  <a:gd name="connsiteY26" fmla="*/ 206829 h 206829"/>
                  <a:gd name="connsiteX27" fmla="*/ 0 w 1360714"/>
                  <a:gd name="connsiteY27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60714" h="206829">
                    <a:moveTo>
                      <a:pt x="1186901" y="41746"/>
                    </a:moveTo>
                    <a:lnTo>
                      <a:pt x="1186901" y="175847"/>
                    </a:lnTo>
                    <a:lnTo>
                      <a:pt x="1315854" y="175847"/>
                    </a:lnTo>
                    <a:lnTo>
                      <a:pt x="1315854" y="41746"/>
                    </a:lnTo>
                    <a:close/>
                    <a:moveTo>
                      <a:pt x="958249" y="41746"/>
                    </a:moveTo>
                    <a:lnTo>
                      <a:pt x="958249" y="175847"/>
                    </a:lnTo>
                    <a:lnTo>
                      <a:pt x="1087202" y="175847"/>
                    </a:lnTo>
                    <a:lnTo>
                      <a:pt x="1087202" y="41746"/>
                    </a:lnTo>
                    <a:close/>
                    <a:moveTo>
                      <a:pt x="729440" y="41746"/>
                    </a:moveTo>
                    <a:lnTo>
                      <a:pt x="729440" y="175847"/>
                    </a:lnTo>
                    <a:lnTo>
                      <a:pt x="858393" y="175847"/>
                    </a:lnTo>
                    <a:lnTo>
                      <a:pt x="858393" y="41746"/>
                    </a:lnTo>
                    <a:close/>
                    <a:moveTo>
                      <a:pt x="493889" y="41746"/>
                    </a:moveTo>
                    <a:lnTo>
                      <a:pt x="493889" y="175847"/>
                    </a:lnTo>
                    <a:lnTo>
                      <a:pt x="622842" y="175847"/>
                    </a:lnTo>
                    <a:lnTo>
                      <a:pt x="622842" y="41746"/>
                    </a:lnTo>
                    <a:close/>
                    <a:moveTo>
                      <a:pt x="260368" y="41746"/>
                    </a:moveTo>
                    <a:lnTo>
                      <a:pt x="260368" y="175847"/>
                    </a:lnTo>
                    <a:lnTo>
                      <a:pt x="389321" y="175847"/>
                    </a:lnTo>
                    <a:lnTo>
                      <a:pt x="389321" y="41746"/>
                    </a:lnTo>
                    <a:close/>
                    <a:moveTo>
                      <a:pt x="35169" y="41746"/>
                    </a:moveTo>
                    <a:lnTo>
                      <a:pt x="35169" y="175847"/>
                    </a:lnTo>
                    <a:lnTo>
                      <a:pt x="164122" y="175847"/>
                    </a:lnTo>
                    <a:lnTo>
                      <a:pt x="164122" y="41746"/>
                    </a:lnTo>
                    <a:close/>
                    <a:moveTo>
                      <a:pt x="0" y="0"/>
                    </a:moveTo>
                    <a:lnTo>
                      <a:pt x="1360714" y="0"/>
                    </a:lnTo>
                    <a:lnTo>
                      <a:pt x="1360714" y="206829"/>
                    </a:lnTo>
                    <a:lnTo>
                      <a:pt x="0" y="206829"/>
                    </a:lnTo>
                    <a:close/>
                  </a:path>
                </a:pathLst>
              </a:cu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9" name="Groep 28">
              <a:extLst>
                <a:ext uri="{FF2B5EF4-FFF2-40B4-BE49-F238E27FC236}">
                  <a16:creationId xmlns:a16="http://schemas.microsoft.com/office/drawing/2014/main" id="{87B406F1-35C3-41CD-9FF2-8F0A73496CDD}"/>
                </a:ext>
              </a:extLst>
            </p:cNvPr>
            <p:cNvGrpSpPr/>
            <p:nvPr userDrawn="1"/>
          </p:nvGrpSpPr>
          <p:grpSpPr>
            <a:xfrm>
              <a:off x="-938434" y="5913341"/>
              <a:ext cx="627798" cy="576693"/>
              <a:chOff x="-938434" y="4570310"/>
              <a:chExt cx="627798" cy="576693"/>
            </a:xfrm>
          </p:grpSpPr>
          <p:grpSp>
            <p:nvGrpSpPr>
              <p:cNvPr id="30" name="Inspireren">
                <a:extLst>
                  <a:ext uri="{FF2B5EF4-FFF2-40B4-BE49-F238E27FC236}">
                    <a16:creationId xmlns:a16="http://schemas.microsoft.com/office/drawing/2014/main" id="{B4C405D5-0445-4F35-BFE2-AAA3C93E8DCA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32" name="Freeform 12">
                  <a:extLst>
                    <a:ext uri="{FF2B5EF4-FFF2-40B4-BE49-F238E27FC236}">
                      <a16:creationId xmlns:a16="http://schemas.microsoft.com/office/drawing/2014/main" id="{394C3AA6-88DF-4C79-B211-A1EBFC5656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3" name="Freeform 13">
                  <a:extLst>
                    <a:ext uri="{FF2B5EF4-FFF2-40B4-BE49-F238E27FC236}">
                      <a16:creationId xmlns:a16="http://schemas.microsoft.com/office/drawing/2014/main" id="{FA4C383A-7346-4D11-A106-3127346338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4" name="Freeform 14">
                  <a:extLst>
                    <a:ext uri="{FF2B5EF4-FFF2-40B4-BE49-F238E27FC236}">
                      <a16:creationId xmlns:a16="http://schemas.microsoft.com/office/drawing/2014/main" id="{11560702-177C-4189-9103-04BA42591D3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31" name="Tekstvak 30">
                <a:extLst>
                  <a:ext uri="{FF2B5EF4-FFF2-40B4-BE49-F238E27FC236}">
                    <a16:creationId xmlns:a16="http://schemas.microsoft.com/office/drawing/2014/main" id="{49B865EA-9E74-4352-B4B0-404C4249025B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26" name="Tijdelijke aanduiding voor tekst 25">
            <a:extLst>
              <a:ext uri="{FF2B5EF4-FFF2-40B4-BE49-F238E27FC236}">
                <a16:creationId xmlns:a16="http://schemas.microsoft.com/office/drawing/2014/main" id="{42D41481-E45B-4D6C-8C66-9A56BAFE8272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-32657" y="4469448"/>
            <a:ext cx="12224657" cy="13899744"/>
          </a:xfrm>
          <a:custGeom>
            <a:avLst/>
            <a:gdLst>
              <a:gd name="connsiteX0" fmla="*/ 13221 w 12224657"/>
              <a:gd name="connsiteY0" fmla="*/ 0 h 13899744"/>
              <a:gd name="connsiteX1" fmla="*/ 6512976 w 12224657"/>
              <a:gd name="connsiteY1" fmla="*/ 4341454 h 13899744"/>
              <a:gd name="connsiteX2" fmla="*/ 6518132 w 12224657"/>
              <a:gd name="connsiteY2" fmla="*/ 4471770 h 13899744"/>
              <a:gd name="connsiteX3" fmla="*/ 6523602 w 12224657"/>
              <a:gd name="connsiteY3" fmla="*/ 4471770 h 13899744"/>
              <a:gd name="connsiteX4" fmla="*/ 9277891 w 12224657"/>
              <a:gd name="connsiteY4" fmla="*/ 10222425 h 13899744"/>
              <a:gd name="connsiteX5" fmla="*/ 12224657 w 12224657"/>
              <a:gd name="connsiteY5" fmla="*/ 9511567 h 13899744"/>
              <a:gd name="connsiteX6" fmla="*/ 12224657 w 12224657"/>
              <a:gd name="connsiteY6" fmla="*/ 13899744 h 13899744"/>
              <a:gd name="connsiteX7" fmla="*/ 6528186 w 12224657"/>
              <a:gd name="connsiteY7" fmla="*/ 13899744 h 13899744"/>
              <a:gd name="connsiteX8" fmla="*/ 840878 w 12224657"/>
              <a:gd name="connsiteY8" fmla="*/ 8536417 h 13899744"/>
              <a:gd name="connsiteX9" fmla="*/ 15967 w 12224657"/>
              <a:gd name="connsiteY9" fmla="*/ 8641223 h 13899744"/>
              <a:gd name="connsiteX10" fmla="*/ 15967 w 12224657"/>
              <a:gd name="connsiteY10" fmla="*/ 4625262 h 13899744"/>
              <a:gd name="connsiteX11" fmla="*/ 0 w 12224657"/>
              <a:gd name="connsiteY11" fmla="*/ 4625262 h 13899744"/>
              <a:gd name="connsiteX12" fmla="*/ 13221 w 12224657"/>
              <a:gd name="connsiteY12" fmla="*/ 0 h 13899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224657" h="13899744">
                <a:moveTo>
                  <a:pt x="13221" y="0"/>
                </a:moveTo>
                <a:cubicBezTo>
                  <a:pt x="1903097" y="2903186"/>
                  <a:pt x="6262122" y="1545663"/>
                  <a:pt x="6512976" y="4341454"/>
                </a:cubicBezTo>
                <a:lnTo>
                  <a:pt x="6518132" y="4471770"/>
                </a:lnTo>
                <a:lnTo>
                  <a:pt x="6523602" y="4471770"/>
                </a:lnTo>
                <a:cubicBezTo>
                  <a:pt x="6656505" y="7224065"/>
                  <a:pt x="6505272" y="9962689"/>
                  <a:pt x="9277891" y="10222425"/>
                </a:cubicBezTo>
                <a:cubicBezTo>
                  <a:pt x="9864494" y="10281663"/>
                  <a:pt x="10895633" y="10035597"/>
                  <a:pt x="12224657" y="9511567"/>
                </a:cubicBezTo>
                <a:lnTo>
                  <a:pt x="12224657" y="13899744"/>
                </a:lnTo>
                <a:lnTo>
                  <a:pt x="6528186" y="13899744"/>
                </a:lnTo>
                <a:cubicBezTo>
                  <a:pt x="2527365" y="12482588"/>
                  <a:pt x="3201043" y="8759699"/>
                  <a:pt x="840878" y="8536417"/>
                </a:cubicBezTo>
                <a:cubicBezTo>
                  <a:pt x="533828" y="8509076"/>
                  <a:pt x="263440" y="8550087"/>
                  <a:pt x="15967" y="8641223"/>
                </a:cubicBezTo>
                <a:lnTo>
                  <a:pt x="15967" y="4625262"/>
                </a:lnTo>
                <a:lnTo>
                  <a:pt x="0" y="4625262"/>
                </a:lnTo>
                <a:cubicBezTo>
                  <a:pt x="4407" y="3083509"/>
                  <a:pt x="8815" y="1541754"/>
                  <a:pt x="13221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Laptop [video] 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5B80B387-B7DF-4387-B1FA-E8E9B9BCE6BB}" type="datetime1">
              <a:rPr lang="nl-NL" smtClean="0"/>
              <a:t>6-5-2025</a:t>
            </a:fld>
            <a:endParaRPr lang="nl-NL"/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t>‹#›</a:t>
            </a:fld>
            <a:endParaRPr lang="nl-NL"/>
          </a:p>
        </p:txBody>
      </p:sp>
      <p:sp>
        <p:nvSpPr>
          <p:cNvPr id="157" name="Tijdelijke aanduiding voor tekst 2">
            <a:extLst>
              <a:ext uri="{FF2B5EF4-FFF2-40B4-BE49-F238E27FC236}">
                <a16:creationId xmlns:a16="http://schemas.microsoft.com/office/drawing/2014/main" id="{58827511-7B24-47BE-8A7E-2AFEB43857F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7478" y="719138"/>
            <a:ext cx="12174522" cy="6195022"/>
          </a:xfrm>
          <a:blipFill>
            <a:blip r:embed="rId4"/>
            <a:srcRect/>
            <a:stretch>
              <a:fillRect t="9" b="9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10" name="Tijdelijke aanduiding voor media 12">
            <a:extLst>
              <a:ext uri="{FF2B5EF4-FFF2-40B4-BE49-F238E27FC236}">
                <a16:creationId xmlns:a16="http://schemas.microsoft.com/office/drawing/2014/main" id="{9FD9D183-A1AE-4DBE-902F-C2F477F4E9F1}"/>
              </a:ext>
            </a:extLst>
          </p:cNvPr>
          <p:cNvSpPr>
            <a:spLocks noGrp="1"/>
          </p:cNvSpPr>
          <p:nvPr>
            <p:ph type="media" sz="quarter" idx="14" hasCustomPrompt="1"/>
          </p:nvPr>
        </p:nvSpPr>
        <p:spPr>
          <a:xfrm>
            <a:off x="2187146" y="976184"/>
            <a:ext cx="7809470" cy="467085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bIns="108000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Klik op onderstaand icon</a:t>
            </a:r>
            <a:br>
              <a:rPr lang="nl-NL"/>
            </a:br>
            <a:r>
              <a:rPr lang="nl-NL"/>
              <a:t>om een video in te voegen            </a:t>
            </a:r>
          </a:p>
        </p:txBody>
      </p:sp>
    </p:spTree>
    <p:extLst>
      <p:ext uri="{BB962C8B-B14F-4D97-AF65-F5344CB8AC3E}">
        <p14:creationId xmlns:p14="http://schemas.microsoft.com/office/powerpoint/2010/main" val="299193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3.7037E-6 L 2.29167E-6 -1.38056 " pathEditMode="relative" rAng="0" ptsTypes="AA">
                                      <p:cBhvr>
                                        <p:cTn id="6" dur="1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02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>
        <p:tmplLst>
          <p:tmpl>
            <p:tnLst>
              <p:par>
                <p:cTn presetID="64" presetClass="path" presetSubtype="0" accel="50000" decel="50000" fill="hold" nodeType="afterEffect">
                  <p:stCondLst>
                    <p:cond delay="0"/>
                  </p:stCondLst>
                  <p:childTnLst>
                    <p:animMotion origin="layout" path="M 2.29167E-6 3.7037E-6 L 2.29167E-6 -1.38056 " pathEditMode="relative" rAng="0" ptsTypes="AA">
                      <p:cBhvr>
                        <p:cTn dur="1750" spd="-100000" fill="hold"/>
                        <p:tgtEl>
                          <p:spTgt spid="26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-69028"/>
                    </p:animMotion>
                  </p:childTnLst>
                </p:cTn>
              </p:par>
            </p:tnLst>
          </p:tmpl>
        </p:tmplLst>
      </p:bldP>
      <p:bldP spid="157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5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5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animBg="1"/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+ Outro licht [logo animatie]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- INFO">
            <a:extLst>
              <a:ext uri="{FF2B5EF4-FFF2-40B4-BE49-F238E27FC236}">
                <a16:creationId xmlns:a16="http://schemas.microsoft.com/office/drawing/2014/main" id="{E5B1BC93-9D57-4110-8A5B-2629A0C5A5D3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Intro + </a:t>
            </a:r>
            <a:r>
              <a:rPr lang="nl-NL" sz="1400" b="1" cap="all" spc="0" baseline="0" err="1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outro</a:t>
            </a:r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 licht [logo animatie]</a:t>
            </a:r>
          </a:p>
        </p:txBody>
      </p:sp>
      <p:grpSp>
        <p:nvGrpSpPr>
          <p:cNvPr id="40" name="Groep 39">
            <a:extLst>
              <a:ext uri="{FF2B5EF4-FFF2-40B4-BE49-F238E27FC236}">
                <a16:creationId xmlns:a16="http://schemas.microsoft.com/office/drawing/2014/main" id="{7F164FC8-464F-4218-B7DA-CD14D7ED8E11}"/>
              </a:ext>
            </a:extLst>
          </p:cNvPr>
          <p:cNvGrpSpPr/>
          <p:nvPr userDrawn="1"/>
        </p:nvGrpSpPr>
        <p:grpSpPr>
          <a:xfrm>
            <a:off x="4361097" y="2040734"/>
            <a:ext cx="2444869" cy="435851"/>
            <a:chOff x="4361097" y="2040734"/>
            <a:chExt cx="2444869" cy="435851"/>
          </a:xfrm>
        </p:grpSpPr>
        <p:sp>
          <p:nvSpPr>
            <p:cNvPr id="7" name="Vrije vorm: vorm 6">
              <a:extLst>
                <a:ext uri="{FF2B5EF4-FFF2-40B4-BE49-F238E27FC236}">
                  <a16:creationId xmlns:a16="http://schemas.microsoft.com/office/drawing/2014/main" id="{DC315016-754B-4603-BB7E-87593139F8E7}"/>
                </a:ext>
              </a:extLst>
            </p:cNvPr>
            <p:cNvSpPr/>
            <p:nvPr/>
          </p:nvSpPr>
          <p:spPr>
            <a:xfrm>
              <a:off x="4361097" y="2040734"/>
              <a:ext cx="275813" cy="429041"/>
            </a:xfrm>
            <a:custGeom>
              <a:avLst/>
              <a:gdLst>
                <a:gd name="connsiteX0" fmla="*/ 0 w 77152"/>
                <a:gd name="connsiteY0" fmla="*/ 0 h 120014"/>
                <a:gd name="connsiteX1" fmla="*/ 75248 w 77152"/>
                <a:gd name="connsiteY1" fmla="*/ 0 h 120014"/>
                <a:gd name="connsiteX2" fmla="*/ 75248 w 77152"/>
                <a:gd name="connsiteY2" fmla="*/ 24765 h 120014"/>
                <a:gd name="connsiteX3" fmla="*/ 29527 w 77152"/>
                <a:gd name="connsiteY3" fmla="*/ 24765 h 120014"/>
                <a:gd name="connsiteX4" fmla="*/ 29527 w 77152"/>
                <a:gd name="connsiteY4" fmla="*/ 46673 h 120014"/>
                <a:gd name="connsiteX5" fmla="*/ 65723 w 77152"/>
                <a:gd name="connsiteY5" fmla="*/ 46673 h 120014"/>
                <a:gd name="connsiteX6" fmla="*/ 65723 w 77152"/>
                <a:gd name="connsiteY6" fmla="*/ 71438 h 120014"/>
                <a:gd name="connsiteX7" fmla="*/ 29527 w 77152"/>
                <a:gd name="connsiteY7" fmla="*/ 71438 h 120014"/>
                <a:gd name="connsiteX8" fmla="*/ 29527 w 77152"/>
                <a:gd name="connsiteY8" fmla="*/ 95250 h 120014"/>
                <a:gd name="connsiteX9" fmla="*/ 77152 w 77152"/>
                <a:gd name="connsiteY9" fmla="*/ 95250 h 120014"/>
                <a:gd name="connsiteX10" fmla="*/ 77152 w 77152"/>
                <a:gd name="connsiteY10" fmla="*/ 120015 h 120014"/>
                <a:gd name="connsiteX11" fmla="*/ 0 w 77152"/>
                <a:gd name="connsiteY11" fmla="*/ 120015 h 120014"/>
                <a:gd name="connsiteX12" fmla="*/ 0 w 77152"/>
                <a:gd name="connsiteY12" fmla="*/ 0 h 12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152" h="120014">
                  <a:moveTo>
                    <a:pt x="0" y="0"/>
                  </a:moveTo>
                  <a:lnTo>
                    <a:pt x="75248" y="0"/>
                  </a:lnTo>
                  <a:lnTo>
                    <a:pt x="75248" y="24765"/>
                  </a:lnTo>
                  <a:lnTo>
                    <a:pt x="29527" y="24765"/>
                  </a:lnTo>
                  <a:lnTo>
                    <a:pt x="29527" y="46673"/>
                  </a:lnTo>
                  <a:lnTo>
                    <a:pt x="65723" y="46673"/>
                  </a:lnTo>
                  <a:lnTo>
                    <a:pt x="65723" y="71438"/>
                  </a:lnTo>
                  <a:lnTo>
                    <a:pt x="29527" y="71438"/>
                  </a:lnTo>
                  <a:lnTo>
                    <a:pt x="29527" y="95250"/>
                  </a:lnTo>
                  <a:lnTo>
                    <a:pt x="77152" y="95250"/>
                  </a:lnTo>
                  <a:lnTo>
                    <a:pt x="77152" y="120015"/>
                  </a:lnTo>
                  <a:lnTo>
                    <a:pt x="0" y="1200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8" name="Vrije vorm: vorm 7">
              <a:extLst>
                <a:ext uri="{FF2B5EF4-FFF2-40B4-BE49-F238E27FC236}">
                  <a16:creationId xmlns:a16="http://schemas.microsoft.com/office/drawing/2014/main" id="{97052BA1-D3EC-4D83-AA45-E15BFEF019C1}"/>
                </a:ext>
              </a:extLst>
            </p:cNvPr>
            <p:cNvSpPr/>
            <p:nvPr/>
          </p:nvSpPr>
          <p:spPr>
            <a:xfrm>
              <a:off x="4715229" y="2153101"/>
              <a:ext cx="211114" cy="309864"/>
            </a:xfrm>
            <a:custGeom>
              <a:avLst/>
              <a:gdLst>
                <a:gd name="connsiteX0" fmla="*/ 0 w 59054"/>
                <a:gd name="connsiteY0" fmla="*/ 1905 h 86677"/>
                <a:gd name="connsiteX1" fmla="*/ 27622 w 59054"/>
                <a:gd name="connsiteY1" fmla="*/ 1905 h 86677"/>
                <a:gd name="connsiteX2" fmla="*/ 27622 w 59054"/>
                <a:gd name="connsiteY2" fmla="*/ 16193 h 86677"/>
                <a:gd name="connsiteX3" fmla="*/ 27622 w 59054"/>
                <a:gd name="connsiteY3" fmla="*/ 21907 h 86677"/>
                <a:gd name="connsiteX4" fmla="*/ 27622 w 59054"/>
                <a:gd name="connsiteY4" fmla="*/ 21907 h 86677"/>
                <a:gd name="connsiteX5" fmla="*/ 55245 w 59054"/>
                <a:gd name="connsiteY5" fmla="*/ 0 h 86677"/>
                <a:gd name="connsiteX6" fmla="*/ 59055 w 59054"/>
                <a:gd name="connsiteY6" fmla="*/ 0 h 86677"/>
                <a:gd name="connsiteX7" fmla="*/ 59055 w 59054"/>
                <a:gd name="connsiteY7" fmla="*/ 28575 h 86677"/>
                <a:gd name="connsiteX8" fmla="*/ 53340 w 59054"/>
                <a:gd name="connsiteY8" fmla="*/ 27623 h 86677"/>
                <a:gd name="connsiteX9" fmla="*/ 31432 w 59054"/>
                <a:gd name="connsiteY9" fmla="*/ 42863 h 86677"/>
                <a:gd name="connsiteX10" fmla="*/ 29527 w 59054"/>
                <a:gd name="connsiteY10" fmla="*/ 54293 h 86677"/>
                <a:gd name="connsiteX11" fmla="*/ 29527 w 59054"/>
                <a:gd name="connsiteY11" fmla="*/ 86678 h 86677"/>
                <a:gd name="connsiteX12" fmla="*/ 952 w 59054"/>
                <a:gd name="connsiteY12" fmla="*/ 86678 h 86677"/>
                <a:gd name="connsiteX13" fmla="*/ 952 w 59054"/>
                <a:gd name="connsiteY13" fmla="*/ 1905 h 8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054" h="86677">
                  <a:moveTo>
                    <a:pt x="0" y="1905"/>
                  </a:moveTo>
                  <a:lnTo>
                    <a:pt x="27622" y="1905"/>
                  </a:lnTo>
                  <a:lnTo>
                    <a:pt x="27622" y="16193"/>
                  </a:lnTo>
                  <a:cubicBezTo>
                    <a:pt x="27622" y="19050"/>
                    <a:pt x="27622" y="21907"/>
                    <a:pt x="27622" y="21907"/>
                  </a:cubicBezTo>
                  <a:lnTo>
                    <a:pt x="27622" y="21907"/>
                  </a:lnTo>
                  <a:cubicBezTo>
                    <a:pt x="31432" y="10478"/>
                    <a:pt x="41910" y="0"/>
                    <a:pt x="55245" y="0"/>
                  </a:cubicBezTo>
                  <a:cubicBezTo>
                    <a:pt x="57150" y="0"/>
                    <a:pt x="59055" y="0"/>
                    <a:pt x="59055" y="0"/>
                  </a:cubicBezTo>
                  <a:lnTo>
                    <a:pt x="59055" y="28575"/>
                  </a:lnTo>
                  <a:cubicBezTo>
                    <a:pt x="59055" y="28575"/>
                    <a:pt x="57150" y="27623"/>
                    <a:pt x="53340" y="27623"/>
                  </a:cubicBezTo>
                  <a:cubicBezTo>
                    <a:pt x="46672" y="27623"/>
                    <a:pt x="35242" y="29528"/>
                    <a:pt x="31432" y="42863"/>
                  </a:cubicBezTo>
                  <a:cubicBezTo>
                    <a:pt x="30480" y="45720"/>
                    <a:pt x="29527" y="49530"/>
                    <a:pt x="29527" y="54293"/>
                  </a:cubicBezTo>
                  <a:lnTo>
                    <a:pt x="29527" y="86678"/>
                  </a:lnTo>
                  <a:lnTo>
                    <a:pt x="952" y="86678"/>
                  </a:lnTo>
                  <a:lnTo>
                    <a:pt x="952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9" name="Vrije vorm: vorm 8">
              <a:extLst>
                <a:ext uri="{FF2B5EF4-FFF2-40B4-BE49-F238E27FC236}">
                  <a16:creationId xmlns:a16="http://schemas.microsoft.com/office/drawing/2014/main" id="{F02203B3-49EF-4035-B3E1-2723F26E0E96}"/>
                </a:ext>
              </a:extLst>
            </p:cNvPr>
            <p:cNvSpPr/>
            <p:nvPr/>
          </p:nvSpPr>
          <p:spPr>
            <a:xfrm>
              <a:off x="4960393" y="2153101"/>
              <a:ext cx="289433" cy="320081"/>
            </a:xfrm>
            <a:custGeom>
              <a:avLst/>
              <a:gdLst>
                <a:gd name="connsiteX0" fmla="*/ 50483 w 80962"/>
                <a:gd name="connsiteY0" fmla="*/ 34290 h 89535"/>
                <a:gd name="connsiteX1" fmla="*/ 51435 w 80962"/>
                <a:gd name="connsiteY1" fmla="*/ 34290 h 89535"/>
                <a:gd name="connsiteX2" fmla="*/ 51435 w 80962"/>
                <a:gd name="connsiteY2" fmla="*/ 32385 h 89535"/>
                <a:gd name="connsiteX3" fmla="*/ 39053 w 80962"/>
                <a:gd name="connsiteY3" fmla="*/ 22860 h 89535"/>
                <a:gd name="connsiteX4" fmla="*/ 16193 w 80962"/>
                <a:gd name="connsiteY4" fmla="*/ 31432 h 89535"/>
                <a:gd name="connsiteX5" fmla="*/ 5715 w 80962"/>
                <a:gd name="connsiteY5" fmla="*/ 11430 h 89535"/>
                <a:gd name="connsiteX6" fmla="*/ 41910 w 80962"/>
                <a:gd name="connsiteY6" fmla="*/ 0 h 89535"/>
                <a:gd name="connsiteX7" fmla="*/ 80963 w 80962"/>
                <a:gd name="connsiteY7" fmla="*/ 35243 h 89535"/>
                <a:gd name="connsiteX8" fmla="*/ 80963 w 80962"/>
                <a:gd name="connsiteY8" fmla="*/ 88582 h 89535"/>
                <a:gd name="connsiteX9" fmla="*/ 54293 w 80962"/>
                <a:gd name="connsiteY9" fmla="*/ 88582 h 89535"/>
                <a:gd name="connsiteX10" fmla="*/ 54293 w 80962"/>
                <a:gd name="connsiteY10" fmla="*/ 82868 h 89535"/>
                <a:gd name="connsiteX11" fmla="*/ 54293 w 80962"/>
                <a:gd name="connsiteY11" fmla="*/ 77153 h 89535"/>
                <a:gd name="connsiteX12" fmla="*/ 54293 w 80962"/>
                <a:gd name="connsiteY12" fmla="*/ 77153 h 89535"/>
                <a:gd name="connsiteX13" fmla="*/ 29528 w 80962"/>
                <a:gd name="connsiteY13" fmla="*/ 89535 h 89535"/>
                <a:gd name="connsiteX14" fmla="*/ 0 w 80962"/>
                <a:gd name="connsiteY14" fmla="*/ 61913 h 89535"/>
                <a:gd name="connsiteX15" fmla="*/ 50483 w 80962"/>
                <a:gd name="connsiteY15" fmla="*/ 34290 h 89535"/>
                <a:gd name="connsiteX16" fmla="*/ 37148 w 80962"/>
                <a:gd name="connsiteY16" fmla="*/ 68580 h 89535"/>
                <a:gd name="connsiteX17" fmla="*/ 51435 w 80962"/>
                <a:gd name="connsiteY17" fmla="*/ 53340 h 89535"/>
                <a:gd name="connsiteX18" fmla="*/ 51435 w 80962"/>
                <a:gd name="connsiteY18" fmla="*/ 51435 h 89535"/>
                <a:gd name="connsiteX19" fmla="*/ 48578 w 80962"/>
                <a:gd name="connsiteY19" fmla="*/ 51435 h 89535"/>
                <a:gd name="connsiteX20" fmla="*/ 28575 w 80962"/>
                <a:gd name="connsiteY20" fmla="*/ 60960 h 89535"/>
                <a:gd name="connsiteX21" fmla="*/ 37148 w 80962"/>
                <a:gd name="connsiteY21" fmla="*/ 68580 h 89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0962" h="89535">
                  <a:moveTo>
                    <a:pt x="50483" y="34290"/>
                  </a:moveTo>
                  <a:lnTo>
                    <a:pt x="51435" y="34290"/>
                  </a:lnTo>
                  <a:lnTo>
                    <a:pt x="51435" y="32385"/>
                  </a:lnTo>
                  <a:cubicBezTo>
                    <a:pt x="51435" y="24765"/>
                    <a:pt x="45720" y="22860"/>
                    <a:pt x="39053" y="22860"/>
                  </a:cubicBezTo>
                  <a:cubicBezTo>
                    <a:pt x="28575" y="22860"/>
                    <a:pt x="16193" y="31432"/>
                    <a:pt x="16193" y="31432"/>
                  </a:cubicBezTo>
                  <a:lnTo>
                    <a:pt x="5715" y="11430"/>
                  </a:lnTo>
                  <a:cubicBezTo>
                    <a:pt x="5715" y="11430"/>
                    <a:pt x="20955" y="0"/>
                    <a:pt x="41910" y="0"/>
                  </a:cubicBezTo>
                  <a:cubicBezTo>
                    <a:pt x="66675" y="0"/>
                    <a:pt x="80963" y="13335"/>
                    <a:pt x="80963" y="35243"/>
                  </a:cubicBezTo>
                  <a:lnTo>
                    <a:pt x="80963" y="88582"/>
                  </a:lnTo>
                  <a:lnTo>
                    <a:pt x="54293" y="88582"/>
                  </a:lnTo>
                  <a:lnTo>
                    <a:pt x="54293" y="82868"/>
                  </a:lnTo>
                  <a:cubicBezTo>
                    <a:pt x="54293" y="80010"/>
                    <a:pt x="54293" y="77153"/>
                    <a:pt x="54293" y="77153"/>
                  </a:cubicBezTo>
                  <a:lnTo>
                    <a:pt x="54293" y="77153"/>
                  </a:lnTo>
                  <a:cubicBezTo>
                    <a:pt x="54293" y="77153"/>
                    <a:pt x="47625" y="89535"/>
                    <a:pt x="29528" y="89535"/>
                  </a:cubicBezTo>
                  <a:cubicBezTo>
                    <a:pt x="13335" y="89535"/>
                    <a:pt x="0" y="79057"/>
                    <a:pt x="0" y="61913"/>
                  </a:cubicBezTo>
                  <a:cubicBezTo>
                    <a:pt x="0" y="37148"/>
                    <a:pt x="37148" y="34290"/>
                    <a:pt x="50483" y="34290"/>
                  </a:cubicBezTo>
                  <a:close/>
                  <a:moveTo>
                    <a:pt x="37148" y="68580"/>
                  </a:moveTo>
                  <a:cubicBezTo>
                    <a:pt x="44768" y="68580"/>
                    <a:pt x="51435" y="60007"/>
                    <a:pt x="51435" y="53340"/>
                  </a:cubicBezTo>
                  <a:lnTo>
                    <a:pt x="51435" y="51435"/>
                  </a:lnTo>
                  <a:lnTo>
                    <a:pt x="48578" y="51435"/>
                  </a:lnTo>
                  <a:cubicBezTo>
                    <a:pt x="39053" y="51435"/>
                    <a:pt x="28575" y="54293"/>
                    <a:pt x="28575" y="60960"/>
                  </a:cubicBezTo>
                  <a:cubicBezTo>
                    <a:pt x="29528" y="64770"/>
                    <a:pt x="31433" y="68580"/>
                    <a:pt x="37148" y="6858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0" name="Vrije vorm: vorm 9">
              <a:extLst>
                <a:ext uri="{FF2B5EF4-FFF2-40B4-BE49-F238E27FC236}">
                  <a16:creationId xmlns:a16="http://schemas.microsoft.com/office/drawing/2014/main" id="{AF00FAF7-6B45-4391-9B43-EBB2FCD293F6}"/>
                </a:ext>
              </a:extLst>
            </p:cNvPr>
            <p:cNvSpPr/>
            <p:nvPr/>
          </p:nvSpPr>
          <p:spPr>
            <a:xfrm>
              <a:off x="5311122" y="2153101"/>
              <a:ext cx="248572" cy="323484"/>
            </a:xfrm>
            <a:custGeom>
              <a:avLst/>
              <a:gdLst>
                <a:gd name="connsiteX0" fmla="*/ 11430 w 69532"/>
                <a:gd name="connsiteY0" fmla="*/ 58103 h 90487"/>
                <a:gd name="connsiteX1" fmla="*/ 33338 w 69532"/>
                <a:gd name="connsiteY1" fmla="*/ 66675 h 90487"/>
                <a:gd name="connsiteX2" fmla="*/ 41910 w 69532"/>
                <a:gd name="connsiteY2" fmla="*/ 62865 h 90487"/>
                <a:gd name="connsiteX3" fmla="*/ 1905 w 69532"/>
                <a:gd name="connsiteY3" fmla="*/ 26670 h 90487"/>
                <a:gd name="connsiteX4" fmla="*/ 37148 w 69532"/>
                <a:gd name="connsiteY4" fmla="*/ 0 h 90487"/>
                <a:gd name="connsiteX5" fmla="*/ 67627 w 69532"/>
                <a:gd name="connsiteY5" fmla="*/ 9525 h 90487"/>
                <a:gd name="connsiteX6" fmla="*/ 58102 w 69532"/>
                <a:gd name="connsiteY6" fmla="*/ 30480 h 90487"/>
                <a:gd name="connsiteX7" fmla="*/ 38100 w 69532"/>
                <a:gd name="connsiteY7" fmla="*/ 23813 h 90487"/>
                <a:gd name="connsiteX8" fmla="*/ 29527 w 69532"/>
                <a:gd name="connsiteY8" fmla="*/ 27623 h 90487"/>
                <a:gd name="connsiteX9" fmla="*/ 69532 w 69532"/>
                <a:gd name="connsiteY9" fmla="*/ 62865 h 90487"/>
                <a:gd name="connsiteX10" fmla="*/ 34290 w 69532"/>
                <a:gd name="connsiteY10" fmla="*/ 90488 h 90487"/>
                <a:gd name="connsiteX11" fmla="*/ 0 w 69532"/>
                <a:gd name="connsiteY11" fmla="*/ 78105 h 90487"/>
                <a:gd name="connsiteX12" fmla="*/ 11430 w 69532"/>
                <a:gd name="connsiteY12" fmla="*/ 58103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" h="90487">
                  <a:moveTo>
                    <a:pt x="11430" y="58103"/>
                  </a:moveTo>
                  <a:cubicBezTo>
                    <a:pt x="11430" y="58103"/>
                    <a:pt x="20955" y="66675"/>
                    <a:pt x="33338" y="66675"/>
                  </a:cubicBezTo>
                  <a:cubicBezTo>
                    <a:pt x="38100" y="66675"/>
                    <a:pt x="41910" y="65723"/>
                    <a:pt x="41910" y="62865"/>
                  </a:cubicBezTo>
                  <a:cubicBezTo>
                    <a:pt x="41910" y="55245"/>
                    <a:pt x="1905" y="54293"/>
                    <a:pt x="1905" y="26670"/>
                  </a:cubicBezTo>
                  <a:cubicBezTo>
                    <a:pt x="1905" y="10478"/>
                    <a:pt x="17145" y="0"/>
                    <a:pt x="37148" y="0"/>
                  </a:cubicBezTo>
                  <a:cubicBezTo>
                    <a:pt x="57150" y="0"/>
                    <a:pt x="67627" y="9525"/>
                    <a:pt x="67627" y="9525"/>
                  </a:cubicBezTo>
                  <a:lnTo>
                    <a:pt x="58102" y="30480"/>
                  </a:lnTo>
                  <a:cubicBezTo>
                    <a:pt x="58102" y="30480"/>
                    <a:pt x="49530" y="23813"/>
                    <a:pt x="38100" y="23813"/>
                  </a:cubicBezTo>
                  <a:cubicBezTo>
                    <a:pt x="33338" y="23813"/>
                    <a:pt x="29527" y="24765"/>
                    <a:pt x="29527" y="27623"/>
                  </a:cubicBezTo>
                  <a:cubicBezTo>
                    <a:pt x="29527" y="34290"/>
                    <a:pt x="69532" y="35243"/>
                    <a:pt x="69532" y="62865"/>
                  </a:cubicBezTo>
                  <a:cubicBezTo>
                    <a:pt x="69532" y="77153"/>
                    <a:pt x="56198" y="90488"/>
                    <a:pt x="34290" y="90488"/>
                  </a:cubicBezTo>
                  <a:cubicBezTo>
                    <a:pt x="12382" y="90488"/>
                    <a:pt x="0" y="78105"/>
                    <a:pt x="0" y="78105"/>
                  </a:cubicBezTo>
                  <a:lnTo>
                    <a:pt x="11430" y="5810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1" name="Vrije vorm: vorm 10">
              <a:extLst>
                <a:ext uri="{FF2B5EF4-FFF2-40B4-BE49-F238E27FC236}">
                  <a16:creationId xmlns:a16="http://schemas.microsoft.com/office/drawing/2014/main" id="{2BC5B4DE-CD17-4FF4-9967-E89A272C6D8D}"/>
                </a:ext>
              </a:extLst>
            </p:cNvPr>
            <p:cNvSpPr/>
            <p:nvPr/>
          </p:nvSpPr>
          <p:spPr>
            <a:xfrm>
              <a:off x="5620989" y="2153101"/>
              <a:ext cx="476716" cy="316674"/>
            </a:xfrm>
            <a:custGeom>
              <a:avLst/>
              <a:gdLst>
                <a:gd name="connsiteX0" fmla="*/ 952 w 133350"/>
                <a:gd name="connsiteY0" fmla="*/ 1905 h 88582"/>
                <a:gd name="connsiteX1" fmla="*/ 28575 w 133350"/>
                <a:gd name="connsiteY1" fmla="*/ 1905 h 88582"/>
                <a:gd name="connsiteX2" fmla="*/ 28575 w 133350"/>
                <a:gd name="connsiteY2" fmla="*/ 9525 h 88582"/>
                <a:gd name="connsiteX3" fmla="*/ 28575 w 133350"/>
                <a:gd name="connsiteY3" fmla="*/ 15240 h 88582"/>
                <a:gd name="connsiteX4" fmla="*/ 28575 w 133350"/>
                <a:gd name="connsiteY4" fmla="*/ 15240 h 88582"/>
                <a:gd name="connsiteX5" fmla="*/ 54292 w 133350"/>
                <a:gd name="connsiteY5" fmla="*/ 0 h 88582"/>
                <a:gd name="connsiteX6" fmla="*/ 78105 w 133350"/>
                <a:gd name="connsiteY6" fmla="*/ 14288 h 88582"/>
                <a:gd name="connsiteX7" fmla="*/ 78105 w 133350"/>
                <a:gd name="connsiteY7" fmla="*/ 14288 h 88582"/>
                <a:gd name="connsiteX8" fmla="*/ 105727 w 133350"/>
                <a:gd name="connsiteY8" fmla="*/ 0 h 88582"/>
                <a:gd name="connsiteX9" fmla="*/ 133350 w 133350"/>
                <a:gd name="connsiteY9" fmla="*/ 32385 h 88582"/>
                <a:gd name="connsiteX10" fmla="*/ 133350 w 133350"/>
                <a:gd name="connsiteY10" fmla="*/ 88582 h 88582"/>
                <a:gd name="connsiteX11" fmla="*/ 104775 w 133350"/>
                <a:gd name="connsiteY11" fmla="*/ 88582 h 88582"/>
                <a:gd name="connsiteX12" fmla="*/ 104775 w 133350"/>
                <a:gd name="connsiteY12" fmla="*/ 37148 h 88582"/>
                <a:gd name="connsiteX13" fmla="*/ 98108 w 133350"/>
                <a:gd name="connsiteY13" fmla="*/ 26670 h 88582"/>
                <a:gd name="connsiteX14" fmla="*/ 81915 w 133350"/>
                <a:gd name="connsiteY14" fmla="*/ 42863 h 88582"/>
                <a:gd name="connsiteX15" fmla="*/ 80963 w 133350"/>
                <a:gd name="connsiteY15" fmla="*/ 53340 h 88582"/>
                <a:gd name="connsiteX16" fmla="*/ 80963 w 133350"/>
                <a:gd name="connsiteY16" fmla="*/ 88582 h 88582"/>
                <a:gd name="connsiteX17" fmla="*/ 52388 w 133350"/>
                <a:gd name="connsiteY17" fmla="*/ 88582 h 88582"/>
                <a:gd name="connsiteX18" fmla="*/ 52388 w 133350"/>
                <a:gd name="connsiteY18" fmla="*/ 37148 h 88582"/>
                <a:gd name="connsiteX19" fmla="*/ 45720 w 133350"/>
                <a:gd name="connsiteY19" fmla="*/ 26670 h 88582"/>
                <a:gd name="connsiteX20" fmla="*/ 29527 w 133350"/>
                <a:gd name="connsiteY20" fmla="*/ 41910 h 88582"/>
                <a:gd name="connsiteX21" fmla="*/ 28575 w 133350"/>
                <a:gd name="connsiteY21" fmla="*/ 52388 h 88582"/>
                <a:gd name="connsiteX22" fmla="*/ 28575 w 133350"/>
                <a:gd name="connsiteY22" fmla="*/ 87630 h 88582"/>
                <a:gd name="connsiteX23" fmla="*/ 0 w 133350"/>
                <a:gd name="connsiteY23" fmla="*/ 87630 h 88582"/>
                <a:gd name="connsiteX24" fmla="*/ 0 w 133350"/>
                <a:gd name="connsiteY24" fmla="*/ 1905 h 8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3350" h="88582">
                  <a:moveTo>
                    <a:pt x="952" y="1905"/>
                  </a:moveTo>
                  <a:lnTo>
                    <a:pt x="28575" y="1905"/>
                  </a:lnTo>
                  <a:lnTo>
                    <a:pt x="28575" y="9525"/>
                  </a:lnTo>
                  <a:cubicBezTo>
                    <a:pt x="28575" y="12382"/>
                    <a:pt x="28575" y="15240"/>
                    <a:pt x="28575" y="15240"/>
                  </a:cubicBezTo>
                  <a:lnTo>
                    <a:pt x="28575" y="15240"/>
                  </a:lnTo>
                  <a:cubicBezTo>
                    <a:pt x="32385" y="9525"/>
                    <a:pt x="40958" y="0"/>
                    <a:pt x="54292" y="0"/>
                  </a:cubicBezTo>
                  <a:cubicBezTo>
                    <a:pt x="64770" y="0"/>
                    <a:pt x="74295" y="4763"/>
                    <a:pt x="78105" y="14288"/>
                  </a:cubicBezTo>
                  <a:lnTo>
                    <a:pt x="78105" y="14288"/>
                  </a:lnTo>
                  <a:cubicBezTo>
                    <a:pt x="82867" y="6668"/>
                    <a:pt x="92392" y="0"/>
                    <a:pt x="105727" y="0"/>
                  </a:cubicBezTo>
                  <a:cubicBezTo>
                    <a:pt x="121920" y="0"/>
                    <a:pt x="133350" y="8573"/>
                    <a:pt x="133350" y="32385"/>
                  </a:cubicBezTo>
                  <a:lnTo>
                    <a:pt x="133350" y="88582"/>
                  </a:lnTo>
                  <a:lnTo>
                    <a:pt x="104775" y="88582"/>
                  </a:lnTo>
                  <a:lnTo>
                    <a:pt x="104775" y="37148"/>
                  </a:lnTo>
                  <a:cubicBezTo>
                    <a:pt x="104775" y="30480"/>
                    <a:pt x="103823" y="26670"/>
                    <a:pt x="98108" y="26670"/>
                  </a:cubicBezTo>
                  <a:cubicBezTo>
                    <a:pt x="88583" y="26670"/>
                    <a:pt x="83820" y="33338"/>
                    <a:pt x="81915" y="42863"/>
                  </a:cubicBezTo>
                  <a:cubicBezTo>
                    <a:pt x="80963" y="45720"/>
                    <a:pt x="80963" y="49530"/>
                    <a:pt x="80963" y="53340"/>
                  </a:cubicBezTo>
                  <a:lnTo>
                    <a:pt x="80963" y="88582"/>
                  </a:lnTo>
                  <a:lnTo>
                    <a:pt x="52388" y="88582"/>
                  </a:lnTo>
                  <a:lnTo>
                    <a:pt x="52388" y="37148"/>
                  </a:lnTo>
                  <a:cubicBezTo>
                    <a:pt x="52388" y="30480"/>
                    <a:pt x="51435" y="26670"/>
                    <a:pt x="45720" y="26670"/>
                  </a:cubicBezTo>
                  <a:cubicBezTo>
                    <a:pt x="36195" y="26670"/>
                    <a:pt x="32385" y="33338"/>
                    <a:pt x="29527" y="41910"/>
                  </a:cubicBezTo>
                  <a:cubicBezTo>
                    <a:pt x="28575" y="44768"/>
                    <a:pt x="28575" y="48578"/>
                    <a:pt x="28575" y="52388"/>
                  </a:cubicBezTo>
                  <a:lnTo>
                    <a:pt x="28575" y="87630"/>
                  </a:lnTo>
                  <a:lnTo>
                    <a:pt x="0" y="87630"/>
                  </a:lnTo>
                  <a:lnTo>
                    <a:pt x="0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2" name="Vrije vorm: vorm 11">
              <a:extLst>
                <a:ext uri="{FF2B5EF4-FFF2-40B4-BE49-F238E27FC236}">
                  <a16:creationId xmlns:a16="http://schemas.microsoft.com/office/drawing/2014/main" id="{0BA365A1-004C-4662-BC8D-90B21B1C10B3}"/>
                </a:ext>
              </a:extLst>
            </p:cNvPr>
            <p:cNvSpPr/>
            <p:nvPr/>
          </p:nvSpPr>
          <p:spPr>
            <a:xfrm>
              <a:off x="6182832" y="2159911"/>
              <a:ext cx="303053" cy="316674"/>
            </a:xfrm>
            <a:custGeom>
              <a:avLst/>
              <a:gdLst>
                <a:gd name="connsiteX0" fmla="*/ 0 w 84772"/>
                <a:gd name="connsiteY0" fmla="*/ 0 h 88582"/>
                <a:gd name="connsiteX1" fmla="*/ 28575 w 84772"/>
                <a:gd name="connsiteY1" fmla="*/ 0 h 88582"/>
                <a:gd name="connsiteX2" fmla="*/ 28575 w 84772"/>
                <a:gd name="connsiteY2" fmla="*/ 50482 h 88582"/>
                <a:gd name="connsiteX3" fmla="*/ 38100 w 84772"/>
                <a:gd name="connsiteY3" fmla="*/ 61913 h 88582"/>
                <a:gd name="connsiteX4" fmla="*/ 56198 w 84772"/>
                <a:gd name="connsiteY4" fmla="*/ 38100 h 88582"/>
                <a:gd name="connsiteX5" fmla="*/ 56198 w 84772"/>
                <a:gd name="connsiteY5" fmla="*/ 0 h 88582"/>
                <a:gd name="connsiteX6" fmla="*/ 84773 w 84772"/>
                <a:gd name="connsiteY6" fmla="*/ 0 h 88582"/>
                <a:gd name="connsiteX7" fmla="*/ 84773 w 84772"/>
                <a:gd name="connsiteY7" fmla="*/ 86677 h 88582"/>
                <a:gd name="connsiteX8" fmla="*/ 57150 w 84772"/>
                <a:gd name="connsiteY8" fmla="*/ 86677 h 88582"/>
                <a:gd name="connsiteX9" fmla="*/ 57150 w 84772"/>
                <a:gd name="connsiteY9" fmla="*/ 79057 h 88582"/>
                <a:gd name="connsiteX10" fmla="*/ 57150 w 84772"/>
                <a:gd name="connsiteY10" fmla="*/ 73343 h 88582"/>
                <a:gd name="connsiteX11" fmla="*/ 57150 w 84772"/>
                <a:gd name="connsiteY11" fmla="*/ 73343 h 88582"/>
                <a:gd name="connsiteX12" fmla="*/ 30480 w 84772"/>
                <a:gd name="connsiteY12" fmla="*/ 88582 h 88582"/>
                <a:gd name="connsiteX13" fmla="*/ 0 w 84772"/>
                <a:gd name="connsiteY13" fmla="*/ 56198 h 88582"/>
                <a:gd name="connsiteX14" fmla="*/ 0 w 84772"/>
                <a:gd name="connsiteY14" fmla="*/ 0 h 8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4772" h="88582">
                  <a:moveTo>
                    <a:pt x="0" y="0"/>
                  </a:moveTo>
                  <a:lnTo>
                    <a:pt x="28575" y="0"/>
                  </a:lnTo>
                  <a:lnTo>
                    <a:pt x="28575" y="50482"/>
                  </a:lnTo>
                  <a:cubicBezTo>
                    <a:pt x="28575" y="58102"/>
                    <a:pt x="31433" y="61913"/>
                    <a:pt x="38100" y="61913"/>
                  </a:cubicBezTo>
                  <a:cubicBezTo>
                    <a:pt x="50483" y="61913"/>
                    <a:pt x="56198" y="51435"/>
                    <a:pt x="56198" y="38100"/>
                  </a:cubicBezTo>
                  <a:lnTo>
                    <a:pt x="56198" y="0"/>
                  </a:lnTo>
                  <a:lnTo>
                    <a:pt x="84773" y="0"/>
                  </a:lnTo>
                  <a:lnTo>
                    <a:pt x="84773" y="86677"/>
                  </a:lnTo>
                  <a:lnTo>
                    <a:pt x="57150" y="86677"/>
                  </a:lnTo>
                  <a:lnTo>
                    <a:pt x="57150" y="79057"/>
                  </a:lnTo>
                  <a:cubicBezTo>
                    <a:pt x="57150" y="76200"/>
                    <a:pt x="57150" y="73343"/>
                    <a:pt x="57150" y="73343"/>
                  </a:cubicBezTo>
                  <a:lnTo>
                    <a:pt x="57150" y="73343"/>
                  </a:lnTo>
                  <a:cubicBezTo>
                    <a:pt x="52388" y="82868"/>
                    <a:pt x="41910" y="88582"/>
                    <a:pt x="30480" y="88582"/>
                  </a:cubicBezTo>
                  <a:cubicBezTo>
                    <a:pt x="13335" y="88582"/>
                    <a:pt x="0" y="80963"/>
                    <a:pt x="0" y="56198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A468D9FB-9E6A-4B48-984D-96948A717B5B}"/>
                </a:ext>
              </a:extLst>
            </p:cNvPr>
            <p:cNvSpPr/>
            <p:nvPr/>
          </p:nvSpPr>
          <p:spPr>
            <a:xfrm>
              <a:off x="6557394" y="2153101"/>
              <a:ext cx="248572" cy="323484"/>
            </a:xfrm>
            <a:custGeom>
              <a:avLst/>
              <a:gdLst>
                <a:gd name="connsiteX0" fmla="*/ 11430 w 69532"/>
                <a:gd name="connsiteY0" fmla="*/ 58103 h 90487"/>
                <a:gd name="connsiteX1" fmla="*/ 33338 w 69532"/>
                <a:gd name="connsiteY1" fmla="*/ 66675 h 90487"/>
                <a:gd name="connsiteX2" fmla="*/ 41910 w 69532"/>
                <a:gd name="connsiteY2" fmla="*/ 62865 h 90487"/>
                <a:gd name="connsiteX3" fmla="*/ 1905 w 69532"/>
                <a:gd name="connsiteY3" fmla="*/ 26670 h 90487"/>
                <a:gd name="connsiteX4" fmla="*/ 37148 w 69532"/>
                <a:gd name="connsiteY4" fmla="*/ 0 h 90487"/>
                <a:gd name="connsiteX5" fmla="*/ 67627 w 69532"/>
                <a:gd name="connsiteY5" fmla="*/ 9525 h 90487"/>
                <a:gd name="connsiteX6" fmla="*/ 58102 w 69532"/>
                <a:gd name="connsiteY6" fmla="*/ 30480 h 90487"/>
                <a:gd name="connsiteX7" fmla="*/ 38100 w 69532"/>
                <a:gd name="connsiteY7" fmla="*/ 23813 h 90487"/>
                <a:gd name="connsiteX8" fmla="*/ 29527 w 69532"/>
                <a:gd name="connsiteY8" fmla="*/ 27623 h 90487"/>
                <a:gd name="connsiteX9" fmla="*/ 69533 w 69532"/>
                <a:gd name="connsiteY9" fmla="*/ 62865 h 90487"/>
                <a:gd name="connsiteX10" fmla="*/ 34290 w 69532"/>
                <a:gd name="connsiteY10" fmla="*/ 90488 h 90487"/>
                <a:gd name="connsiteX11" fmla="*/ 0 w 69532"/>
                <a:gd name="connsiteY11" fmla="*/ 78105 h 90487"/>
                <a:gd name="connsiteX12" fmla="*/ 11430 w 69532"/>
                <a:gd name="connsiteY12" fmla="*/ 58103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" h="90487">
                  <a:moveTo>
                    <a:pt x="11430" y="58103"/>
                  </a:moveTo>
                  <a:cubicBezTo>
                    <a:pt x="11430" y="58103"/>
                    <a:pt x="20955" y="66675"/>
                    <a:pt x="33338" y="66675"/>
                  </a:cubicBezTo>
                  <a:cubicBezTo>
                    <a:pt x="38100" y="66675"/>
                    <a:pt x="41910" y="65723"/>
                    <a:pt x="41910" y="62865"/>
                  </a:cubicBezTo>
                  <a:cubicBezTo>
                    <a:pt x="41910" y="55245"/>
                    <a:pt x="1905" y="54293"/>
                    <a:pt x="1905" y="26670"/>
                  </a:cubicBezTo>
                  <a:cubicBezTo>
                    <a:pt x="1905" y="10478"/>
                    <a:pt x="17145" y="0"/>
                    <a:pt x="37148" y="0"/>
                  </a:cubicBezTo>
                  <a:cubicBezTo>
                    <a:pt x="57150" y="0"/>
                    <a:pt x="67627" y="9525"/>
                    <a:pt x="67627" y="9525"/>
                  </a:cubicBezTo>
                  <a:lnTo>
                    <a:pt x="58102" y="30480"/>
                  </a:lnTo>
                  <a:cubicBezTo>
                    <a:pt x="58102" y="30480"/>
                    <a:pt x="49530" y="23813"/>
                    <a:pt x="38100" y="23813"/>
                  </a:cubicBezTo>
                  <a:cubicBezTo>
                    <a:pt x="33338" y="23813"/>
                    <a:pt x="29527" y="24765"/>
                    <a:pt x="29527" y="27623"/>
                  </a:cubicBezTo>
                  <a:cubicBezTo>
                    <a:pt x="29527" y="34290"/>
                    <a:pt x="69533" y="35243"/>
                    <a:pt x="69533" y="62865"/>
                  </a:cubicBezTo>
                  <a:cubicBezTo>
                    <a:pt x="69533" y="77153"/>
                    <a:pt x="56198" y="90488"/>
                    <a:pt x="34290" y="90488"/>
                  </a:cubicBezTo>
                  <a:cubicBezTo>
                    <a:pt x="12383" y="90488"/>
                    <a:pt x="0" y="78105"/>
                    <a:pt x="0" y="78105"/>
                  </a:cubicBezTo>
                  <a:lnTo>
                    <a:pt x="11430" y="5810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grpSp>
        <p:nvGrpSpPr>
          <p:cNvPr id="42" name="Groep 41">
            <a:extLst>
              <a:ext uri="{FF2B5EF4-FFF2-40B4-BE49-F238E27FC236}">
                <a16:creationId xmlns:a16="http://schemas.microsoft.com/office/drawing/2014/main" id="{2EC1E8AA-E5A8-4E8B-9383-F91003EB7223}"/>
              </a:ext>
            </a:extLst>
          </p:cNvPr>
          <p:cNvGrpSpPr/>
          <p:nvPr userDrawn="1"/>
        </p:nvGrpSpPr>
        <p:grpSpPr>
          <a:xfrm>
            <a:off x="4354283" y="2687706"/>
            <a:ext cx="3033955" cy="551625"/>
            <a:chOff x="4354283" y="2687706"/>
            <a:chExt cx="3033955" cy="551625"/>
          </a:xfrm>
        </p:grpSpPr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EFA52198-CAC7-41AE-B161-A56F22D0E909}"/>
                </a:ext>
              </a:extLst>
            </p:cNvPr>
            <p:cNvSpPr/>
            <p:nvPr/>
          </p:nvSpPr>
          <p:spPr>
            <a:xfrm>
              <a:off x="4354283" y="2687706"/>
              <a:ext cx="360942" cy="435855"/>
            </a:xfrm>
            <a:custGeom>
              <a:avLst/>
              <a:gdLst>
                <a:gd name="connsiteX0" fmla="*/ 0 w 100965"/>
                <a:gd name="connsiteY0" fmla="*/ 0 h 121920"/>
                <a:gd name="connsiteX1" fmla="*/ 29528 w 100965"/>
                <a:gd name="connsiteY1" fmla="*/ 0 h 121920"/>
                <a:gd name="connsiteX2" fmla="*/ 29528 w 100965"/>
                <a:gd name="connsiteY2" fmla="*/ 76200 h 121920"/>
                <a:gd name="connsiteX3" fmla="*/ 50482 w 100965"/>
                <a:gd name="connsiteY3" fmla="*/ 95250 h 121920"/>
                <a:gd name="connsiteX4" fmla="*/ 71438 w 100965"/>
                <a:gd name="connsiteY4" fmla="*/ 76200 h 121920"/>
                <a:gd name="connsiteX5" fmla="*/ 71438 w 100965"/>
                <a:gd name="connsiteY5" fmla="*/ 0 h 121920"/>
                <a:gd name="connsiteX6" fmla="*/ 100965 w 100965"/>
                <a:gd name="connsiteY6" fmla="*/ 0 h 121920"/>
                <a:gd name="connsiteX7" fmla="*/ 100965 w 100965"/>
                <a:gd name="connsiteY7" fmla="*/ 76200 h 121920"/>
                <a:gd name="connsiteX8" fmla="*/ 51435 w 100965"/>
                <a:gd name="connsiteY8" fmla="*/ 121920 h 121920"/>
                <a:gd name="connsiteX9" fmla="*/ 953 w 100965"/>
                <a:gd name="connsiteY9" fmla="*/ 76200 h 121920"/>
                <a:gd name="connsiteX10" fmla="*/ 953 w 100965"/>
                <a:gd name="connsiteY10" fmla="*/ 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965" h="121920">
                  <a:moveTo>
                    <a:pt x="0" y="0"/>
                  </a:moveTo>
                  <a:lnTo>
                    <a:pt x="29528" y="0"/>
                  </a:lnTo>
                  <a:lnTo>
                    <a:pt x="29528" y="76200"/>
                  </a:lnTo>
                  <a:cubicBezTo>
                    <a:pt x="29528" y="88582"/>
                    <a:pt x="38100" y="95250"/>
                    <a:pt x="50482" y="95250"/>
                  </a:cubicBezTo>
                  <a:cubicBezTo>
                    <a:pt x="62865" y="95250"/>
                    <a:pt x="71438" y="88582"/>
                    <a:pt x="71438" y="76200"/>
                  </a:cubicBezTo>
                  <a:lnTo>
                    <a:pt x="71438" y="0"/>
                  </a:lnTo>
                  <a:lnTo>
                    <a:pt x="100965" y="0"/>
                  </a:lnTo>
                  <a:lnTo>
                    <a:pt x="100965" y="76200"/>
                  </a:lnTo>
                  <a:cubicBezTo>
                    <a:pt x="100965" y="102870"/>
                    <a:pt x="80963" y="121920"/>
                    <a:pt x="51435" y="121920"/>
                  </a:cubicBezTo>
                  <a:cubicBezTo>
                    <a:pt x="20955" y="121920"/>
                    <a:pt x="953" y="102870"/>
                    <a:pt x="953" y="76200"/>
                  </a:cubicBezTo>
                  <a:lnTo>
                    <a:pt x="953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3F20BB96-9381-47D5-ABBA-4C1F3DEF845E}"/>
                </a:ext>
              </a:extLst>
            </p:cNvPr>
            <p:cNvSpPr/>
            <p:nvPr/>
          </p:nvSpPr>
          <p:spPr>
            <a:xfrm>
              <a:off x="4807165" y="2800073"/>
              <a:ext cx="309864" cy="316674"/>
            </a:xfrm>
            <a:custGeom>
              <a:avLst/>
              <a:gdLst>
                <a:gd name="connsiteX0" fmla="*/ 0 w 86677"/>
                <a:gd name="connsiteY0" fmla="*/ 1905 h 88582"/>
                <a:gd name="connsiteX1" fmla="*/ 27623 w 86677"/>
                <a:gd name="connsiteY1" fmla="*/ 1905 h 88582"/>
                <a:gd name="connsiteX2" fmla="*/ 27623 w 86677"/>
                <a:gd name="connsiteY2" fmla="*/ 9525 h 88582"/>
                <a:gd name="connsiteX3" fmla="*/ 27623 w 86677"/>
                <a:gd name="connsiteY3" fmla="*/ 15240 h 88582"/>
                <a:gd name="connsiteX4" fmla="*/ 27623 w 86677"/>
                <a:gd name="connsiteY4" fmla="*/ 15240 h 88582"/>
                <a:gd name="connsiteX5" fmla="*/ 55245 w 86677"/>
                <a:gd name="connsiteY5" fmla="*/ 0 h 88582"/>
                <a:gd name="connsiteX6" fmla="*/ 86678 w 86677"/>
                <a:gd name="connsiteY6" fmla="*/ 32385 h 88582"/>
                <a:gd name="connsiteX7" fmla="*/ 86678 w 86677"/>
                <a:gd name="connsiteY7" fmla="*/ 88582 h 88582"/>
                <a:gd name="connsiteX8" fmla="*/ 58103 w 86677"/>
                <a:gd name="connsiteY8" fmla="*/ 88582 h 88582"/>
                <a:gd name="connsiteX9" fmla="*/ 58103 w 86677"/>
                <a:gd name="connsiteY9" fmla="*/ 38100 h 88582"/>
                <a:gd name="connsiteX10" fmla="*/ 48578 w 86677"/>
                <a:gd name="connsiteY10" fmla="*/ 26670 h 88582"/>
                <a:gd name="connsiteX11" fmla="*/ 31433 w 86677"/>
                <a:gd name="connsiteY11" fmla="*/ 39053 h 88582"/>
                <a:gd name="connsiteX12" fmla="*/ 29528 w 86677"/>
                <a:gd name="connsiteY12" fmla="*/ 50482 h 88582"/>
                <a:gd name="connsiteX13" fmla="*/ 29528 w 86677"/>
                <a:gd name="connsiteY13" fmla="*/ 88582 h 88582"/>
                <a:gd name="connsiteX14" fmla="*/ 953 w 86677"/>
                <a:gd name="connsiteY14" fmla="*/ 88582 h 88582"/>
                <a:gd name="connsiteX15" fmla="*/ 953 w 86677"/>
                <a:gd name="connsiteY15" fmla="*/ 1905 h 8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6677" h="88582">
                  <a:moveTo>
                    <a:pt x="0" y="1905"/>
                  </a:moveTo>
                  <a:lnTo>
                    <a:pt x="27623" y="1905"/>
                  </a:lnTo>
                  <a:lnTo>
                    <a:pt x="27623" y="9525"/>
                  </a:lnTo>
                  <a:cubicBezTo>
                    <a:pt x="27623" y="12382"/>
                    <a:pt x="27623" y="15240"/>
                    <a:pt x="27623" y="15240"/>
                  </a:cubicBezTo>
                  <a:lnTo>
                    <a:pt x="27623" y="15240"/>
                  </a:lnTo>
                  <a:cubicBezTo>
                    <a:pt x="31433" y="8573"/>
                    <a:pt x="40005" y="0"/>
                    <a:pt x="55245" y="0"/>
                  </a:cubicBezTo>
                  <a:cubicBezTo>
                    <a:pt x="72390" y="0"/>
                    <a:pt x="86678" y="7620"/>
                    <a:pt x="86678" y="32385"/>
                  </a:cubicBezTo>
                  <a:lnTo>
                    <a:pt x="86678" y="88582"/>
                  </a:lnTo>
                  <a:lnTo>
                    <a:pt x="58103" y="88582"/>
                  </a:lnTo>
                  <a:lnTo>
                    <a:pt x="58103" y="38100"/>
                  </a:lnTo>
                  <a:cubicBezTo>
                    <a:pt x="58103" y="30480"/>
                    <a:pt x="55245" y="26670"/>
                    <a:pt x="48578" y="26670"/>
                  </a:cubicBezTo>
                  <a:cubicBezTo>
                    <a:pt x="40005" y="26670"/>
                    <a:pt x="34290" y="31432"/>
                    <a:pt x="31433" y="39053"/>
                  </a:cubicBezTo>
                  <a:cubicBezTo>
                    <a:pt x="30480" y="42863"/>
                    <a:pt x="29528" y="46673"/>
                    <a:pt x="29528" y="50482"/>
                  </a:cubicBezTo>
                  <a:lnTo>
                    <a:pt x="29528" y="88582"/>
                  </a:lnTo>
                  <a:lnTo>
                    <a:pt x="953" y="88582"/>
                  </a:lnTo>
                  <a:lnTo>
                    <a:pt x="953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F0B93A72-5783-4E75-809F-9CC49065B4E5}"/>
                </a:ext>
              </a:extLst>
            </p:cNvPr>
            <p:cNvSpPr/>
            <p:nvPr/>
          </p:nvSpPr>
          <p:spPr>
            <a:xfrm>
              <a:off x="5198752" y="2687706"/>
              <a:ext cx="105557" cy="429041"/>
            </a:xfrm>
            <a:custGeom>
              <a:avLst/>
              <a:gdLst>
                <a:gd name="connsiteX0" fmla="*/ 0 w 29527"/>
                <a:gd name="connsiteY0" fmla="*/ 33338 h 120014"/>
                <a:gd name="connsiteX1" fmla="*/ 28575 w 29527"/>
                <a:gd name="connsiteY1" fmla="*/ 33338 h 120014"/>
                <a:gd name="connsiteX2" fmla="*/ 28575 w 29527"/>
                <a:gd name="connsiteY2" fmla="*/ 120015 h 120014"/>
                <a:gd name="connsiteX3" fmla="*/ 0 w 29527"/>
                <a:gd name="connsiteY3" fmla="*/ 120015 h 120014"/>
                <a:gd name="connsiteX4" fmla="*/ 0 w 29527"/>
                <a:gd name="connsiteY4" fmla="*/ 33338 h 120014"/>
                <a:gd name="connsiteX5" fmla="*/ 953 w 29527"/>
                <a:gd name="connsiteY5" fmla="*/ 0 h 120014"/>
                <a:gd name="connsiteX6" fmla="*/ 29528 w 29527"/>
                <a:gd name="connsiteY6" fmla="*/ 0 h 120014"/>
                <a:gd name="connsiteX7" fmla="*/ 29528 w 29527"/>
                <a:gd name="connsiteY7" fmla="*/ 22860 h 120014"/>
                <a:gd name="connsiteX8" fmla="*/ 953 w 29527"/>
                <a:gd name="connsiteY8" fmla="*/ 22860 h 120014"/>
                <a:gd name="connsiteX9" fmla="*/ 953 w 29527"/>
                <a:gd name="connsiteY9" fmla="*/ 0 h 12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9527" h="120014">
                  <a:moveTo>
                    <a:pt x="0" y="33338"/>
                  </a:moveTo>
                  <a:lnTo>
                    <a:pt x="28575" y="33338"/>
                  </a:lnTo>
                  <a:lnTo>
                    <a:pt x="28575" y="120015"/>
                  </a:lnTo>
                  <a:lnTo>
                    <a:pt x="0" y="120015"/>
                  </a:lnTo>
                  <a:lnTo>
                    <a:pt x="0" y="33338"/>
                  </a:lnTo>
                  <a:close/>
                  <a:moveTo>
                    <a:pt x="953" y="0"/>
                  </a:moveTo>
                  <a:lnTo>
                    <a:pt x="29528" y="0"/>
                  </a:lnTo>
                  <a:lnTo>
                    <a:pt x="29528" y="22860"/>
                  </a:lnTo>
                  <a:lnTo>
                    <a:pt x="953" y="22860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7" name="Vrije vorm: vorm 16">
              <a:extLst>
                <a:ext uri="{FF2B5EF4-FFF2-40B4-BE49-F238E27FC236}">
                  <a16:creationId xmlns:a16="http://schemas.microsoft.com/office/drawing/2014/main" id="{2C954D20-9FDD-47FC-B3FF-2CC53DA94EE3}"/>
                </a:ext>
              </a:extLst>
            </p:cNvPr>
            <p:cNvSpPr/>
            <p:nvPr/>
          </p:nvSpPr>
          <p:spPr>
            <a:xfrm>
              <a:off x="5351983" y="2806883"/>
              <a:ext cx="337105" cy="309864"/>
            </a:xfrm>
            <a:custGeom>
              <a:avLst/>
              <a:gdLst>
                <a:gd name="connsiteX0" fmla="*/ 0 w 94297"/>
                <a:gd name="connsiteY0" fmla="*/ 0 h 86677"/>
                <a:gd name="connsiteX1" fmla="*/ 30480 w 94297"/>
                <a:gd name="connsiteY1" fmla="*/ 0 h 86677"/>
                <a:gd name="connsiteX2" fmla="*/ 43815 w 94297"/>
                <a:gd name="connsiteY2" fmla="*/ 45720 h 86677"/>
                <a:gd name="connsiteX3" fmla="*/ 46673 w 94297"/>
                <a:gd name="connsiteY3" fmla="*/ 60960 h 86677"/>
                <a:gd name="connsiteX4" fmla="*/ 46673 w 94297"/>
                <a:gd name="connsiteY4" fmla="*/ 60960 h 86677"/>
                <a:gd name="connsiteX5" fmla="*/ 49530 w 94297"/>
                <a:gd name="connsiteY5" fmla="*/ 45720 h 86677"/>
                <a:gd name="connsiteX6" fmla="*/ 62865 w 94297"/>
                <a:gd name="connsiteY6" fmla="*/ 0 h 86677"/>
                <a:gd name="connsiteX7" fmla="*/ 94298 w 94297"/>
                <a:gd name="connsiteY7" fmla="*/ 0 h 86677"/>
                <a:gd name="connsiteX8" fmla="*/ 65723 w 94297"/>
                <a:gd name="connsiteY8" fmla="*/ 86677 h 86677"/>
                <a:gd name="connsiteX9" fmla="*/ 30480 w 94297"/>
                <a:gd name="connsiteY9" fmla="*/ 86677 h 86677"/>
                <a:gd name="connsiteX10" fmla="*/ 0 w 94297"/>
                <a:gd name="connsiteY10" fmla="*/ 0 h 8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4297" h="86677">
                  <a:moveTo>
                    <a:pt x="0" y="0"/>
                  </a:moveTo>
                  <a:lnTo>
                    <a:pt x="30480" y="0"/>
                  </a:lnTo>
                  <a:lnTo>
                    <a:pt x="43815" y="45720"/>
                  </a:lnTo>
                  <a:cubicBezTo>
                    <a:pt x="45720" y="51435"/>
                    <a:pt x="46673" y="60960"/>
                    <a:pt x="46673" y="60960"/>
                  </a:cubicBezTo>
                  <a:lnTo>
                    <a:pt x="46673" y="60960"/>
                  </a:lnTo>
                  <a:cubicBezTo>
                    <a:pt x="46673" y="60960"/>
                    <a:pt x="48577" y="51435"/>
                    <a:pt x="49530" y="45720"/>
                  </a:cubicBezTo>
                  <a:lnTo>
                    <a:pt x="62865" y="0"/>
                  </a:lnTo>
                  <a:lnTo>
                    <a:pt x="94298" y="0"/>
                  </a:lnTo>
                  <a:lnTo>
                    <a:pt x="65723" y="86677"/>
                  </a:lnTo>
                  <a:lnTo>
                    <a:pt x="30480" y="866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8" name="Vrije vorm: vorm 17">
              <a:extLst>
                <a:ext uri="{FF2B5EF4-FFF2-40B4-BE49-F238E27FC236}">
                  <a16:creationId xmlns:a16="http://schemas.microsoft.com/office/drawing/2014/main" id="{A8E5AB73-6690-4594-B7E7-AC8B77DCE8C4}"/>
                </a:ext>
              </a:extLst>
            </p:cNvPr>
            <p:cNvSpPr/>
            <p:nvPr/>
          </p:nvSpPr>
          <p:spPr>
            <a:xfrm>
              <a:off x="5716333" y="2800073"/>
              <a:ext cx="306460" cy="320077"/>
            </a:xfrm>
            <a:custGeom>
              <a:avLst/>
              <a:gdLst>
                <a:gd name="connsiteX0" fmla="*/ 45720 w 85725"/>
                <a:gd name="connsiteY0" fmla="*/ 0 h 89534"/>
                <a:gd name="connsiteX1" fmla="*/ 85725 w 85725"/>
                <a:gd name="connsiteY1" fmla="*/ 41910 h 89534"/>
                <a:gd name="connsiteX2" fmla="*/ 84772 w 85725"/>
                <a:gd name="connsiteY2" fmla="*/ 50482 h 89534"/>
                <a:gd name="connsiteX3" fmla="*/ 30480 w 85725"/>
                <a:gd name="connsiteY3" fmla="*/ 50482 h 89534"/>
                <a:gd name="connsiteX4" fmla="*/ 50482 w 85725"/>
                <a:gd name="connsiteY4" fmla="*/ 65723 h 89534"/>
                <a:gd name="connsiteX5" fmla="*/ 74295 w 85725"/>
                <a:gd name="connsiteY5" fmla="*/ 57150 h 89534"/>
                <a:gd name="connsiteX6" fmla="*/ 84772 w 85725"/>
                <a:gd name="connsiteY6" fmla="*/ 77153 h 89534"/>
                <a:gd name="connsiteX7" fmla="*/ 47625 w 85725"/>
                <a:gd name="connsiteY7" fmla="*/ 89535 h 89534"/>
                <a:gd name="connsiteX8" fmla="*/ 0 w 85725"/>
                <a:gd name="connsiteY8" fmla="*/ 43815 h 89534"/>
                <a:gd name="connsiteX9" fmla="*/ 45720 w 85725"/>
                <a:gd name="connsiteY9" fmla="*/ 0 h 89534"/>
                <a:gd name="connsiteX10" fmla="*/ 56197 w 85725"/>
                <a:gd name="connsiteY10" fmla="*/ 34290 h 89534"/>
                <a:gd name="connsiteX11" fmla="*/ 44767 w 85725"/>
                <a:gd name="connsiteY11" fmla="*/ 21907 h 89534"/>
                <a:gd name="connsiteX12" fmla="*/ 30480 w 85725"/>
                <a:gd name="connsiteY12" fmla="*/ 34290 h 89534"/>
                <a:gd name="connsiteX13" fmla="*/ 56197 w 85725"/>
                <a:gd name="connsiteY13" fmla="*/ 34290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725" h="89534">
                  <a:moveTo>
                    <a:pt x="45720" y="0"/>
                  </a:moveTo>
                  <a:cubicBezTo>
                    <a:pt x="71438" y="0"/>
                    <a:pt x="85725" y="18098"/>
                    <a:pt x="85725" y="41910"/>
                  </a:cubicBezTo>
                  <a:cubicBezTo>
                    <a:pt x="85725" y="44768"/>
                    <a:pt x="84772" y="50482"/>
                    <a:pt x="84772" y="50482"/>
                  </a:cubicBezTo>
                  <a:lnTo>
                    <a:pt x="30480" y="50482"/>
                  </a:lnTo>
                  <a:cubicBezTo>
                    <a:pt x="32385" y="60960"/>
                    <a:pt x="40957" y="65723"/>
                    <a:pt x="50482" y="65723"/>
                  </a:cubicBezTo>
                  <a:cubicBezTo>
                    <a:pt x="62865" y="65723"/>
                    <a:pt x="74295" y="57150"/>
                    <a:pt x="74295" y="57150"/>
                  </a:cubicBezTo>
                  <a:lnTo>
                    <a:pt x="84772" y="77153"/>
                  </a:lnTo>
                  <a:cubicBezTo>
                    <a:pt x="84772" y="77153"/>
                    <a:pt x="70485" y="89535"/>
                    <a:pt x="47625" y="89535"/>
                  </a:cubicBezTo>
                  <a:cubicBezTo>
                    <a:pt x="17145" y="89535"/>
                    <a:pt x="0" y="67628"/>
                    <a:pt x="0" y="43815"/>
                  </a:cubicBezTo>
                  <a:cubicBezTo>
                    <a:pt x="952" y="20003"/>
                    <a:pt x="18097" y="0"/>
                    <a:pt x="45720" y="0"/>
                  </a:cubicBezTo>
                  <a:close/>
                  <a:moveTo>
                    <a:pt x="56197" y="34290"/>
                  </a:moveTo>
                  <a:cubicBezTo>
                    <a:pt x="56197" y="27623"/>
                    <a:pt x="51435" y="21907"/>
                    <a:pt x="44767" y="21907"/>
                  </a:cubicBezTo>
                  <a:cubicBezTo>
                    <a:pt x="36195" y="21907"/>
                    <a:pt x="32385" y="27623"/>
                    <a:pt x="30480" y="34290"/>
                  </a:cubicBezTo>
                  <a:lnTo>
                    <a:pt x="56197" y="3429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19" name="Vrije vorm: vorm 18">
              <a:extLst>
                <a:ext uri="{FF2B5EF4-FFF2-40B4-BE49-F238E27FC236}">
                  <a16:creationId xmlns:a16="http://schemas.microsoft.com/office/drawing/2014/main" id="{88A82032-3B94-4D7E-BF31-F922F7792FF3}"/>
                </a:ext>
              </a:extLst>
            </p:cNvPr>
            <p:cNvSpPr/>
            <p:nvPr/>
          </p:nvSpPr>
          <p:spPr>
            <a:xfrm>
              <a:off x="6090895" y="2800073"/>
              <a:ext cx="211114" cy="309864"/>
            </a:xfrm>
            <a:custGeom>
              <a:avLst/>
              <a:gdLst>
                <a:gd name="connsiteX0" fmla="*/ 0 w 59054"/>
                <a:gd name="connsiteY0" fmla="*/ 1905 h 86677"/>
                <a:gd name="connsiteX1" fmla="*/ 27622 w 59054"/>
                <a:gd name="connsiteY1" fmla="*/ 1905 h 86677"/>
                <a:gd name="connsiteX2" fmla="*/ 27622 w 59054"/>
                <a:gd name="connsiteY2" fmla="*/ 16193 h 86677"/>
                <a:gd name="connsiteX3" fmla="*/ 27622 w 59054"/>
                <a:gd name="connsiteY3" fmla="*/ 21907 h 86677"/>
                <a:gd name="connsiteX4" fmla="*/ 27622 w 59054"/>
                <a:gd name="connsiteY4" fmla="*/ 21907 h 86677"/>
                <a:gd name="connsiteX5" fmla="*/ 55245 w 59054"/>
                <a:gd name="connsiteY5" fmla="*/ 0 h 86677"/>
                <a:gd name="connsiteX6" fmla="*/ 59055 w 59054"/>
                <a:gd name="connsiteY6" fmla="*/ 0 h 86677"/>
                <a:gd name="connsiteX7" fmla="*/ 59055 w 59054"/>
                <a:gd name="connsiteY7" fmla="*/ 28575 h 86677"/>
                <a:gd name="connsiteX8" fmla="*/ 53340 w 59054"/>
                <a:gd name="connsiteY8" fmla="*/ 27623 h 86677"/>
                <a:gd name="connsiteX9" fmla="*/ 31432 w 59054"/>
                <a:gd name="connsiteY9" fmla="*/ 42863 h 86677"/>
                <a:gd name="connsiteX10" fmla="*/ 29527 w 59054"/>
                <a:gd name="connsiteY10" fmla="*/ 54293 h 86677"/>
                <a:gd name="connsiteX11" fmla="*/ 29527 w 59054"/>
                <a:gd name="connsiteY11" fmla="*/ 86678 h 86677"/>
                <a:gd name="connsiteX12" fmla="*/ 952 w 59054"/>
                <a:gd name="connsiteY12" fmla="*/ 86678 h 86677"/>
                <a:gd name="connsiteX13" fmla="*/ 952 w 59054"/>
                <a:gd name="connsiteY13" fmla="*/ 1905 h 8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054" h="86677">
                  <a:moveTo>
                    <a:pt x="0" y="1905"/>
                  </a:moveTo>
                  <a:lnTo>
                    <a:pt x="27622" y="1905"/>
                  </a:lnTo>
                  <a:lnTo>
                    <a:pt x="27622" y="16193"/>
                  </a:lnTo>
                  <a:cubicBezTo>
                    <a:pt x="27622" y="19050"/>
                    <a:pt x="27622" y="21907"/>
                    <a:pt x="27622" y="21907"/>
                  </a:cubicBezTo>
                  <a:lnTo>
                    <a:pt x="27622" y="21907"/>
                  </a:lnTo>
                  <a:cubicBezTo>
                    <a:pt x="31432" y="10478"/>
                    <a:pt x="41910" y="0"/>
                    <a:pt x="55245" y="0"/>
                  </a:cubicBezTo>
                  <a:cubicBezTo>
                    <a:pt x="57150" y="0"/>
                    <a:pt x="59055" y="0"/>
                    <a:pt x="59055" y="0"/>
                  </a:cubicBezTo>
                  <a:lnTo>
                    <a:pt x="59055" y="28575"/>
                  </a:lnTo>
                  <a:cubicBezTo>
                    <a:pt x="59055" y="28575"/>
                    <a:pt x="57150" y="27623"/>
                    <a:pt x="53340" y="27623"/>
                  </a:cubicBezTo>
                  <a:cubicBezTo>
                    <a:pt x="46672" y="27623"/>
                    <a:pt x="35242" y="29528"/>
                    <a:pt x="31432" y="42863"/>
                  </a:cubicBezTo>
                  <a:cubicBezTo>
                    <a:pt x="30480" y="45720"/>
                    <a:pt x="29527" y="49530"/>
                    <a:pt x="29527" y="54293"/>
                  </a:cubicBezTo>
                  <a:lnTo>
                    <a:pt x="29527" y="86678"/>
                  </a:lnTo>
                  <a:lnTo>
                    <a:pt x="952" y="86678"/>
                  </a:lnTo>
                  <a:lnTo>
                    <a:pt x="952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0" name="Vrije vorm: vorm 19">
              <a:extLst>
                <a:ext uri="{FF2B5EF4-FFF2-40B4-BE49-F238E27FC236}">
                  <a16:creationId xmlns:a16="http://schemas.microsoft.com/office/drawing/2014/main" id="{68C6D5C1-EF2A-450D-A305-DAE3F8EA246F}"/>
                </a:ext>
              </a:extLst>
            </p:cNvPr>
            <p:cNvSpPr/>
            <p:nvPr/>
          </p:nvSpPr>
          <p:spPr>
            <a:xfrm>
              <a:off x="6339467" y="2800073"/>
              <a:ext cx="248572" cy="323484"/>
            </a:xfrm>
            <a:custGeom>
              <a:avLst/>
              <a:gdLst>
                <a:gd name="connsiteX0" fmla="*/ 11430 w 69532"/>
                <a:gd name="connsiteY0" fmla="*/ 58103 h 90487"/>
                <a:gd name="connsiteX1" fmla="*/ 33338 w 69532"/>
                <a:gd name="connsiteY1" fmla="*/ 66675 h 90487"/>
                <a:gd name="connsiteX2" fmla="*/ 41910 w 69532"/>
                <a:gd name="connsiteY2" fmla="*/ 62865 h 90487"/>
                <a:gd name="connsiteX3" fmla="*/ 1905 w 69532"/>
                <a:gd name="connsiteY3" fmla="*/ 26670 h 90487"/>
                <a:gd name="connsiteX4" fmla="*/ 37148 w 69532"/>
                <a:gd name="connsiteY4" fmla="*/ 0 h 90487"/>
                <a:gd name="connsiteX5" fmla="*/ 67627 w 69532"/>
                <a:gd name="connsiteY5" fmla="*/ 9525 h 90487"/>
                <a:gd name="connsiteX6" fmla="*/ 58102 w 69532"/>
                <a:gd name="connsiteY6" fmla="*/ 30480 h 90487"/>
                <a:gd name="connsiteX7" fmla="*/ 38100 w 69532"/>
                <a:gd name="connsiteY7" fmla="*/ 23813 h 90487"/>
                <a:gd name="connsiteX8" fmla="*/ 29527 w 69532"/>
                <a:gd name="connsiteY8" fmla="*/ 27623 h 90487"/>
                <a:gd name="connsiteX9" fmla="*/ 69533 w 69532"/>
                <a:gd name="connsiteY9" fmla="*/ 62865 h 90487"/>
                <a:gd name="connsiteX10" fmla="*/ 34290 w 69532"/>
                <a:gd name="connsiteY10" fmla="*/ 90488 h 90487"/>
                <a:gd name="connsiteX11" fmla="*/ 0 w 69532"/>
                <a:gd name="connsiteY11" fmla="*/ 78105 h 90487"/>
                <a:gd name="connsiteX12" fmla="*/ 11430 w 69532"/>
                <a:gd name="connsiteY12" fmla="*/ 58103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9532" h="90487">
                  <a:moveTo>
                    <a:pt x="11430" y="58103"/>
                  </a:moveTo>
                  <a:cubicBezTo>
                    <a:pt x="11430" y="58103"/>
                    <a:pt x="20955" y="66675"/>
                    <a:pt x="33338" y="66675"/>
                  </a:cubicBezTo>
                  <a:cubicBezTo>
                    <a:pt x="38100" y="66675"/>
                    <a:pt x="41910" y="65723"/>
                    <a:pt x="41910" y="62865"/>
                  </a:cubicBezTo>
                  <a:cubicBezTo>
                    <a:pt x="41910" y="55245"/>
                    <a:pt x="1905" y="54293"/>
                    <a:pt x="1905" y="26670"/>
                  </a:cubicBezTo>
                  <a:cubicBezTo>
                    <a:pt x="1905" y="10478"/>
                    <a:pt x="17145" y="0"/>
                    <a:pt x="37148" y="0"/>
                  </a:cubicBezTo>
                  <a:cubicBezTo>
                    <a:pt x="57150" y="0"/>
                    <a:pt x="67627" y="9525"/>
                    <a:pt x="67627" y="9525"/>
                  </a:cubicBezTo>
                  <a:lnTo>
                    <a:pt x="58102" y="30480"/>
                  </a:lnTo>
                  <a:cubicBezTo>
                    <a:pt x="58102" y="30480"/>
                    <a:pt x="49530" y="23813"/>
                    <a:pt x="38100" y="23813"/>
                  </a:cubicBezTo>
                  <a:cubicBezTo>
                    <a:pt x="33338" y="23813"/>
                    <a:pt x="29527" y="24765"/>
                    <a:pt x="29527" y="27623"/>
                  </a:cubicBezTo>
                  <a:cubicBezTo>
                    <a:pt x="29527" y="34290"/>
                    <a:pt x="69533" y="35243"/>
                    <a:pt x="69533" y="62865"/>
                  </a:cubicBezTo>
                  <a:cubicBezTo>
                    <a:pt x="69533" y="77153"/>
                    <a:pt x="56198" y="90488"/>
                    <a:pt x="34290" y="90488"/>
                  </a:cubicBezTo>
                  <a:cubicBezTo>
                    <a:pt x="12383" y="90488"/>
                    <a:pt x="0" y="78105"/>
                    <a:pt x="0" y="78105"/>
                  </a:cubicBezTo>
                  <a:lnTo>
                    <a:pt x="11430" y="58103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1" name="Vrije vorm: vorm 20">
              <a:extLst>
                <a:ext uri="{FF2B5EF4-FFF2-40B4-BE49-F238E27FC236}">
                  <a16:creationId xmlns:a16="http://schemas.microsoft.com/office/drawing/2014/main" id="{EFAAAF49-AAC4-42B1-B5AC-CBEC5DF462B4}"/>
                </a:ext>
              </a:extLst>
            </p:cNvPr>
            <p:cNvSpPr/>
            <p:nvPr/>
          </p:nvSpPr>
          <p:spPr>
            <a:xfrm>
              <a:off x="6656144" y="2687706"/>
              <a:ext cx="102153" cy="429041"/>
            </a:xfrm>
            <a:custGeom>
              <a:avLst/>
              <a:gdLst>
                <a:gd name="connsiteX0" fmla="*/ 0 w 28575"/>
                <a:gd name="connsiteY0" fmla="*/ 33338 h 120014"/>
                <a:gd name="connsiteX1" fmla="*/ 28575 w 28575"/>
                <a:gd name="connsiteY1" fmla="*/ 33338 h 120014"/>
                <a:gd name="connsiteX2" fmla="*/ 28575 w 28575"/>
                <a:gd name="connsiteY2" fmla="*/ 120015 h 120014"/>
                <a:gd name="connsiteX3" fmla="*/ 0 w 28575"/>
                <a:gd name="connsiteY3" fmla="*/ 120015 h 120014"/>
                <a:gd name="connsiteX4" fmla="*/ 0 w 28575"/>
                <a:gd name="connsiteY4" fmla="*/ 33338 h 120014"/>
                <a:gd name="connsiteX5" fmla="*/ 0 w 28575"/>
                <a:gd name="connsiteY5" fmla="*/ 0 h 120014"/>
                <a:gd name="connsiteX6" fmla="*/ 28575 w 28575"/>
                <a:gd name="connsiteY6" fmla="*/ 0 h 120014"/>
                <a:gd name="connsiteX7" fmla="*/ 28575 w 28575"/>
                <a:gd name="connsiteY7" fmla="*/ 22860 h 120014"/>
                <a:gd name="connsiteX8" fmla="*/ 0 w 28575"/>
                <a:gd name="connsiteY8" fmla="*/ 22860 h 120014"/>
                <a:gd name="connsiteX9" fmla="*/ 0 w 28575"/>
                <a:gd name="connsiteY9" fmla="*/ 0 h 12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575" h="120014">
                  <a:moveTo>
                    <a:pt x="0" y="33338"/>
                  </a:moveTo>
                  <a:lnTo>
                    <a:pt x="28575" y="33338"/>
                  </a:lnTo>
                  <a:lnTo>
                    <a:pt x="28575" y="120015"/>
                  </a:lnTo>
                  <a:lnTo>
                    <a:pt x="0" y="120015"/>
                  </a:lnTo>
                  <a:lnTo>
                    <a:pt x="0" y="33338"/>
                  </a:lnTo>
                  <a:close/>
                  <a:moveTo>
                    <a:pt x="0" y="0"/>
                  </a:moveTo>
                  <a:lnTo>
                    <a:pt x="28575" y="0"/>
                  </a:lnTo>
                  <a:lnTo>
                    <a:pt x="28575" y="22860"/>
                  </a:lnTo>
                  <a:lnTo>
                    <a:pt x="0" y="228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6E7E083A-B961-49A2-A4A3-766962A5439C}"/>
                </a:ext>
              </a:extLst>
            </p:cNvPr>
            <p:cNvSpPr/>
            <p:nvPr/>
          </p:nvSpPr>
          <p:spPr>
            <a:xfrm>
              <a:off x="6822993" y="2725160"/>
              <a:ext cx="211114" cy="398397"/>
            </a:xfrm>
            <a:custGeom>
              <a:avLst/>
              <a:gdLst>
                <a:gd name="connsiteX0" fmla="*/ 11430 w 59054"/>
                <a:gd name="connsiteY0" fmla="*/ 47625 h 111442"/>
                <a:gd name="connsiteX1" fmla="*/ 0 w 59054"/>
                <a:gd name="connsiteY1" fmla="*/ 47625 h 111442"/>
                <a:gd name="connsiteX2" fmla="*/ 0 w 59054"/>
                <a:gd name="connsiteY2" fmla="*/ 24765 h 111442"/>
                <a:gd name="connsiteX3" fmla="*/ 11430 w 59054"/>
                <a:gd name="connsiteY3" fmla="*/ 24765 h 111442"/>
                <a:gd name="connsiteX4" fmla="*/ 11430 w 59054"/>
                <a:gd name="connsiteY4" fmla="*/ 0 h 111442"/>
                <a:gd name="connsiteX5" fmla="*/ 40005 w 59054"/>
                <a:gd name="connsiteY5" fmla="*/ 0 h 111442"/>
                <a:gd name="connsiteX6" fmla="*/ 40005 w 59054"/>
                <a:gd name="connsiteY6" fmla="*/ 24765 h 111442"/>
                <a:gd name="connsiteX7" fmla="*/ 58102 w 59054"/>
                <a:gd name="connsiteY7" fmla="*/ 24765 h 111442"/>
                <a:gd name="connsiteX8" fmla="*/ 58102 w 59054"/>
                <a:gd name="connsiteY8" fmla="*/ 47625 h 111442"/>
                <a:gd name="connsiteX9" fmla="*/ 40005 w 59054"/>
                <a:gd name="connsiteY9" fmla="*/ 47625 h 111442"/>
                <a:gd name="connsiteX10" fmla="*/ 40005 w 59054"/>
                <a:gd name="connsiteY10" fmla="*/ 74295 h 111442"/>
                <a:gd name="connsiteX11" fmla="*/ 55245 w 59054"/>
                <a:gd name="connsiteY11" fmla="*/ 85725 h 111442"/>
                <a:gd name="connsiteX12" fmla="*/ 59055 w 59054"/>
                <a:gd name="connsiteY12" fmla="*/ 85725 h 111442"/>
                <a:gd name="connsiteX13" fmla="*/ 59055 w 59054"/>
                <a:gd name="connsiteY13" fmla="*/ 110490 h 111442"/>
                <a:gd name="connsiteX14" fmla="*/ 51435 w 59054"/>
                <a:gd name="connsiteY14" fmla="*/ 111443 h 111442"/>
                <a:gd name="connsiteX15" fmla="*/ 11430 w 59054"/>
                <a:gd name="connsiteY15" fmla="*/ 79058 h 111442"/>
                <a:gd name="connsiteX16" fmla="*/ 11430 w 59054"/>
                <a:gd name="connsiteY16" fmla="*/ 47625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4" h="111442">
                  <a:moveTo>
                    <a:pt x="11430" y="47625"/>
                  </a:moveTo>
                  <a:lnTo>
                    <a:pt x="0" y="47625"/>
                  </a:lnTo>
                  <a:lnTo>
                    <a:pt x="0" y="24765"/>
                  </a:lnTo>
                  <a:lnTo>
                    <a:pt x="11430" y="24765"/>
                  </a:lnTo>
                  <a:lnTo>
                    <a:pt x="11430" y="0"/>
                  </a:lnTo>
                  <a:lnTo>
                    <a:pt x="40005" y="0"/>
                  </a:lnTo>
                  <a:lnTo>
                    <a:pt x="40005" y="24765"/>
                  </a:lnTo>
                  <a:lnTo>
                    <a:pt x="58102" y="24765"/>
                  </a:lnTo>
                  <a:lnTo>
                    <a:pt x="58102" y="47625"/>
                  </a:lnTo>
                  <a:lnTo>
                    <a:pt x="40005" y="47625"/>
                  </a:lnTo>
                  <a:lnTo>
                    <a:pt x="40005" y="74295"/>
                  </a:lnTo>
                  <a:cubicBezTo>
                    <a:pt x="40005" y="83820"/>
                    <a:pt x="49530" y="85725"/>
                    <a:pt x="55245" y="85725"/>
                  </a:cubicBezTo>
                  <a:cubicBezTo>
                    <a:pt x="57150" y="85725"/>
                    <a:pt x="59055" y="85725"/>
                    <a:pt x="59055" y="85725"/>
                  </a:cubicBezTo>
                  <a:lnTo>
                    <a:pt x="59055" y="110490"/>
                  </a:lnTo>
                  <a:cubicBezTo>
                    <a:pt x="59055" y="110490"/>
                    <a:pt x="56197" y="111443"/>
                    <a:pt x="51435" y="111443"/>
                  </a:cubicBezTo>
                  <a:cubicBezTo>
                    <a:pt x="38100" y="111443"/>
                    <a:pt x="11430" y="107633"/>
                    <a:pt x="11430" y="79058"/>
                  </a:cubicBezTo>
                  <a:lnTo>
                    <a:pt x="11430" y="4762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3" name="Vrije vorm: vorm 22">
              <a:extLst>
                <a:ext uri="{FF2B5EF4-FFF2-40B4-BE49-F238E27FC236}">
                  <a16:creationId xmlns:a16="http://schemas.microsoft.com/office/drawing/2014/main" id="{EE5D4C6F-AF62-4406-B434-6D5FEC982072}"/>
                </a:ext>
              </a:extLst>
            </p:cNvPr>
            <p:cNvSpPr/>
            <p:nvPr/>
          </p:nvSpPr>
          <p:spPr>
            <a:xfrm>
              <a:off x="7057944" y="2806883"/>
              <a:ext cx="330294" cy="432448"/>
            </a:xfrm>
            <a:custGeom>
              <a:avLst/>
              <a:gdLst>
                <a:gd name="connsiteX0" fmla="*/ 12383 w 92392"/>
                <a:gd name="connsiteY0" fmla="*/ 94298 h 120967"/>
                <a:gd name="connsiteX1" fmla="*/ 20955 w 92392"/>
                <a:gd name="connsiteY1" fmla="*/ 97155 h 120967"/>
                <a:gd name="connsiteX2" fmla="*/ 35243 w 92392"/>
                <a:gd name="connsiteY2" fmla="*/ 88583 h 120967"/>
                <a:gd name="connsiteX3" fmla="*/ 37148 w 92392"/>
                <a:gd name="connsiteY3" fmla="*/ 84773 h 120967"/>
                <a:gd name="connsiteX4" fmla="*/ 0 w 92392"/>
                <a:gd name="connsiteY4" fmla="*/ 0 h 120967"/>
                <a:gd name="connsiteX5" fmla="*/ 32385 w 92392"/>
                <a:gd name="connsiteY5" fmla="*/ 0 h 120967"/>
                <a:gd name="connsiteX6" fmla="*/ 44768 w 92392"/>
                <a:gd name="connsiteY6" fmla="*/ 40005 h 120967"/>
                <a:gd name="connsiteX7" fmla="*/ 47625 w 92392"/>
                <a:gd name="connsiteY7" fmla="*/ 53340 h 120967"/>
                <a:gd name="connsiteX8" fmla="*/ 47625 w 92392"/>
                <a:gd name="connsiteY8" fmla="*/ 53340 h 120967"/>
                <a:gd name="connsiteX9" fmla="*/ 50483 w 92392"/>
                <a:gd name="connsiteY9" fmla="*/ 40005 h 120967"/>
                <a:gd name="connsiteX10" fmla="*/ 60960 w 92392"/>
                <a:gd name="connsiteY10" fmla="*/ 0 h 120967"/>
                <a:gd name="connsiteX11" fmla="*/ 92393 w 92392"/>
                <a:gd name="connsiteY11" fmla="*/ 0 h 120967"/>
                <a:gd name="connsiteX12" fmla="*/ 57150 w 92392"/>
                <a:gd name="connsiteY12" fmla="*/ 95250 h 120967"/>
                <a:gd name="connsiteX13" fmla="*/ 20955 w 92392"/>
                <a:gd name="connsiteY13" fmla="*/ 120967 h 120967"/>
                <a:gd name="connsiteX14" fmla="*/ 953 w 92392"/>
                <a:gd name="connsiteY14" fmla="*/ 115252 h 120967"/>
                <a:gd name="connsiteX15" fmla="*/ 12383 w 92392"/>
                <a:gd name="connsiteY15" fmla="*/ 94298 h 120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2392" h="120967">
                  <a:moveTo>
                    <a:pt x="12383" y="94298"/>
                  </a:moveTo>
                  <a:cubicBezTo>
                    <a:pt x="12383" y="94298"/>
                    <a:pt x="17145" y="97155"/>
                    <a:pt x="20955" y="97155"/>
                  </a:cubicBezTo>
                  <a:cubicBezTo>
                    <a:pt x="25718" y="97155"/>
                    <a:pt x="31433" y="96202"/>
                    <a:pt x="35243" y="88583"/>
                  </a:cubicBezTo>
                  <a:lnTo>
                    <a:pt x="37148" y="84773"/>
                  </a:lnTo>
                  <a:lnTo>
                    <a:pt x="0" y="0"/>
                  </a:lnTo>
                  <a:lnTo>
                    <a:pt x="32385" y="0"/>
                  </a:lnTo>
                  <a:lnTo>
                    <a:pt x="44768" y="40005"/>
                  </a:lnTo>
                  <a:cubicBezTo>
                    <a:pt x="46673" y="44768"/>
                    <a:pt x="47625" y="53340"/>
                    <a:pt x="47625" y="53340"/>
                  </a:cubicBezTo>
                  <a:lnTo>
                    <a:pt x="47625" y="53340"/>
                  </a:lnTo>
                  <a:cubicBezTo>
                    <a:pt x="47625" y="53340"/>
                    <a:pt x="49530" y="44768"/>
                    <a:pt x="50483" y="40005"/>
                  </a:cubicBezTo>
                  <a:lnTo>
                    <a:pt x="60960" y="0"/>
                  </a:lnTo>
                  <a:lnTo>
                    <a:pt x="92393" y="0"/>
                  </a:lnTo>
                  <a:lnTo>
                    <a:pt x="57150" y="95250"/>
                  </a:lnTo>
                  <a:cubicBezTo>
                    <a:pt x="49530" y="114300"/>
                    <a:pt x="35243" y="120967"/>
                    <a:pt x="20955" y="120967"/>
                  </a:cubicBezTo>
                  <a:cubicBezTo>
                    <a:pt x="9525" y="120967"/>
                    <a:pt x="953" y="115252"/>
                    <a:pt x="953" y="115252"/>
                  </a:cubicBezTo>
                  <a:lnTo>
                    <a:pt x="12383" y="94298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grpSp>
        <p:nvGrpSpPr>
          <p:cNvPr id="43" name="Groep 42">
            <a:extLst>
              <a:ext uri="{FF2B5EF4-FFF2-40B4-BE49-F238E27FC236}">
                <a16:creationId xmlns:a16="http://schemas.microsoft.com/office/drawing/2014/main" id="{F93E14F7-F60C-4A64-AB60-031B45201180}"/>
              </a:ext>
            </a:extLst>
          </p:cNvPr>
          <p:cNvGrpSpPr/>
          <p:nvPr userDrawn="1"/>
        </p:nvGrpSpPr>
        <p:grpSpPr>
          <a:xfrm>
            <a:off x="4361097" y="3334677"/>
            <a:ext cx="3156539" cy="435855"/>
            <a:chOff x="4361097" y="3334677"/>
            <a:chExt cx="3156539" cy="435855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026E3D35-99B8-4EF7-B916-167C89C413FD}"/>
                </a:ext>
              </a:extLst>
            </p:cNvPr>
            <p:cNvSpPr/>
            <p:nvPr/>
          </p:nvSpPr>
          <p:spPr>
            <a:xfrm>
              <a:off x="4361097" y="3334677"/>
              <a:ext cx="343915" cy="429041"/>
            </a:xfrm>
            <a:custGeom>
              <a:avLst/>
              <a:gdLst>
                <a:gd name="connsiteX0" fmla="*/ 0 w 96202"/>
                <a:gd name="connsiteY0" fmla="*/ 0 h 120014"/>
                <a:gd name="connsiteX1" fmla="*/ 41910 w 96202"/>
                <a:gd name="connsiteY1" fmla="*/ 0 h 120014"/>
                <a:gd name="connsiteX2" fmla="*/ 64770 w 96202"/>
                <a:gd name="connsiteY2" fmla="*/ 2858 h 120014"/>
                <a:gd name="connsiteX3" fmla="*/ 86677 w 96202"/>
                <a:gd name="connsiteY3" fmla="*/ 38100 h 120014"/>
                <a:gd name="connsiteX4" fmla="*/ 68580 w 96202"/>
                <a:gd name="connsiteY4" fmla="*/ 70485 h 120014"/>
                <a:gd name="connsiteX5" fmla="*/ 68580 w 96202"/>
                <a:gd name="connsiteY5" fmla="*/ 70485 h 120014"/>
                <a:gd name="connsiteX6" fmla="*/ 73343 w 96202"/>
                <a:gd name="connsiteY6" fmla="*/ 78105 h 120014"/>
                <a:gd name="connsiteX7" fmla="*/ 96202 w 96202"/>
                <a:gd name="connsiteY7" fmla="*/ 120015 h 120014"/>
                <a:gd name="connsiteX8" fmla="*/ 63818 w 96202"/>
                <a:gd name="connsiteY8" fmla="*/ 120015 h 120014"/>
                <a:gd name="connsiteX9" fmla="*/ 42863 w 96202"/>
                <a:gd name="connsiteY9" fmla="*/ 80010 h 120014"/>
                <a:gd name="connsiteX10" fmla="*/ 29527 w 96202"/>
                <a:gd name="connsiteY10" fmla="*/ 80010 h 120014"/>
                <a:gd name="connsiteX11" fmla="*/ 29527 w 96202"/>
                <a:gd name="connsiteY11" fmla="*/ 120015 h 120014"/>
                <a:gd name="connsiteX12" fmla="*/ 0 w 96202"/>
                <a:gd name="connsiteY12" fmla="*/ 120015 h 120014"/>
                <a:gd name="connsiteX13" fmla="*/ 0 w 96202"/>
                <a:gd name="connsiteY13" fmla="*/ 0 h 120014"/>
                <a:gd name="connsiteX14" fmla="*/ 41910 w 96202"/>
                <a:gd name="connsiteY14" fmla="*/ 54292 h 120014"/>
                <a:gd name="connsiteX15" fmla="*/ 57150 w 96202"/>
                <a:gd name="connsiteY15" fmla="*/ 40005 h 120014"/>
                <a:gd name="connsiteX16" fmla="*/ 39052 w 96202"/>
                <a:gd name="connsiteY16" fmla="*/ 25717 h 120014"/>
                <a:gd name="connsiteX17" fmla="*/ 29527 w 96202"/>
                <a:gd name="connsiteY17" fmla="*/ 25717 h 120014"/>
                <a:gd name="connsiteX18" fmla="*/ 29527 w 96202"/>
                <a:gd name="connsiteY18" fmla="*/ 55245 h 120014"/>
                <a:gd name="connsiteX19" fmla="*/ 41910 w 96202"/>
                <a:gd name="connsiteY19" fmla="*/ 55245 h 120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6202" h="120014">
                  <a:moveTo>
                    <a:pt x="0" y="0"/>
                  </a:moveTo>
                  <a:lnTo>
                    <a:pt x="41910" y="0"/>
                  </a:lnTo>
                  <a:cubicBezTo>
                    <a:pt x="54293" y="0"/>
                    <a:pt x="60007" y="952"/>
                    <a:pt x="64770" y="2858"/>
                  </a:cubicBezTo>
                  <a:cubicBezTo>
                    <a:pt x="78105" y="7620"/>
                    <a:pt x="86677" y="20002"/>
                    <a:pt x="86677" y="38100"/>
                  </a:cubicBezTo>
                  <a:cubicBezTo>
                    <a:pt x="86677" y="50483"/>
                    <a:pt x="80963" y="64770"/>
                    <a:pt x="68580" y="70485"/>
                  </a:cubicBezTo>
                  <a:lnTo>
                    <a:pt x="68580" y="70485"/>
                  </a:lnTo>
                  <a:cubicBezTo>
                    <a:pt x="68580" y="70485"/>
                    <a:pt x="70485" y="72390"/>
                    <a:pt x="73343" y="78105"/>
                  </a:cubicBezTo>
                  <a:lnTo>
                    <a:pt x="96202" y="120015"/>
                  </a:lnTo>
                  <a:lnTo>
                    <a:pt x="63818" y="120015"/>
                  </a:lnTo>
                  <a:lnTo>
                    <a:pt x="42863" y="80010"/>
                  </a:lnTo>
                  <a:lnTo>
                    <a:pt x="29527" y="80010"/>
                  </a:lnTo>
                  <a:lnTo>
                    <a:pt x="29527" y="120015"/>
                  </a:lnTo>
                  <a:lnTo>
                    <a:pt x="0" y="120015"/>
                  </a:lnTo>
                  <a:lnTo>
                    <a:pt x="0" y="0"/>
                  </a:lnTo>
                  <a:close/>
                  <a:moveTo>
                    <a:pt x="41910" y="54292"/>
                  </a:moveTo>
                  <a:cubicBezTo>
                    <a:pt x="51435" y="54292"/>
                    <a:pt x="57150" y="49530"/>
                    <a:pt x="57150" y="40005"/>
                  </a:cubicBezTo>
                  <a:cubicBezTo>
                    <a:pt x="57150" y="31433"/>
                    <a:pt x="53340" y="25717"/>
                    <a:pt x="39052" y="25717"/>
                  </a:cubicBezTo>
                  <a:lnTo>
                    <a:pt x="29527" y="25717"/>
                  </a:lnTo>
                  <a:lnTo>
                    <a:pt x="29527" y="55245"/>
                  </a:lnTo>
                  <a:lnTo>
                    <a:pt x="41910" y="5524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5" name="Vrije vorm: vorm 24">
              <a:extLst>
                <a:ext uri="{FF2B5EF4-FFF2-40B4-BE49-F238E27FC236}">
                  <a16:creationId xmlns:a16="http://schemas.microsoft.com/office/drawing/2014/main" id="{90FFE07C-9C98-4D81-8F1A-E4DFBC806CA9}"/>
                </a:ext>
              </a:extLst>
            </p:cNvPr>
            <p:cNvSpPr/>
            <p:nvPr/>
          </p:nvSpPr>
          <p:spPr>
            <a:xfrm>
              <a:off x="4749173" y="3447044"/>
              <a:ext cx="347425" cy="323484"/>
            </a:xfrm>
            <a:custGeom>
              <a:avLst/>
              <a:gdLst>
                <a:gd name="connsiteX0" fmla="*/ 47655 w 97184"/>
                <a:gd name="connsiteY0" fmla="*/ 0 h 90487"/>
                <a:gd name="connsiteX1" fmla="*/ 97185 w 97184"/>
                <a:gd name="connsiteY1" fmla="*/ 45720 h 90487"/>
                <a:gd name="connsiteX2" fmla="*/ 48607 w 97184"/>
                <a:gd name="connsiteY2" fmla="*/ 90488 h 90487"/>
                <a:gd name="connsiteX3" fmla="*/ 30 w 97184"/>
                <a:gd name="connsiteY3" fmla="*/ 45720 h 90487"/>
                <a:gd name="connsiteX4" fmla="*/ 47655 w 97184"/>
                <a:gd name="connsiteY4" fmla="*/ 0 h 90487"/>
                <a:gd name="connsiteX5" fmla="*/ 48607 w 97184"/>
                <a:gd name="connsiteY5" fmla="*/ 66675 h 90487"/>
                <a:gd name="connsiteX6" fmla="*/ 68610 w 97184"/>
                <a:gd name="connsiteY6" fmla="*/ 45720 h 90487"/>
                <a:gd name="connsiteX7" fmla="*/ 48607 w 97184"/>
                <a:gd name="connsiteY7" fmla="*/ 24765 h 90487"/>
                <a:gd name="connsiteX8" fmla="*/ 28605 w 97184"/>
                <a:gd name="connsiteY8" fmla="*/ 45720 h 90487"/>
                <a:gd name="connsiteX9" fmla="*/ 48607 w 97184"/>
                <a:gd name="connsiteY9" fmla="*/ 66675 h 9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184" h="90487">
                  <a:moveTo>
                    <a:pt x="47655" y="0"/>
                  </a:moveTo>
                  <a:cubicBezTo>
                    <a:pt x="75277" y="0"/>
                    <a:pt x="97185" y="18097"/>
                    <a:pt x="97185" y="45720"/>
                  </a:cubicBezTo>
                  <a:cubicBezTo>
                    <a:pt x="97185" y="72390"/>
                    <a:pt x="75277" y="90488"/>
                    <a:pt x="48607" y="90488"/>
                  </a:cubicBezTo>
                  <a:cubicBezTo>
                    <a:pt x="20985" y="90488"/>
                    <a:pt x="30" y="72390"/>
                    <a:pt x="30" y="45720"/>
                  </a:cubicBezTo>
                  <a:cubicBezTo>
                    <a:pt x="-923" y="18097"/>
                    <a:pt x="20985" y="0"/>
                    <a:pt x="47655" y="0"/>
                  </a:cubicBezTo>
                  <a:close/>
                  <a:moveTo>
                    <a:pt x="48607" y="66675"/>
                  </a:moveTo>
                  <a:cubicBezTo>
                    <a:pt x="59085" y="66675"/>
                    <a:pt x="68610" y="59055"/>
                    <a:pt x="68610" y="45720"/>
                  </a:cubicBezTo>
                  <a:cubicBezTo>
                    <a:pt x="68610" y="32385"/>
                    <a:pt x="59085" y="24765"/>
                    <a:pt x="48607" y="24765"/>
                  </a:cubicBezTo>
                  <a:cubicBezTo>
                    <a:pt x="38130" y="24765"/>
                    <a:pt x="28605" y="33338"/>
                    <a:pt x="28605" y="45720"/>
                  </a:cubicBezTo>
                  <a:cubicBezTo>
                    <a:pt x="28605" y="58102"/>
                    <a:pt x="37177" y="66675"/>
                    <a:pt x="48607" y="66675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6" name="Vrije vorm: vorm 25">
              <a:extLst>
                <a:ext uri="{FF2B5EF4-FFF2-40B4-BE49-F238E27FC236}">
                  <a16:creationId xmlns:a16="http://schemas.microsoft.com/office/drawing/2014/main" id="{8FE59109-6CF0-4282-B81E-955662909901}"/>
                </a:ext>
              </a:extLst>
            </p:cNvPr>
            <p:cNvSpPr/>
            <p:nvPr/>
          </p:nvSpPr>
          <p:spPr>
            <a:xfrm>
              <a:off x="5137459" y="3372132"/>
              <a:ext cx="211117" cy="398397"/>
            </a:xfrm>
            <a:custGeom>
              <a:avLst/>
              <a:gdLst>
                <a:gd name="connsiteX0" fmla="*/ 11430 w 59055"/>
                <a:gd name="connsiteY0" fmla="*/ 47625 h 111442"/>
                <a:gd name="connsiteX1" fmla="*/ 0 w 59055"/>
                <a:gd name="connsiteY1" fmla="*/ 47625 h 111442"/>
                <a:gd name="connsiteX2" fmla="*/ 0 w 59055"/>
                <a:gd name="connsiteY2" fmla="*/ 24765 h 111442"/>
                <a:gd name="connsiteX3" fmla="*/ 11430 w 59055"/>
                <a:gd name="connsiteY3" fmla="*/ 24765 h 111442"/>
                <a:gd name="connsiteX4" fmla="*/ 11430 w 59055"/>
                <a:gd name="connsiteY4" fmla="*/ 0 h 111442"/>
                <a:gd name="connsiteX5" fmla="*/ 40005 w 59055"/>
                <a:gd name="connsiteY5" fmla="*/ 0 h 111442"/>
                <a:gd name="connsiteX6" fmla="*/ 40005 w 59055"/>
                <a:gd name="connsiteY6" fmla="*/ 24765 h 111442"/>
                <a:gd name="connsiteX7" fmla="*/ 58103 w 59055"/>
                <a:gd name="connsiteY7" fmla="*/ 24765 h 111442"/>
                <a:gd name="connsiteX8" fmla="*/ 58103 w 59055"/>
                <a:gd name="connsiteY8" fmla="*/ 47625 h 111442"/>
                <a:gd name="connsiteX9" fmla="*/ 40005 w 59055"/>
                <a:gd name="connsiteY9" fmla="*/ 47625 h 111442"/>
                <a:gd name="connsiteX10" fmla="*/ 40005 w 59055"/>
                <a:gd name="connsiteY10" fmla="*/ 74295 h 111442"/>
                <a:gd name="connsiteX11" fmla="*/ 55245 w 59055"/>
                <a:gd name="connsiteY11" fmla="*/ 85725 h 111442"/>
                <a:gd name="connsiteX12" fmla="*/ 59055 w 59055"/>
                <a:gd name="connsiteY12" fmla="*/ 85725 h 111442"/>
                <a:gd name="connsiteX13" fmla="*/ 59055 w 59055"/>
                <a:gd name="connsiteY13" fmla="*/ 110490 h 111442"/>
                <a:gd name="connsiteX14" fmla="*/ 51435 w 59055"/>
                <a:gd name="connsiteY14" fmla="*/ 111443 h 111442"/>
                <a:gd name="connsiteX15" fmla="*/ 11430 w 59055"/>
                <a:gd name="connsiteY15" fmla="*/ 79058 h 111442"/>
                <a:gd name="connsiteX16" fmla="*/ 11430 w 59055"/>
                <a:gd name="connsiteY16" fmla="*/ 47625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5" h="111442">
                  <a:moveTo>
                    <a:pt x="11430" y="47625"/>
                  </a:moveTo>
                  <a:lnTo>
                    <a:pt x="0" y="47625"/>
                  </a:lnTo>
                  <a:lnTo>
                    <a:pt x="0" y="24765"/>
                  </a:lnTo>
                  <a:lnTo>
                    <a:pt x="11430" y="24765"/>
                  </a:lnTo>
                  <a:lnTo>
                    <a:pt x="11430" y="0"/>
                  </a:lnTo>
                  <a:lnTo>
                    <a:pt x="40005" y="0"/>
                  </a:lnTo>
                  <a:lnTo>
                    <a:pt x="40005" y="24765"/>
                  </a:lnTo>
                  <a:lnTo>
                    <a:pt x="58103" y="24765"/>
                  </a:lnTo>
                  <a:lnTo>
                    <a:pt x="58103" y="47625"/>
                  </a:lnTo>
                  <a:lnTo>
                    <a:pt x="40005" y="47625"/>
                  </a:lnTo>
                  <a:lnTo>
                    <a:pt x="40005" y="74295"/>
                  </a:lnTo>
                  <a:cubicBezTo>
                    <a:pt x="40005" y="83820"/>
                    <a:pt x="49530" y="85725"/>
                    <a:pt x="55245" y="85725"/>
                  </a:cubicBezTo>
                  <a:cubicBezTo>
                    <a:pt x="57150" y="85725"/>
                    <a:pt x="59055" y="85725"/>
                    <a:pt x="59055" y="85725"/>
                  </a:cubicBezTo>
                  <a:lnTo>
                    <a:pt x="59055" y="110490"/>
                  </a:lnTo>
                  <a:cubicBezTo>
                    <a:pt x="59055" y="110490"/>
                    <a:pt x="56198" y="111443"/>
                    <a:pt x="51435" y="111443"/>
                  </a:cubicBezTo>
                  <a:cubicBezTo>
                    <a:pt x="38100" y="111443"/>
                    <a:pt x="11430" y="107633"/>
                    <a:pt x="11430" y="79058"/>
                  </a:cubicBezTo>
                  <a:lnTo>
                    <a:pt x="11430" y="4762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7" name="Vrije vorm: vorm 26">
              <a:extLst>
                <a:ext uri="{FF2B5EF4-FFF2-40B4-BE49-F238E27FC236}">
                  <a16:creationId xmlns:a16="http://schemas.microsoft.com/office/drawing/2014/main" id="{EC13EE3F-4BDE-4052-82D4-BC5BF7F212B1}"/>
                </a:ext>
              </a:extLst>
            </p:cNvPr>
            <p:cNvSpPr/>
            <p:nvPr/>
          </p:nvSpPr>
          <p:spPr>
            <a:xfrm>
              <a:off x="5396252" y="3372132"/>
              <a:ext cx="211114" cy="398397"/>
            </a:xfrm>
            <a:custGeom>
              <a:avLst/>
              <a:gdLst>
                <a:gd name="connsiteX0" fmla="*/ 11430 w 59054"/>
                <a:gd name="connsiteY0" fmla="*/ 47625 h 111442"/>
                <a:gd name="connsiteX1" fmla="*/ 0 w 59054"/>
                <a:gd name="connsiteY1" fmla="*/ 47625 h 111442"/>
                <a:gd name="connsiteX2" fmla="*/ 0 w 59054"/>
                <a:gd name="connsiteY2" fmla="*/ 24765 h 111442"/>
                <a:gd name="connsiteX3" fmla="*/ 11430 w 59054"/>
                <a:gd name="connsiteY3" fmla="*/ 24765 h 111442"/>
                <a:gd name="connsiteX4" fmla="*/ 11430 w 59054"/>
                <a:gd name="connsiteY4" fmla="*/ 0 h 111442"/>
                <a:gd name="connsiteX5" fmla="*/ 40005 w 59054"/>
                <a:gd name="connsiteY5" fmla="*/ 0 h 111442"/>
                <a:gd name="connsiteX6" fmla="*/ 40005 w 59054"/>
                <a:gd name="connsiteY6" fmla="*/ 24765 h 111442"/>
                <a:gd name="connsiteX7" fmla="*/ 58102 w 59054"/>
                <a:gd name="connsiteY7" fmla="*/ 24765 h 111442"/>
                <a:gd name="connsiteX8" fmla="*/ 58102 w 59054"/>
                <a:gd name="connsiteY8" fmla="*/ 47625 h 111442"/>
                <a:gd name="connsiteX9" fmla="*/ 40005 w 59054"/>
                <a:gd name="connsiteY9" fmla="*/ 47625 h 111442"/>
                <a:gd name="connsiteX10" fmla="*/ 40005 w 59054"/>
                <a:gd name="connsiteY10" fmla="*/ 74295 h 111442"/>
                <a:gd name="connsiteX11" fmla="*/ 55245 w 59054"/>
                <a:gd name="connsiteY11" fmla="*/ 85725 h 111442"/>
                <a:gd name="connsiteX12" fmla="*/ 59055 w 59054"/>
                <a:gd name="connsiteY12" fmla="*/ 85725 h 111442"/>
                <a:gd name="connsiteX13" fmla="*/ 59055 w 59054"/>
                <a:gd name="connsiteY13" fmla="*/ 110490 h 111442"/>
                <a:gd name="connsiteX14" fmla="*/ 51435 w 59054"/>
                <a:gd name="connsiteY14" fmla="*/ 111443 h 111442"/>
                <a:gd name="connsiteX15" fmla="*/ 11430 w 59054"/>
                <a:gd name="connsiteY15" fmla="*/ 79058 h 111442"/>
                <a:gd name="connsiteX16" fmla="*/ 11430 w 59054"/>
                <a:gd name="connsiteY16" fmla="*/ 47625 h 111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9054" h="111442">
                  <a:moveTo>
                    <a:pt x="11430" y="47625"/>
                  </a:moveTo>
                  <a:lnTo>
                    <a:pt x="0" y="47625"/>
                  </a:lnTo>
                  <a:lnTo>
                    <a:pt x="0" y="24765"/>
                  </a:lnTo>
                  <a:lnTo>
                    <a:pt x="11430" y="24765"/>
                  </a:lnTo>
                  <a:lnTo>
                    <a:pt x="11430" y="0"/>
                  </a:lnTo>
                  <a:lnTo>
                    <a:pt x="40005" y="0"/>
                  </a:lnTo>
                  <a:lnTo>
                    <a:pt x="40005" y="24765"/>
                  </a:lnTo>
                  <a:lnTo>
                    <a:pt x="58102" y="24765"/>
                  </a:lnTo>
                  <a:lnTo>
                    <a:pt x="58102" y="47625"/>
                  </a:lnTo>
                  <a:lnTo>
                    <a:pt x="40005" y="47625"/>
                  </a:lnTo>
                  <a:lnTo>
                    <a:pt x="40005" y="74295"/>
                  </a:lnTo>
                  <a:cubicBezTo>
                    <a:pt x="40005" y="83820"/>
                    <a:pt x="49530" y="85725"/>
                    <a:pt x="55245" y="85725"/>
                  </a:cubicBezTo>
                  <a:cubicBezTo>
                    <a:pt x="57150" y="85725"/>
                    <a:pt x="59055" y="85725"/>
                    <a:pt x="59055" y="85725"/>
                  </a:cubicBezTo>
                  <a:lnTo>
                    <a:pt x="59055" y="110490"/>
                  </a:lnTo>
                  <a:cubicBezTo>
                    <a:pt x="59055" y="110490"/>
                    <a:pt x="56198" y="111443"/>
                    <a:pt x="51435" y="111443"/>
                  </a:cubicBezTo>
                  <a:cubicBezTo>
                    <a:pt x="38100" y="111443"/>
                    <a:pt x="11430" y="107633"/>
                    <a:pt x="11430" y="79058"/>
                  </a:cubicBezTo>
                  <a:lnTo>
                    <a:pt x="11430" y="4762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5AF63B7B-B11B-4F5A-821D-343D578F9177}"/>
                </a:ext>
              </a:extLst>
            </p:cNvPr>
            <p:cNvSpPr/>
            <p:nvPr/>
          </p:nvSpPr>
          <p:spPr>
            <a:xfrm>
              <a:off x="5658444" y="3447044"/>
              <a:ext cx="306460" cy="320077"/>
            </a:xfrm>
            <a:custGeom>
              <a:avLst/>
              <a:gdLst>
                <a:gd name="connsiteX0" fmla="*/ 45720 w 85725"/>
                <a:gd name="connsiteY0" fmla="*/ 0 h 89534"/>
                <a:gd name="connsiteX1" fmla="*/ 85725 w 85725"/>
                <a:gd name="connsiteY1" fmla="*/ 41910 h 89534"/>
                <a:gd name="connsiteX2" fmla="*/ 84773 w 85725"/>
                <a:gd name="connsiteY2" fmla="*/ 50482 h 89534"/>
                <a:gd name="connsiteX3" fmla="*/ 30480 w 85725"/>
                <a:gd name="connsiteY3" fmla="*/ 50482 h 89534"/>
                <a:gd name="connsiteX4" fmla="*/ 50483 w 85725"/>
                <a:gd name="connsiteY4" fmla="*/ 65722 h 89534"/>
                <a:gd name="connsiteX5" fmla="*/ 74295 w 85725"/>
                <a:gd name="connsiteY5" fmla="*/ 57150 h 89534"/>
                <a:gd name="connsiteX6" fmla="*/ 84773 w 85725"/>
                <a:gd name="connsiteY6" fmla="*/ 77152 h 89534"/>
                <a:gd name="connsiteX7" fmla="*/ 47625 w 85725"/>
                <a:gd name="connsiteY7" fmla="*/ 89535 h 89534"/>
                <a:gd name="connsiteX8" fmla="*/ 0 w 85725"/>
                <a:gd name="connsiteY8" fmla="*/ 43815 h 89534"/>
                <a:gd name="connsiteX9" fmla="*/ 45720 w 85725"/>
                <a:gd name="connsiteY9" fmla="*/ 0 h 89534"/>
                <a:gd name="connsiteX10" fmla="*/ 56198 w 85725"/>
                <a:gd name="connsiteY10" fmla="*/ 34290 h 89534"/>
                <a:gd name="connsiteX11" fmla="*/ 44768 w 85725"/>
                <a:gd name="connsiteY11" fmla="*/ 21907 h 89534"/>
                <a:gd name="connsiteX12" fmla="*/ 30480 w 85725"/>
                <a:gd name="connsiteY12" fmla="*/ 34290 h 89534"/>
                <a:gd name="connsiteX13" fmla="*/ 56198 w 85725"/>
                <a:gd name="connsiteY13" fmla="*/ 34290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725" h="89534">
                  <a:moveTo>
                    <a:pt x="45720" y="0"/>
                  </a:moveTo>
                  <a:cubicBezTo>
                    <a:pt x="71438" y="0"/>
                    <a:pt x="85725" y="18097"/>
                    <a:pt x="85725" y="41910"/>
                  </a:cubicBezTo>
                  <a:cubicBezTo>
                    <a:pt x="85725" y="44767"/>
                    <a:pt x="84773" y="50482"/>
                    <a:pt x="84773" y="50482"/>
                  </a:cubicBezTo>
                  <a:lnTo>
                    <a:pt x="30480" y="50482"/>
                  </a:lnTo>
                  <a:cubicBezTo>
                    <a:pt x="32385" y="60960"/>
                    <a:pt x="40958" y="65722"/>
                    <a:pt x="50483" y="65722"/>
                  </a:cubicBezTo>
                  <a:cubicBezTo>
                    <a:pt x="62865" y="65722"/>
                    <a:pt x="74295" y="57150"/>
                    <a:pt x="74295" y="57150"/>
                  </a:cubicBezTo>
                  <a:lnTo>
                    <a:pt x="84773" y="77152"/>
                  </a:lnTo>
                  <a:cubicBezTo>
                    <a:pt x="84773" y="77152"/>
                    <a:pt x="70485" y="89535"/>
                    <a:pt x="47625" y="89535"/>
                  </a:cubicBezTo>
                  <a:cubicBezTo>
                    <a:pt x="17145" y="89535"/>
                    <a:pt x="0" y="67627"/>
                    <a:pt x="0" y="43815"/>
                  </a:cubicBezTo>
                  <a:cubicBezTo>
                    <a:pt x="952" y="20002"/>
                    <a:pt x="18098" y="0"/>
                    <a:pt x="45720" y="0"/>
                  </a:cubicBezTo>
                  <a:close/>
                  <a:moveTo>
                    <a:pt x="56198" y="34290"/>
                  </a:moveTo>
                  <a:cubicBezTo>
                    <a:pt x="56198" y="27622"/>
                    <a:pt x="51435" y="21907"/>
                    <a:pt x="44768" y="21907"/>
                  </a:cubicBezTo>
                  <a:cubicBezTo>
                    <a:pt x="36195" y="21907"/>
                    <a:pt x="32385" y="27622"/>
                    <a:pt x="30480" y="34290"/>
                  </a:cubicBezTo>
                  <a:lnTo>
                    <a:pt x="56198" y="34290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29" name="Vrije vorm: vorm 28">
              <a:extLst>
                <a:ext uri="{FF2B5EF4-FFF2-40B4-BE49-F238E27FC236}">
                  <a16:creationId xmlns:a16="http://schemas.microsoft.com/office/drawing/2014/main" id="{1EC6E0D1-54E5-4B3C-B3A3-8CEDEBF0042B}"/>
                </a:ext>
              </a:extLst>
            </p:cNvPr>
            <p:cNvSpPr/>
            <p:nvPr/>
          </p:nvSpPr>
          <p:spPr>
            <a:xfrm>
              <a:off x="6033006" y="3447044"/>
              <a:ext cx="211117" cy="309864"/>
            </a:xfrm>
            <a:custGeom>
              <a:avLst/>
              <a:gdLst>
                <a:gd name="connsiteX0" fmla="*/ 0 w 59055"/>
                <a:gd name="connsiteY0" fmla="*/ 1905 h 86677"/>
                <a:gd name="connsiteX1" fmla="*/ 27623 w 59055"/>
                <a:gd name="connsiteY1" fmla="*/ 1905 h 86677"/>
                <a:gd name="connsiteX2" fmla="*/ 27623 w 59055"/>
                <a:gd name="connsiteY2" fmla="*/ 16192 h 86677"/>
                <a:gd name="connsiteX3" fmla="*/ 27623 w 59055"/>
                <a:gd name="connsiteY3" fmla="*/ 21907 h 86677"/>
                <a:gd name="connsiteX4" fmla="*/ 27623 w 59055"/>
                <a:gd name="connsiteY4" fmla="*/ 21907 h 86677"/>
                <a:gd name="connsiteX5" fmla="*/ 55245 w 59055"/>
                <a:gd name="connsiteY5" fmla="*/ 0 h 86677"/>
                <a:gd name="connsiteX6" fmla="*/ 59055 w 59055"/>
                <a:gd name="connsiteY6" fmla="*/ 0 h 86677"/>
                <a:gd name="connsiteX7" fmla="*/ 59055 w 59055"/>
                <a:gd name="connsiteY7" fmla="*/ 28575 h 86677"/>
                <a:gd name="connsiteX8" fmla="*/ 53340 w 59055"/>
                <a:gd name="connsiteY8" fmla="*/ 27622 h 86677"/>
                <a:gd name="connsiteX9" fmla="*/ 31433 w 59055"/>
                <a:gd name="connsiteY9" fmla="*/ 42863 h 86677"/>
                <a:gd name="connsiteX10" fmla="*/ 29527 w 59055"/>
                <a:gd name="connsiteY10" fmla="*/ 54292 h 86677"/>
                <a:gd name="connsiteX11" fmla="*/ 29527 w 59055"/>
                <a:gd name="connsiteY11" fmla="*/ 86677 h 86677"/>
                <a:gd name="connsiteX12" fmla="*/ 952 w 59055"/>
                <a:gd name="connsiteY12" fmla="*/ 86677 h 86677"/>
                <a:gd name="connsiteX13" fmla="*/ 952 w 59055"/>
                <a:gd name="connsiteY13" fmla="*/ 1905 h 86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9055" h="86677">
                  <a:moveTo>
                    <a:pt x="0" y="1905"/>
                  </a:moveTo>
                  <a:lnTo>
                    <a:pt x="27623" y="1905"/>
                  </a:lnTo>
                  <a:lnTo>
                    <a:pt x="27623" y="16192"/>
                  </a:lnTo>
                  <a:cubicBezTo>
                    <a:pt x="27623" y="19050"/>
                    <a:pt x="27623" y="21907"/>
                    <a:pt x="27623" y="21907"/>
                  </a:cubicBezTo>
                  <a:lnTo>
                    <a:pt x="27623" y="21907"/>
                  </a:lnTo>
                  <a:cubicBezTo>
                    <a:pt x="31433" y="10477"/>
                    <a:pt x="41910" y="0"/>
                    <a:pt x="55245" y="0"/>
                  </a:cubicBezTo>
                  <a:cubicBezTo>
                    <a:pt x="57150" y="0"/>
                    <a:pt x="59055" y="0"/>
                    <a:pt x="59055" y="0"/>
                  </a:cubicBezTo>
                  <a:lnTo>
                    <a:pt x="59055" y="28575"/>
                  </a:lnTo>
                  <a:cubicBezTo>
                    <a:pt x="59055" y="28575"/>
                    <a:pt x="57150" y="27622"/>
                    <a:pt x="53340" y="27622"/>
                  </a:cubicBezTo>
                  <a:cubicBezTo>
                    <a:pt x="46673" y="27622"/>
                    <a:pt x="35243" y="29527"/>
                    <a:pt x="31433" y="42863"/>
                  </a:cubicBezTo>
                  <a:cubicBezTo>
                    <a:pt x="30480" y="45720"/>
                    <a:pt x="29527" y="49530"/>
                    <a:pt x="29527" y="54292"/>
                  </a:cubicBezTo>
                  <a:lnTo>
                    <a:pt x="29527" y="86677"/>
                  </a:lnTo>
                  <a:lnTo>
                    <a:pt x="952" y="86677"/>
                  </a:lnTo>
                  <a:lnTo>
                    <a:pt x="952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0" name="Vrije vorm: vorm 29">
              <a:extLst>
                <a:ext uri="{FF2B5EF4-FFF2-40B4-BE49-F238E27FC236}">
                  <a16:creationId xmlns:a16="http://schemas.microsoft.com/office/drawing/2014/main" id="{C73540B9-F392-4998-9325-6087071F425F}"/>
                </a:ext>
              </a:extLst>
            </p:cNvPr>
            <p:cNvSpPr/>
            <p:nvPr/>
          </p:nvSpPr>
          <p:spPr>
            <a:xfrm>
              <a:off x="6278175" y="3334677"/>
              <a:ext cx="326887" cy="435855"/>
            </a:xfrm>
            <a:custGeom>
              <a:avLst/>
              <a:gdLst>
                <a:gd name="connsiteX0" fmla="*/ 40005 w 91439"/>
                <a:gd name="connsiteY0" fmla="*/ 31433 h 121920"/>
                <a:gd name="connsiteX1" fmla="*/ 62865 w 91439"/>
                <a:gd name="connsiteY1" fmla="*/ 38100 h 121920"/>
                <a:gd name="connsiteX2" fmla="*/ 62865 w 91439"/>
                <a:gd name="connsiteY2" fmla="*/ 38100 h 121920"/>
                <a:gd name="connsiteX3" fmla="*/ 62865 w 91439"/>
                <a:gd name="connsiteY3" fmla="*/ 34290 h 121920"/>
                <a:gd name="connsiteX4" fmla="*/ 62865 w 91439"/>
                <a:gd name="connsiteY4" fmla="*/ 0 h 121920"/>
                <a:gd name="connsiteX5" fmla="*/ 91440 w 91439"/>
                <a:gd name="connsiteY5" fmla="*/ 0 h 121920"/>
                <a:gd name="connsiteX6" fmla="*/ 91440 w 91439"/>
                <a:gd name="connsiteY6" fmla="*/ 120015 h 121920"/>
                <a:gd name="connsiteX7" fmla="*/ 63817 w 91439"/>
                <a:gd name="connsiteY7" fmla="*/ 120015 h 121920"/>
                <a:gd name="connsiteX8" fmla="*/ 63817 w 91439"/>
                <a:gd name="connsiteY8" fmla="*/ 114300 h 121920"/>
                <a:gd name="connsiteX9" fmla="*/ 63817 w 91439"/>
                <a:gd name="connsiteY9" fmla="*/ 109538 h 121920"/>
                <a:gd name="connsiteX10" fmla="*/ 63817 w 91439"/>
                <a:gd name="connsiteY10" fmla="*/ 109538 h 121920"/>
                <a:gd name="connsiteX11" fmla="*/ 39052 w 91439"/>
                <a:gd name="connsiteY11" fmla="*/ 121920 h 121920"/>
                <a:gd name="connsiteX12" fmla="*/ 0 w 91439"/>
                <a:gd name="connsiteY12" fmla="*/ 76200 h 121920"/>
                <a:gd name="connsiteX13" fmla="*/ 40005 w 91439"/>
                <a:gd name="connsiteY13" fmla="*/ 31433 h 121920"/>
                <a:gd name="connsiteX14" fmla="*/ 46672 w 91439"/>
                <a:gd name="connsiteY14" fmla="*/ 98108 h 121920"/>
                <a:gd name="connsiteX15" fmla="*/ 63817 w 91439"/>
                <a:gd name="connsiteY15" fmla="*/ 77152 h 121920"/>
                <a:gd name="connsiteX16" fmla="*/ 46672 w 91439"/>
                <a:gd name="connsiteY16" fmla="*/ 56198 h 121920"/>
                <a:gd name="connsiteX17" fmla="*/ 29527 w 91439"/>
                <a:gd name="connsiteY17" fmla="*/ 77152 h 121920"/>
                <a:gd name="connsiteX18" fmla="*/ 46672 w 91439"/>
                <a:gd name="connsiteY18" fmla="*/ 9810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439" h="121920">
                  <a:moveTo>
                    <a:pt x="40005" y="31433"/>
                  </a:moveTo>
                  <a:cubicBezTo>
                    <a:pt x="57150" y="31433"/>
                    <a:pt x="62865" y="38100"/>
                    <a:pt x="62865" y="38100"/>
                  </a:cubicBezTo>
                  <a:lnTo>
                    <a:pt x="62865" y="38100"/>
                  </a:lnTo>
                  <a:cubicBezTo>
                    <a:pt x="62865" y="38100"/>
                    <a:pt x="62865" y="36195"/>
                    <a:pt x="62865" y="34290"/>
                  </a:cubicBezTo>
                  <a:lnTo>
                    <a:pt x="62865" y="0"/>
                  </a:lnTo>
                  <a:lnTo>
                    <a:pt x="91440" y="0"/>
                  </a:lnTo>
                  <a:lnTo>
                    <a:pt x="91440" y="120015"/>
                  </a:lnTo>
                  <a:lnTo>
                    <a:pt x="63817" y="120015"/>
                  </a:lnTo>
                  <a:lnTo>
                    <a:pt x="63817" y="114300"/>
                  </a:lnTo>
                  <a:cubicBezTo>
                    <a:pt x="63817" y="111442"/>
                    <a:pt x="63817" y="109538"/>
                    <a:pt x="63817" y="109538"/>
                  </a:cubicBezTo>
                  <a:lnTo>
                    <a:pt x="63817" y="109538"/>
                  </a:lnTo>
                  <a:cubicBezTo>
                    <a:pt x="63817" y="109538"/>
                    <a:pt x="56197" y="121920"/>
                    <a:pt x="39052" y="121920"/>
                  </a:cubicBezTo>
                  <a:cubicBezTo>
                    <a:pt x="15240" y="121920"/>
                    <a:pt x="0" y="103823"/>
                    <a:pt x="0" y="76200"/>
                  </a:cubicBezTo>
                  <a:cubicBezTo>
                    <a:pt x="952" y="49530"/>
                    <a:pt x="17145" y="31433"/>
                    <a:pt x="40005" y="31433"/>
                  </a:cubicBezTo>
                  <a:close/>
                  <a:moveTo>
                    <a:pt x="46672" y="98108"/>
                  </a:moveTo>
                  <a:cubicBezTo>
                    <a:pt x="55245" y="98108"/>
                    <a:pt x="63817" y="91440"/>
                    <a:pt x="63817" y="77152"/>
                  </a:cubicBezTo>
                  <a:cubicBezTo>
                    <a:pt x="63817" y="66675"/>
                    <a:pt x="58102" y="56198"/>
                    <a:pt x="46672" y="56198"/>
                  </a:cubicBezTo>
                  <a:cubicBezTo>
                    <a:pt x="37147" y="56198"/>
                    <a:pt x="29527" y="63817"/>
                    <a:pt x="29527" y="77152"/>
                  </a:cubicBezTo>
                  <a:cubicBezTo>
                    <a:pt x="30480" y="89535"/>
                    <a:pt x="37147" y="98108"/>
                    <a:pt x="46672" y="98108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1" name="Vrije vorm: vorm 30">
              <a:extLst>
                <a:ext uri="{FF2B5EF4-FFF2-40B4-BE49-F238E27FC236}">
                  <a16:creationId xmlns:a16="http://schemas.microsoft.com/office/drawing/2014/main" id="{2102E4A9-76DA-48FB-8449-CA652BCE07F2}"/>
                </a:ext>
              </a:extLst>
            </p:cNvPr>
            <p:cNvSpPr/>
            <p:nvPr/>
          </p:nvSpPr>
          <p:spPr>
            <a:xfrm>
              <a:off x="6673168" y="3447044"/>
              <a:ext cx="289433" cy="320077"/>
            </a:xfrm>
            <a:custGeom>
              <a:avLst/>
              <a:gdLst>
                <a:gd name="connsiteX0" fmla="*/ 50482 w 80962"/>
                <a:gd name="connsiteY0" fmla="*/ 34290 h 89534"/>
                <a:gd name="connsiteX1" fmla="*/ 51435 w 80962"/>
                <a:gd name="connsiteY1" fmla="*/ 34290 h 89534"/>
                <a:gd name="connsiteX2" fmla="*/ 51435 w 80962"/>
                <a:gd name="connsiteY2" fmla="*/ 32385 h 89534"/>
                <a:gd name="connsiteX3" fmla="*/ 39052 w 80962"/>
                <a:gd name="connsiteY3" fmla="*/ 22860 h 89534"/>
                <a:gd name="connsiteX4" fmla="*/ 16192 w 80962"/>
                <a:gd name="connsiteY4" fmla="*/ 31432 h 89534"/>
                <a:gd name="connsiteX5" fmla="*/ 5715 w 80962"/>
                <a:gd name="connsiteY5" fmla="*/ 11430 h 89534"/>
                <a:gd name="connsiteX6" fmla="*/ 41910 w 80962"/>
                <a:gd name="connsiteY6" fmla="*/ 0 h 89534"/>
                <a:gd name="connsiteX7" fmla="*/ 80963 w 80962"/>
                <a:gd name="connsiteY7" fmla="*/ 35242 h 89534"/>
                <a:gd name="connsiteX8" fmla="*/ 80963 w 80962"/>
                <a:gd name="connsiteY8" fmla="*/ 88582 h 89534"/>
                <a:gd name="connsiteX9" fmla="*/ 54292 w 80962"/>
                <a:gd name="connsiteY9" fmla="*/ 88582 h 89534"/>
                <a:gd name="connsiteX10" fmla="*/ 54292 w 80962"/>
                <a:gd name="connsiteY10" fmla="*/ 82867 h 89534"/>
                <a:gd name="connsiteX11" fmla="*/ 54292 w 80962"/>
                <a:gd name="connsiteY11" fmla="*/ 77152 h 89534"/>
                <a:gd name="connsiteX12" fmla="*/ 54292 w 80962"/>
                <a:gd name="connsiteY12" fmla="*/ 77152 h 89534"/>
                <a:gd name="connsiteX13" fmla="*/ 29527 w 80962"/>
                <a:gd name="connsiteY13" fmla="*/ 89535 h 89534"/>
                <a:gd name="connsiteX14" fmla="*/ 0 w 80962"/>
                <a:gd name="connsiteY14" fmla="*/ 61913 h 89534"/>
                <a:gd name="connsiteX15" fmla="*/ 50482 w 80962"/>
                <a:gd name="connsiteY15" fmla="*/ 34290 h 89534"/>
                <a:gd name="connsiteX16" fmla="*/ 37148 w 80962"/>
                <a:gd name="connsiteY16" fmla="*/ 68580 h 89534"/>
                <a:gd name="connsiteX17" fmla="*/ 51435 w 80962"/>
                <a:gd name="connsiteY17" fmla="*/ 53340 h 89534"/>
                <a:gd name="connsiteX18" fmla="*/ 51435 w 80962"/>
                <a:gd name="connsiteY18" fmla="*/ 51435 h 89534"/>
                <a:gd name="connsiteX19" fmla="*/ 48577 w 80962"/>
                <a:gd name="connsiteY19" fmla="*/ 51435 h 89534"/>
                <a:gd name="connsiteX20" fmla="*/ 28575 w 80962"/>
                <a:gd name="connsiteY20" fmla="*/ 60960 h 89534"/>
                <a:gd name="connsiteX21" fmla="*/ 37148 w 80962"/>
                <a:gd name="connsiteY21" fmla="*/ 68580 h 89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0962" h="89534">
                  <a:moveTo>
                    <a:pt x="50482" y="34290"/>
                  </a:moveTo>
                  <a:lnTo>
                    <a:pt x="51435" y="34290"/>
                  </a:lnTo>
                  <a:lnTo>
                    <a:pt x="51435" y="32385"/>
                  </a:lnTo>
                  <a:cubicBezTo>
                    <a:pt x="51435" y="24765"/>
                    <a:pt x="45720" y="22860"/>
                    <a:pt x="39052" y="22860"/>
                  </a:cubicBezTo>
                  <a:cubicBezTo>
                    <a:pt x="28575" y="22860"/>
                    <a:pt x="16192" y="31432"/>
                    <a:pt x="16192" y="31432"/>
                  </a:cubicBezTo>
                  <a:lnTo>
                    <a:pt x="5715" y="11430"/>
                  </a:lnTo>
                  <a:cubicBezTo>
                    <a:pt x="5715" y="11430"/>
                    <a:pt x="20955" y="0"/>
                    <a:pt x="41910" y="0"/>
                  </a:cubicBezTo>
                  <a:cubicBezTo>
                    <a:pt x="66675" y="0"/>
                    <a:pt x="80963" y="13335"/>
                    <a:pt x="80963" y="35242"/>
                  </a:cubicBezTo>
                  <a:lnTo>
                    <a:pt x="80963" y="88582"/>
                  </a:lnTo>
                  <a:lnTo>
                    <a:pt x="54292" y="88582"/>
                  </a:lnTo>
                  <a:lnTo>
                    <a:pt x="54292" y="82867"/>
                  </a:lnTo>
                  <a:cubicBezTo>
                    <a:pt x="54292" y="80010"/>
                    <a:pt x="54292" y="77152"/>
                    <a:pt x="54292" y="77152"/>
                  </a:cubicBezTo>
                  <a:lnTo>
                    <a:pt x="54292" y="77152"/>
                  </a:lnTo>
                  <a:cubicBezTo>
                    <a:pt x="54292" y="77152"/>
                    <a:pt x="47625" y="89535"/>
                    <a:pt x="29527" y="89535"/>
                  </a:cubicBezTo>
                  <a:cubicBezTo>
                    <a:pt x="13335" y="89535"/>
                    <a:pt x="0" y="79057"/>
                    <a:pt x="0" y="61913"/>
                  </a:cubicBezTo>
                  <a:cubicBezTo>
                    <a:pt x="0" y="37147"/>
                    <a:pt x="37148" y="34290"/>
                    <a:pt x="50482" y="34290"/>
                  </a:cubicBezTo>
                  <a:close/>
                  <a:moveTo>
                    <a:pt x="37148" y="68580"/>
                  </a:moveTo>
                  <a:cubicBezTo>
                    <a:pt x="44767" y="68580"/>
                    <a:pt x="51435" y="60007"/>
                    <a:pt x="51435" y="53340"/>
                  </a:cubicBezTo>
                  <a:lnTo>
                    <a:pt x="51435" y="51435"/>
                  </a:lnTo>
                  <a:lnTo>
                    <a:pt x="48577" y="51435"/>
                  </a:lnTo>
                  <a:cubicBezTo>
                    <a:pt x="39052" y="51435"/>
                    <a:pt x="28575" y="54292"/>
                    <a:pt x="28575" y="60960"/>
                  </a:cubicBezTo>
                  <a:cubicBezTo>
                    <a:pt x="29527" y="64770"/>
                    <a:pt x="31432" y="68580"/>
                    <a:pt x="37148" y="68580"/>
                  </a:cubicBez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  <p:sp>
          <p:nvSpPr>
            <p:cNvPr id="32" name="Vrije vorm: vorm 31">
              <a:extLst>
                <a:ext uri="{FF2B5EF4-FFF2-40B4-BE49-F238E27FC236}">
                  <a16:creationId xmlns:a16="http://schemas.microsoft.com/office/drawing/2014/main" id="{78DC7490-0F8A-4935-B673-6FF90DD53D74}"/>
                </a:ext>
              </a:extLst>
            </p:cNvPr>
            <p:cNvSpPr/>
            <p:nvPr/>
          </p:nvSpPr>
          <p:spPr>
            <a:xfrm>
              <a:off x="7040920" y="3447044"/>
              <a:ext cx="476716" cy="316674"/>
            </a:xfrm>
            <a:custGeom>
              <a:avLst/>
              <a:gdLst>
                <a:gd name="connsiteX0" fmla="*/ 953 w 133350"/>
                <a:gd name="connsiteY0" fmla="*/ 1905 h 88582"/>
                <a:gd name="connsiteX1" fmla="*/ 28575 w 133350"/>
                <a:gd name="connsiteY1" fmla="*/ 1905 h 88582"/>
                <a:gd name="connsiteX2" fmla="*/ 28575 w 133350"/>
                <a:gd name="connsiteY2" fmla="*/ 9525 h 88582"/>
                <a:gd name="connsiteX3" fmla="*/ 28575 w 133350"/>
                <a:gd name="connsiteY3" fmla="*/ 15240 h 88582"/>
                <a:gd name="connsiteX4" fmla="*/ 28575 w 133350"/>
                <a:gd name="connsiteY4" fmla="*/ 15240 h 88582"/>
                <a:gd name="connsiteX5" fmla="*/ 54293 w 133350"/>
                <a:gd name="connsiteY5" fmla="*/ 0 h 88582"/>
                <a:gd name="connsiteX6" fmla="*/ 78105 w 133350"/>
                <a:gd name="connsiteY6" fmla="*/ 14288 h 88582"/>
                <a:gd name="connsiteX7" fmla="*/ 78105 w 133350"/>
                <a:gd name="connsiteY7" fmla="*/ 14288 h 88582"/>
                <a:gd name="connsiteX8" fmla="*/ 105728 w 133350"/>
                <a:gd name="connsiteY8" fmla="*/ 0 h 88582"/>
                <a:gd name="connsiteX9" fmla="*/ 133350 w 133350"/>
                <a:gd name="connsiteY9" fmla="*/ 32385 h 88582"/>
                <a:gd name="connsiteX10" fmla="*/ 133350 w 133350"/>
                <a:gd name="connsiteY10" fmla="*/ 88582 h 88582"/>
                <a:gd name="connsiteX11" fmla="*/ 104775 w 133350"/>
                <a:gd name="connsiteY11" fmla="*/ 88582 h 88582"/>
                <a:gd name="connsiteX12" fmla="*/ 104775 w 133350"/>
                <a:gd name="connsiteY12" fmla="*/ 37147 h 88582"/>
                <a:gd name="connsiteX13" fmla="*/ 98108 w 133350"/>
                <a:gd name="connsiteY13" fmla="*/ 26670 h 88582"/>
                <a:gd name="connsiteX14" fmla="*/ 81915 w 133350"/>
                <a:gd name="connsiteY14" fmla="*/ 42863 h 88582"/>
                <a:gd name="connsiteX15" fmla="*/ 80963 w 133350"/>
                <a:gd name="connsiteY15" fmla="*/ 53340 h 88582"/>
                <a:gd name="connsiteX16" fmla="*/ 80963 w 133350"/>
                <a:gd name="connsiteY16" fmla="*/ 88582 h 88582"/>
                <a:gd name="connsiteX17" fmla="*/ 52388 w 133350"/>
                <a:gd name="connsiteY17" fmla="*/ 88582 h 88582"/>
                <a:gd name="connsiteX18" fmla="*/ 52388 w 133350"/>
                <a:gd name="connsiteY18" fmla="*/ 37147 h 88582"/>
                <a:gd name="connsiteX19" fmla="*/ 45720 w 133350"/>
                <a:gd name="connsiteY19" fmla="*/ 26670 h 88582"/>
                <a:gd name="connsiteX20" fmla="*/ 29528 w 133350"/>
                <a:gd name="connsiteY20" fmla="*/ 41910 h 88582"/>
                <a:gd name="connsiteX21" fmla="*/ 28575 w 133350"/>
                <a:gd name="connsiteY21" fmla="*/ 52388 h 88582"/>
                <a:gd name="connsiteX22" fmla="*/ 28575 w 133350"/>
                <a:gd name="connsiteY22" fmla="*/ 87630 h 88582"/>
                <a:gd name="connsiteX23" fmla="*/ 0 w 133350"/>
                <a:gd name="connsiteY23" fmla="*/ 87630 h 88582"/>
                <a:gd name="connsiteX24" fmla="*/ 0 w 133350"/>
                <a:gd name="connsiteY24" fmla="*/ 1905 h 8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3350" h="88582">
                  <a:moveTo>
                    <a:pt x="953" y="1905"/>
                  </a:moveTo>
                  <a:lnTo>
                    <a:pt x="28575" y="1905"/>
                  </a:lnTo>
                  <a:lnTo>
                    <a:pt x="28575" y="9525"/>
                  </a:lnTo>
                  <a:cubicBezTo>
                    <a:pt x="28575" y="12382"/>
                    <a:pt x="28575" y="15240"/>
                    <a:pt x="28575" y="15240"/>
                  </a:cubicBezTo>
                  <a:lnTo>
                    <a:pt x="28575" y="15240"/>
                  </a:lnTo>
                  <a:cubicBezTo>
                    <a:pt x="32385" y="9525"/>
                    <a:pt x="40958" y="0"/>
                    <a:pt x="54293" y="0"/>
                  </a:cubicBezTo>
                  <a:cubicBezTo>
                    <a:pt x="64770" y="0"/>
                    <a:pt x="74295" y="4763"/>
                    <a:pt x="78105" y="14288"/>
                  </a:cubicBezTo>
                  <a:lnTo>
                    <a:pt x="78105" y="14288"/>
                  </a:lnTo>
                  <a:cubicBezTo>
                    <a:pt x="82868" y="6667"/>
                    <a:pt x="92393" y="0"/>
                    <a:pt x="105728" y="0"/>
                  </a:cubicBezTo>
                  <a:cubicBezTo>
                    <a:pt x="121920" y="0"/>
                    <a:pt x="133350" y="8572"/>
                    <a:pt x="133350" y="32385"/>
                  </a:cubicBezTo>
                  <a:lnTo>
                    <a:pt x="133350" y="88582"/>
                  </a:lnTo>
                  <a:lnTo>
                    <a:pt x="104775" y="88582"/>
                  </a:lnTo>
                  <a:lnTo>
                    <a:pt x="104775" y="37147"/>
                  </a:lnTo>
                  <a:cubicBezTo>
                    <a:pt x="104775" y="30480"/>
                    <a:pt x="103823" y="26670"/>
                    <a:pt x="98108" y="26670"/>
                  </a:cubicBezTo>
                  <a:cubicBezTo>
                    <a:pt x="88583" y="26670"/>
                    <a:pt x="83820" y="33338"/>
                    <a:pt x="81915" y="42863"/>
                  </a:cubicBezTo>
                  <a:cubicBezTo>
                    <a:pt x="80963" y="45720"/>
                    <a:pt x="80963" y="49530"/>
                    <a:pt x="80963" y="53340"/>
                  </a:cubicBezTo>
                  <a:lnTo>
                    <a:pt x="80963" y="88582"/>
                  </a:lnTo>
                  <a:lnTo>
                    <a:pt x="52388" y="88582"/>
                  </a:lnTo>
                  <a:lnTo>
                    <a:pt x="52388" y="37147"/>
                  </a:lnTo>
                  <a:cubicBezTo>
                    <a:pt x="52388" y="30480"/>
                    <a:pt x="51435" y="26670"/>
                    <a:pt x="45720" y="26670"/>
                  </a:cubicBezTo>
                  <a:cubicBezTo>
                    <a:pt x="36195" y="26670"/>
                    <a:pt x="32385" y="33338"/>
                    <a:pt x="29528" y="41910"/>
                  </a:cubicBezTo>
                  <a:cubicBezTo>
                    <a:pt x="28575" y="44767"/>
                    <a:pt x="28575" y="48577"/>
                    <a:pt x="28575" y="52388"/>
                  </a:cubicBezTo>
                  <a:lnTo>
                    <a:pt x="28575" y="87630"/>
                  </a:lnTo>
                  <a:lnTo>
                    <a:pt x="0" y="87630"/>
                  </a:lnTo>
                  <a:lnTo>
                    <a:pt x="0" y="1905"/>
                  </a:lnTo>
                  <a:close/>
                </a:path>
              </a:pathLst>
            </a:custGeom>
            <a:solidFill>
              <a:schemeClr val="bg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nl-NL"/>
            </a:p>
          </p:txBody>
        </p:sp>
      </p:grpSp>
      <p:sp>
        <p:nvSpPr>
          <p:cNvPr id="58" name="Vrije vorm: vorm 57">
            <a:extLst>
              <a:ext uri="{FF2B5EF4-FFF2-40B4-BE49-F238E27FC236}">
                <a16:creationId xmlns:a16="http://schemas.microsoft.com/office/drawing/2014/main" id="{1F25C178-B253-4442-8B4B-F50B4251EE07}"/>
              </a:ext>
            </a:extLst>
          </p:cNvPr>
          <p:cNvSpPr/>
          <p:nvPr userDrawn="1"/>
        </p:nvSpPr>
        <p:spPr>
          <a:xfrm>
            <a:off x="6292115" y="4872243"/>
            <a:ext cx="359170" cy="203760"/>
          </a:xfrm>
          <a:custGeom>
            <a:avLst/>
            <a:gdLst>
              <a:gd name="connsiteX0" fmla="*/ 934073 w 1187176"/>
              <a:gd name="connsiteY0" fmla="*/ 98118 h 971927"/>
              <a:gd name="connsiteX1" fmla="*/ 464024 w 1187176"/>
              <a:gd name="connsiteY1" fmla="*/ 586246 h 971927"/>
              <a:gd name="connsiteX2" fmla="*/ 289261 w 1187176"/>
              <a:gd name="connsiteY2" fmla="*/ 357247 h 971927"/>
              <a:gd name="connsiteX3" fmla="*/ 0 w 1187176"/>
              <a:gd name="connsiteY3" fmla="*/ 598299 h 971927"/>
              <a:gd name="connsiteX4" fmla="*/ 132578 w 1187176"/>
              <a:gd name="connsiteY4" fmla="*/ 712798 h 971927"/>
              <a:gd name="connsiteX5" fmla="*/ 283235 w 1187176"/>
              <a:gd name="connsiteY5" fmla="*/ 574193 h 971927"/>
              <a:gd name="connsiteX6" fmla="*/ 464024 w 1187176"/>
              <a:gd name="connsiteY6" fmla="*/ 682666 h 971927"/>
              <a:gd name="connsiteX7" fmla="*/ 626733 w 1187176"/>
              <a:gd name="connsiteY7" fmla="*/ 604325 h 971927"/>
              <a:gd name="connsiteX8" fmla="*/ 650838 w 1187176"/>
              <a:gd name="connsiteY8" fmla="*/ 646509 h 971927"/>
              <a:gd name="connsiteX9" fmla="*/ 584549 w 1187176"/>
              <a:gd name="connsiteY9" fmla="*/ 923718 h 971927"/>
              <a:gd name="connsiteX10" fmla="*/ 638785 w 1187176"/>
              <a:gd name="connsiteY10" fmla="*/ 971927 h 971927"/>
              <a:gd name="connsiteX11" fmla="*/ 686996 w 1187176"/>
              <a:gd name="connsiteY11" fmla="*/ 941796 h 971927"/>
              <a:gd name="connsiteX12" fmla="*/ 735206 w 1187176"/>
              <a:gd name="connsiteY12" fmla="*/ 779087 h 971927"/>
              <a:gd name="connsiteX13" fmla="*/ 1187177 w 1187176"/>
              <a:gd name="connsiteY13" fmla="*/ 80039 h 971927"/>
              <a:gd name="connsiteX14" fmla="*/ 1078704 w 1187176"/>
              <a:gd name="connsiteY14" fmla="*/ 1697 h 971927"/>
              <a:gd name="connsiteX15" fmla="*/ 934073 w 1187176"/>
              <a:gd name="connsiteY15" fmla="*/ 98118 h 971927"/>
              <a:gd name="connsiteX16" fmla="*/ 126552 w 1187176"/>
              <a:gd name="connsiteY16" fmla="*/ 580220 h 971927"/>
              <a:gd name="connsiteX17" fmla="*/ 108473 w 1187176"/>
              <a:gd name="connsiteY17" fmla="*/ 562141 h 971927"/>
              <a:gd name="connsiteX18" fmla="*/ 216946 w 1187176"/>
              <a:gd name="connsiteY18" fmla="*/ 459694 h 971927"/>
              <a:gd name="connsiteX19" fmla="*/ 241051 w 1187176"/>
              <a:gd name="connsiteY19" fmla="*/ 477773 h 971927"/>
              <a:gd name="connsiteX20" fmla="*/ 126552 w 1187176"/>
              <a:gd name="connsiteY20" fmla="*/ 580220 h 971927"/>
              <a:gd name="connsiteX0" fmla="*/ 934073 w 1187177"/>
              <a:gd name="connsiteY0" fmla="*/ 98118 h 971927"/>
              <a:gd name="connsiteX1" fmla="*/ 464024 w 1187177"/>
              <a:gd name="connsiteY1" fmla="*/ 586246 h 971927"/>
              <a:gd name="connsiteX2" fmla="*/ 289261 w 1187177"/>
              <a:gd name="connsiteY2" fmla="*/ 357247 h 971927"/>
              <a:gd name="connsiteX3" fmla="*/ 0 w 1187177"/>
              <a:gd name="connsiteY3" fmla="*/ 598299 h 971927"/>
              <a:gd name="connsiteX4" fmla="*/ 132578 w 1187177"/>
              <a:gd name="connsiteY4" fmla="*/ 712798 h 971927"/>
              <a:gd name="connsiteX5" fmla="*/ 283235 w 1187177"/>
              <a:gd name="connsiteY5" fmla="*/ 574193 h 971927"/>
              <a:gd name="connsiteX6" fmla="*/ 464024 w 1187177"/>
              <a:gd name="connsiteY6" fmla="*/ 682666 h 971927"/>
              <a:gd name="connsiteX7" fmla="*/ 626733 w 1187177"/>
              <a:gd name="connsiteY7" fmla="*/ 604325 h 971927"/>
              <a:gd name="connsiteX8" fmla="*/ 650838 w 1187177"/>
              <a:gd name="connsiteY8" fmla="*/ 646509 h 971927"/>
              <a:gd name="connsiteX9" fmla="*/ 638785 w 1187177"/>
              <a:gd name="connsiteY9" fmla="*/ 971927 h 971927"/>
              <a:gd name="connsiteX10" fmla="*/ 686996 w 1187177"/>
              <a:gd name="connsiteY10" fmla="*/ 941796 h 971927"/>
              <a:gd name="connsiteX11" fmla="*/ 735206 w 1187177"/>
              <a:gd name="connsiteY11" fmla="*/ 779087 h 971927"/>
              <a:gd name="connsiteX12" fmla="*/ 1187177 w 1187177"/>
              <a:gd name="connsiteY12" fmla="*/ 80039 h 971927"/>
              <a:gd name="connsiteX13" fmla="*/ 1078704 w 1187177"/>
              <a:gd name="connsiteY13" fmla="*/ 1697 h 971927"/>
              <a:gd name="connsiteX14" fmla="*/ 934073 w 1187177"/>
              <a:gd name="connsiteY14" fmla="*/ 98118 h 971927"/>
              <a:gd name="connsiteX15" fmla="*/ 126552 w 1187177"/>
              <a:gd name="connsiteY15" fmla="*/ 580220 h 971927"/>
              <a:gd name="connsiteX16" fmla="*/ 108473 w 1187177"/>
              <a:gd name="connsiteY16" fmla="*/ 562141 h 971927"/>
              <a:gd name="connsiteX17" fmla="*/ 216946 w 1187177"/>
              <a:gd name="connsiteY17" fmla="*/ 459694 h 971927"/>
              <a:gd name="connsiteX18" fmla="*/ 241051 w 1187177"/>
              <a:gd name="connsiteY18" fmla="*/ 477773 h 971927"/>
              <a:gd name="connsiteX19" fmla="*/ 126552 w 1187177"/>
              <a:gd name="connsiteY19" fmla="*/ 580220 h 971927"/>
              <a:gd name="connsiteX0" fmla="*/ 934073 w 1187177"/>
              <a:gd name="connsiteY0" fmla="*/ 98118 h 976082"/>
              <a:gd name="connsiteX1" fmla="*/ 464024 w 1187177"/>
              <a:gd name="connsiteY1" fmla="*/ 586246 h 976082"/>
              <a:gd name="connsiteX2" fmla="*/ 289261 w 1187177"/>
              <a:gd name="connsiteY2" fmla="*/ 357247 h 976082"/>
              <a:gd name="connsiteX3" fmla="*/ 0 w 1187177"/>
              <a:gd name="connsiteY3" fmla="*/ 598299 h 976082"/>
              <a:gd name="connsiteX4" fmla="*/ 132578 w 1187177"/>
              <a:gd name="connsiteY4" fmla="*/ 712798 h 976082"/>
              <a:gd name="connsiteX5" fmla="*/ 283235 w 1187177"/>
              <a:gd name="connsiteY5" fmla="*/ 574193 h 976082"/>
              <a:gd name="connsiteX6" fmla="*/ 464024 w 1187177"/>
              <a:gd name="connsiteY6" fmla="*/ 682666 h 976082"/>
              <a:gd name="connsiteX7" fmla="*/ 626733 w 1187177"/>
              <a:gd name="connsiteY7" fmla="*/ 604325 h 976082"/>
              <a:gd name="connsiteX8" fmla="*/ 650838 w 1187177"/>
              <a:gd name="connsiteY8" fmla="*/ 646509 h 976082"/>
              <a:gd name="connsiteX9" fmla="*/ 638785 w 1187177"/>
              <a:gd name="connsiteY9" fmla="*/ 971927 h 976082"/>
              <a:gd name="connsiteX10" fmla="*/ 735206 w 1187177"/>
              <a:gd name="connsiteY10" fmla="*/ 779087 h 976082"/>
              <a:gd name="connsiteX11" fmla="*/ 1187177 w 1187177"/>
              <a:gd name="connsiteY11" fmla="*/ 80039 h 976082"/>
              <a:gd name="connsiteX12" fmla="*/ 1078704 w 1187177"/>
              <a:gd name="connsiteY12" fmla="*/ 1697 h 976082"/>
              <a:gd name="connsiteX13" fmla="*/ 934073 w 1187177"/>
              <a:gd name="connsiteY13" fmla="*/ 98118 h 976082"/>
              <a:gd name="connsiteX14" fmla="*/ 126552 w 1187177"/>
              <a:gd name="connsiteY14" fmla="*/ 580220 h 976082"/>
              <a:gd name="connsiteX15" fmla="*/ 108473 w 1187177"/>
              <a:gd name="connsiteY15" fmla="*/ 562141 h 976082"/>
              <a:gd name="connsiteX16" fmla="*/ 216946 w 1187177"/>
              <a:gd name="connsiteY16" fmla="*/ 459694 h 976082"/>
              <a:gd name="connsiteX17" fmla="*/ 241051 w 1187177"/>
              <a:gd name="connsiteY17" fmla="*/ 477773 h 976082"/>
              <a:gd name="connsiteX18" fmla="*/ 126552 w 1187177"/>
              <a:gd name="connsiteY18" fmla="*/ 580220 h 976082"/>
              <a:gd name="connsiteX0" fmla="*/ 934073 w 1210004"/>
              <a:gd name="connsiteY0" fmla="*/ 117903 h 991713"/>
              <a:gd name="connsiteX1" fmla="*/ 464024 w 1210004"/>
              <a:gd name="connsiteY1" fmla="*/ 606031 h 991713"/>
              <a:gd name="connsiteX2" fmla="*/ 289261 w 1210004"/>
              <a:gd name="connsiteY2" fmla="*/ 377032 h 991713"/>
              <a:gd name="connsiteX3" fmla="*/ 0 w 1210004"/>
              <a:gd name="connsiteY3" fmla="*/ 618084 h 991713"/>
              <a:gd name="connsiteX4" fmla="*/ 132578 w 1210004"/>
              <a:gd name="connsiteY4" fmla="*/ 732583 h 991713"/>
              <a:gd name="connsiteX5" fmla="*/ 283235 w 1210004"/>
              <a:gd name="connsiteY5" fmla="*/ 593978 h 991713"/>
              <a:gd name="connsiteX6" fmla="*/ 464024 w 1210004"/>
              <a:gd name="connsiteY6" fmla="*/ 702451 h 991713"/>
              <a:gd name="connsiteX7" fmla="*/ 626733 w 1210004"/>
              <a:gd name="connsiteY7" fmla="*/ 624110 h 991713"/>
              <a:gd name="connsiteX8" fmla="*/ 650838 w 1210004"/>
              <a:gd name="connsiteY8" fmla="*/ 666294 h 991713"/>
              <a:gd name="connsiteX9" fmla="*/ 638785 w 1210004"/>
              <a:gd name="connsiteY9" fmla="*/ 991712 h 991713"/>
              <a:gd name="connsiteX10" fmla="*/ 1187177 w 1210004"/>
              <a:gd name="connsiteY10" fmla="*/ 99824 h 991713"/>
              <a:gd name="connsiteX11" fmla="*/ 1078704 w 1210004"/>
              <a:gd name="connsiteY11" fmla="*/ 21482 h 991713"/>
              <a:gd name="connsiteX12" fmla="*/ 934073 w 1210004"/>
              <a:gd name="connsiteY12" fmla="*/ 117903 h 991713"/>
              <a:gd name="connsiteX13" fmla="*/ 126552 w 1210004"/>
              <a:gd name="connsiteY13" fmla="*/ 600005 h 991713"/>
              <a:gd name="connsiteX14" fmla="*/ 108473 w 1210004"/>
              <a:gd name="connsiteY14" fmla="*/ 581926 h 991713"/>
              <a:gd name="connsiteX15" fmla="*/ 216946 w 1210004"/>
              <a:gd name="connsiteY15" fmla="*/ 479479 h 991713"/>
              <a:gd name="connsiteX16" fmla="*/ 241051 w 1210004"/>
              <a:gd name="connsiteY16" fmla="*/ 497558 h 991713"/>
              <a:gd name="connsiteX17" fmla="*/ 126552 w 1210004"/>
              <a:gd name="connsiteY17" fmla="*/ 600005 h 991713"/>
              <a:gd name="connsiteX0" fmla="*/ 934073 w 1209196"/>
              <a:gd name="connsiteY0" fmla="*/ 100019 h 714700"/>
              <a:gd name="connsiteX1" fmla="*/ 464024 w 1209196"/>
              <a:gd name="connsiteY1" fmla="*/ 588147 h 714700"/>
              <a:gd name="connsiteX2" fmla="*/ 289261 w 1209196"/>
              <a:gd name="connsiteY2" fmla="*/ 359148 h 714700"/>
              <a:gd name="connsiteX3" fmla="*/ 0 w 1209196"/>
              <a:gd name="connsiteY3" fmla="*/ 600200 h 714700"/>
              <a:gd name="connsiteX4" fmla="*/ 132578 w 1209196"/>
              <a:gd name="connsiteY4" fmla="*/ 714699 h 714700"/>
              <a:gd name="connsiteX5" fmla="*/ 283235 w 1209196"/>
              <a:gd name="connsiteY5" fmla="*/ 576094 h 714700"/>
              <a:gd name="connsiteX6" fmla="*/ 464024 w 1209196"/>
              <a:gd name="connsiteY6" fmla="*/ 684567 h 714700"/>
              <a:gd name="connsiteX7" fmla="*/ 626733 w 1209196"/>
              <a:gd name="connsiteY7" fmla="*/ 606226 h 714700"/>
              <a:gd name="connsiteX8" fmla="*/ 650838 w 1209196"/>
              <a:gd name="connsiteY8" fmla="*/ 648410 h 714700"/>
              <a:gd name="connsiteX9" fmla="*/ 1187177 w 1209196"/>
              <a:gd name="connsiteY9" fmla="*/ 81940 h 714700"/>
              <a:gd name="connsiteX10" fmla="*/ 1078704 w 1209196"/>
              <a:gd name="connsiteY10" fmla="*/ 3598 h 714700"/>
              <a:gd name="connsiteX11" fmla="*/ 934073 w 1209196"/>
              <a:gd name="connsiteY11" fmla="*/ 100019 h 714700"/>
              <a:gd name="connsiteX12" fmla="*/ 126552 w 1209196"/>
              <a:gd name="connsiteY12" fmla="*/ 582121 h 714700"/>
              <a:gd name="connsiteX13" fmla="*/ 108473 w 1209196"/>
              <a:gd name="connsiteY13" fmla="*/ 564042 h 714700"/>
              <a:gd name="connsiteX14" fmla="*/ 216946 w 1209196"/>
              <a:gd name="connsiteY14" fmla="*/ 461595 h 714700"/>
              <a:gd name="connsiteX15" fmla="*/ 241051 w 1209196"/>
              <a:gd name="connsiteY15" fmla="*/ 479674 h 714700"/>
              <a:gd name="connsiteX16" fmla="*/ 126552 w 1209196"/>
              <a:gd name="connsiteY16" fmla="*/ 582121 h 714700"/>
              <a:gd name="connsiteX0" fmla="*/ 934073 w 1078704"/>
              <a:gd name="connsiteY0" fmla="*/ 98119 h 712798"/>
              <a:gd name="connsiteX1" fmla="*/ 464024 w 1078704"/>
              <a:gd name="connsiteY1" fmla="*/ 586247 h 712798"/>
              <a:gd name="connsiteX2" fmla="*/ 289261 w 1078704"/>
              <a:gd name="connsiteY2" fmla="*/ 357248 h 712798"/>
              <a:gd name="connsiteX3" fmla="*/ 0 w 1078704"/>
              <a:gd name="connsiteY3" fmla="*/ 598300 h 712798"/>
              <a:gd name="connsiteX4" fmla="*/ 132578 w 1078704"/>
              <a:gd name="connsiteY4" fmla="*/ 712799 h 712798"/>
              <a:gd name="connsiteX5" fmla="*/ 283235 w 1078704"/>
              <a:gd name="connsiteY5" fmla="*/ 574194 h 712798"/>
              <a:gd name="connsiteX6" fmla="*/ 464024 w 1078704"/>
              <a:gd name="connsiteY6" fmla="*/ 682667 h 712798"/>
              <a:gd name="connsiteX7" fmla="*/ 626733 w 1078704"/>
              <a:gd name="connsiteY7" fmla="*/ 604326 h 712798"/>
              <a:gd name="connsiteX8" fmla="*/ 650838 w 1078704"/>
              <a:gd name="connsiteY8" fmla="*/ 646510 h 712798"/>
              <a:gd name="connsiteX9" fmla="*/ 1078704 w 1078704"/>
              <a:gd name="connsiteY9" fmla="*/ 1698 h 712798"/>
              <a:gd name="connsiteX10" fmla="*/ 934073 w 1078704"/>
              <a:gd name="connsiteY10" fmla="*/ 98119 h 712798"/>
              <a:gd name="connsiteX11" fmla="*/ 126552 w 1078704"/>
              <a:gd name="connsiteY11" fmla="*/ 580221 h 712798"/>
              <a:gd name="connsiteX12" fmla="*/ 108473 w 1078704"/>
              <a:gd name="connsiteY12" fmla="*/ 562142 h 712798"/>
              <a:gd name="connsiteX13" fmla="*/ 216946 w 1078704"/>
              <a:gd name="connsiteY13" fmla="*/ 459695 h 712798"/>
              <a:gd name="connsiteX14" fmla="*/ 241051 w 1078704"/>
              <a:gd name="connsiteY14" fmla="*/ 477774 h 712798"/>
              <a:gd name="connsiteX15" fmla="*/ 126552 w 1078704"/>
              <a:gd name="connsiteY15" fmla="*/ 580221 h 712798"/>
              <a:gd name="connsiteX0" fmla="*/ 934073 w 936624"/>
              <a:gd name="connsiteY0" fmla="*/ 0 h 614680"/>
              <a:gd name="connsiteX1" fmla="*/ 464024 w 936624"/>
              <a:gd name="connsiteY1" fmla="*/ 488128 h 614680"/>
              <a:gd name="connsiteX2" fmla="*/ 289261 w 936624"/>
              <a:gd name="connsiteY2" fmla="*/ 259129 h 614680"/>
              <a:gd name="connsiteX3" fmla="*/ 0 w 936624"/>
              <a:gd name="connsiteY3" fmla="*/ 500181 h 614680"/>
              <a:gd name="connsiteX4" fmla="*/ 132578 w 936624"/>
              <a:gd name="connsiteY4" fmla="*/ 614680 h 614680"/>
              <a:gd name="connsiteX5" fmla="*/ 283235 w 936624"/>
              <a:gd name="connsiteY5" fmla="*/ 476075 h 614680"/>
              <a:gd name="connsiteX6" fmla="*/ 464024 w 936624"/>
              <a:gd name="connsiteY6" fmla="*/ 584548 h 614680"/>
              <a:gd name="connsiteX7" fmla="*/ 626733 w 936624"/>
              <a:gd name="connsiteY7" fmla="*/ 506207 h 614680"/>
              <a:gd name="connsiteX8" fmla="*/ 650838 w 936624"/>
              <a:gd name="connsiteY8" fmla="*/ 548391 h 614680"/>
              <a:gd name="connsiteX9" fmla="*/ 934073 w 936624"/>
              <a:gd name="connsiteY9" fmla="*/ 0 h 614680"/>
              <a:gd name="connsiteX10" fmla="*/ 126552 w 936624"/>
              <a:gd name="connsiteY10" fmla="*/ 482102 h 614680"/>
              <a:gd name="connsiteX11" fmla="*/ 108473 w 936624"/>
              <a:gd name="connsiteY11" fmla="*/ 464023 h 614680"/>
              <a:gd name="connsiteX12" fmla="*/ 216946 w 936624"/>
              <a:gd name="connsiteY12" fmla="*/ 361576 h 614680"/>
              <a:gd name="connsiteX13" fmla="*/ 241051 w 936624"/>
              <a:gd name="connsiteY13" fmla="*/ 379655 h 614680"/>
              <a:gd name="connsiteX14" fmla="*/ 126552 w 936624"/>
              <a:gd name="connsiteY14" fmla="*/ 482102 h 614680"/>
              <a:gd name="connsiteX0" fmla="*/ 650838 w 660207"/>
              <a:gd name="connsiteY0" fmla="*/ 289261 h 355550"/>
              <a:gd name="connsiteX1" fmla="*/ 464024 w 660207"/>
              <a:gd name="connsiteY1" fmla="*/ 228998 h 355550"/>
              <a:gd name="connsiteX2" fmla="*/ 289261 w 660207"/>
              <a:gd name="connsiteY2" fmla="*/ -1 h 355550"/>
              <a:gd name="connsiteX3" fmla="*/ 0 w 660207"/>
              <a:gd name="connsiteY3" fmla="*/ 241051 h 355550"/>
              <a:gd name="connsiteX4" fmla="*/ 132578 w 660207"/>
              <a:gd name="connsiteY4" fmla="*/ 355550 h 355550"/>
              <a:gd name="connsiteX5" fmla="*/ 283235 w 660207"/>
              <a:gd name="connsiteY5" fmla="*/ 216945 h 355550"/>
              <a:gd name="connsiteX6" fmla="*/ 464024 w 660207"/>
              <a:gd name="connsiteY6" fmla="*/ 325418 h 355550"/>
              <a:gd name="connsiteX7" fmla="*/ 626733 w 660207"/>
              <a:gd name="connsiteY7" fmla="*/ 247077 h 355550"/>
              <a:gd name="connsiteX8" fmla="*/ 650838 w 660207"/>
              <a:gd name="connsiteY8" fmla="*/ 289261 h 355550"/>
              <a:gd name="connsiteX9" fmla="*/ 126552 w 660207"/>
              <a:gd name="connsiteY9" fmla="*/ 222972 h 355550"/>
              <a:gd name="connsiteX10" fmla="*/ 108473 w 660207"/>
              <a:gd name="connsiteY10" fmla="*/ 204893 h 355550"/>
              <a:gd name="connsiteX11" fmla="*/ 216946 w 660207"/>
              <a:gd name="connsiteY11" fmla="*/ 102446 h 355550"/>
              <a:gd name="connsiteX12" fmla="*/ 241051 w 660207"/>
              <a:gd name="connsiteY12" fmla="*/ 120525 h 355550"/>
              <a:gd name="connsiteX13" fmla="*/ 126552 w 660207"/>
              <a:gd name="connsiteY13" fmla="*/ 222972 h 355550"/>
              <a:gd name="connsiteX0" fmla="*/ 626733 w 626734"/>
              <a:gd name="connsiteY0" fmla="*/ 247078 h 355551"/>
              <a:gd name="connsiteX1" fmla="*/ 464024 w 626734"/>
              <a:gd name="connsiteY1" fmla="*/ 228999 h 355551"/>
              <a:gd name="connsiteX2" fmla="*/ 289261 w 626734"/>
              <a:gd name="connsiteY2" fmla="*/ 0 h 355551"/>
              <a:gd name="connsiteX3" fmla="*/ 0 w 626734"/>
              <a:gd name="connsiteY3" fmla="*/ 241052 h 355551"/>
              <a:gd name="connsiteX4" fmla="*/ 132578 w 626734"/>
              <a:gd name="connsiteY4" fmla="*/ 355551 h 355551"/>
              <a:gd name="connsiteX5" fmla="*/ 283235 w 626734"/>
              <a:gd name="connsiteY5" fmla="*/ 216946 h 355551"/>
              <a:gd name="connsiteX6" fmla="*/ 464024 w 626734"/>
              <a:gd name="connsiteY6" fmla="*/ 325419 h 355551"/>
              <a:gd name="connsiteX7" fmla="*/ 626733 w 626734"/>
              <a:gd name="connsiteY7" fmla="*/ 247078 h 355551"/>
              <a:gd name="connsiteX8" fmla="*/ 126552 w 626734"/>
              <a:gd name="connsiteY8" fmla="*/ 222973 h 355551"/>
              <a:gd name="connsiteX9" fmla="*/ 108473 w 626734"/>
              <a:gd name="connsiteY9" fmla="*/ 204894 h 355551"/>
              <a:gd name="connsiteX10" fmla="*/ 216946 w 626734"/>
              <a:gd name="connsiteY10" fmla="*/ 102447 h 355551"/>
              <a:gd name="connsiteX11" fmla="*/ 241051 w 626734"/>
              <a:gd name="connsiteY11" fmla="*/ 120526 h 355551"/>
              <a:gd name="connsiteX12" fmla="*/ 126552 w 626734"/>
              <a:gd name="connsiteY12" fmla="*/ 222973 h 355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6734" h="355551">
                <a:moveTo>
                  <a:pt x="626733" y="247078"/>
                </a:moveTo>
                <a:cubicBezTo>
                  <a:pt x="626733" y="231008"/>
                  <a:pt x="520269" y="270179"/>
                  <a:pt x="464024" y="228999"/>
                </a:cubicBezTo>
                <a:cubicBezTo>
                  <a:pt x="407779" y="187819"/>
                  <a:pt x="451971" y="0"/>
                  <a:pt x="289261" y="0"/>
                </a:cubicBezTo>
                <a:cubicBezTo>
                  <a:pt x="180788" y="0"/>
                  <a:pt x="0" y="114500"/>
                  <a:pt x="0" y="241052"/>
                </a:cubicBezTo>
                <a:cubicBezTo>
                  <a:pt x="0" y="295288"/>
                  <a:pt x="42184" y="355551"/>
                  <a:pt x="132578" y="355551"/>
                </a:cubicBezTo>
                <a:cubicBezTo>
                  <a:pt x="241051" y="355551"/>
                  <a:pt x="216946" y="216946"/>
                  <a:pt x="283235" y="216946"/>
                </a:cubicBezTo>
                <a:cubicBezTo>
                  <a:pt x="343498" y="216946"/>
                  <a:pt x="325419" y="325419"/>
                  <a:pt x="464024" y="325419"/>
                </a:cubicBezTo>
                <a:cubicBezTo>
                  <a:pt x="542365" y="325419"/>
                  <a:pt x="626733" y="263148"/>
                  <a:pt x="626733" y="247078"/>
                </a:cubicBezTo>
                <a:close/>
                <a:moveTo>
                  <a:pt x="126552" y="222973"/>
                </a:moveTo>
                <a:cubicBezTo>
                  <a:pt x="108473" y="222973"/>
                  <a:pt x="108473" y="216946"/>
                  <a:pt x="108473" y="204894"/>
                </a:cubicBezTo>
                <a:cubicBezTo>
                  <a:pt x="108473" y="162710"/>
                  <a:pt x="180788" y="102447"/>
                  <a:pt x="216946" y="102447"/>
                </a:cubicBezTo>
                <a:cubicBezTo>
                  <a:pt x="228999" y="102447"/>
                  <a:pt x="241051" y="108474"/>
                  <a:pt x="241051" y="120526"/>
                </a:cubicBezTo>
                <a:cubicBezTo>
                  <a:pt x="235025" y="138605"/>
                  <a:pt x="156683" y="222973"/>
                  <a:pt x="126552" y="222973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59" name="Vrije vorm: vorm 58">
            <a:extLst>
              <a:ext uri="{FF2B5EF4-FFF2-40B4-BE49-F238E27FC236}">
                <a16:creationId xmlns:a16="http://schemas.microsoft.com/office/drawing/2014/main" id="{AE3DC955-58F8-46E0-9B59-9C12458A13A1}"/>
              </a:ext>
            </a:extLst>
          </p:cNvPr>
          <p:cNvSpPr/>
          <p:nvPr userDrawn="1"/>
        </p:nvSpPr>
        <p:spPr>
          <a:xfrm>
            <a:off x="5984748" y="4816987"/>
            <a:ext cx="259015" cy="307366"/>
          </a:xfrm>
          <a:custGeom>
            <a:avLst/>
            <a:gdLst>
              <a:gd name="connsiteX0" fmla="*/ 30131 w 451970"/>
              <a:gd name="connsiteY0" fmla="*/ 84368 h 536338"/>
              <a:gd name="connsiteX1" fmla="*/ 78342 w 451970"/>
              <a:gd name="connsiteY1" fmla="*/ 162709 h 536338"/>
              <a:gd name="connsiteX2" fmla="*/ 253104 w 451970"/>
              <a:gd name="connsiteY2" fmla="*/ 96420 h 536338"/>
              <a:gd name="connsiteX3" fmla="*/ 289261 w 451970"/>
              <a:gd name="connsiteY3" fmla="*/ 120526 h 536338"/>
              <a:gd name="connsiteX4" fmla="*/ 0 w 451970"/>
              <a:gd name="connsiteY4" fmla="*/ 457997 h 536338"/>
              <a:gd name="connsiteX5" fmla="*/ 126552 w 451970"/>
              <a:gd name="connsiteY5" fmla="*/ 536339 h 536338"/>
              <a:gd name="connsiteX6" fmla="*/ 451971 w 451970"/>
              <a:gd name="connsiteY6" fmla="*/ 409787 h 536338"/>
              <a:gd name="connsiteX7" fmla="*/ 427866 w 451970"/>
              <a:gd name="connsiteY7" fmla="*/ 385682 h 536338"/>
              <a:gd name="connsiteX8" fmla="*/ 180788 w 451970"/>
              <a:gd name="connsiteY8" fmla="*/ 445945 h 536338"/>
              <a:gd name="connsiteX9" fmla="*/ 132578 w 451970"/>
              <a:gd name="connsiteY9" fmla="*/ 415813 h 536338"/>
              <a:gd name="connsiteX10" fmla="*/ 409787 w 451970"/>
              <a:gd name="connsiteY10" fmla="*/ 108473 h 536338"/>
              <a:gd name="connsiteX11" fmla="*/ 283235 w 451970"/>
              <a:gd name="connsiteY11" fmla="*/ 0 h 536338"/>
              <a:gd name="connsiteX12" fmla="*/ 30131 w 451970"/>
              <a:gd name="connsiteY12" fmla="*/ 84368 h 536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1970" h="536338">
                <a:moveTo>
                  <a:pt x="30131" y="84368"/>
                </a:moveTo>
                <a:cubicBezTo>
                  <a:pt x="6027" y="102447"/>
                  <a:pt x="48210" y="174762"/>
                  <a:pt x="78342" y="162709"/>
                </a:cubicBezTo>
                <a:cubicBezTo>
                  <a:pt x="102447" y="150657"/>
                  <a:pt x="198867" y="96420"/>
                  <a:pt x="253104" y="96420"/>
                </a:cubicBezTo>
                <a:cubicBezTo>
                  <a:pt x="277209" y="96420"/>
                  <a:pt x="289261" y="108473"/>
                  <a:pt x="289261" y="120526"/>
                </a:cubicBezTo>
                <a:cubicBezTo>
                  <a:pt x="289261" y="174762"/>
                  <a:pt x="0" y="319392"/>
                  <a:pt x="0" y="457997"/>
                </a:cubicBezTo>
                <a:cubicBezTo>
                  <a:pt x="0" y="488128"/>
                  <a:pt x="30131" y="536339"/>
                  <a:pt x="126552" y="536339"/>
                </a:cubicBezTo>
                <a:cubicBezTo>
                  <a:pt x="277209" y="536339"/>
                  <a:pt x="451971" y="470049"/>
                  <a:pt x="451971" y="409787"/>
                </a:cubicBezTo>
                <a:cubicBezTo>
                  <a:pt x="451971" y="397734"/>
                  <a:pt x="439918" y="385682"/>
                  <a:pt x="427866" y="385682"/>
                </a:cubicBezTo>
                <a:cubicBezTo>
                  <a:pt x="403761" y="385682"/>
                  <a:pt x="259130" y="445945"/>
                  <a:pt x="180788" y="445945"/>
                </a:cubicBezTo>
                <a:cubicBezTo>
                  <a:pt x="156684" y="445945"/>
                  <a:pt x="132578" y="433892"/>
                  <a:pt x="132578" y="415813"/>
                </a:cubicBezTo>
                <a:cubicBezTo>
                  <a:pt x="132578" y="331445"/>
                  <a:pt x="409787" y="204893"/>
                  <a:pt x="409787" y="108473"/>
                </a:cubicBezTo>
                <a:cubicBezTo>
                  <a:pt x="409787" y="24105"/>
                  <a:pt x="331445" y="0"/>
                  <a:pt x="283235" y="0"/>
                </a:cubicBezTo>
                <a:cubicBezTo>
                  <a:pt x="162710" y="6026"/>
                  <a:pt x="54237" y="72315"/>
                  <a:pt x="30131" y="84368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60" name="Vrije vorm: vorm 59">
            <a:extLst>
              <a:ext uri="{FF2B5EF4-FFF2-40B4-BE49-F238E27FC236}">
                <a16:creationId xmlns:a16="http://schemas.microsoft.com/office/drawing/2014/main" id="{0227D583-04F3-4FA7-A7A0-E1CC0D9EA018}"/>
              </a:ext>
            </a:extLst>
          </p:cNvPr>
          <p:cNvSpPr/>
          <p:nvPr userDrawn="1"/>
        </p:nvSpPr>
        <p:spPr>
          <a:xfrm>
            <a:off x="6851591" y="4823894"/>
            <a:ext cx="998403" cy="393487"/>
          </a:xfrm>
          <a:custGeom>
            <a:avLst/>
            <a:gdLst>
              <a:gd name="connsiteX0" fmla="*/ 1128740 w 1190923"/>
              <a:gd name="connsiteY0" fmla="*/ 131824 h 469363"/>
              <a:gd name="connsiteX1" fmla="*/ 873332 w 1190923"/>
              <a:gd name="connsiteY1" fmla="*/ 411950 h 469363"/>
              <a:gd name="connsiteX2" fmla="*/ 832138 w 1190923"/>
              <a:gd name="connsiteY2" fmla="*/ 453144 h 469363"/>
              <a:gd name="connsiteX3" fmla="*/ 841767 w 1190923"/>
              <a:gd name="connsiteY3" fmla="*/ 469363 h 469363"/>
              <a:gd name="connsiteX4" fmla="*/ 832138 w 1190923"/>
              <a:gd name="connsiteY4" fmla="*/ 453144 h 469363"/>
              <a:gd name="connsiteX5" fmla="*/ 873332 w 1190923"/>
              <a:gd name="connsiteY5" fmla="*/ 411950 h 469363"/>
              <a:gd name="connsiteX6" fmla="*/ 1128740 w 1190923"/>
              <a:gd name="connsiteY6" fmla="*/ 131824 h 469363"/>
              <a:gd name="connsiteX7" fmla="*/ 1117412 w 1190923"/>
              <a:gd name="connsiteY7" fmla="*/ 91144 h 469363"/>
              <a:gd name="connsiteX8" fmla="*/ 1117412 w 1190923"/>
              <a:gd name="connsiteY8" fmla="*/ 91144 h 469363"/>
              <a:gd name="connsiteX9" fmla="*/ 1128740 w 1190923"/>
              <a:gd name="connsiteY9" fmla="*/ 131824 h 469363"/>
              <a:gd name="connsiteX10" fmla="*/ 1125780 w 1190923"/>
              <a:gd name="connsiteY10" fmla="*/ 107815 h 469363"/>
              <a:gd name="connsiteX11" fmla="*/ 1161117 w 1190923"/>
              <a:gd name="connsiteY11" fmla="*/ 19710 h 469363"/>
              <a:gd name="connsiteX12" fmla="*/ 1176115 w 1190923"/>
              <a:gd name="connsiteY12" fmla="*/ 29352 h 469363"/>
              <a:gd name="connsiteX13" fmla="*/ 1190923 w 1190923"/>
              <a:gd name="connsiteY13" fmla="*/ 56583 h 469363"/>
              <a:gd name="connsiteX14" fmla="*/ 1176115 w 1190923"/>
              <a:gd name="connsiteY14" fmla="*/ 29352 h 469363"/>
              <a:gd name="connsiteX15" fmla="*/ 1095785 w 1190923"/>
              <a:gd name="connsiteY15" fmla="*/ 0 h 469363"/>
              <a:gd name="connsiteX16" fmla="*/ 1140971 w 1190923"/>
              <a:gd name="connsiteY16" fmla="*/ 6759 h 469363"/>
              <a:gd name="connsiteX17" fmla="*/ 1147365 w 1190923"/>
              <a:gd name="connsiteY17" fmla="*/ 10870 h 469363"/>
              <a:gd name="connsiteX18" fmla="*/ 1095480 w 1190923"/>
              <a:gd name="connsiteY18" fmla="*/ 81690 h 469363"/>
              <a:gd name="connsiteX19" fmla="*/ 1087546 w 1190923"/>
              <a:gd name="connsiteY19" fmla="*/ 78270 h 469363"/>
              <a:gd name="connsiteX20" fmla="*/ 988678 w 1190923"/>
              <a:gd name="connsiteY20" fmla="*/ 234811 h 469363"/>
              <a:gd name="connsiteX21" fmla="*/ 840376 w 1190923"/>
              <a:gd name="connsiteY21" fmla="*/ 263648 h 469363"/>
              <a:gd name="connsiteX22" fmla="*/ 745628 w 1190923"/>
              <a:gd name="connsiteY22" fmla="*/ 276007 h 469363"/>
              <a:gd name="connsiteX23" fmla="*/ 593206 w 1190923"/>
              <a:gd name="connsiteY23" fmla="*/ 181258 h 469363"/>
              <a:gd name="connsiteX24" fmla="*/ 440785 w 1190923"/>
              <a:gd name="connsiteY24" fmla="*/ 263648 h 469363"/>
              <a:gd name="connsiteX25" fmla="*/ 341918 w 1190923"/>
              <a:gd name="connsiteY25" fmla="*/ 205975 h 469363"/>
              <a:gd name="connsiteX26" fmla="*/ 313082 w 1190923"/>
              <a:gd name="connsiteY26" fmla="*/ 173019 h 469363"/>
              <a:gd name="connsiteX27" fmla="*/ 127704 w 1190923"/>
              <a:gd name="connsiteY27" fmla="*/ 288364 h 469363"/>
              <a:gd name="connsiteX28" fmla="*/ 45315 w 1190923"/>
              <a:gd name="connsiteY28" fmla="*/ 234811 h 469363"/>
              <a:gd name="connsiteX29" fmla="*/ 0 w 1190923"/>
              <a:gd name="connsiteY29" fmla="*/ 160661 h 469363"/>
              <a:gd name="connsiteX30" fmla="*/ 61793 w 1190923"/>
              <a:gd name="connsiteY30" fmla="*/ 102988 h 469363"/>
              <a:gd name="connsiteX31" fmla="*/ 148302 w 1190923"/>
              <a:gd name="connsiteY31" fmla="*/ 210094 h 469363"/>
              <a:gd name="connsiteX32" fmla="*/ 271887 w 1190923"/>
              <a:gd name="connsiteY32" fmla="*/ 115346 h 469363"/>
              <a:gd name="connsiteX33" fmla="*/ 383112 w 1190923"/>
              <a:gd name="connsiteY33" fmla="*/ 37076 h 469363"/>
              <a:gd name="connsiteX34" fmla="*/ 420188 w 1190923"/>
              <a:gd name="connsiteY34" fmla="*/ 90629 h 469363"/>
              <a:gd name="connsiteX35" fmla="*/ 403710 w 1190923"/>
              <a:gd name="connsiteY35" fmla="*/ 148302 h 469363"/>
              <a:gd name="connsiteX36" fmla="*/ 440785 w 1190923"/>
              <a:gd name="connsiteY36" fmla="*/ 197736 h 469363"/>
              <a:gd name="connsiteX37" fmla="*/ 560251 w 1190923"/>
              <a:gd name="connsiteY37" fmla="*/ 94749 h 469363"/>
              <a:gd name="connsiteX38" fmla="*/ 634402 w 1190923"/>
              <a:gd name="connsiteY38" fmla="*/ 45315 h 469363"/>
              <a:gd name="connsiteX39" fmla="*/ 704433 w 1190923"/>
              <a:gd name="connsiteY39" fmla="*/ 119465 h 469363"/>
              <a:gd name="connsiteX40" fmla="*/ 778584 w 1190923"/>
              <a:gd name="connsiteY40" fmla="*/ 197736 h 469363"/>
              <a:gd name="connsiteX41" fmla="*/ 968081 w 1190923"/>
              <a:gd name="connsiteY41" fmla="*/ 119465 h 469363"/>
              <a:gd name="connsiteX42" fmla="*/ 1095785 w 1190923"/>
              <a:gd name="connsiteY42" fmla="*/ 0 h 46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190923" h="469363">
                <a:moveTo>
                  <a:pt x="1128740" y="131824"/>
                </a:moveTo>
                <a:cubicBezTo>
                  <a:pt x="1128740" y="181258"/>
                  <a:pt x="1112263" y="292484"/>
                  <a:pt x="873332" y="411950"/>
                </a:cubicBezTo>
                <a:cubicBezTo>
                  <a:pt x="848615" y="424308"/>
                  <a:pt x="832138" y="440786"/>
                  <a:pt x="832138" y="453144"/>
                </a:cubicBezTo>
                <a:lnTo>
                  <a:pt x="841767" y="469363"/>
                </a:lnTo>
                <a:lnTo>
                  <a:pt x="832138" y="453144"/>
                </a:lnTo>
                <a:cubicBezTo>
                  <a:pt x="832138" y="440786"/>
                  <a:pt x="848615" y="424308"/>
                  <a:pt x="873332" y="411950"/>
                </a:cubicBezTo>
                <a:cubicBezTo>
                  <a:pt x="1112263" y="292484"/>
                  <a:pt x="1128740" y="181258"/>
                  <a:pt x="1128740" y="131824"/>
                </a:cubicBezTo>
                <a:close/>
                <a:moveTo>
                  <a:pt x="1117412" y="91144"/>
                </a:moveTo>
                <a:lnTo>
                  <a:pt x="1117412" y="91144"/>
                </a:lnTo>
                <a:cubicBezTo>
                  <a:pt x="1124621" y="99898"/>
                  <a:pt x="1128740" y="113287"/>
                  <a:pt x="1128740" y="131824"/>
                </a:cubicBezTo>
                <a:cubicBezTo>
                  <a:pt x="1128740" y="122556"/>
                  <a:pt x="1127710" y="114574"/>
                  <a:pt x="1125780" y="107815"/>
                </a:cubicBezTo>
                <a:close/>
                <a:moveTo>
                  <a:pt x="1161117" y="19710"/>
                </a:moveTo>
                <a:lnTo>
                  <a:pt x="1176115" y="29352"/>
                </a:lnTo>
                <a:lnTo>
                  <a:pt x="1190923" y="56583"/>
                </a:lnTo>
                <a:lnTo>
                  <a:pt x="1176115" y="29352"/>
                </a:lnTo>
                <a:close/>
                <a:moveTo>
                  <a:pt x="1095785" y="0"/>
                </a:moveTo>
                <a:cubicBezTo>
                  <a:pt x="1112263" y="0"/>
                  <a:pt x="1127453" y="2060"/>
                  <a:pt x="1140971" y="6759"/>
                </a:cubicBezTo>
                <a:lnTo>
                  <a:pt x="1147365" y="10870"/>
                </a:lnTo>
                <a:lnTo>
                  <a:pt x="1095480" y="81690"/>
                </a:lnTo>
                <a:lnTo>
                  <a:pt x="1087546" y="78270"/>
                </a:lnTo>
                <a:cubicBezTo>
                  <a:pt x="1021634" y="78270"/>
                  <a:pt x="1054589" y="193616"/>
                  <a:pt x="988678" y="234811"/>
                </a:cubicBezTo>
                <a:cubicBezTo>
                  <a:pt x="959842" y="251289"/>
                  <a:pt x="906288" y="255409"/>
                  <a:pt x="840376" y="263648"/>
                </a:cubicBezTo>
                <a:cubicBezTo>
                  <a:pt x="786823" y="271887"/>
                  <a:pt x="778584" y="276007"/>
                  <a:pt x="745628" y="276007"/>
                </a:cubicBezTo>
                <a:cubicBezTo>
                  <a:pt x="659119" y="276007"/>
                  <a:pt x="671477" y="181258"/>
                  <a:pt x="593206" y="181258"/>
                </a:cubicBezTo>
                <a:cubicBezTo>
                  <a:pt x="535534" y="181258"/>
                  <a:pt x="535534" y="263648"/>
                  <a:pt x="440785" y="263648"/>
                </a:cubicBezTo>
                <a:cubicBezTo>
                  <a:pt x="391352" y="263648"/>
                  <a:pt x="346037" y="247170"/>
                  <a:pt x="341918" y="205975"/>
                </a:cubicBezTo>
                <a:cubicBezTo>
                  <a:pt x="337799" y="189497"/>
                  <a:pt x="329559" y="173019"/>
                  <a:pt x="313082" y="173019"/>
                </a:cubicBezTo>
                <a:cubicBezTo>
                  <a:pt x="259528" y="173019"/>
                  <a:pt x="234811" y="288364"/>
                  <a:pt x="127704" y="288364"/>
                </a:cubicBezTo>
                <a:cubicBezTo>
                  <a:pt x="90629" y="288364"/>
                  <a:pt x="70032" y="263648"/>
                  <a:pt x="45315" y="234811"/>
                </a:cubicBezTo>
                <a:cubicBezTo>
                  <a:pt x="20597" y="210094"/>
                  <a:pt x="0" y="193616"/>
                  <a:pt x="0" y="160661"/>
                </a:cubicBezTo>
                <a:cubicBezTo>
                  <a:pt x="0" y="140063"/>
                  <a:pt x="20597" y="102988"/>
                  <a:pt x="61793" y="102988"/>
                </a:cubicBezTo>
                <a:cubicBezTo>
                  <a:pt x="144183" y="102988"/>
                  <a:pt x="78270" y="210094"/>
                  <a:pt x="148302" y="210094"/>
                </a:cubicBezTo>
                <a:cubicBezTo>
                  <a:pt x="193616" y="210094"/>
                  <a:pt x="238931" y="148302"/>
                  <a:pt x="271887" y="115346"/>
                </a:cubicBezTo>
                <a:cubicBezTo>
                  <a:pt x="284245" y="107107"/>
                  <a:pt x="341918" y="37076"/>
                  <a:pt x="383112" y="37076"/>
                </a:cubicBezTo>
                <a:cubicBezTo>
                  <a:pt x="411950" y="37076"/>
                  <a:pt x="420188" y="74151"/>
                  <a:pt x="420188" y="90629"/>
                </a:cubicBezTo>
                <a:cubicBezTo>
                  <a:pt x="420188" y="115346"/>
                  <a:pt x="403710" y="127704"/>
                  <a:pt x="403710" y="148302"/>
                </a:cubicBezTo>
                <a:cubicBezTo>
                  <a:pt x="403710" y="173019"/>
                  <a:pt x="420188" y="197736"/>
                  <a:pt x="440785" y="197736"/>
                </a:cubicBezTo>
                <a:cubicBezTo>
                  <a:pt x="465503" y="197736"/>
                  <a:pt x="514937" y="140063"/>
                  <a:pt x="560251" y="94749"/>
                </a:cubicBezTo>
                <a:cubicBezTo>
                  <a:pt x="584968" y="70032"/>
                  <a:pt x="609685" y="45315"/>
                  <a:pt x="634402" y="45315"/>
                </a:cubicBezTo>
                <a:cubicBezTo>
                  <a:pt x="667358" y="45315"/>
                  <a:pt x="692074" y="61793"/>
                  <a:pt x="704433" y="119465"/>
                </a:cubicBezTo>
                <a:cubicBezTo>
                  <a:pt x="716792" y="181258"/>
                  <a:pt x="716792" y="197736"/>
                  <a:pt x="778584" y="197736"/>
                </a:cubicBezTo>
                <a:cubicBezTo>
                  <a:pt x="840376" y="197736"/>
                  <a:pt x="951602" y="181258"/>
                  <a:pt x="968081" y="119465"/>
                </a:cubicBezTo>
                <a:cubicBezTo>
                  <a:pt x="984559" y="65913"/>
                  <a:pt x="988678" y="4120"/>
                  <a:pt x="1095785" y="0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61" name="Vrije vorm: vorm 60">
            <a:extLst>
              <a:ext uri="{FF2B5EF4-FFF2-40B4-BE49-F238E27FC236}">
                <a16:creationId xmlns:a16="http://schemas.microsoft.com/office/drawing/2014/main" id="{038FE70B-05C3-43CD-8B60-F86554759EAB}"/>
              </a:ext>
            </a:extLst>
          </p:cNvPr>
          <p:cNvSpPr/>
          <p:nvPr userDrawn="1"/>
        </p:nvSpPr>
        <p:spPr>
          <a:xfrm>
            <a:off x="5109456" y="4347304"/>
            <a:ext cx="1013436" cy="1174207"/>
          </a:xfrm>
          <a:custGeom>
            <a:avLst/>
            <a:gdLst>
              <a:gd name="connsiteX0" fmla="*/ 2802219 w 3115584"/>
              <a:gd name="connsiteY0" fmla="*/ 0 h 2048934"/>
              <a:gd name="connsiteX1" fmla="*/ 1548753 w 3115584"/>
              <a:gd name="connsiteY1" fmla="*/ 903942 h 2048934"/>
              <a:gd name="connsiteX2" fmla="*/ 0 w 3115584"/>
              <a:gd name="connsiteY2" fmla="*/ 1651200 h 2048934"/>
              <a:gd name="connsiteX3" fmla="*/ 204893 w 3115584"/>
              <a:gd name="connsiteY3" fmla="*/ 1789804 h 2048934"/>
              <a:gd name="connsiteX4" fmla="*/ 307340 w 3115584"/>
              <a:gd name="connsiteY4" fmla="*/ 1735568 h 2048934"/>
              <a:gd name="connsiteX5" fmla="*/ 156683 w 3115584"/>
              <a:gd name="connsiteY5" fmla="*/ 1627095 h 2048934"/>
              <a:gd name="connsiteX6" fmla="*/ 1458359 w 3115584"/>
              <a:gd name="connsiteY6" fmla="*/ 1054599 h 2048934"/>
              <a:gd name="connsiteX7" fmla="*/ 1904303 w 3115584"/>
              <a:gd name="connsiteY7" fmla="*/ 2048934 h 2048934"/>
              <a:gd name="connsiteX8" fmla="*/ 2585273 w 3115584"/>
              <a:gd name="connsiteY8" fmla="*/ 1795830 h 2048934"/>
              <a:gd name="connsiteX9" fmla="*/ 2555141 w 3115584"/>
              <a:gd name="connsiteY9" fmla="*/ 1747620 h 2048934"/>
              <a:gd name="connsiteX10" fmla="*/ 1958540 w 3115584"/>
              <a:gd name="connsiteY10" fmla="*/ 1940461 h 2048934"/>
              <a:gd name="connsiteX11" fmla="*/ 1639147 w 3115584"/>
              <a:gd name="connsiteY11" fmla="*/ 1006388 h 2048934"/>
              <a:gd name="connsiteX12" fmla="*/ 2350248 w 3115584"/>
              <a:gd name="connsiteY12" fmla="*/ 891889 h 2048934"/>
              <a:gd name="connsiteX13" fmla="*/ 2645536 w 3115584"/>
              <a:gd name="connsiteY13" fmla="*/ 982283 h 2048934"/>
              <a:gd name="connsiteX14" fmla="*/ 2687719 w 3115584"/>
              <a:gd name="connsiteY14" fmla="*/ 928047 h 2048934"/>
              <a:gd name="connsiteX15" fmla="*/ 2302038 w 3115584"/>
              <a:gd name="connsiteY15" fmla="*/ 777390 h 2048934"/>
              <a:gd name="connsiteX16" fmla="*/ 1723515 w 3115584"/>
              <a:gd name="connsiteY16" fmla="*/ 855731 h 2048934"/>
              <a:gd name="connsiteX17" fmla="*/ 2820298 w 3115584"/>
              <a:gd name="connsiteY17" fmla="*/ 102447 h 2048934"/>
              <a:gd name="connsiteX18" fmla="*/ 3115585 w 3115584"/>
              <a:gd name="connsiteY18" fmla="*/ 84368 h 2048934"/>
              <a:gd name="connsiteX19" fmla="*/ 2802219 w 3115584"/>
              <a:gd name="connsiteY19" fmla="*/ 0 h 2048934"/>
              <a:gd name="connsiteX0" fmla="*/ 2802219 w 3115585"/>
              <a:gd name="connsiteY0" fmla="*/ 0 h 2048934"/>
              <a:gd name="connsiteX1" fmla="*/ 1548753 w 3115585"/>
              <a:gd name="connsiteY1" fmla="*/ 903942 h 2048934"/>
              <a:gd name="connsiteX2" fmla="*/ 0 w 3115585"/>
              <a:gd name="connsiteY2" fmla="*/ 1651200 h 2048934"/>
              <a:gd name="connsiteX3" fmla="*/ 204893 w 3115585"/>
              <a:gd name="connsiteY3" fmla="*/ 1789804 h 2048934"/>
              <a:gd name="connsiteX4" fmla="*/ 156683 w 3115585"/>
              <a:gd name="connsiteY4" fmla="*/ 1627095 h 2048934"/>
              <a:gd name="connsiteX5" fmla="*/ 1458359 w 3115585"/>
              <a:gd name="connsiteY5" fmla="*/ 1054599 h 2048934"/>
              <a:gd name="connsiteX6" fmla="*/ 1904303 w 3115585"/>
              <a:gd name="connsiteY6" fmla="*/ 2048934 h 2048934"/>
              <a:gd name="connsiteX7" fmla="*/ 2585273 w 3115585"/>
              <a:gd name="connsiteY7" fmla="*/ 1795830 h 2048934"/>
              <a:gd name="connsiteX8" fmla="*/ 2555141 w 3115585"/>
              <a:gd name="connsiteY8" fmla="*/ 1747620 h 2048934"/>
              <a:gd name="connsiteX9" fmla="*/ 1958540 w 3115585"/>
              <a:gd name="connsiteY9" fmla="*/ 1940461 h 2048934"/>
              <a:gd name="connsiteX10" fmla="*/ 1639147 w 3115585"/>
              <a:gd name="connsiteY10" fmla="*/ 1006388 h 2048934"/>
              <a:gd name="connsiteX11" fmla="*/ 2350248 w 3115585"/>
              <a:gd name="connsiteY11" fmla="*/ 891889 h 2048934"/>
              <a:gd name="connsiteX12" fmla="*/ 2645536 w 3115585"/>
              <a:gd name="connsiteY12" fmla="*/ 982283 h 2048934"/>
              <a:gd name="connsiteX13" fmla="*/ 2687719 w 3115585"/>
              <a:gd name="connsiteY13" fmla="*/ 928047 h 2048934"/>
              <a:gd name="connsiteX14" fmla="*/ 2302038 w 3115585"/>
              <a:gd name="connsiteY14" fmla="*/ 777390 h 2048934"/>
              <a:gd name="connsiteX15" fmla="*/ 1723515 w 3115585"/>
              <a:gd name="connsiteY15" fmla="*/ 855731 h 2048934"/>
              <a:gd name="connsiteX16" fmla="*/ 2820298 w 3115585"/>
              <a:gd name="connsiteY16" fmla="*/ 102447 h 2048934"/>
              <a:gd name="connsiteX17" fmla="*/ 3115585 w 3115585"/>
              <a:gd name="connsiteY17" fmla="*/ 84368 h 2048934"/>
              <a:gd name="connsiteX18" fmla="*/ 2802219 w 3115585"/>
              <a:gd name="connsiteY18" fmla="*/ 0 h 2048934"/>
              <a:gd name="connsiteX0" fmla="*/ 2919071 w 3232437"/>
              <a:gd name="connsiteY0" fmla="*/ 0 h 2048934"/>
              <a:gd name="connsiteX1" fmla="*/ 1665605 w 3232437"/>
              <a:gd name="connsiteY1" fmla="*/ 903942 h 2048934"/>
              <a:gd name="connsiteX2" fmla="*/ 116852 w 3232437"/>
              <a:gd name="connsiteY2" fmla="*/ 1651200 h 2048934"/>
              <a:gd name="connsiteX3" fmla="*/ 273535 w 3232437"/>
              <a:gd name="connsiteY3" fmla="*/ 1627095 h 2048934"/>
              <a:gd name="connsiteX4" fmla="*/ 1575211 w 3232437"/>
              <a:gd name="connsiteY4" fmla="*/ 1054599 h 2048934"/>
              <a:gd name="connsiteX5" fmla="*/ 2021155 w 3232437"/>
              <a:gd name="connsiteY5" fmla="*/ 2048934 h 2048934"/>
              <a:gd name="connsiteX6" fmla="*/ 2702125 w 3232437"/>
              <a:gd name="connsiteY6" fmla="*/ 1795830 h 2048934"/>
              <a:gd name="connsiteX7" fmla="*/ 2671993 w 3232437"/>
              <a:gd name="connsiteY7" fmla="*/ 1747620 h 2048934"/>
              <a:gd name="connsiteX8" fmla="*/ 2075392 w 3232437"/>
              <a:gd name="connsiteY8" fmla="*/ 1940461 h 2048934"/>
              <a:gd name="connsiteX9" fmla="*/ 1755999 w 3232437"/>
              <a:gd name="connsiteY9" fmla="*/ 1006388 h 2048934"/>
              <a:gd name="connsiteX10" fmla="*/ 2467100 w 3232437"/>
              <a:gd name="connsiteY10" fmla="*/ 891889 h 2048934"/>
              <a:gd name="connsiteX11" fmla="*/ 2762388 w 3232437"/>
              <a:gd name="connsiteY11" fmla="*/ 982283 h 2048934"/>
              <a:gd name="connsiteX12" fmla="*/ 2804571 w 3232437"/>
              <a:gd name="connsiteY12" fmla="*/ 928047 h 2048934"/>
              <a:gd name="connsiteX13" fmla="*/ 2418890 w 3232437"/>
              <a:gd name="connsiteY13" fmla="*/ 777390 h 2048934"/>
              <a:gd name="connsiteX14" fmla="*/ 1840367 w 3232437"/>
              <a:gd name="connsiteY14" fmla="*/ 855731 h 2048934"/>
              <a:gd name="connsiteX15" fmla="*/ 2937150 w 3232437"/>
              <a:gd name="connsiteY15" fmla="*/ 102447 h 2048934"/>
              <a:gd name="connsiteX16" fmla="*/ 3232437 w 3232437"/>
              <a:gd name="connsiteY16" fmla="*/ 84368 h 2048934"/>
              <a:gd name="connsiteX17" fmla="*/ 2919071 w 3232437"/>
              <a:gd name="connsiteY17" fmla="*/ 0 h 2048934"/>
              <a:gd name="connsiteX0" fmla="*/ 2802365 w 3115731"/>
              <a:gd name="connsiteY0" fmla="*/ 0 h 2048934"/>
              <a:gd name="connsiteX1" fmla="*/ 1548899 w 3115731"/>
              <a:gd name="connsiteY1" fmla="*/ 903942 h 2048934"/>
              <a:gd name="connsiteX2" fmla="*/ 146 w 3115731"/>
              <a:gd name="connsiteY2" fmla="*/ 1651200 h 2048934"/>
              <a:gd name="connsiteX3" fmla="*/ 1458505 w 3115731"/>
              <a:gd name="connsiteY3" fmla="*/ 1054599 h 2048934"/>
              <a:gd name="connsiteX4" fmla="*/ 1904449 w 3115731"/>
              <a:gd name="connsiteY4" fmla="*/ 2048934 h 2048934"/>
              <a:gd name="connsiteX5" fmla="*/ 2585419 w 3115731"/>
              <a:gd name="connsiteY5" fmla="*/ 1795830 h 2048934"/>
              <a:gd name="connsiteX6" fmla="*/ 2555287 w 3115731"/>
              <a:gd name="connsiteY6" fmla="*/ 1747620 h 2048934"/>
              <a:gd name="connsiteX7" fmla="*/ 1958686 w 3115731"/>
              <a:gd name="connsiteY7" fmla="*/ 1940461 h 2048934"/>
              <a:gd name="connsiteX8" fmla="*/ 1639293 w 3115731"/>
              <a:gd name="connsiteY8" fmla="*/ 1006388 h 2048934"/>
              <a:gd name="connsiteX9" fmla="*/ 2350394 w 3115731"/>
              <a:gd name="connsiteY9" fmla="*/ 891889 h 2048934"/>
              <a:gd name="connsiteX10" fmla="*/ 2645682 w 3115731"/>
              <a:gd name="connsiteY10" fmla="*/ 982283 h 2048934"/>
              <a:gd name="connsiteX11" fmla="*/ 2687865 w 3115731"/>
              <a:gd name="connsiteY11" fmla="*/ 928047 h 2048934"/>
              <a:gd name="connsiteX12" fmla="*/ 2302184 w 3115731"/>
              <a:gd name="connsiteY12" fmla="*/ 777390 h 2048934"/>
              <a:gd name="connsiteX13" fmla="*/ 1723661 w 3115731"/>
              <a:gd name="connsiteY13" fmla="*/ 855731 h 2048934"/>
              <a:gd name="connsiteX14" fmla="*/ 2820444 w 3115731"/>
              <a:gd name="connsiteY14" fmla="*/ 102447 h 2048934"/>
              <a:gd name="connsiteX15" fmla="*/ 3115731 w 3115731"/>
              <a:gd name="connsiteY15" fmla="*/ 84368 h 2048934"/>
              <a:gd name="connsiteX16" fmla="*/ 2802365 w 3115731"/>
              <a:gd name="connsiteY16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003059 w 1768396"/>
              <a:gd name="connsiteY8" fmla="*/ 891889 h 2048934"/>
              <a:gd name="connsiteX9" fmla="*/ 1298347 w 1768396"/>
              <a:gd name="connsiteY9" fmla="*/ 982283 h 2048934"/>
              <a:gd name="connsiteX10" fmla="*/ 1340530 w 1768396"/>
              <a:gd name="connsiteY10" fmla="*/ 928047 h 2048934"/>
              <a:gd name="connsiteX11" fmla="*/ 954849 w 1768396"/>
              <a:gd name="connsiteY11" fmla="*/ 777390 h 2048934"/>
              <a:gd name="connsiteX12" fmla="*/ 376326 w 1768396"/>
              <a:gd name="connsiteY12" fmla="*/ 855731 h 2048934"/>
              <a:gd name="connsiteX13" fmla="*/ 1473109 w 1768396"/>
              <a:gd name="connsiteY13" fmla="*/ 102447 h 2048934"/>
              <a:gd name="connsiteX14" fmla="*/ 1768396 w 1768396"/>
              <a:gd name="connsiteY14" fmla="*/ 84368 h 2048934"/>
              <a:gd name="connsiteX15" fmla="*/ 1455030 w 1768396"/>
              <a:gd name="connsiteY15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003059 w 1768396"/>
              <a:gd name="connsiteY8" fmla="*/ 891889 h 2048934"/>
              <a:gd name="connsiteX9" fmla="*/ 1298347 w 1768396"/>
              <a:gd name="connsiteY9" fmla="*/ 982283 h 2048934"/>
              <a:gd name="connsiteX10" fmla="*/ 1340530 w 1768396"/>
              <a:gd name="connsiteY10" fmla="*/ 928047 h 2048934"/>
              <a:gd name="connsiteX11" fmla="*/ 954849 w 1768396"/>
              <a:gd name="connsiteY11" fmla="*/ 777390 h 2048934"/>
              <a:gd name="connsiteX12" fmla="*/ 376326 w 1768396"/>
              <a:gd name="connsiteY12" fmla="*/ 855731 h 2048934"/>
              <a:gd name="connsiteX13" fmla="*/ 1473109 w 1768396"/>
              <a:gd name="connsiteY13" fmla="*/ 102447 h 2048934"/>
              <a:gd name="connsiteX14" fmla="*/ 1768396 w 1768396"/>
              <a:gd name="connsiteY14" fmla="*/ 84368 h 2048934"/>
              <a:gd name="connsiteX15" fmla="*/ 1455030 w 1768396"/>
              <a:gd name="connsiteY15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298347 w 1768396"/>
              <a:gd name="connsiteY8" fmla="*/ 982283 h 2048934"/>
              <a:gd name="connsiteX9" fmla="*/ 1340530 w 1768396"/>
              <a:gd name="connsiteY9" fmla="*/ 928047 h 2048934"/>
              <a:gd name="connsiteX10" fmla="*/ 954849 w 1768396"/>
              <a:gd name="connsiteY10" fmla="*/ 777390 h 2048934"/>
              <a:gd name="connsiteX11" fmla="*/ 376326 w 1768396"/>
              <a:gd name="connsiteY11" fmla="*/ 855731 h 2048934"/>
              <a:gd name="connsiteX12" fmla="*/ 1473109 w 1768396"/>
              <a:gd name="connsiteY12" fmla="*/ 102447 h 2048934"/>
              <a:gd name="connsiteX13" fmla="*/ 1768396 w 1768396"/>
              <a:gd name="connsiteY13" fmla="*/ 84368 h 2048934"/>
              <a:gd name="connsiteX14" fmla="*/ 1455030 w 1768396"/>
              <a:gd name="connsiteY14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298347 w 1768396"/>
              <a:gd name="connsiteY8" fmla="*/ 982283 h 2048934"/>
              <a:gd name="connsiteX9" fmla="*/ 1340530 w 1768396"/>
              <a:gd name="connsiteY9" fmla="*/ 928047 h 2048934"/>
              <a:gd name="connsiteX10" fmla="*/ 376326 w 1768396"/>
              <a:gd name="connsiteY10" fmla="*/ 855731 h 2048934"/>
              <a:gd name="connsiteX11" fmla="*/ 1473109 w 1768396"/>
              <a:gd name="connsiteY11" fmla="*/ 102447 h 2048934"/>
              <a:gd name="connsiteX12" fmla="*/ 1768396 w 1768396"/>
              <a:gd name="connsiteY12" fmla="*/ 84368 h 2048934"/>
              <a:gd name="connsiteX13" fmla="*/ 1455030 w 1768396"/>
              <a:gd name="connsiteY13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298347 w 1768396"/>
              <a:gd name="connsiteY8" fmla="*/ 982283 h 2048934"/>
              <a:gd name="connsiteX9" fmla="*/ 1340530 w 1768396"/>
              <a:gd name="connsiteY9" fmla="*/ 928047 h 2048934"/>
              <a:gd name="connsiteX10" fmla="*/ 1230259 w 1768396"/>
              <a:gd name="connsiteY10" fmla="*/ 938209 h 2048934"/>
              <a:gd name="connsiteX11" fmla="*/ 376326 w 1768396"/>
              <a:gd name="connsiteY11" fmla="*/ 855731 h 2048934"/>
              <a:gd name="connsiteX12" fmla="*/ 1473109 w 1768396"/>
              <a:gd name="connsiteY12" fmla="*/ 102447 h 2048934"/>
              <a:gd name="connsiteX13" fmla="*/ 1768396 w 1768396"/>
              <a:gd name="connsiteY13" fmla="*/ 84368 h 2048934"/>
              <a:gd name="connsiteX14" fmla="*/ 1455030 w 1768396"/>
              <a:gd name="connsiteY14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298347 w 1768396"/>
              <a:gd name="connsiteY8" fmla="*/ 982283 h 2048934"/>
              <a:gd name="connsiteX9" fmla="*/ 1230259 w 1768396"/>
              <a:gd name="connsiteY9" fmla="*/ 938209 h 2048934"/>
              <a:gd name="connsiteX10" fmla="*/ 376326 w 1768396"/>
              <a:gd name="connsiteY10" fmla="*/ 855731 h 2048934"/>
              <a:gd name="connsiteX11" fmla="*/ 1473109 w 1768396"/>
              <a:gd name="connsiteY11" fmla="*/ 102447 h 2048934"/>
              <a:gd name="connsiteX12" fmla="*/ 1768396 w 1768396"/>
              <a:gd name="connsiteY12" fmla="*/ 84368 h 2048934"/>
              <a:gd name="connsiteX13" fmla="*/ 1455030 w 1768396"/>
              <a:gd name="connsiteY13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1230259 w 1768396"/>
              <a:gd name="connsiteY8" fmla="*/ 938209 h 2048934"/>
              <a:gd name="connsiteX9" fmla="*/ 376326 w 1768396"/>
              <a:gd name="connsiteY9" fmla="*/ 855731 h 2048934"/>
              <a:gd name="connsiteX10" fmla="*/ 1473109 w 1768396"/>
              <a:gd name="connsiteY10" fmla="*/ 102447 h 2048934"/>
              <a:gd name="connsiteX11" fmla="*/ 1768396 w 1768396"/>
              <a:gd name="connsiteY11" fmla="*/ 84368 h 2048934"/>
              <a:gd name="connsiteX12" fmla="*/ 1455030 w 1768396"/>
              <a:gd name="connsiteY12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376326 w 1768396"/>
              <a:gd name="connsiteY8" fmla="*/ 855731 h 2048934"/>
              <a:gd name="connsiteX9" fmla="*/ 1473109 w 1768396"/>
              <a:gd name="connsiteY9" fmla="*/ 102447 h 2048934"/>
              <a:gd name="connsiteX10" fmla="*/ 1768396 w 1768396"/>
              <a:gd name="connsiteY10" fmla="*/ 84368 h 2048934"/>
              <a:gd name="connsiteX11" fmla="*/ 1455030 w 1768396"/>
              <a:gd name="connsiteY11" fmla="*/ 0 h 2048934"/>
              <a:gd name="connsiteX0" fmla="*/ 1455030 w 1768396"/>
              <a:gd name="connsiteY0" fmla="*/ 0 h 2048934"/>
              <a:gd name="connsiteX1" fmla="*/ 201564 w 1768396"/>
              <a:gd name="connsiteY1" fmla="*/ 903942 h 2048934"/>
              <a:gd name="connsiteX2" fmla="*/ 111170 w 1768396"/>
              <a:gd name="connsiteY2" fmla="*/ 1054599 h 2048934"/>
              <a:gd name="connsiteX3" fmla="*/ 557114 w 1768396"/>
              <a:gd name="connsiteY3" fmla="*/ 2048934 h 2048934"/>
              <a:gd name="connsiteX4" fmla="*/ 1238084 w 1768396"/>
              <a:gd name="connsiteY4" fmla="*/ 1795830 h 2048934"/>
              <a:gd name="connsiteX5" fmla="*/ 1207952 w 1768396"/>
              <a:gd name="connsiteY5" fmla="*/ 1747620 h 2048934"/>
              <a:gd name="connsiteX6" fmla="*/ 611351 w 1768396"/>
              <a:gd name="connsiteY6" fmla="*/ 1940461 h 2048934"/>
              <a:gd name="connsiteX7" fmla="*/ 291958 w 1768396"/>
              <a:gd name="connsiteY7" fmla="*/ 1006388 h 2048934"/>
              <a:gd name="connsiteX8" fmla="*/ 376326 w 1768396"/>
              <a:gd name="connsiteY8" fmla="*/ 855731 h 2048934"/>
              <a:gd name="connsiteX9" fmla="*/ 1473109 w 1768396"/>
              <a:gd name="connsiteY9" fmla="*/ 102447 h 2048934"/>
              <a:gd name="connsiteX10" fmla="*/ 1768396 w 1768396"/>
              <a:gd name="connsiteY10" fmla="*/ 84368 h 2048934"/>
              <a:gd name="connsiteX11" fmla="*/ 1455030 w 1768396"/>
              <a:gd name="connsiteY11" fmla="*/ 0 h 2048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768396" h="2048934">
                <a:moveTo>
                  <a:pt x="1455030" y="0"/>
                </a:moveTo>
                <a:cubicBezTo>
                  <a:pt x="1195900" y="0"/>
                  <a:pt x="707771" y="174762"/>
                  <a:pt x="201564" y="903942"/>
                </a:cubicBezTo>
                <a:lnTo>
                  <a:pt x="111170" y="1054599"/>
                </a:lnTo>
                <a:cubicBezTo>
                  <a:pt x="-123855" y="1500543"/>
                  <a:pt x="8723" y="2048934"/>
                  <a:pt x="557114" y="2048934"/>
                </a:cubicBezTo>
                <a:cubicBezTo>
                  <a:pt x="816244" y="2048934"/>
                  <a:pt x="1075374" y="1892251"/>
                  <a:pt x="1238084" y="1795830"/>
                </a:cubicBezTo>
                <a:cubicBezTo>
                  <a:pt x="1268215" y="1777752"/>
                  <a:pt x="1244110" y="1729541"/>
                  <a:pt x="1207952" y="1747620"/>
                </a:cubicBezTo>
                <a:cubicBezTo>
                  <a:pt x="1045243" y="1831988"/>
                  <a:pt x="834323" y="1940461"/>
                  <a:pt x="611351" y="1940461"/>
                </a:cubicBezTo>
                <a:cubicBezTo>
                  <a:pt x="20776" y="1940461"/>
                  <a:pt x="87065" y="1355912"/>
                  <a:pt x="291958" y="1006388"/>
                </a:cubicBezTo>
                <a:lnTo>
                  <a:pt x="376326" y="855731"/>
                </a:lnTo>
                <a:cubicBezTo>
                  <a:pt x="623403" y="518260"/>
                  <a:pt x="1033190" y="102447"/>
                  <a:pt x="1473109" y="102447"/>
                </a:cubicBezTo>
                <a:cubicBezTo>
                  <a:pt x="1599660" y="102447"/>
                  <a:pt x="1768396" y="144631"/>
                  <a:pt x="1768396" y="84368"/>
                </a:cubicBezTo>
                <a:cubicBezTo>
                  <a:pt x="1768396" y="12053"/>
                  <a:pt x="1527345" y="0"/>
                  <a:pt x="1455030" y="0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62" name="Vrije vorm: vorm 61">
            <a:extLst>
              <a:ext uri="{FF2B5EF4-FFF2-40B4-BE49-F238E27FC236}">
                <a16:creationId xmlns:a16="http://schemas.microsoft.com/office/drawing/2014/main" id="{6F955525-BAF5-449F-81A2-45F01CBD3921}"/>
              </a:ext>
            </a:extLst>
          </p:cNvPr>
          <p:cNvSpPr/>
          <p:nvPr userDrawn="1"/>
        </p:nvSpPr>
        <p:spPr>
          <a:xfrm>
            <a:off x="4337406" y="4792812"/>
            <a:ext cx="1545772" cy="580196"/>
          </a:xfrm>
          <a:custGeom>
            <a:avLst/>
            <a:gdLst>
              <a:gd name="connsiteX0" fmla="*/ 2802219 w 3115584"/>
              <a:gd name="connsiteY0" fmla="*/ 0 h 2048934"/>
              <a:gd name="connsiteX1" fmla="*/ 1548753 w 3115584"/>
              <a:gd name="connsiteY1" fmla="*/ 903942 h 2048934"/>
              <a:gd name="connsiteX2" fmla="*/ 0 w 3115584"/>
              <a:gd name="connsiteY2" fmla="*/ 1651200 h 2048934"/>
              <a:gd name="connsiteX3" fmla="*/ 204893 w 3115584"/>
              <a:gd name="connsiteY3" fmla="*/ 1789804 h 2048934"/>
              <a:gd name="connsiteX4" fmla="*/ 307340 w 3115584"/>
              <a:gd name="connsiteY4" fmla="*/ 1735568 h 2048934"/>
              <a:gd name="connsiteX5" fmla="*/ 156683 w 3115584"/>
              <a:gd name="connsiteY5" fmla="*/ 1627095 h 2048934"/>
              <a:gd name="connsiteX6" fmla="*/ 1458359 w 3115584"/>
              <a:gd name="connsiteY6" fmla="*/ 1054599 h 2048934"/>
              <a:gd name="connsiteX7" fmla="*/ 1904303 w 3115584"/>
              <a:gd name="connsiteY7" fmla="*/ 2048934 h 2048934"/>
              <a:gd name="connsiteX8" fmla="*/ 2585273 w 3115584"/>
              <a:gd name="connsiteY8" fmla="*/ 1795830 h 2048934"/>
              <a:gd name="connsiteX9" fmla="*/ 2555141 w 3115584"/>
              <a:gd name="connsiteY9" fmla="*/ 1747620 h 2048934"/>
              <a:gd name="connsiteX10" fmla="*/ 1958540 w 3115584"/>
              <a:gd name="connsiteY10" fmla="*/ 1940461 h 2048934"/>
              <a:gd name="connsiteX11" fmla="*/ 1639147 w 3115584"/>
              <a:gd name="connsiteY11" fmla="*/ 1006388 h 2048934"/>
              <a:gd name="connsiteX12" fmla="*/ 2350248 w 3115584"/>
              <a:gd name="connsiteY12" fmla="*/ 891889 h 2048934"/>
              <a:gd name="connsiteX13" fmla="*/ 2645536 w 3115584"/>
              <a:gd name="connsiteY13" fmla="*/ 982283 h 2048934"/>
              <a:gd name="connsiteX14" fmla="*/ 2687719 w 3115584"/>
              <a:gd name="connsiteY14" fmla="*/ 928047 h 2048934"/>
              <a:gd name="connsiteX15" fmla="*/ 2302038 w 3115584"/>
              <a:gd name="connsiteY15" fmla="*/ 777390 h 2048934"/>
              <a:gd name="connsiteX16" fmla="*/ 1723515 w 3115584"/>
              <a:gd name="connsiteY16" fmla="*/ 855731 h 2048934"/>
              <a:gd name="connsiteX17" fmla="*/ 2820298 w 3115584"/>
              <a:gd name="connsiteY17" fmla="*/ 102447 h 2048934"/>
              <a:gd name="connsiteX18" fmla="*/ 3115585 w 3115584"/>
              <a:gd name="connsiteY18" fmla="*/ 84368 h 2048934"/>
              <a:gd name="connsiteX19" fmla="*/ 2802219 w 3115584"/>
              <a:gd name="connsiteY19" fmla="*/ 0 h 2048934"/>
              <a:gd name="connsiteX0" fmla="*/ 2802219 w 3115585"/>
              <a:gd name="connsiteY0" fmla="*/ 0 h 2048934"/>
              <a:gd name="connsiteX1" fmla="*/ 1548753 w 3115585"/>
              <a:gd name="connsiteY1" fmla="*/ 903942 h 2048934"/>
              <a:gd name="connsiteX2" fmla="*/ 0 w 3115585"/>
              <a:gd name="connsiteY2" fmla="*/ 1651200 h 2048934"/>
              <a:gd name="connsiteX3" fmla="*/ 204893 w 3115585"/>
              <a:gd name="connsiteY3" fmla="*/ 1789804 h 2048934"/>
              <a:gd name="connsiteX4" fmla="*/ 307340 w 3115585"/>
              <a:gd name="connsiteY4" fmla="*/ 1735568 h 2048934"/>
              <a:gd name="connsiteX5" fmla="*/ 156683 w 3115585"/>
              <a:gd name="connsiteY5" fmla="*/ 1627095 h 2048934"/>
              <a:gd name="connsiteX6" fmla="*/ 1458359 w 3115585"/>
              <a:gd name="connsiteY6" fmla="*/ 1054599 h 2048934"/>
              <a:gd name="connsiteX7" fmla="*/ 1904303 w 3115585"/>
              <a:gd name="connsiteY7" fmla="*/ 2048934 h 2048934"/>
              <a:gd name="connsiteX8" fmla="*/ 2585273 w 3115585"/>
              <a:gd name="connsiteY8" fmla="*/ 1795830 h 2048934"/>
              <a:gd name="connsiteX9" fmla="*/ 2555141 w 3115585"/>
              <a:gd name="connsiteY9" fmla="*/ 1747620 h 2048934"/>
              <a:gd name="connsiteX10" fmla="*/ 1958540 w 3115585"/>
              <a:gd name="connsiteY10" fmla="*/ 1940461 h 2048934"/>
              <a:gd name="connsiteX11" fmla="*/ 1639147 w 3115585"/>
              <a:gd name="connsiteY11" fmla="*/ 1006388 h 2048934"/>
              <a:gd name="connsiteX12" fmla="*/ 2350248 w 3115585"/>
              <a:gd name="connsiteY12" fmla="*/ 891889 h 2048934"/>
              <a:gd name="connsiteX13" fmla="*/ 2645536 w 3115585"/>
              <a:gd name="connsiteY13" fmla="*/ 982283 h 2048934"/>
              <a:gd name="connsiteX14" fmla="*/ 2687719 w 3115585"/>
              <a:gd name="connsiteY14" fmla="*/ 928047 h 2048934"/>
              <a:gd name="connsiteX15" fmla="*/ 2302038 w 3115585"/>
              <a:gd name="connsiteY15" fmla="*/ 777390 h 2048934"/>
              <a:gd name="connsiteX16" fmla="*/ 1723515 w 3115585"/>
              <a:gd name="connsiteY16" fmla="*/ 855731 h 2048934"/>
              <a:gd name="connsiteX17" fmla="*/ 3115585 w 3115585"/>
              <a:gd name="connsiteY17" fmla="*/ 84368 h 2048934"/>
              <a:gd name="connsiteX18" fmla="*/ 2802219 w 3115585"/>
              <a:gd name="connsiteY18" fmla="*/ 0 h 2048934"/>
              <a:gd name="connsiteX0" fmla="*/ 3115585 w 3115585"/>
              <a:gd name="connsiteY0" fmla="*/ 0 h 1964566"/>
              <a:gd name="connsiteX1" fmla="*/ 1548753 w 3115585"/>
              <a:gd name="connsiteY1" fmla="*/ 819574 h 1964566"/>
              <a:gd name="connsiteX2" fmla="*/ 0 w 3115585"/>
              <a:gd name="connsiteY2" fmla="*/ 1566832 h 1964566"/>
              <a:gd name="connsiteX3" fmla="*/ 204893 w 3115585"/>
              <a:gd name="connsiteY3" fmla="*/ 1705436 h 1964566"/>
              <a:gd name="connsiteX4" fmla="*/ 307340 w 3115585"/>
              <a:gd name="connsiteY4" fmla="*/ 1651200 h 1964566"/>
              <a:gd name="connsiteX5" fmla="*/ 156683 w 3115585"/>
              <a:gd name="connsiteY5" fmla="*/ 1542727 h 1964566"/>
              <a:gd name="connsiteX6" fmla="*/ 1458359 w 3115585"/>
              <a:gd name="connsiteY6" fmla="*/ 970231 h 1964566"/>
              <a:gd name="connsiteX7" fmla="*/ 1904303 w 3115585"/>
              <a:gd name="connsiteY7" fmla="*/ 1964566 h 1964566"/>
              <a:gd name="connsiteX8" fmla="*/ 2585273 w 3115585"/>
              <a:gd name="connsiteY8" fmla="*/ 1711462 h 1964566"/>
              <a:gd name="connsiteX9" fmla="*/ 2555141 w 3115585"/>
              <a:gd name="connsiteY9" fmla="*/ 1663252 h 1964566"/>
              <a:gd name="connsiteX10" fmla="*/ 1958540 w 3115585"/>
              <a:gd name="connsiteY10" fmla="*/ 1856093 h 1964566"/>
              <a:gd name="connsiteX11" fmla="*/ 1639147 w 3115585"/>
              <a:gd name="connsiteY11" fmla="*/ 922020 h 1964566"/>
              <a:gd name="connsiteX12" fmla="*/ 2350248 w 3115585"/>
              <a:gd name="connsiteY12" fmla="*/ 807521 h 1964566"/>
              <a:gd name="connsiteX13" fmla="*/ 2645536 w 3115585"/>
              <a:gd name="connsiteY13" fmla="*/ 897915 h 1964566"/>
              <a:gd name="connsiteX14" fmla="*/ 2687719 w 3115585"/>
              <a:gd name="connsiteY14" fmla="*/ 843679 h 1964566"/>
              <a:gd name="connsiteX15" fmla="*/ 2302038 w 3115585"/>
              <a:gd name="connsiteY15" fmla="*/ 693022 h 1964566"/>
              <a:gd name="connsiteX16" fmla="*/ 1723515 w 3115585"/>
              <a:gd name="connsiteY16" fmla="*/ 771363 h 1964566"/>
              <a:gd name="connsiteX17" fmla="*/ 3115585 w 3115585"/>
              <a:gd name="connsiteY17" fmla="*/ 0 h 1964566"/>
              <a:gd name="connsiteX0" fmla="*/ 1723515 w 2697295"/>
              <a:gd name="connsiteY0" fmla="*/ 78341 h 1271544"/>
              <a:gd name="connsiteX1" fmla="*/ 1548753 w 2697295"/>
              <a:gd name="connsiteY1" fmla="*/ 126552 h 1271544"/>
              <a:gd name="connsiteX2" fmla="*/ 0 w 2697295"/>
              <a:gd name="connsiteY2" fmla="*/ 873810 h 1271544"/>
              <a:gd name="connsiteX3" fmla="*/ 204893 w 2697295"/>
              <a:gd name="connsiteY3" fmla="*/ 1012414 h 1271544"/>
              <a:gd name="connsiteX4" fmla="*/ 307340 w 2697295"/>
              <a:gd name="connsiteY4" fmla="*/ 958178 h 1271544"/>
              <a:gd name="connsiteX5" fmla="*/ 156683 w 2697295"/>
              <a:gd name="connsiteY5" fmla="*/ 849705 h 1271544"/>
              <a:gd name="connsiteX6" fmla="*/ 1458359 w 2697295"/>
              <a:gd name="connsiteY6" fmla="*/ 277209 h 1271544"/>
              <a:gd name="connsiteX7" fmla="*/ 1904303 w 2697295"/>
              <a:gd name="connsiteY7" fmla="*/ 1271544 h 1271544"/>
              <a:gd name="connsiteX8" fmla="*/ 2585273 w 2697295"/>
              <a:gd name="connsiteY8" fmla="*/ 1018440 h 1271544"/>
              <a:gd name="connsiteX9" fmla="*/ 2555141 w 2697295"/>
              <a:gd name="connsiteY9" fmla="*/ 970230 h 1271544"/>
              <a:gd name="connsiteX10" fmla="*/ 1958540 w 2697295"/>
              <a:gd name="connsiteY10" fmla="*/ 1163071 h 1271544"/>
              <a:gd name="connsiteX11" fmla="*/ 1639147 w 2697295"/>
              <a:gd name="connsiteY11" fmla="*/ 228998 h 1271544"/>
              <a:gd name="connsiteX12" fmla="*/ 2350248 w 2697295"/>
              <a:gd name="connsiteY12" fmla="*/ 114499 h 1271544"/>
              <a:gd name="connsiteX13" fmla="*/ 2645536 w 2697295"/>
              <a:gd name="connsiteY13" fmla="*/ 204893 h 1271544"/>
              <a:gd name="connsiteX14" fmla="*/ 2687719 w 2697295"/>
              <a:gd name="connsiteY14" fmla="*/ 150657 h 1271544"/>
              <a:gd name="connsiteX15" fmla="*/ 2302038 w 2697295"/>
              <a:gd name="connsiteY15" fmla="*/ 0 h 1271544"/>
              <a:gd name="connsiteX16" fmla="*/ 1723515 w 2697295"/>
              <a:gd name="connsiteY16" fmla="*/ 78341 h 1271544"/>
              <a:gd name="connsiteX0" fmla="*/ 1723515 w 2697295"/>
              <a:gd name="connsiteY0" fmla="*/ 78341 h 1163071"/>
              <a:gd name="connsiteX1" fmla="*/ 1548753 w 2697295"/>
              <a:gd name="connsiteY1" fmla="*/ 126552 h 1163071"/>
              <a:gd name="connsiteX2" fmla="*/ 0 w 2697295"/>
              <a:gd name="connsiteY2" fmla="*/ 873810 h 1163071"/>
              <a:gd name="connsiteX3" fmla="*/ 204893 w 2697295"/>
              <a:gd name="connsiteY3" fmla="*/ 1012414 h 1163071"/>
              <a:gd name="connsiteX4" fmla="*/ 307340 w 2697295"/>
              <a:gd name="connsiteY4" fmla="*/ 958178 h 1163071"/>
              <a:gd name="connsiteX5" fmla="*/ 156683 w 2697295"/>
              <a:gd name="connsiteY5" fmla="*/ 849705 h 1163071"/>
              <a:gd name="connsiteX6" fmla="*/ 1458359 w 2697295"/>
              <a:gd name="connsiteY6" fmla="*/ 277209 h 1163071"/>
              <a:gd name="connsiteX7" fmla="*/ 2585273 w 2697295"/>
              <a:gd name="connsiteY7" fmla="*/ 1018440 h 1163071"/>
              <a:gd name="connsiteX8" fmla="*/ 2555141 w 2697295"/>
              <a:gd name="connsiteY8" fmla="*/ 970230 h 1163071"/>
              <a:gd name="connsiteX9" fmla="*/ 1958540 w 2697295"/>
              <a:gd name="connsiteY9" fmla="*/ 1163071 h 1163071"/>
              <a:gd name="connsiteX10" fmla="*/ 1639147 w 2697295"/>
              <a:gd name="connsiteY10" fmla="*/ 228998 h 1163071"/>
              <a:gd name="connsiteX11" fmla="*/ 2350248 w 2697295"/>
              <a:gd name="connsiteY11" fmla="*/ 114499 h 1163071"/>
              <a:gd name="connsiteX12" fmla="*/ 2645536 w 2697295"/>
              <a:gd name="connsiteY12" fmla="*/ 204893 h 1163071"/>
              <a:gd name="connsiteX13" fmla="*/ 2687719 w 2697295"/>
              <a:gd name="connsiteY13" fmla="*/ 150657 h 1163071"/>
              <a:gd name="connsiteX14" fmla="*/ 2302038 w 2697295"/>
              <a:gd name="connsiteY14" fmla="*/ 0 h 1163071"/>
              <a:gd name="connsiteX15" fmla="*/ 1723515 w 2697295"/>
              <a:gd name="connsiteY15" fmla="*/ 78341 h 1163071"/>
              <a:gd name="connsiteX0" fmla="*/ 1723515 w 2699862"/>
              <a:gd name="connsiteY0" fmla="*/ 78341 h 1089413"/>
              <a:gd name="connsiteX1" fmla="*/ 1548753 w 2699862"/>
              <a:gd name="connsiteY1" fmla="*/ 126552 h 1089413"/>
              <a:gd name="connsiteX2" fmla="*/ 0 w 2699862"/>
              <a:gd name="connsiteY2" fmla="*/ 873810 h 1089413"/>
              <a:gd name="connsiteX3" fmla="*/ 204893 w 2699862"/>
              <a:gd name="connsiteY3" fmla="*/ 1012414 h 1089413"/>
              <a:gd name="connsiteX4" fmla="*/ 307340 w 2699862"/>
              <a:gd name="connsiteY4" fmla="*/ 958178 h 1089413"/>
              <a:gd name="connsiteX5" fmla="*/ 156683 w 2699862"/>
              <a:gd name="connsiteY5" fmla="*/ 849705 h 1089413"/>
              <a:gd name="connsiteX6" fmla="*/ 1458359 w 2699862"/>
              <a:gd name="connsiteY6" fmla="*/ 277209 h 1089413"/>
              <a:gd name="connsiteX7" fmla="*/ 2585273 w 2699862"/>
              <a:gd name="connsiteY7" fmla="*/ 1018440 h 1089413"/>
              <a:gd name="connsiteX8" fmla="*/ 2555141 w 2699862"/>
              <a:gd name="connsiteY8" fmla="*/ 970230 h 1089413"/>
              <a:gd name="connsiteX9" fmla="*/ 1639147 w 2699862"/>
              <a:gd name="connsiteY9" fmla="*/ 228998 h 1089413"/>
              <a:gd name="connsiteX10" fmla="*/ 2350248 w 2699862"/>
              <a:gd name="connsiteY10" fmla="*/ 114499 h 1089413"/>
              <a:gd name="connsiteX11" fmla="*/ 2645536 w 2699862"/>
              <a:gd name="connsiteY11" fmla="*/ 204893 h 1089413"/>
              <a:gd name="connsiteX12" fmla="*/ 2687719 w 2699862"/>
              <a:gd name="connsiteY12" fmla="*/ 150657 h 1089413"/>
              <a:gd name="connsiteX13" fmla="*/ 2302038 w 2699862"/>
              <a:gd name="connsiteY13" fmla="*/ 0 h 1089413"/>
              <a:gd name="connsiteX14" fmla="*/ 1723515 w 2699862"/>
              <a:gd name="connsiteY14" fmla="*/ 78341 h 1089413"/>
              <a:gd name="connsiteX0" fmla="*/ 1723515 w 2697295"/>
              <a:gd name="connsiteY0" fmla="*/ 78341 h 1012413"/>
              <a:gd name="connsiteX1" fmla="*/ 1548753 w 2697295"/>
              <a:gd name="connsiteY1" fmla="*/ 126552 h 1012413"/>
              <a:gd name="connsiteX2" fmla="*/ 0 w 2697295"/>
              <a:gd name="connsiteY2" fmla="*/ 873810 h 1012413"/>
              <a:gd name="connsiteX3" fmla="*/ 204893 w 2697295"/>
              <a:gd name="connsiteY3" fmla="*/ 1012414 h 1012413"/>
              <a:gd name="connsiteX4" fmla="*/ 307340 w 2697295"/>
              <a:gd name="connsiteY4" fmla="*/ 958178 h 1012413"/>
              <a:gd name="connsiteX5" fmla="*/ 156683 w 2697295"/>
              <a:gd name="connsiteY5" fmla="*/ 849705 h 1012413"/>
              <a:gd name="connsiteX6" fmla="*/ 1458359 w 2697295"/>
              <a:gd name="connsiteY6" fmla="*/ 277209 h 1012413"/>
              <a:gd name="connsiteX7" fmla="*/ 2555141 w 2697295"/>
              <a:gd name="connsiteY7" fmla="*/ 970230 h 1012413"/>
              <a:gd name="connsiteX8" fmla="*/ 1639147 w 2697295"/>
              <a:gd name="connsiteY8" fmla="*/ 228998 h 1012413"/>
              <a:gd name="connsiteX9" fmla="*/ 2350248 w 2697295"/>
              <a:gd name="connsiteY9" fmla="*/ 114499 h 1012413"/>
              <a:gd name="connsiteX10" fmla="*/ 2645536 w 2697295"/>
              <a:gd name="connsiteY10" fmla="*/ 204893 h 1012413"/>
              <a:gd name="connsiteX11" fmla="*/ 2687719 w 2697295"/>
              <a:gd name="connsiteY11" fmla="*/ 150657 h 1012413"/>
              <a:gd name="connsiteX12" fmla="*/ 2302038 w 2697295"/>
              <a:gd name="connsiteY12" fmla="*/ 0 h 1012413"/>
              <a:gd name="connsiteX13" fmla="*/ 1723515 w 2697295"/>
              <a:gd name="connsiteY13" fmla="*/ 78341 h 1012413"/>
              <a:gd name="connsiteX0" fmla="*/ 1723515 w 2697295"/>
              <a:gd name="connsiteY0" fmla="*/ 78341 h 1012414"/>
              <a:gd name="connsiteX1" fmla="*/ 1548753 w 2697295"/>
              <a:gd name="connsiteY1" fmla="*/ 126552 h 1012414"/>
              <a:gd name="connsiteX2" fmla="*/ 0 w 2697295"/>
              <a:gd name="connsiteY2" fmla="*/ 873810 h 1012414"/>
              <a:gd name="connsiteX3" fmla="*/ 204893 w 2697295"/>
              <a:gd name="connsiteY3" fmla="*/ 1012414 h 1012414"/>
              <a:gd name="connsiteX4" fmla="*/ 307340 w 2697295"/>
              <a:gd name="connsiteY4" fmla="*/ 958178 h 1012414"/>
              <a:gd name="connsiteX5" fmla="*/ 156683 w 2697295"/>
              <a:gd name="connsiteY5" fmla="*/ 849705 h 1012414"/>
              <a:gd name="connsiteX6" fmla="*/ 1458359 w 2697295"/>
              <a:gd name="connsiteY6" fmla="*/ 277209 h 1012414"/>
              <a:gd name="connsiteX7" fmla="*/ 1639147 w 2697295"/>
              <a:gd name="connsiteY7" fmla="*/ 228998 h 1012414"/>
              <a:gd name="connsiteX8" fmla="*/ 2350248 w 2697295"/>
              <a:gd name="connsiteY8" fmla="*/ 114499 h 1012414"/>
              <a:gd name="connsiteX9" fmla="*/ 2645536 w 2697295"/>
              <a:gd name="connsiteY9" fmla="*/ 204893 h 1012414"/>
              <a:gd name="connsiteX10" fmla="*/ 2687719 w 2697295"/>
              <a:gd name="connsiteY10" fmla="*/ 150657 h 1012414"/>
              <a:gd name="connsiteX11" fmla="*/ 2302038 w 2697295"/>
              <a:gd name="connsiteY11" fmla="*/ 0 h 1012414"/>
              <a:gd name="connsiteX12" fmla="*/ 1723515 w 2697295"/>
              <a:gd name="connsiteY12" fmla="*/ 78341 h 1012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97295" h="1012414">
                <a:moveTo>
                  <a:pt x="1723515" y="78341"/>
                </a:moveTo>
                <a:cubicBezTo>
                  <a:pt x="1597968" y="99433"/>
                  <a:pt x="1836006" y="-6026"/>
                  <a:pt x="1548753" y="126552"/>
                </a:cubicBezTo>
                <a:cubicBezTo>
                  <a:pt x="1199229" y="228998"/>
                  <a:pt x="0" y="596601"/>
                  <a:pt x="0" y="873810"/>
                </a:cubicBezTo>
                <a:cubicBezTo>
                  <a:pt x="0" y="928046"/>
                  <a:pt x="84368" y="1012414"/>
                  <a:pt x="204893" y="1012414"/>
                </a:cubicBezTo>
                <a:cubicBezTo>
                  <a:pt x="265156" y="1012414"/>
                  <a:pt x="307340" y="988309"/>
                  <a:pt x="307340" y="958178"/>
                </a:cubicBezTo>
                <a:cubicBezTo>
                  <a:pt x="307340" y="891889"/>
                  <a:pt x="156683" y="897915"/>
                  <a:pt x="156683" y="849705"/>
                </a:cubicBezTo>
                <a:cubicBezTo>
                  <a:pt x="156683" y="729179"/>
                  <a:pt x="855731" y="457997"/>
                  <a:pt x="1458359" y="277209"/>
                </a:cubicBezTo>
                <a:cubicBezTo>
                  <a:pt x="1705436" y="173758"/>
                  <a:pt x="1490499" y="256116"/>
                  <a:pt x="1639147" y="228998"/>
                </a:cubicBezTo>
                <a:cubicBezTo>
                  <a:pt x="1813909" y="180788"/>
                  <a:pt x="2079065" y="114499"/>
                  <a:pt x="2350248" y="114499"/>
                </a:cubicBezTo>
                <a:cubicBezTo>
                  <a:pt x="2555141" y="114499"/>
                  <a:pt x="2609378" y="192841"/>
                  <a:pt x="2645536" y="204893"/>
                </a:cubicBezTo>
                <a:cubicBezTo>
                  <a:pt x="2687719" y="216946"/>
                  <a:pt x="2711825" y="186814"/>
                  <a:pt x="2687719" y="150657"/>
                </a:cubicBezTo>
                <a:cubicBezTo>
                  <a:pt x="2645536" y="96420"/>
                  <a:pt x="2573220" y="0"/>
                  <a:pt x="2302038" y="0"/>
                </a:cubicBezTo>
                <a:cubicBezTo>
                  <a:pt x="2187539" y="0"/>
                  <a:pt x="1952514" y="30131"/>
                  <a:pt x="1723515" y="78341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70" name="Vrije vorm: vorm 69">
            <a:extLst>
              <a:ext uri="{FF2B5EF4-FFF2-40B4-BE49-F238E27FC236}">
                <a16:creationId xmlns:a16="http://schemas.microsoft.com/office/drawing/2014/main" id="{4967A2DA-3B84-4D15-9291-5AD6041AD317}"/>
              </a:ext>
            </a:extLst>
          </p:cNvPr>
          <p:cNvSpPr/>
          <p:nvPr userDrawn="1"/>
        </p:nvSpPr>
        <p:spPr>
          <a:xfrm>
            <a:off x="6534165" y="4667512"/>
            <a:ext cx="438301" cy="556994"/>
          </a:xfrm>
          <a:custGeom>
            <a:avLst/>
            <a:gdLst>
              <a:gd name="connsiteX0" fmla="*/ 934073 w 1187176"/>
              <a:gd name="connsiteY0" fmla="*/ 98118 h 971927"/>
              <a:gd name="connsiteX1" fmla="*/ 464024 w 1187176"/>
              <a:gd name="connsiteY1" fmla="*/ 586246 h 971927"/>
              <a:gd name="connsiteX2" fmla="*/ 289261 w 1187176"/>
              <a:gd name="connsiteY2" fmla="*/ 357247 h 971927"/>
              <a:gd name="connsiteX3" fmla="*/ 0 w 1187176"/>
              <a:gd name="connsiteY3" fmla="*/ 598299 h 971927"/>
              <a:gd name="connsiteX4" fmla="*/ 132578 w 1187176"/>
              <a:gd name="connsiteY4" fmla="*/ 712798 h 971927"/>
              <a:gd name="connsiteX5" fmla="*/ 283235 w 1187176"/>
              <a:gd name="connsiteY5" fmla="*/ 574193 h 971927"/>
              <a:gd name="connsiteX6" fmla="*/ 464024 w 1187176"/>
              <a:gd name="connsiteY6" fmla="*/ 682666 h 971927"/>
              <a:gd name="connsiteX7" fmla="*/ 626733 w 1187176"/>
              <a:gd name="connsiteY7" fmla="*/ 604325 h 971927"/>
              <a:gd name="connsiteX8" fmla="*/ 650838 w 1187176"/>
              <a:gd name="connsiteY8" fmla="*/ 646509 h 971927"/>
              <a:gd name="connsiteX9" fmla="*/ 584549 w 1187176"/>
              <a:gd name="connsiteY9" fmla="*/ 923718 h 971927"/>
              <a:gd name="connsiteX10" fmla="*/ 638785 w 1187176"/>
              <a:gd name="connsiteY10" fmla="*/ 971927 h 971927"/>
              <a:gd name="connsiteX11" fmla="*/ 686996 w 1187176"/>
              <a:gd name="connsiteY11" fmla="*/ 941796 h 971927"/>
              <a:gd name="connsiteX12" fmla="*/ 735206 w 1187176"/>
              <a:gd name="connsiteY12" fmla="*/ 779087 h 971927"/>
              <a:gd name="connsiteX13" fmla="*/ 1187177 w 1187176"/>
              <a:gd name="connsiteY13" fmla="*/ 80039 h 971927"/>
              <a:gd name="connsiteX14" fmla="*/ 1078704 w 1187176"/>
              <a:gd name="connsiteY14" fmla="*/ 1697 h 971927"/>
              <a:gd name="connsiteX15" fmla="*/ 934073 w 1187176"/>
              <a:gd name="connsiteY15" fmla="*/ 98118 h 971927"/>
              <a:gd name="connsiteX16" fmla="*/ 126552 w 1187176"/>
              <a:gd name="connsiteY16" fmla="*/ 580220 h 971927"/>
              <a:gd name="connsiteX17" fmla="*/ 108473 w 1187176"/>
              <a:gd name="connsiteY17" fmla="*/ 562141 h 971927"/>
              <a:gd name="connsiteX18" fmla="*/ 216946 w 1187176"/>
              <a:gd name="connsiteY18" fmla="*/ 459694 h 971927"/>
              <a:gd name="connsiteX19" fmla="*/ 241051 w 1187176"/>
              <a:gd name="connsiteY19" fmla="*/ 477773 h 971927"/>
              <a:gd name="connsiteX20" fmla="*/ 126552 w 1187176"/>
              <a:gd name="connsiteY20" fmla="*/ 580220 h 971927"/>
              <a:gd name="connsiteX0" fmla="*/ 934076 w 1187180"/>
              <a:gd name="connsiteY0" fmla="*/ 98118 h 971927"/>
              <a:gd name="connsiteX1" fmla="*/ 464027 w 1187180"/>
              <a:gd name="connsiteY1" fmla="*/ 586246 h 971927"/>
              <a:gd name="connsiteX2" fmla="*/ 289264 w 1187180"/>
              <a:gd name="connsiteY2" fmla="*/ 357247 h 971927"/>
              <a:gd name="connsiteX3" fmla="*/ 3 w 1187180"/>
              <a:gd name="connsiteY3" fmla="*/ 598299 h 971927"/>
              <a:gd name="connsiteX4" fmla="*/ 283238 w 1187180"/>
              <a:gd name="connsiteY4" fmla="*/ 574193 h 971927"/>
              <a:gd name="connsiteX5" fmla="*/ 464027 w 1187180"/>
              <a:gd name="connsiteY5" fmla="*/ 682666 h 971927"/>
              <a:gd name="connsiteX6" fmla="*/ 626736 w 1187180"/>
              <a:gd name="connsiteY6" fmla="*/ 604325 h 971927"/>
              <a:gd name="connsiteX7" fmla="*/ 650841 w 1187180"/>
              <a:gd name="connsiteY7" fmla="*/ 646509 h 971927"/>
              <a:gd name="connsiteX8" fmla="*/ 584552 w 1187180"/>
              <a:gd name="connsiteY8" fmla="*/ 923718 h 971927"/>
              <a:gd name="connsiteX9" fmla="*/ 638788 w 1187180"/>
              <a:gd name="connsiteY9" fmla="*/ 971927 h 971927"/>
              <a:gd name="connsiteX10" fmla="*/ 686999 w 1187180"/>
              <a:gd name="connsiteY10" fmla="*/ 941796 h 971927"/>
              <a:gd name="connsiteX11" fmla="*/ 735209 w 1187180"/>
              <a:gd name="connsiteY11" fmla="*/ 779087 h 971927"/>
              <a:gd name="connsiteX12" fmla="*/ 1187180 w 1187180"/>
              <a:gd name="connsiteY12" fmla="*/ 80039 h 971927"/>
              <a:gd name="connsiteX13" fmla="*/ 1078707 w 1187180"/>
              <a:gd name="connsiteY13" fmla="*/ 1697 h 971927"/>
              <a:gd name="connsiteX14" fmla="*/ 934076 w 1187180"/>
              <a:gd name="connsiteY14" fmla="*/ 98118 h 971927"/>
              <a:gd name="connsiteX15" fmla="*/ 126555 w 1187180"/>
              <a:gd name="connsiteY15" fmla="*/ 580220 h 971927"/>
              <a:gd name="connsiteX16" fmla="*/ 108476 w 1187180"/>
              <a:gd name="connsiteY16" fmla="*/ 562141 h 971927"/>
              <a:gd name="connsiteX17" fmla="*/ 216949 w 1187180"/>
              <a:gd name="connsiteY17" fmla="*/ 459694 h 971927"/>
              <a:gd name="connsiteX18" fmla="*/ 241054 w 1187180"/>
              <a:gd name="connsiteY18" fmla="*/ 477773 h 971927"/>
              <a:gd name="connsiteX19" fmla="*/ 126555 w 1187180"/>
              <a:gd name="connsiteY19" fmla="*/ 580220 h 971927"/>
              <a:gd name="connsiteX0" fmla="*/ 825600 w 1078704"/>
              <a:gd name="connsiteY0" fmla="*/ 98118 h 971927"/>
              <a:gd name="connsiteX1" fmla="*/ 355551 w 1078704"/>
              <a:gd name="connsiteY1" fmla="*/ 586246 h 971927"/>
              <a:gd name="connsiteX2" fmla="*/ 180788 w 1078704"/>
              <a:gd name="connsiteY2" fmla="*/ 357247 h 971927"/>
              <a:gd name="connsiteX3" fmla="*/ 174762 w 1078704"/>
              <a:gd name="connsiteY3" fmla="*/ 574193 h 971927"/>
              <a:gd name="connsiteX4" fmla="*/ 355551 w 1078704"/>
              <a:gd name="connsiteY4" fmla="*/ 682666 h 971927"/>
              <a:gd name="connsiteX5" fmla="*/ 518260 w 1078704"/>
              <a:gd name="connsiteY5" fmla="*/ 604325 h 971927"/>
              <a:gd name="connsiteX6" fmla="*/ 542365 w 1078704"/>
              <a:gd name="connsiteY6" fmla="*/ 646509 h 971927"/>
              <a:gd name="connsiteX7" fmla="*/ 476076 w 1078704"/>
              <a:gd name="connsiteY7" fmla="*/ 923718 h 971927"/>
              <a:gd name="connsiteX8" fmla="*/ 530312 w 1078704"/>
              <a:gd name="connsiteY8" fmla="*/ 971927 h 971927"/>
              <a:gd name="connsiteX9" fmla="*/ 578523 w 1078704"/>
              <a:gd name="connsiteY9" fmla="*/ 941796 h 971927"/>
              <a:gd name="connsiteX10" fmla="*/ 626733 w 1078704"/>
              <a:gd name="connsiteY10" fmla="*/ 779087 h 971927"/>
              <a:gd name="connsiteX11" fmla="*/ 1078704 w 1078704"/>
              <a:gd name="connsiteY11" fmla="*/ 80039 h 971927"/>
              <a:gd name="connsiteX12" fmla="*/ 970231 w 1078704"/>
              <a:gd name="connsiteY12" fmla="*/ 1697 h 971927"/>
              <a:gd name="connsiteX13" fmla="*/ 825600 w 1078704"/>
              <a:gd name="connsiteY13" fmla="*/ 98118 h 971927"/>
              <a:gd name="connsiteX14" fmla="*/ 18079 w 1078704"/>
              <a:gd name="connsiteY14" fmla="*/ 580220 h 971927"/>
              <a:gd name="connsiteX15" fmla="*/ 0 w 1078704"/>
              <a:gd name="connsiteY15" fmla="*/ 562141 h 971927"/>
              <a:gd name="connsiteX16" fmla="*/ 108473 w 1078704"/>
              <a:gd name="connsiteY16" fmla="*/ 459694 h 971927"/>
              <a:gd name="connsiteX17" fmla="*/ 132578 w 1078704"/>
              <a:gd name="connsiteY17" fmla="*/ 477773 h 971927"/>
              <a:gd name="connsiteX18" fmla="*/ 18079 w 1078704"/>
              <a:gd name="connsiteY18" fmla="*/ 580220 h 971927"/>
              <a:gd name="connsiteX0" fmla="*/ 825600 w 1078704"/>
              <a:gd name="connsiteY0" fmla="*/ 98118 h 971927"/>
              <a:gd name="connsiteX1" fmla="*/ 355551 w 1078704"/>
              <a:gd name="connsiteY1" fmla="*/ 586246 h 971927"/>
              <a:gd name="connsiteX2" fmla="*/ 174762 w 1078704"/>
              <a:gd name="connsiteY2" fmla="*/ 574193 h 971927"/>
              <a:gd name="connsiteX3" fmla="*/ 355551 w 1078704"/>
              <a:gd name="connsiteY3" fmla="*/ 682666 h 971927"/>
              <a:gd name="connsiteX4" fmla="*/ 518260 w 1078704"/>
              <a:gd name="connsiteY4" fmla="*/ 604325 h 971927"/>
              <a:gd name="connsiteX5" fmla="*/ 542365 w 1078704"/>
              <a:gd name="connsiteY5" fmla="*/ 646509 h 971927"/>
              <a:gd name="connsiteX6" fmla="*/ 476076 w 1078704"/>
              <a:gd name="connsiteY6" fmla="*/ 923718 h 971927"/>
              <a:gd name="connsiteX7" fmla="*/ 530312 w 1078704"/>
              <a:gd name="connsiteY7" fmla="*/ 971927 h 971927"/>
              <a:gd name="connsiteX8" fmla="*/ 578523 w 1078704"/>
              <a:gd name="connsiteY8" fmla="*/ 941796 h 971927"/>
              <a:gd name="connsiteX9" fmla="*/ 626733 w 1078704"/>
              <a:gd name="connsiteY9" fmla="*/ 779087 h 971927"/>
              <a:gd name="connsiteX10" fmla="*/ 1078704 w 1078704"/>
              <a:gd name="connsiteY10" fmla="*/ 80039 h 971927"/>
              <a:gd name="connsiteX11" fmla="*/ 970231 w 1078704"/>
              <a:gd name="connsiteY11" fmla="*/ 1697 h 971927"/>
              <a:gd name="connsiteX12" fmla="*/ 825600 w 1078704"/>
              <a:gd name="connsiteY12" fmla="*/ 98118 h 971927"/>
              <a:gd name="connsiteX13" fmla="*/ 18079 w 1078704"/>
              <a:gd name="connsiteY13" fmla="*/ 580220 h 971927"/>
              <a:gd name="connsiteX14" fmla="*/ 0 w 1078704"/>
              <a:gd name="connsiteY14" fmla="*/ 562141 h 971927"/>
              <a:gd name="connsiteX15" fmla="*/ 108473 w 1078704"/>
              <a:gd name="connsiteY15" fmla="*/ 459694 h 971927"/>
              <a:gd name="connsiteX16" fmla="*/ 132578 w 1078704"/>
              <a:gd name="connsiteY16" fmla="*/ 477773 h 971927"/>
              <a:gd name="connsiteX17" fmla="*/ 18079 w 1078704"/>
              <a:gd name="connsiteY17" fmla="*/ 580220 h 971927"/>
              <a:gd name="connsiteX0" fmla="*/ 825600 w 1078704"/>
              <a:gd name="connsiteY0" fmla="*/ 98118 h 971927"/>
              <a:gd name="connsiteX1" fmla="*/ 355551 w 1078704"/>
              <a:gd name="connsiteY1" fmla="*/ 586246 h 971927"/>
              <a:gd name="connsiteX2" fmla="*/ 355551 w 1078704"/>
              <a:gd name="connsiteY2" fmla="*/ 682666 h 971927"/>
              <a:gd name="connsiteX3" fmla="*/ 518260 w 1078704"/>
              <a:gd name="connsiteY3" fmla="*/ 604325 h 971927"/>
              <a:gd name="connsiteX4" fmla="*/ 542365 w 1078704"/>
              <a:gd name="connsiteY4" fmla="*/ 646509 h 971927"/>
              <a:gd name="connsiteX5" fmla="*/ 476076 w 1078704"/>
              <a:gd name="connsiteY5" fmla="*/ 923718 h 971927"/>
              <a:gd name="connsiteX6" fmla="*/ 530312 w 1078704"/>
              <a:gd name="connsiteY6" fmla="*/ 971927 h 971927"/>
              <a:gd name="connsiteX7" fmla="*/ 578523 w 1078704"/>
              <a:gd name="connsiteY7" fmla="*/ 941796 h 971927"/>
              <a:gd name="connsiteX8" fmla="*/ 626733 w 1078704"/>
              <a:gd name="connsiteY8" fmla="*/ 779087 h 971927"/>
              <a:gd name="connsiteX9" fmla="*/ 1078704 w 1078704"/>
              <a:gd name="connsiteY9" fmla="*/ 80039 h 971927"/>
              <a:gd name="connsiteX10" fmla="*/ 970231 w 1078704"/>
              <a:gd name="connsiteY10" fmla="*/ 1697 h 971927"/>
              <a:gd name="connsiteX11" fmla="*/ 825600 w 1078704"/>
              <a:gd name="connsiteY11" fmla="*/ 98118 h 971927"/>
              <a:gd name="connsiteX12" fmla="*/ 18079 w 1078704"/>
              <a:gd name="connsiteY12" fmla="*/ 580220 h 971927"/>
              <a:gd name="connsiteX13" fmla="*/ 0 w 1078704"/>
              <a:gd name="connsiteY13" fmla="*/ 562141 h 971927"/>
              <a:gd name="connsiteX14" fmla="*/ 108473 w 1078704"/>
              <a:gd name="connsiteY14" fmla="*/ 459694 h 971927"/>
              <a:gd name="connsiteX15" fmla="*/ 132578 w 1078704"/>
              <a:gd name="connsiteY15" fmla="*/ 477773 h 971927"/>
              <a:gd name="connsiteX16" fmla="*/ 18079 w 1078704"/>
              <a:gd name="connsiteY16" fmla="*/ 580220 h 971927"/>
              <a:gd name="connsiteX0" fmla="*/ 825752 w 1078856"/>
              <a:gd name="connsiteY0" fmla="*/ 98118 h 971927"/>
              <a:gd name="connsiteX1" fmla="*/ 355703 w 1078856"/>
              <a:gd name="connsiteY1" fmla="*/ 586246 h 971927"/>
              <a:gd name="connsiteX2" fmla="*/ 355703 w 1078856"/>
              <a:gd name="connsiteY2" fmla="*/ 682666 h 971927"/>
              <a:gd name="connsiteX3" fmla="*/ 518412 w 1078856"/>
              <a:gd name="connsiteY3" fmla="*/ 604325 h 971927"/>
              <a:gd name="connsiteX4" fmla="*/ 542517 w 1078856"/>
              <a:gd name="connsiteY4" fmla="*/ 646509 h 971927"/>
              <a:gd name="connsiteX5" fmla="*/ 476228 w 1078856"/>
              <a:gd name="connsiteY5" fmla="*/ 923718 h 971927"/>
              <a:gd name="connsiteX6" fmla="*/ 530464 w 1078856"/>
              <a:gd name="connsiteY6" fmla="*/ 971927 h 971927"/>
              <a:gd name="connsiteX7" fmla="*/ 578675 w 1078856"/>
              <a:gd name="connsiteY7" fmla="*/ 941796 h 971927"/>
              <a:gd name="connsiteX8" fmla="*/ 626885 w 1078856"/>
              <a:gd name="connsiteY8" fmla="*/ 779087 h 971927"/>
              <a:gd name="connsiteX9" fmla="*/ 1078856 w 1078856"/>
              <a:gd name="connsiteY9" fmla="*/ 80039 h 971927"/>
              <a:gd name="connsiteX10" fmla="*/ 970383 w 1078856"/>
              <a:gd name="connsiteY10" fmla="*/ 1697 h 971927"/>
              <a:gd name="connsiteX11" fmla="*/ 825752 w 1078856"/>
              <a:gd name="connsiteY11" fmla="*/ 98118 h 971927"/>
              <a:gd name="connsiteX12" fmla="*/ 132730 w 1078856"/>
              <a:gd name="connsiteY12" fmla="*/ 477773 h 971927"/>
              <a:gd name="connsiteX13" fmla="*/ 152 w 1078856"/>
              <a:gd name="connsiteY13" fmla="*/ 562141 h 971927"/>
              <a:gd name="connsiteX14" fmla="*/ 108625 w 1078856"/>
              <a:gd name="connsiteY14" fmla="*/ 459694 h 971927"/>
              <a:gd name="connsiteX15" fmla="*/ 132730 w 1078856"/>
              <a:gd name="connsiteY15" fmla="*/ 477773 h 971927"/>
              <a:gd name="connsiteX0" fmla="*/ 825600 w 1078704"/>
              <a:gd name="connsiteY0" fmla="*/ 98118 h 971927"/>
              <a:gd name="connsiteX1" fmla="*/ 355551 w 1078704"/>
              <a:gd name="connsiteY1" fmla="*/ 586246 h 971927"/>
              <a:gd name="connsiteX2" fmla="*/ 355551 w 1078704"/>
              <a:gd name="connsiteY2" fmla="*/ 682666 h 971927"/>
              <a:gd name="connsiteX3" fmla="*/ 518260 w 1078704"/>
              <a:gd name="connsiteY3" fmla="*/ 604325 h 971927"/>
              <a:gd name="connsiteX4" fmla="*/ 542365 w 1078704"/>
              <a:gd name="connsiteY4" fmla="*/ 646509 h 971927"/>
              <a:gd name="connsiteX5" fmla="*/ 476076 w 1078704"/>
              <a:gd name="connsiteY5" fmla="*/ 923718 h 971927"/>
              <a:gd name="connsiteX6" fmla="*/ 530312 w 1078704"/>
              <a:gd name="connsiteY6" fmla="*/ 971927 h 971927"/>
              <a:gd name="connsiteX7" fmla="*/ 578523 w 1078704"/>
              <a:gd name="connsiteY7" fmla="*/ 941796 h 971927"/>
              <a:gd name="connsiteX8" fmla="*/ 626733 w 1078704"/>
              <a:gd name="connsiteY8" fmla="*/ 779087 h 971927"/>
              <a:gd name="connsiteX9" fmla="*/ 1078704 w 1078704"/>
              <a:gd name="connsiteY9" fmla="*/ 80039 h 971927"/>
              <a:gd name="connsiteX10" fmla="*/ 970231 w 1078704"/>
              <a:gd name="connsiteY10" fmla="*/ 1697 h 971927"/>
              <a:gd name="connsiteX11" fmla="*/ 825600 w 1078704"/>
              <a:gd name="connsiteY11" fmla="*/ 98118 h 971927"/>
              <a:gd name="connsiteX12" fmla="*/ 108473 w 1078704"/>
              <a:gd name="connsiteY12" fmla="*/ 459694 h 971927"/>
              <a:gd name="connsiteX13" fmla="*/ 0 w 1078704"/>
              <a:gd name="connsiteY13" fmla="*/ 562141 h 971927"/>
              <a:gd name="connsiteX14" fmla="*/ 108473 w 1078704"/>
              <a:gd name="connsiteY14" fmla="*/ 459694 h 971927"/>
              <a:gd name="connsiteX0" fmla="*/ 511710 w 764814"/>
              <a:gd name="connsiteY0" fmla="*/ 98118 h 971927"/>
              <a:gd name="connsiteX1" fmla="*/ 41661 w 764814"/>
              <a:gd name="connsiteY1" fmla="*/ 586246 h 971927"/>
              <a:gd name="connsiteX2" fmla="*/ 41661 w 764814"/>
              <a:gd name="connsiteY2" fmla="*/ 682666 h 971927"/>
              <a:gd name="connsiteX3" fmla="*/ 204370 w 764814"/>
              <a:gd name="connsiteY3" fmla="*/ 604325 h 971927"/>
              <a:gd name="connsiteX4" fmla="*/ 228475 w 764814"/>
              <a:gd name="connsiteY4" fmla="*/ 646509 h 971927"/>
              <a:gd name="connsiteX5" fmla="*/ 162186 w 764814"/>
              <a:gd name="connsiteY5" fmla="*/ 923718 h 971927"/>
              <a:gd name="connsiteX6" fmla="*/ 216422 w 764814"/>
              <a:gd name="connsiteY6" fmla="*/ 971927 h 971927"/>
              <a:gd name="connsiteX7" fmla="*/ 264633 w 764814"/>
              <a:gd name="connsiteY7" fmla="*/ 941796 h 971927"/>
              <a:gd name="connsiteX8" fmla="*/ 312843 w 764814"/>
              <a:gd name="connsiteY8" fmla="*/ 779087 h 971927"/>
              <a:gd name="connsiteX9" fmla="*/ 764814 w 764814"/>
              <a:gd name="connsiteY9" fmla="*/ 80039 h 971927"/>
              <a:gd name="connsiteX10" fmla="*/ 656341 w 764814"/>
              <a:gd name="connsiteY10" fmla="*/ 1697 h 971927"/>
              <a:gd name="connsiteX11" fmla="*/ 511710 w 764814"/>
              <a:gd name="connsiteY11" fmla="*/ 98118 h 971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4814" h="971927">
                <a:moveTo>
                  <a:pt x="511710" y="98118"/>
                </a:moveTo>
                <a:cubicBezTo>
                  <a:pt x="403237" y="393405"/>
                  <a:pt x="120002" y="488821"/>
                  <a:pt x="41661" y="586246"/>
                </a:cubicBezTo>
                <a:cubicBezTo>
                  <a:pt x="-36680" y="683671"/>
                  <a:pt x="14543" y="679653"/>
                  <a:pt x="41661" y="682666"/>
                </a:cubicBezTo>
                <a:cubicBezTo>
                  <a:pt x="68779" y="685679"/>
                  <a:pt x="168212" y="604325"/>
                  <a:pt x="204370" y="604325"/>
                </a:cubicBezTo>
                <a:cubicBezTo>
                  <a:pt x="216422" y="604325"/>
                  <a:pt x="228475" y="610351"/>
                  <a:pt x="228475" y="646509"/>
                </a:cubicBezTo>
                <a:cubicBezTo>
                  <a:pt x="228475" y="700745"/>
                  <a:pt x="162186" y="875507"/>
                  <a:pt x="162186" y="923718"/>
                </a:cubicBezTo>
                <a:cubicBezTo>
                  <a:pt x="162186" y="953849"/>
                  <a:pt x="192318" y="971927"/>
                  <a:pt x="216422" y="971927"/>
                </a:cubicBezTo>
                <a:cubicBezTo>
                  <a:pt x="240527" y="971927"/>
                  <a:pt x="258606" y="959875"/>
                  <a:pt x="264633" y="941796"/>
                </a:cubicBezTo>
                <a:cubicBezTo>
                  <a:pt x="282712" y="881533"/>
                  <a:pt x="294764" y="827297"/>
                  <a:pt x="312843" y="779087"/>
                </a:cubicBezTo>
                <a:cubicBezTo>
                  <a:pt x="547867" y="13750"/>
                  <a:pt x="764814" y="248775"/>
                  <a:pt x="764814" y="80039"/>
                </a:cubicBezTo>
                <a:cubicBezTo>
                  <a:pt x="764814" y="19776"/>
                  <a:pt x="716603" y="1697"/>
                  <a:pt x="656341" y="1697"/>
                </a:cubicBezTo>
                <a:cubicBezTo>
                  <a:pt x="596078" y="-10355"/>
                  <a:pt x="535815" y="43881"/>
                  <a:pt x="511710" y="98118"/>
                </a:cubicBez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  <p:sp>
        <p:nvSpPr>
          <p:cNvPr id="71" name="Vrije vorm: vorm 70">
            <a:extLst>
              <a:ext uri="{FF2B5EF4-FFF2-40B4-BE49-F238E27FC236}">
                <a16:creationId xmlns:a16="http://schemas.microsoft.com/office/drawing/2014/main" id="{03BF6193-4E54-422C-99C1-2774EAC0C1F0}"/>
              </a:ext>
            </a:extLst>
          </p:cNvPr>
          <p:cNvSpPr/>
          <p:nvPr userDrawn="1"/>
        </p:nvSpPr>
        <p:spPr>
          <a:xfrm>
            <a:off x="7545216" y="4827207"/>
            <a:ext cx="314272" cy="388047"/>
          </a:xfrm>
          <a:custGeom>
            <a:avLst/>
            <a:gdLst>
              <a:gd name="connsiteX0" fmla="*/ 196492 w 374873"/>
              <a:gd name="connsiteY0" fmla="*/ 162068 h 462873"/>
              <a:gd name="connsiteX1" fmla="*/ 190525 w 374873"/>
              <a:gd name="connsiteY1" fmla="*/ 182104 h 462873"/>
              <a:gd name="connsiteX2" fmla="*/ 156540 w 374873"/>
              <a:gd name="connsiteY2" fmla="*/ 223942 h 462873"/>
              <a:gd name="connsiteX3" fmla="*/ 148969 w 374873"/>
              <a:gd name="connsiteY3" fmla="*/ 226933 h 462873"/>
              <a:gd name="connsiteX4" fmla="*/ 315227 w 374873"/>
              <a:gd name="connsiteY4" fmla="*/ 0 h 462873"/>
              <a:gd name="connsiteX5" fmla="*/ 343977 w 374873"/>
              <a:gd name="connsiteY5" fmla="*/ 18483 h 462873"/>
              <a:gd name="connsiteX6" fmla="*/ 374873 w 374873"/>
              <a:gd name="connsiteY6" fmla="*/ 125074 h 462873"/>
              <a:gd name="connsiteX7" fmla="*/ 28835 w 374873"/>
              <a:gd name="connsiteY7" fmla="*/ 462873 h 462873"/>
              <a:gd name="connsiteX8" fmla="*/ 0 w 374873"/>
              <a:gd name="connsiteY8" fmla="*/ 442275 h 462873"/>
              <a:gd name="connsiteX9" fmla="*/ 41194 w 374873"/>
              <a:gd name="connsiteY9" fmla="*/ 401081 h 462873"/>
              <a:gd name="connsiteX10" fmla="*/ 296602 w 374873"/>
              <a:gd name="connsiteY10" fmla="*/ 120955 h 462873"/>
              <a:gd name="connsiteX11" fmla="*/ 285274 w 374873"/>
              <a:gd name="connsiteY11" fmla="*/ 80275 h 462873"/>
              <a:gd name="connsiteX12" fmla="*/ 263342 w 374873"/>
              <a:gd name="connsiteY12" fmla="*/ 70821 h 462873"/>
              <a:gd name="connsiteX0" fmla="*/ 196492 w 374873"/>
              <a:gd name="connsiteY0" fmla="*/ 162068 h 462873"/>
              <a:gd name="connsiteX1" fmla="*/ 190525 w 374873"/>
              <a:gd name="connsiteY1" fmla="*/ 182104 h 462873"/>
              <a:gd name="connsiteX2" fmla="*/ 156540 w 374873"/>
              <a:gd name="connsiteY2" fmla="*/ 223942 h 462873"/>
              <a:gd name="connsiteX3" fmla="*/ 196492 w 374873"/>
              <a:gd name="connsiteY3" fmla="*/ 162068 h 462873"/>
              <a:gd name="connsiteX4" fmla="*/ 315227 w 374873"/>
              <a:gd name="connsiteY4" fmla="*/ 0 h 462873"/>
              <a:gd name="connsiteX5" fmla="*/ 343977 w 374873"/>
              <a:gd name="connsiteY5" fmla="*/ 18483 h 462873"/>
              <a:gd name="connsiteX6" fmla="*/ 374873 w 374873"/>
              <a:gd name="connsiteY6" fmla="*/ 125074 h 462873"/>
              <a:gd name="connsiteX7" fmla="*/ 28835 w 374873"/>
              <a:gd name="connsiteY7" fmla="*/ 462873 h 462873"/>
              <a:gd name="connsiteX8" fmla="*/ 0 w 374873"/>
              <a:gd name="connsiteY8" fmla="*/ 442275 h 462873"/>
              <a:gd name="connsiteX9" fmla="*/ 41194 w 374873"/>
              <a:gd name="connsiteY9" fmla="*/ 401081 h 462873"/>
              <a:gd name="connsiteX10" fmla="*/ 296602 w 374873"/>
              <a:gd name="connsiteY10" fmla="*/ 120955 h 462873"/>
              <a:gd name="connsiteX11" fmla="*/ 285274 w 374873"/>
              <a:gd name="connsiteY11" fmla="*/ 80275 h 462873"/>
              <a:gd name="connsiteX12" fmla="*/ 263342 w 374873"/>
              <a:gd name="connsiteY12" fmla="*/ 70821 h 462873"/>
              <a:gd name="connsiteX13" fmla="*/ 315227 w 374873"/>
              <a:gd name="connsiteY13" fmla="*/ 0 h 462873"/>
              <a:gd name="connsiteX0" fmla="*/ 156540 w 374873"/>
              <a:gd name="connsiteY0" fmla="*/ 223942 h 462873"/>
              <a:gd name="connsiteX1" fmla="*/ 190525 w 374873"/>
              <a:gd name="connsiteY1" fmla="*/ 182104 h 462873"/>
              <a:gd name="connsiteX2" fmla="*/ 156540 w 374873"/>
              <a:gd name="connsiteY2" fmla="*/ 223942 h 462873"/>
              <a:gd name="connsiteX3" fmla="*/ 315227 w 374873"/>
              <a:gd name="connsiteY3" fmla="*/ 0 h 462873"/>
              <a:gd name="connsiteX4" fmla="*/ 343977 w 374873"/>
              <a:gd name="connsiteY4" fmla="*/ 18483 h 462873"/>
              <a:gd name="connsiteX5" fmla="*/ 374873 w 374873"/>
              <a:gd name="connsiteY5" fmla="*/ 125074 h 462873"/>
              <a:gd name="connsiteX6" fmla="*/ 28835 w 374873"/>
              <a:gd name="connsiteY6" fmla="*/ 462873 h 462873"/>
              <a:gd name="connsiteX7" fmla="*/ 0 w 374873"/>
              <a:gd name="connsiteY7" fmla="*/ 442275 h 462873"/>
              <a:gd name="connsiteX8" fmla="*/ 41194 w 374873"/>
              <a:gd name="connsiteY8" fmla="*/ 401081 h 462873"/>
              <a:gd name="connsiteX9" fmla="*/ 296602 w 374873"/>
              <a:gd name="connsiteY9" fmla="*/ 120955 h 462873"/>
              <a:gd name="connsiteX10" fmla="*/ 285274 w 374873"/>
              <a:gd name="connsiteY10" fmla="*/ 80275 h 462873"/>
              <a:gd name="connsiteX11" fmla="*/ 263342 w 374873"/>
              <a:gd name="connsiteY11" fmla="*/ 70821 h 462873"/>
              <a:gd name="connsiteX12" fmla="*/ 315227 w 374873"/>
              <a:gd name="connsiteY12" fmla="*/ 0 h 462873"/>
              <a:gd name="connsiteX0" fmla="*/ 315227 w 374873"/>
              <a:gd name="connsiteY0" fmla="*/ 0 h 462873"/>
              <a:gd name="connsiteX1" fmla="*/ 343977 w 374873"/>
              <a:gd name="connsiteY1" fmla="*/ 18483 h 462873"/>
              <a:gd name="connsiteX2" fmla="*/ 374873 w 374873"/>
              <a:gd name="connsiteY2" fmla="*/ 125074 h 462873"/>
              <a:gd name="connsiteX3" fmla="*/ 28835 w 374873"/>
              <a:gd name="connsiteY3" fmla="*/ 462873 h 462873"/>
              <a:gd name="connsiteX4" fmla="*/ 0 w 374873"/>
              <a:gd name="connsiteY4" fmla="*/ 442275 h 462873"/>
              <a:gd name="connsiteX5" fmla="*/ 41194 w 374873"/>
              <a:gd name="connsiteY5" fmla="*/ 401081 h 462873"/>
              <a:gd name="connsiteX6" fmla="*/ 296602 w 374873"/>
              <a:gd name="connsiteY6" fmla="*/ 120955 h 462873"/>
              <a:gd name="connsiteX7" fmla="*/ 285274 w 374873"/>
              <a:gd name="connsiteY7" fmla="*/ 80275 h 462873"/>
              <a:gd name="connsiteX8" fmla="*/ 263342 w 374873"/>
              <a:gd name="connsiteY8" fmla="*/ 70821 h 462873"/>
              <a:gd name="connsiteX9" fmla="*/ 315227 w 374873"/>
              <a:gd name="connsiteY9" fmla="*/ 0 h 462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4873" h="462873">
                <a:moveTo>
                  <a:pt x="315227" y="0"/>
                </a:moveTo>
                <a:lnTo>
                  <a:pt x="343977" y="18483"/>
                </a:lnTo>
                <a:cubicBezTo>
                  <a:pt x="363545" y="39595"/>
                  <a:pt x="374873" y="73581"/>
                  <a:pt x="374873" y="125074"/>
                </a:cubicBezTo>
                <a:cubicBezTo>
                  <a:pt x="374873" y="306333"/>
                  <a:pt x="82389" y="462873"/>
                  <a:pt x="28835" y="462873"/>
                </a:cubicBezTo>
                <a:cubicBezTo>
                  <a:pt x="16477" y="462873"/>
                  <a:pt x="0" y="458754"/>
                  <a:pt x="0" y="442275"/>
                </a:cubicBezTo>
                <a:cubicBezTo>
                  <a:pt x="0" y="429917"/>
                  <a:pt x="16477" y="413439"/>
                  <a:pt x="41194" y="401081"/>
                </a:cubicBezTo>
                <a:cubicBezTo>
                  <a:pt x="280125" y="281615"/>
                  <a:pt x="296602" y="170389"/>
                  <a:pt x="296602" y="120955"/>
                </a:cubicBezTo>
                <a:cubicBezTo>
                  <a:pt x="296602" y="102418"/>
                  <a:pt x="292483" y="89029"/>
                  <a:pt x="285274" y="80275"/>
                </a:cubicBezTo>
                <a:lnTo>
                  <a:pt x="263342" y="70821"/>
                </a:lnTo>
                <a:lnTo>
                  <a:pt x="315227" y="0"/>
                </a:lnTo>
                <a:close/>
              </a:path>
            </a:pathLst>
          </a:custGeom>
          <a:solidFill>
            <a:schemeClr val="bg2"/>
          </a:solidFill>
          <a:ln w="60232" cap="flat">
            <a:noFill/>
            <a:prstDash val="solid"/>
            <a:miter/>
          </a:ln>
        </p:spPr>
        <p:txBody>
          <a:bodyPr rtlCol="0" anchor="ctr"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47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1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 animBg="1"/>
      <p:bldP spid="60" grpId="0" animBg="1"/>
      <p:bldP spid="61" grpId="0" animBg="1"/>
      <p:bldP spid="62" grpId="0" animBg="1"/>
      <p:bldP spid="70" grpId="0" animBg="1"/>
      <p:bldP spid="71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 [video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- INFO">
            <a:extLst>
              <a:ext uri="{FF2B5EF4-FFF2-40B4-BE49-F238E27FC236}">
                <a16:creationId xmlns:a16="http://schemas.microsoft.com/office/drawing/2014/main" id="{B10543DB-D9D8-47C4-865B-BE11B7029992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Titel slide [VIDEO]</a:t>
            </a:r>
          </a:p>
        </p:txBody>
      </p:sp>
      <p:grpSp>
        <p:nvGrpSpPr>
          <p:cNvPr id="4" name="- INSTRUCTIES">
            <a:extLst>
              <a:ext uri="{FF2B5EF4-FFF2-40B4-BE49-F238E27FC236}">
                <a16:creationId xmlns:a16="http://schemas.microsoft.com/office/drawing/2014/main" id="{4AEE2130-D245-4F6D-A245-0A58906AA889}"/>
              </a:ext>
            </a:extLst>
          </p:cNvPr>
          <p:cNvGrpSpPr/>
          <p:nvPr userDrawn="1"/>
        </p:nvGrpSpPr>
        <p:grpSpPr>
          <a:xfrm>
            <a:off x="12377595" y="-1"/>
            <a:ext cx="3693386" cy="6853711"/>
            <a:chOff x="12377595" y="-1"/>
            <a:chExt cx="3693386" cy="6853711"/>
          </a:xfrm>
        </p:grpSpPr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C124BBEE-16FF-4173-923D-3D6311F79179}"/>
                </a:ext>
              </a:extLst>
            </p:cNvPr>
            <p:cNvSpPr/>
            <p:nvPr userDrawn="1"/>
          </p:nvSpPr>
          <p:spPr>
            <a:xfrm>
              <a:off x="12377595" y="6025710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6084C54D-C3C5-4117-BB70-5BC4E404C86B}"/>
                </a:ext>
              </a:extLst>
            </p:cNvPr>
            <p:cNvSpPr/>
            <p:nvPr userDrawn="1"/>
          </p:nvSpPr>
          <p:spPr>
            <a:xfrm>
              <a:off x="12377867" y="-1"/>
              <a:ext cx="3593091" cy="601364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Video invoegen/opmaken</a:t>
              </a:r>
            </a:p>
          </p:txBody>
        </p:sp>
        <p:sp>
          <p:nvSpPr>
            <p:cNvPr id="16" name="Ovaal 15">
              <a:extLst>
                <a:ext uri="{FF2B5EF4-FFF2-40B4-BE49-F238E27FC236}">
                  <a16:creationId xmlns:a16="http://schemas.microsoft.com/office/drawing/2014/main" id="{B2CA9FEE-4DA5-4567-9DA6-1BFDE5A3B66F}"/>
                </a:ext>
              </a:extLst>
            </p:cNvPr>
            <p:cNvSpPr/>
            <p:nvPr userDrawn="1"/>
          </p:nvSpPr>
          <p:spPr>
            <a:xfrm>
              <a:off x="12560445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1A23B7CF-6E8F-416B-A9BB-CD5E864A731A}"/>
                </a:ext>
              </a:extLst>
            </p:cNvPr>
            <p:cNvSpPr/>
            <p:nvPr userDrawn="1"/>
          </p:nvSpPr>
          <p:spPr>
            <a:xfrm>
              <a:off x="12844617" y="465323"/>
              <a:ext cx="2944682" cy="98738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het invoegkader van de video door op het lipje (onderaan) te klikken. Wanneer nodig verwijder de bestaande video d.m.v.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Klik op het pictogram om een nieuwe video in te voegen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1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(zie onderstaand voorbeeld)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F0435485-0BD3-4572-B7DD-49965DB07571}"/>
                </a:ext>
              </a:extLst>
            </p:cNvPr>
            <p:cNvSpPr/>
            <p:nvPr userDrawn="1"/>
          </p:nvSpPr>
          <p:spPr>
            <a:xfrm>
              <a:off x="12560445" y="197945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74444790-35F2-4920-AC2D-0C6AF568ED36}"/>
                </a:ext>
              </a:extLst>
            </p:cNvPr>
            <p:cNvSpPr/>
            <p:nvPr userDrawn="1"/>
          </p:nvSpPr>
          <p:spPr>
            <a:xfrm>
              <a:off x="12844617" y="1979456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de gewenste video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20" name="Groep 19">
              <a:extLst>
                <a:ext uri="{FF2B5EF4-FFF2-40B4-BE49-F238E27FC236}">
                  <a16:creationId xmlns:a16="http://schemas.microsoft.com/office/drawing/2014/main" id="{B1658D9F-0BDB-44F6-91C6-4C48FBE79E36}"/>
                </a:ext>
              </a:extLst>
            </p:cNvPr>
            <p:cNvGrpSpPr/>
            <p:nvPr userDrawn="1"/>
          </p:nvGrpSpPr>
          <p:grpSpPr>
            <a:xfrm>
              <a:off x="12852713" y="2414031"/>
              <a:ext cx="825500" cy="209550"/>
              <a:chOff x="13504624" y="2482850"/>
              <a:chExt cx="825500" cy="209550"/>
            </a:xfrm>
          </p:grpSpPr>
          <p:sp>
            <p:nvSpPr>
              <p:cNvPr id="78" name="Rechthoek 77">
                <a:extLst>
                  <a:ext uri="{FF2B5EF4-FFF2-40B4-BE49-F238E27FC236}">
                    <a16:creationId xmlns:a16="http://schemas.microsoft.com/office/drawing/2014/main" id="{0C23A999-7C26-4BB7-B64B-0A9BAC7CA320}"/>
                  </a:ext>
                </a:extLst>
              </p:cNvPr>
              <p:cNvSpPr/>
              <p:nvPr userDrawn="1"/>
            </p:nvSpPr>
            <p:spPr>
              <a:xfrm>
                <a:off x="13504624" y="2482850"/>
                <a:ext cx="825500" cy="209550"/>
              </a:xfrm>
              <a:prstGeom prst="rect">
                <a:avLst/>
              </a:prstGeom>
              <a:solidFill>
                <a:srgbClr val="E5F1FB"/>
              </a:solidFill>
              <a:ln w="12700">
                <a:solidFill>
                  <a:srgbClr val="0B7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Invoegen</a:t>
                </a:r>
              </a:p>
            </p:txBody>
          </p:sp>
          <p:cxnSp>
            <p:nvCxnSpPr>
              <p:cNvPr id="79" name="Rechte verbindingslijn 78">
                <a:extLst>
                  <a:ext uri="{FF2B5EF4-FFF2-40B4-BE49-F238E27FC236}">
                    <a16:creationId xmlns:a16="http://schemas.microsoft.com/office/drawing/2014/main" id="{CD48D5F1-46B0-4EFC-A986-90AF1E6808B4}"/>
                  </a:ext>
                </a:extLst>
              </p:cNvPr>
              <p:cNvCxnSpPr/>
              <p:nvPr userDrawn="1"/>
            </p:nvCxnSpPr>
            <p:spPr>
              <a:xfrm>
                <a:off x="14155269" y="2515250"/>
                <a:ext cx="0" cy="142717"/>
              </a:xfrm>
              <a:prstGeom prst="line">
                <a:avLst/>
              </a:prstGeom>
              <a:noFill/>
              <a:ln w="3175" cap="flat" cmpd="sng" algn="ctr">
                <a:solidFill>
                  <a:srgbClr val="44546A"/>
                </a:solidFill>
                <a:prstDash val="solid"/>
              </a:ln>
              <a:effectLst/>
            </p:spPr>
          </p:cxnSp>
          <p:sp>
            <p:nvSpPr>
              <p:cNvPr id="80" name="Gelijkbenige driehoek 79">
                <a:extLst>
                  <a:ext uri="{FF2B5EF4-FFF2-40B4-BE49-F238E27FC236}">
                    <a16:creationId xmlns:a16="http://schemas.microsoft.com/office/drawing/2014/main" id="{C1310410-C39E-44E1-9C15-20253ECFB760}"/>
                  </a:ext>
                </a:extLst>
              </p:cNvPr>
              <p:cNvSpPr/>
              <p:nvPr userDrawn="1"/>
            </p:nvSpPr>
            <p:spPr>
              <a:xfrm rot="10800000">
                <a:off x="14196089" y="2566904"/>
                <a:ext cx="86866" cy="51147"/>
              </a:xfrm>
              <a:prstGeom prst="triangle">
                <a:avLst/>
              </a:prstGeom>
              <a:solidFill>
                <a:srgbClr val="0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1" name="Ovaal 20">
              <a:extLst>
                <a:ext uri="{FF2B5EF4-FFF2-40B4-BE49-F238E27FC236}">
                  <a16:creationId xmlns:a16="http://schemas.microsoft.com/office/drawing/2014/main" id="{641C94A3-07BF-477E-8A68-C43012447F55}"/>
                </a:ext>
              </a:extLst>
            </p:cNvPr>
            <p:cNvSpPr/>
            <p:nvPr userDrawn="1"/>
          </p:nvSpPr>
          <p:spPr>
            <a:xfrm>
              <a:off x="12560445" y="280310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22" name="Rechthoek 21">
              <a:extLst>
                <a:ext uri="{FF2B5EF4-FFF2-40B4-BE49-F238E27FC236}">
                  <a16:creationId xmlns:a16="http://schemas.microsoft.com/office/drawing/2014/main" id="{06AB35A2-3027-4EE9-A074-64214050B75B}"/>
                </a:ext>
              </a:extLst>
            </p:cNvPr>
            <p:cNvSpPr/>
            <p:nvPr userDrawn="1"/>
          </p:nvSpPr>
          <p:spPr>
            <a:xfrm>
              <a:off x="12844617" y="2803106"/>
              <a:ext cx="2944682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 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23" name="ICOON_info">
              <a:extLst>
                <a:ext uri="{FF2B5EF4-FFF2-40B4-BE49-F238E27FC236}">
                  <a16:creationId xmlns:a16="http://schemas.microsoft.com/office/drawing/2014/main" id="{551C74A0-5A0B-4DE4-B273-474DB1A66368}"/>
                </a:ext>
              </a:extLst>
            </p:cNvPr>
            <p:cNvGrpSpPr/>
            <p:nvPr userDrawn="1"/>
          </p:nvGrpSpPr>
          <p:grpSpPr>
            <a:xfrm>
              <a:off x="15787296" y="5887072"/>
              <a:ext cx="283685" cy="283685"/>
              <a:chOff x="-510741" y="5913713"/>
              <a:chExt cx="267555" cy="267555"/>
            </a:xfrm>
          </p:grpSpPr>
          <p:sp>
            <p:nvSpPr>
              <p:cNvPr id="76" name="Ovaal 75">
                <a:extLst>
                  <a:ext uri="{FF2B5EF4-FFF2-40B4-BE49-F238E27FC236}">
                    <a16:creationId xmlns:a16="http://schemas.microsoft.com/office/drawing/2014/main" id="{14FB7C59-ECB8-4194-8D0B-55CA0D5ED0E7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77" name="Graphic 163" descr="Informatie">
                <a:extLst>
                  <a:ext uri="{FF2B5EF4-FFF2-40B4-BE49-F238E27FC236}">
                    <a16:creationId xmlns:a16="http://schemas.microsoft.com/office/drawing/2014/main" id="{015DD218-ECE2-45B2-AEE1-23AAC067B03E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40C6D5D4-515F-43B0-B298-0E527BA335A5}"/>
                </a:ext>
              </a:extLst>
            </p:cNvPr>
            <p:cNvSpPr/>
            <p:nvPr userDrawn="1"/>
          </p:nvSpPr>
          <p:spPr>
            <a:xfrm>
              <a:off x="12560445" y="4395535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41A0D30D-4EF6-4A47-AF8E-E127FD69E0E4}"/>
                </a:ext>
              </a:extLst>
            </p:cNvPr>
            <p:cNvSpPr/>
            <p:nvPr userDrawn="1"/>
          </p:nvSpPr>
          <p:spPr>
            <a:xfrm>
              <a:off x="12844617" y="4395536"/>
              <a:ext cx="2944682" cy="80721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video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video’s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video en met de hoekjes het videokader.</a:t>
              </a:r>
            </a:p>
          </p:txBody>
        </p:sp>
        <p:grpSp>
          <p:nvGrpSpPr>
            <p:cNvPr id="26" name="Groep 25">
              <a:extLst>
                <a:ext uri="{FF2B5EF4-FFF2-40B4-BE49-F238E27FC236}">
                  <a16:creationId xmlns:a16="http://schemas.microsoft.com/office/drawing/2014/main" id="{EC5E1147-5B05-43A4-8677-9220D85C666F}"/>
                </a:ext>
              </a:extLst>
            </p:cNvPr>
            <p:cNvGrpSpPr/>
            <p:nvPr userDrawn="1"/>
          </p:nvGrpSpPr>
          <p:grpSpPr>
            <a:xfrm>
              <a:off x="12755738" y="5305097"/>
              <a:ext cx="622283" cy="612919"/>
              <a:chOff x="12617641" y="3403239"/>
              <a:chExt cx="752963" cy="741634"/>
            </a:xfrm>
          </p:grpSpPr>
          <p:grpSp>
            <p:nvGrpSpPr>
              <p:cNvPr id="60" name="Groep 59">
                <a:extLst>
                  <a:ext uri="{FF2B5EF4-FFF2-40B4-BE49-F238E27FC236}">
                    <a16:creationId xmlns:a16="http://schemas.microsoft.com/office/drawing/2014/main" id="{DA62ECC4-5D38-463A-8E9F-C435469DF934}"/>
                  </a:ext>
                </a:extLst>
              </p:cNvPr>
              <p:cNvGrpSpPr/>
              <p:nvPr userDrawn="1"/>
            </p:nvGrpSpPr>
            <p:grpSpPr>
              <a:xfrm>
                <a:off x="12771550" y="3403239"/>
                <a:ext cx="467156" cy="448491"/>
                <a:chOff x="12782177" y="3403239"/>
                <a:chExt cx="467156" cy="448491"/>
              </a:xfrm>
            </p:grpSpPr>
            <p:grpSp>
              <p:nvGrpSpPr>
                <p:cNvPr id="63" name="Groep 62">
                  <a:extLst>
                    <a:ext uri="{FF2B5EF4-FFF2-40B4-BE49-F238E27FC236}">
                      <a16:creationId xmlns:a16="http://schemas.microsoft.com/office/drawing/2014/main" id="{E868D69A-0DDB-4410-A063-1D698397EBCC}"/>
                    </a:ext>
                  </a:extLst>
                </p:cNvPr>
                <p:cNvGrpSpPr/>
                <p:nvPr userDrawn="1"/>
              </p:nvGrpSpPr>
              <p:grpSpPr>
                <a:xfrm>
                  <a:off x="12782177" y="3403239"/>
                  <a:ext cx="412972" cy="396132"/>
                  <a:chOff x="13554906" y="3320109"/>
                  <a:chExt cx="443912" cy="425811"/>
                </a:xfrm>
              </p:grpSpPr>
              <p:grpSp>
                <p:nvGrpSpPr>
                  <p:cNvPr id="70" name="Groep 69">
                    <a:extLst>
                      <a:ext uri="{FF2B5EF4-FFF2-40B4-BE49-F238E27FC236}">
                        <a16:creationId xmlns:a16="http://schemas.microsoft.com/office/drawing/2014/main" id="{36D04F82-987C-4BEF-A787-E4A77F63792B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2" cy="425811"/>
                    <a:chOff x="12909684" y="1276143"/>
                    <a:chExt cx="443912" cy="425811"/>
                  </a:xfrm>
                </p:grpSpPr>
                <p:sp>
                  <p:nvSpPr>
                    <p:cNvPr id="73" name="Rechthoek 72">
                      <a:extLst>
                        <a:ext uri="{FF2B5EF4-FFF2-40B4-BE49-F238E27FC236}">
                          <a16:creationId xmlns:a16="http://schemas.microsoft.com/office/drawing/2014/main" id="{700F1E0E-EA1F-48F2-ABC1-59B351995E5C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4" name="Rechthoek 73">
                      <a:extLst>
                        <a:ext uri="{FF2B5EF4-FFF2-40B4-BE49-F238E27FC236}">
                          <a16:creationId xmlns:a16="http://schemas.microsoft.com/office/drawing/2014/main" id="{09A20D9E-E960-4540-8BAE-850E87FF9909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5" name="Ovaal 74">
                      <a:extLst>
                        <a:ext uri="{FF2B5EF4-FFF2-40B4-BE49-F238E27FC236}">
                          <a16:creationId xmlns:a16="http://schemas.microsoft.com/office/drawing/2014/main" id="{283327F2-0EF8-425A-A1FE-019F3493C50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71" name="Afbeelding 70">
                    <a:extLst>
                      <a:ext uri="{FF2B5EF4-FFF2-40B4-BE49-F238E27FC236}">
                        <a16:creationId xmlns:a16="http://schemas.microsoft.com/office/drawing/2014/main" id="{D5A551C5-7946-493B-8AA9-1222DE6E3542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2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72" name="Afbeelding 71">
                    <a:extLst>
                      <a:ext uri="{FF2B5EF4-FFF2-40B4-BE49-F238E27FC236}">
                        <a16:creationId xmlns:a16="http://schemas.microsoft.com/office/drawing/2014/main" id="{E2198678-6ED0-4341-A5D0-F72BDC01FC2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53788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64" name="Groep 63">
                  <a:extLst>
                    <a:ext uri="{FF2B5EF4-FFF2-40B4-BE49-F238E27FC236}">
                      <a16:creationId xmlns:a16="http://schemas.microsoft.com/office/drawing/2014/main" id="{7E556746-5D4C-4936-83D2-0DCF7A93571A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489D2FBB-17DC-4AB3-8CC3-37613F38E15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93F9C8F6-96E8-4D9A-B47B-7D5F5DDE5809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65" name="Groep 64">
                  <a:extLst>
                    <a:ext uri="{FF2B5EF4-FFF2-40B4-BE49-F238E27FC236}">
                      <a16:creationId xmlns:a16="http://schemas.microsoft.com/office/drawing/2014/main" id="{E645902A-4131-4D82-8B3F-74E11EAB0E35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66" name="Rechthoek 65">
                    <a:extLst>
                      <a:ext uri="{FF2B5EF4-FFF2-40B4-BE49-F238E27FC236}">
                        <a16:creationId xmlns:a16="http://schemas.microsoft.com/office/drawing/2014/main" id="{2FBE8261-A0EA-4329-9AA7-87ED98B21F6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7" name="Rechthoek 66">
                    <a:extLst>
                      <a:ext uri="{FF2B5EF4-FFF2-40B4-BE49-F238E27FC236}">
                        <a16:creationId xmlns:a16="http://schemas.microsoft.com/office/drawing/2014/main" id="{392A5DD9-7DC9-4466-B3B3-268AA6A9D01F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61" name="Rechthoek 60">
                <a:extLst>
                  <a:ext uri="{FF2B5EF4-FFF2-40B4-BE49-F238E27FC236}">
                    <a16:creationId xmlns:a16="http://schemas.microsoft.com/office/drawing/2014/main" id="{43E623C9-132E-4E33-A641-51887BDDFFDB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62" name="Gelijkbenige driehoek 61">
                <a:extLst>
                  <a:ext uri="{FF2B5EF4-FFF2-40B4-BE49-F238E27FC236}">
                    <a16:creationId xmlns:a16="http://schemas.microsoft.com/office/drawing/2014/main" id="{08D86462-275F-4C8B-B388-2E2530035DC1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44994E25-A5F7-496B-8615-24E1E19BC260}"/>
                </a:ext>
              </a:extLst>
            </p:cNvPr>
            <p:cNvSpPr/>
            <p:nvPr userDrawn="1"/>
          </p:nvSpPr>
          <p:spPr>
            <a:xfrm>
              <a:off x="12847196" y="3369435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8" name="Groep 27">
              <a:extLst>
                <a:ext uri="{FF2B5EF4-FFF2-40B4-BE49-F238E27FC236}">
                  <a16:creationId xmlns:a16="http://schemas.microsoft.com/office/drawing/2014/main" id="{4E6A951A-FD6F-4590-95B0-640BEFAB975E}"/>
                </a:ext>
              </a:extLst>
            </p:cNvPr>
            <p:cNvGrpSpPr/>
            <p:nvPr userDrawn="1"/>
          </p:nvGrpSpPr>
          <p:grpSpPr>
            <a:xfrm>
              <a:off x="13678213" y="3648953"/>
              <a:ext cx="1222990" cy="563933"/>
              <a:chOff x="-2485819" y="3399207"/>
              <a:chExt cx="1222990" cy="563933"/>
            </a:xfrm>
          </p:grpSpPr>
          <p:sp>
            <p:nvSpPr>
              <p:cNvPr id="39" name="Rechthoek 38">
                <a:extLst>
                  <a:ext uri="{FF2B5EF4-FFF2-40B4-BE49-F238E27FC236}">
                    <a16:creationId xmlns:a16="http://schemas.microsoft.com/office/drawing/2014/main" id="{D48552D7-0130-435F-B234-3EAD0F6DF5FD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Rechthoek 39">
                <a:extLst>
                  <a:ext uri="{FF2B5EF4-FFF2-40B4-BE49-F238E27FC236}">
                    <a16:creationId xmlns:a16="http://schemas.microsoft.com/office/drawing/2014/main" id="{0DF99FB8-6604-4B17-A520-039893672A15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1" name="Groep 40">
                <a:extLst>
                  <a:ext uri="{FF2B5EF4-FFF2-40B4-BE49-F238E27FC236}">
                    <a16:creationId xmlns:a16="http://schemas.microsoft.com/office/drawing/2014/main" id="{D6755572-5F6E-420D-88CF-1D61951F54B9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54" name="Rechthoek: afgeronde hoeken 53">
                  <a:extLst>
                    <a:ext uri="{FF2B5EF4-FFF2-40B4-BE49-F238E27FC236}">
                      <a16:creationId xmlns:a16="http://schemas.microsoft.com/office/drawing/2014/main" id="{311EB075-655E-4F68-8F34-4EFA404C018C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5" name="Rechthoek 54">
                  <a:extLst>
                    <a:ext uri="{FF2B5EF4-FFF2-40B4-BE49-F238E27FC236}">
                      <a16:creationId xmlns:a16="http://schemas.microsoft.com/office/drawing/2014/main" id="{048A2364-432E-4EC6-A462-5816037A1942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6" name="Rechthoek 55">
                  <a:extLst>
                    <a:ext uri="{FF2B5EF4-FFF2-40B4-BE49-F238E27FC236}">
                      <a16:creationId xmlns:a16="http://schemas.microsoft.com/office/drawing/2014/main" id="{10760DBC-1E0E-41BD-B88B-C44468AE0CC1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7" name="Rechthoek 56">
                  <a:extLst>
                    <a:ext uri="{FF2B5EF4-FFF2-40B4-BE49-F238E27FC236}">
                      <a16:creationId xmlns:a16="http://schemas.microsoft.com/office/drawing/2014/main" id="{F4057ED3-D1F3-4523-A0B4-977A71BFFC39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8" name="Rechthoek 57">
                  <a:extLst>
                    <a:ext uri="{FF2B5EF4-FFF2-40B4-BE49-F238E27FC236}">
                      <a16:creationId xmlns:a16="http://schemas.microsoft.com/office/drawing/2014/main" id="{69996CEB-E6C6-45A3-8E7F-FF63D198997F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9" name="Rechthoek 58">
                  <a:extLst>
                    <a:ext uri="{FF2B5EF4-FFF2-40B4-BE49-F238E27FC236}">
                      <a16:creationId xmlns:a16="http://schemas.microsoft.com/office/drawing/2014/main" id="{47F9AA50-B69A-4AD7-8D4C-CB064A81728D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2" name="Groep 41">
                <a:extLst>
                  <a:ext uri="{FF2B5EF4-FFF2-40B4-BE49-F238E27FC236}">
                    <a16:creationId xmlns:a16="http://schemas.microsoft.com/office/drawing/2014/main" id="{8591A243-55E6-4A05-BFE3-0EE0CF27C1B2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46" name="Groep 45">
                  <a:extLst>
                    <a:ext uri="{FF2B5EF4-FFF2-40B4-BE49-F238E27FC236}">
                      <a16:creationId xmlns:a16="http://schemas.microsoft.com/office/drawing/2014/main" id="{ABFCAD62-846D-4CDA-A69E-F27E359C2E22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48" name="Rechthoek: afgeronde hoeken 47">
                    <a:extLst>
                      <a:ext uri="{FF2B5EF4-FFF2-40B4-BE49-F238E27FC236}">
                        <a16:creationId xmlns:a16="http://schemas.microsoft.com/office/drawing/2014/main" id="{48503B35-A744-4AA4-B1CA-FA517EE3EB9D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9" name="Rechthoek 48">
                    <a:extLst>
                      <a:ext uri="{FF2B5EF4-FFF2-40B4-BE49-F238E27FC236}">
                        <a16:creationId xmlns:a16="http://schemas.microsoft.com/office/drawing/2014/main" id="{87298E40-1861-4912-A276-DBAADC5D826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0" name="Rechthoek 49">
                    <a:extLst>
                      <a:ext uri="{FF2B5EF4-FFF2-40B4-BE49-F238E27FC236}">
                        <a16:creationId xmlns:a16="http://schemas.microsoft.com/office/drawing/2014/main" id="{6994552A-CCB0-4DF2-95F7-D21E6E74E177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1" name="Rechthoek 50">
                    <a:extLst>
                      <a:ext uri="{FF2B5EF4-FFF2-40B4-BE49-F238E27FC236}">
                        <a16:creationId xmlns:a16="http://schemas.microsoft.com/office/drawing/2014/main" id="{162BDF6B-B2D8-4169-8E8D-B18B4CB05CFA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2" name="Rechthoek 51">
                    <a:extLst>
                      <a:ext uri="{FF2B5EF4-FFF2-40B4-BE49-F238E27FC236}">
                        <a16:creationId xmlns:a16="http://schemas.microsoft.com/office/drawing/2014/main" id="{9EA93FB3-5047-4AD2-9354-EF4A38CA5DC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3" name="Rechthoek 52">
                    <a:extLst>
                      <a:ext uri="{FF2B5EF4-FFF2-40B4-BE49-F238E27FC236}">
                        <a16:creationId xmlns:a16="http://schemas.microsoft.com/office/drawing/2014/main" id="{EB5ABAB6-BCD0-45EF-91B1-B114D0A5E8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47" name="Boog 46">
                  <a:extLst>
                    <a:ext uri="{FF2B5EF4-FFF2-40B4-BE49-F238E27FC236}">
                      <a16:creationId xmlns:a16="http://schemas.microsoft.com/office/drawing/2014/main" id="{EDDB1E8D-1232-4AAD-BBEA-C13113A98FE4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43" name="Tekstvak 42">
                <a:extLst>
                  <a:ext uri="{FF2B5EF4-FFF2-40B4-BE49-F238E27FC236}">
                    <a16:creationId xmlns:a16="http://schemas.microsoft.com/office/drawing/2014/main" id="{E3BF4327-E9CC-43EB-81D0-A77EC3CA3466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97C8D28C-6E34-4F0B-BA1D-51CA10DEA5D9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45" name="Vrije vorm: vorm 44">
                <a:extLst>
                  <a:ext uri="{FF2B5EF4-FFF2-40B4-BE49-F238E27FC236}">
                    <a16:creationId xmlns:a16="http://schemas.microsoft.com/office/drawing/2014/main" id="{14BCE442-D16A-4883-BEB5-1FD68D29D7C0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9" name="Groep 28">
              <a:extLst>
                <a:ext uri="{FF2B5EF4-FFF2-40B4-BE49-F238E27FC236}">
                  <a16:creationId xmlns:a16="http://schemas.microsoft.com/office/drawing/2014/main" id="{5453412C-BB86-41A7-90F9-3F72C6D40B09}"/>
                </a:ext>
              </a:extLst>
            </p:cNvPr>
            <p:cNvGrpSpPr/>
            <p:nvPr userDrawn="1"/>
          </p:nvGrpSpPr>
          <p:grpSpPr>
            <a:xfrm>
              <a:off x="12853251" y="1548333"/>
              <a:ext cx="311450" cy="313414"/>
              <a:chOff x="-3310781" y="1231352"/>
              <a:chExt cx="311450" cy="313414"/>
            </a:xfrm>
          </p:grpSpPr>
          <p:sp>
            <p:nvSpPr>
              <p:cNvPr id="36" name="Rechthoek 35">
                <a:extLst>
                  <a:ext uri="{FF2B5EF4-FFF2-40B4-BE49-F238E27FC236}">
                    <a16:creationId xmlns:a16="http://schemas.microsoft.com/office/drawing/2014/main" id="{B84A9FBF-72C5-4E1D-8A9B-DB55CC91CE07}"/>
                  </a:ext>
                </a:extLst>
              </p:cNvPr>
              <p:cNvSpPr/>
              <p:nvPr userDrawn="1"/>
            </p:nvSpPr>
            <p:spPr>
              <a:xfrm>
                <a:off x="-3310781" y="1231352"/>
                <a:ext cx="308978" cy="30897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6C6C6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7" name="Vrije vorm 112">
                <a:extLst>
                  <a:ext uri="{FF2B5EF4-FFF2-40B4-BE49-F238E27FC236}">
                    <a16:creationId xmlns:a16="http://schemas.microsoft.com/office/drawing/2014/main" id="{8445DF54-F83E-4B27-9CF6-A16F67D6A107}"/>
                  </a:ext>
                </a:extLst>
              </p:cNvPr>
              <p:cNvSpPr/>
              <p:nvPr userDrawn="1"/>
            </p:nvSpPr>
            <p:spPr>
              <a:xfrm>
                <a:off x="-3308309" y="1231352"/>
                <a:ext cx="308978" cy="46965"/>
              </a:xfrm>
              <a:custGeom>
                <a:avLst/>
                <a:gdLst>
                  <a:gd name="connsiteX0" fmla="*/ 1186901 w 1360714"/>
                  <a:gd name="connsiteY0" fmla="*/ 41746 h 206829"/>
                  <a:gd name="connsiteX1" fmla="*/ 1186901 w 1360714"/>
                  <a:gd name="connsiteY1" fmla="*/ 175847 h 206829"/>
                  <a:gd name="connsiteX2" fmla="*/ 1315854 w 1360714"/>
                  <a:gd name="connsiteY2" fmla="*/ 175847 h 206829"/>
                  <a:gd name="connsiteX3" fmla="*/ 1315854 w 1360714"/>
                  <a:gd name="connsiteY3" fmla="*/ 41746 h 206829"/>
                  <a:gd name="connsiteX4" fmla="*/ 958249 w 1360714"/>
                  <a:gd name="connsiteY4" fmla="*/ 41746 h 206829"/>
                  <a:gd name="connsiteX5" fmla="*/ 958249 w 1360714"/>
                  <a:gd name="connsiteY5" fmla="*/ 175847 h 206829"/>
                  <a:gd name="connsiteX6" fmla="*/ 1087202 w 1360714"/>
                  <a:gd name="connsiteY6" fmla="*/ 175847 h 206829"/>
                  <a:gd name="connsiteX7" fmla="*/ 1087202 w 1360714"/>
                  <a:gd name="connsiteY7" fmla="*/ 41746 h 206829"/>
                  <a:gd name="connsiteX8" fmla="*/ 729440 w 1360714"/>
                  <a:gd name="connsiteY8" fmla="*/ 41746 h 206829"/>
                  <a:gd name="connsiteX9" fmla="*/ 729440 w 1360714"/>
                  <a:gd name="connsiteY9" fmla="*/ 175847 h 206829"/>
                  <a:gd name="connsiteX10" fmla="*/ 858393 w 1360714"/>
                  <a:gd name="connsiteY10" fmla="*/ 175847 h 206829"/>
                  <a:gd name="connsiteX11" fmla="*/ 858393 w 1360714"/>
                  <a:gd name="connsiteY11" fmla="*/ 41746 h 206829"/>
                  <a:gd name="connsiteX12" fmla="*/ 493889 w 1360714"/>
                  <a:gd name="connsiteY12" fmla="*/ 41746 h 206829"/>
                  <a:gd name="connsiteX13" fmla="*/ 493889 w 1360714"/>
                  <a:gd name="connsiteY13" fmla="*/ 175847 h 206829"/>
                  <a:gd name="connsiteX14" fmla="*/ 622842 w 1360714"/>
                  <a:gd name="connsiteY14" fmla="*/ 175847 h 206829"/>
                  <a:gd name="connsiteX15" fmla="*/ 622842 w 1360714"/>
                  <a:gd name="connsiteY15" fmla="*/ 41746 h 206829"/>
                  <a:gd name="connsiteX16" fmla="*/ 260368 w 1360714"/>
                  <a:gd name="connsiteY16" fmla="*/ 41746 h 206829"/>
                  <a:gd name="connsiteX17" fmla="*/ 260368 w 1360714"/>
                  <a:gd name="connsiteY17" fmla="*/ 175847 h 206829"/>
                  <a:gd name="connsiteX18" fmla="*/ 389321 w 1360714"/>
                  <a:gd name="connsiteY18" fmla="*/ 175847 h 206829"/>
                  <a:gd name="connsiteX19" fmla="*/ 389321 w 1360714"/>
                  <a:gd name="connsiteY19" fmla="*/ 41746 h 206829"/>
                  <a:gd name="connsiteX20" fmla="*/ 35169 w 1360714"/>
                  <a:gd name="connsiteY20" fmla="*/ 41746 h 206829"/>
                  <a:gd name="connsiteX21" fmla="*/ 35169 w 1360714"/>
                  <a:gd name="connsiteY21" fmla="*/ 175847 h 206829"/>
                  <a:gd name="connsiteX22" fmla="*/ 164122 w 1360714"/>
                  <a:gd name="connsiteY22" fmla="*/ 175847 h 206829"/>
                  <a:gd name="connsiteX23" fmla="*/ 164122 w 1360714"/>
                  <a:gd name="connsiteY23" fmla="*/ 41746 h 206829"/>
                  <a:gd name="connsiteX24" fmla="*/ 0 w 1360714"/>
                  <a:gd name="connsiteY24" fmla="*/ 0 h 206829"/>
                  <a:gd name="connsiteX25" fmla="*/ 1360714 w 1360714"/>
                  <a:gd name="connsiteY25" fmla="*/ 0 h 206829"/>
                  <a:gd name="connsiteX26" fmla="*/ 1360714 w 1360714"/>
                  <a:gd name="connsiteY26" fmla="*/ 206829 h 206829"/>
                  <a:gd name="connsiteX27" fmla="*/ 0 w 1360714"/>
                  <a:gd name="connsiteY27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60714" h="206829">
                    <a:moveTo>
                      <a:pt x="1186901" y="41746"/>
                    </a:moveTo>
                    <a:lnTo>
                      <a:pt x="1186901" y="175847"/>
                    </a:lnTo>
                    <a:lnTo>
                      <a:pt x="1315854" y="175847"/>
                    </a:lnTo>
                    <a:lnTo>
                      <a:pt x="1315854" y="41746"/>
                    </a:lnTo>
                    <a:close/>
                    <a:moveTo>
                      <a:pt x="958249" y="41746"/>
                    </a:moveTo>
                    <a:lnTo>
                      <a:pt x="958249" y="175847"/>
                    </a:lnTo>
                    <a:lnTo>
                      <a:pt x="1087202" y="175847"/>
                    </a:lnTo>
                    <a:lnTo>
                      <a:pt x="1087202" y="41746"/>
                    </a:lnTo>
                    <a:close/>
                    <a:moveTo>
                      <a:pt x="729440" y="41746"/>
                    </a:moveTo>
                    <a:lnTo>
                      <a:pt x="729440" y="175847"/>
                    </a:lnTo>
                    <a:lnTo>
                      <a:pt x="858393" y="175847"/>
                    </a:lnTo>
                    <a:lnTo>
                      <a:pt x="858393" y="41746"/>
                    </a:lnTo>
                    <a:close/>
                    <a:moveTo>
                      <a:pt x="493889" y="41746"/>
                    </a:moveTo>
                    <a:lnTo>
                      <a:pt x="493889" y="175847"/>
                    </a:lnTo>
                    <a:lnTo>
                      <a:pt x="622842" y="175847"/>
                    </a:lnTo>
                    <a:lnTo>
                      <a:pt x="622842" y="41746"/>
                    </a:lnTo>
                    <a:close/>
                    <a:moveTo>
                      <a:pt x="260368" y="41746"/>
                    </a:moveTo>
                    <a:lnTo>
                      <a:pt x="260368" y="175847"/>
                    </a:lnTo>
                    <a:lnTo>
                      <a:pt x="389321" y="175847"/>
                    </a:lnTo>
                    <a:lnTo>
                      <a:pt x="389321" y="41746"/>
                    </a:lnTo>
                    <a:close/>
                    <a:moveTo>
                      <a:pt x="35169" y="41746"/>
                    </a:moveTo>
                    <a:lnTo>
                      <a:pt x="35169" y="175847"/>
                    </a:lnTo>
                    <a:lnTo>
                      <a:pt x="164122" y="175847"/>
                    </a:lnTo>
                    <a:lnTo>
                      <a:pt x="164122" y="41746"/>
                    </a:lnTo>
                    <a:close/>
                    <a:moveTo>
                      <a:pt x="0" y="0"/>
                    </a:moveTo>
                    <a:lnTo>
                      <a:pt x="1360714" y="0"/>
                    </a:lnTo>
                    <a:lnTo>
                      <a:pt x="1360714" y="206829"/>
                    </a:lnTo>
                    <a:lnTo>
                      <a:pt x="0" y="206829"/>
                    </a:lnTo>
                    <a:close/>
                  </a:path>
                </a:pathLst>
              </a:cu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38" name="Vrije vorm 113">
                <a:extLst>
                  <a:ext uri="{FF2B5EF4-FFF2-40B4-BE49-F238E27FC236}">
                    <a16:creationId xmlns:a16="http://schemas.microsoft.com/office/drawing/2014/main" id="{E7979862-D2A8-40BE-B585-9D346E2FB1F0}"/>
                  </a:ext>
                </a:extLst>
              </p:cNvPr>
              <p:cNvSpPr/>
              <p:nvPr userDrawn="1"/>
            </p:nvSpPr>
            <p:spPr>
              <a:xfrm>
                <a:off x="-3309640" y="1497801"/>
                <a:ext cx="308978" cy="46965"/>
              </a:xfrm>
              <a:custGeom>
                <a:avLst/>
                <a:gdLst>
                  <a:gd name="connsiteX0" fmla="*/ 1186901 w 1360714"/>
                  <a:gd name="connsiteY0" fmla="*/ 41746 h 206829"/>
                  <a:gd name="connsiteX1" fmla="*/ 1186901 w 1360714"/>
                  <a:gd name="connsiteY1" fmla="*/ 175847 h 206829"/>
                  <a:gd name="connsiteX2" fmla="*/ 1315854 w 1360714"/>
                  <a:gd name="connsiteY2" fmla="*/ 175847 h 206829"/>
                  <a:gd name="connsiteX3" fmla="*/ 1315854 w 1360714"/>
                  <a:gd name="connsiteY3" fmla="*/ 41746 h 206829"/>
                  <a:gd name="connsiteX4" fmla="*/ 958249 w 1360714"/>
                  <a:gd name="connsiteY4" fmla="*/ 41746 h 206829"/>
                  <a:gd name="connsiteX5" fmla="*/ 958249 w 1360714"/>
                  <a:gd name="connsiteY5" fmla="*/ 175847 h 206829"/>
                  <a:gd name="connsiteX6" fmla="*/ 1087202 w 1360714"/>
                  <a:gd name="connsiteY6" fmla="*/ 175847 h 206829"/>
                  <a:gd name="connsiteX7" fmla="*/ 1087202 w 1360714"/>
                  <a:gd name="connsiteY7" fmla="*/ 41746 h 206829"/>
                  <a:gd name="connsiteX8" fmla="*/ 729440 w 1360714"/>
                  <a:gd name="connsiteY8" fmla="*/ 41746 h 206829"/>
                  <a:gd name="connsiteX9" fmla="*/ 729440 w 1360714"/>
                  <a:gd name="connsiteY9" fmla="*/ 175847 h 206829"/>
                  <a:gd name="connsiteX10" fmla="*/ 858393 w 1360714"/>
                  <a:gd name="connsiteY10" fmla="*/ 175847 h 206829"/>
                  <a:gd name="connsiteX11" fmla="*/ 858393 w 1360714"/>
                  <a:gd name="connsiteY11" fmla="*/ 41746 h 206829"/>
                  <a:gd name="connsiteX12" fmla="*/ 493889 w 1360714"/>
                  <a:gd name="connsiteY12" fmla="*/ 41746 h 206829"/>
                  <a:gd name="connsiteX13" fmla="*/ 493889 w 1360714"/>
                  <a:gd name="connsiteY13" fmla="*/ 175847 h 206829"/>
                  <a:gd name="connsiteX14" fmla="*/ 622842 w 1360714"/>
                  <a:gd name="connsiteY14" fmla="*/ 175847 h 206829"/>
                  <a:gd name="connsiteX15" fmla="*/ 622842 w 1360714"/>
                  <a:gd name="connsiteY15" fmla="*/ 41746 h 206829"/>
                  <a:gd name="connsiteX16" fmla="*/ 260368 w 1360714"/>
                  <a:gd name="connsiteY16" fmla="*/ 41746 h 206829"/>
                  <a:gd name="connsiteX17" fmla="*/ 260368 w 1360714"/>
                  <a:gd name="connsiteY17" fmla="*/ 175847 h 206829"/>
                  <a:gd name="connsiteX18" fmla="*/ 389321 w 1360714"/>
                  <a:gd name="connsiteY18" fmla="*/ 175847 h 206829"/>
                  <a:gd name="connsiteX19" fmla="*/ 389321 w 1360714"/>
                  <a:gd name="connsiteY19" fmla="*/ 41746 h 206829"/>
                  <a:gd name="connsiteX20" fmla="*/ 35169 w 1360714"/>
                  <a:gd name="connsiteY20" fmla="*/ 41746 h 206829"/>
                  <a:gd name="connsiteX21" fmla="*/ 35169 w 1360714"/>
                  <a:gd name="connsiteY21" fmla="*/ 175847 h 206829"/>
                  <a:gd name="connsiteX22" fmla="*/ 164122 w 1360714"/>
                  <a:gd name="connsiteY22" fmla="*/ 175847 h 206829"/>
                  <a:gd name="connsiteX23" fmla="*/ 164122 w 1360714"/>
                  <a:gd name="connsiteY23" fmla="*/ 41746 h 206829"/>
                  <a:gd name="connsiteX24" fmla="*/ 0 w 1360714"/>
                  <a:gd name="connsiteY24" fmla="*/ 0 h 206829"/>
                  <a:gd name="connsiteX25" fmla="*/ 1360714 w 1360714"/>
                  <a:gd name="connsiteY25" fmla="*/ 0 h 206829"/>
                  <a:gd name="connsiteX26" fmla="*/ 1360714 w 1360714"/>
                  <a:gd name="connsiteY26" fmla="*/ 206829 h 206829"/>
                  <a:gd name="connsiteX27" fmla="*/ 0 w 1360714"/>
                  <a:gd name="connsiteY27" fmla="*/ 206829 h 2068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360714" h="206829">
                    <a:moveTo>
                      <a:pt x="1186901" y="41746"/>
                    </a:moveTo>
                    <a:lnTo>
                      <a:pt x="1186901" y="175847"/>
                    </a:lnTo>
                    <a:lnTo>
                      <a:pt x="1315854" y="175847"/>
                    </a:lnTo>
                    <a:lnTo>
                      <a:pt x="1315854" y="41746"/>
                    </a:lnTo>
                    <a:close/>
                    <a:moveTo>
                      <a:pt x="958249" y="41746"/>
                    </a:moveTo>
                    <a:lnTo>
                      <a:pt x="958249" y="175847"/>
                    </a:lnTo>
                    <a:lnTo>
                      <a:pt x="1087202" y="175847"/>
                    </a:lnTo>
                    <a:lnTo>
                      <a:pt x="1087202" y="41746"/>
                    </a:lnTo>
                    <a:close/>
                    <a:moveTo>
                      <a:pt x="729440" y="41746"/>
                    </a:moveTo>
                    <a:lnTo>
                      <a:pt x="729440" y="175847"/>
                    </a:lnTo>
                    <a:lnTo>
                      <a:pt x="858393" y="175847"/>
                    </a:lnTo>
                    <a:lnTo>
                      <a:pt x="858393" y="41746"/>
                    </a:lnTo>
                    <a:close/>
                    <a:moveTo>
                      <a:pt x="493889" y="41746"/>
                    </a:moveTo>
                    <a:lnTo>
                      <a:pt x="493889" y="175847"/>
                    </a:lnTo>
                    <a:lnTo>
                      <a:pt x="622842" y="175847"/>
                    </a:lnTo>
                    <a:lnTo>
                      <a:pt x="622842" y="41746"/>
                    </a:lnTo>
                    <a:close/>
                    <a:moveTo>
                      <a:pt x="260368" y="41746"/>
                    </a:moveTo>
                    <a:lnTo>
                      <a:pt x="260368" y="175847"/>
                    </a:lnTo>
                    <a:lnTo>
                      <a:pt x="389321" y="175847"/>
                    </a:lnTo>
                    <a:lnTo>
                      <a:pt x="389321" y="41746"/>
                    </a:lnTo>
                    <a:close/>
                    <a:moveTo>
                      <a:pt x="35169" y="41746"/>
                    </a:moveTo>
                    <a:lnTo>
                      <a:pt x="35169" y="175847"/>
                    </a:lnTo>
                    <a:lnTo>
                      <a:pt x="164122" y="175847"/>
                    </a:lnTo>
                    <a:lnTo>
                      <a:pt x="164122" y="41746"/>
                    </a:lnTo>
                    <a:close/>
                    <a:moveTo>
                      <a:pt x="0" y="0"/>
                    </a:moveTo>
                    <a:lnTo>
                      <a:pt x="1360714" y="0"/>
                    </a:lnTo>
                    <a:lnTo>
                      <a:pt x="1360714" y="206829"/>
                    </a:lnTo>
                    <a:lnTo>
                      <a:pt x="0" y="206829"/>
                    </a:lnTo>
                    <a:close/>
                  </a:path>
                </a:pathLst>
              </a:custGeom>
              <a:solidFill>
                <a:srgbClr val="6C6C6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24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0" name="Groep 29">
              <a:extLst>
                <a:ext uri="{FF2B5EF4-FFF2-40B4-BE49-F238E27FC236}">
                  <a16:creationId xmlns:a16="http://schemas.microsoft.com/office/drawing/2014/main" id="{85752744-A0CA-410D-8DD7-1616EF29DAC1}"/>
                </a:ext>
              </a:extLst>
            </p:cNvPr>
            <p:cNvGrpSpPr/>
            <p:nvPr userDrawn="1"/>
          </p:nvGrpSpPr>
          <p:grpSpPr>
            <a:xfrm>
              <a:off x="15225598" y="6163087"/>
              <a:ext cx="627798" cy="576693"/>
              <a:chOff x="-938434" y="4570310"/>
              <a:chExt cx="627798" cy="576693"/>
            </a:xfrm>
          </p:grpSpPr>
          <p:grpSp>
            <p:nvGrpSpPr>
              <p:cNvPr id="31" name="Inspireren">
                <a:extLst>
                  <a:ext uri="{FF2B5EF4-FFF2-40B4-BE49-F238E27FC236}">
                    <a16:creationId xmlns:a16="http://schemas.microsoft.com/office/drawing/2014/main" id="{47EF365B-B82A-4A90-84BE-63F794AF348D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33" name="Freeform 12">
                  <a:extLst>
                    <a:ext uri="{FF2B5EF4-FFF2-40B4-BE49-F238E27FC236}">
                      <a16:creationId xmlns:a16="http://schemas.microsoft.com/office/drawing/2014/main" id="{E7088AA2-C8C8-4711-BCF1-6A8DC97561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4" name="Freeform 13">
                  <a:extLst>
                    <a:ext uri="{FF2B5EF4-FFF2-40B4-BE49-F238E27FC236}">
                      <a16:creationId xmlns:a16="http://schemas.microsoft.com/office/drawing/2014/main" id="{ACAD97EC-C2AB-4868-8D11-689D4677C6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5" name="Freeform 14">
                  <a:extLst>
                    <a:ext uri="{FF2B5EF4-FFF2-40B4-BE49-F238E27FC236}">
                      <a16:creationId xmlns:a16="http://schemas.microsoft.com/office/drawing/2014/main" id="{B2671E62-A05A-4079-8A5D-095E7353C42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32" name="Tekstvak 31">
                <a:extLst>
                  <a:ext uri="{FF2B5EF4-FFF2-40B4-BE49-F238E27FC236}">
                    <a16:creationId xmlns:a16="http://schemas.microsoft.com/office/drawing/2014/main" id="{27437636-2E8F-4674-8542-91A9D6889C2F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3" name="Tijdelijke aanduiding voor media 12">
            <a:extLst>
              <a:ext uri="{FF2B5EF4-FFF2-40B4-BE49-F238E27FC236}">
                <a16:creationId xmlns:a16="http://schemas.microsoft.com/office/drawing/2014/main" id="{E225D8F7-E2F5-4DA6-B6BE-FADF3D26511E}"/>
              </a:ext>
            </a:extLst>
          </p:cNvPr>
          <p:cNvSpPr>
            <a:spLocks noGrp="1"/>
          </p:cNvSpPr>
          <p:nvPr userDrawn="1">
            <p:ph type="media" sz="quarter" idx="14" hasCustomPrompt="1"/>
          </p:nvPr>
        </p:nvSpPr>
        <p:spPr>
          <a:xfrm>
            <a:off x="0" y="1"/>
            <a:ext cx="12471400" cy="6857999"/>
          </a:xfrm>
          <a:custGeom>
            <a:avLst/>
            <a:gdLst>
              <a:gd name="connsiteX0" fmla="*/ 0 w 12475960"/>
              <a:gd name="connsiteY0" fmla="*/ 0 h 6858001"/>
              <a:gd name="connsiteX1" fmla="*/ 12192000 w 12475960"/>
              <a:gd name="connsiteY1" fmla="*/ 0 h 6858001"/>
              <a:gd name="connsiteX2" fmla="*/ 12192000 w 12475960"/>
              <a:gd name="connsiteY2" fmla="*/ 6309665 h 6858001"/>
              <a:gd name="connsiteX3" fmla="*/ 12201322 w 12475960"/>
              <a:gd name="connsiteY3" fmla="*/ 6308725 h 6858001"/>
              <a:gd name="connsiteX4" fmla="*/ 12475960 w 12475960"/>
              <a:gd name="connsiteY4" fmla="*/ 6583363 h 6858001"/>
              <a:gd name="connsiteX5" fmla="*/ 12201322 w 12475960"/>
              <a:gd name="connsiteY5" fmla="*/ 6858001 h 6858001"/>
              <a:gd name="connsiteX6" fmla="*/ 12192000 w 12475960"/>
              <a:gd name="connsiteY6" fmla="*/ 6857062 h 6858001"/>
              <a:gd name="connsiteX7" fmla="*/ 12192000 w 12475960"/>
              <a:gd name="connsiteY7" fmla="*/ 6858000 h 6858001"/>
              <a:gd name="connsiteX8" fmla="*/ 0 w 12475960"/>
              <a:gd name="connsiteY8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475960" h="6858001">
                <a:moveTo>
                  <a:pt x="0" y="0"/>
                </a:moveTo>
                <a:lnTo>
                  <a:pt x="12192000" y="0"/>
                </a:lnTo>
                <a:lnTo>
                  <a:pt x="12192000" y="6309665"/>
                </a:lnTo>
                <a:lnTo>
                  <a:pt x="12201322" y="6308725"/>
                </a:lnTo>
                <a:cubicBezTo>
                  <a:pt x="12353000" y="6308725"/>
                  <a:pt x="12475960" y="6431685"/>
                  <a:pt x="12475960" y="6583363"/>
                </a:cubicBezTo>
                <a:cubicBezTo>
                  <a:pt x="12475960" y="6735041"/>
                  <a:pt x="12353000" y="6858001"/>
                  <a:pt x="12201322" y="6858001"/>
                </a:cubicBezTo>
                <a:lnTo>
                  <a:pt x="12192000" y="6857062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bIns="108000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Klik op onderstaand icon</a:t>
            </a:r>
            <a:br>
              <a:rPr lang="nl-NL"/>
            </a:br>
            <a:r>
              <a:rPr lang="nl-NL"/>
              <a:t>om een video in te voegen            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C2311990-CF9A-440D-B735-525CD8AFCB4F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0" y="0"/>
            <a:ext cx="12192000" cy="6858000"/>
          </a:xfrm>
          <a:solidFill>
            <a:schemeClr val="tx2">
              <a:alpha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32DE5F66-ECCB-4780-BDD5-08E9A47629C4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6371357" y="0"/>
            <a:ext cx="5820643" cy="4422775"/>
          </a:xfrm>
          <a:custGeom>
            <a:avLst/>
            <a:gdLst>
              <a:gd name="connsiteX0" fmla="*/ 0 w 5816600"/>
              <a:gd name="connsiteY0" fmla="*/ 0 h 4422775"/>
              <a:gd name="connsiteX1" fmla="*/ 5816600 w 5816600"/>
              <a:gd name="connsiteY1" fmla="*/ 0 h 4422775"/>
              <a:gd name="connsiteX2" fmla="*/ 5816600 w 5816600"/>
              <a:gd name="connsiteY2" fmla="*/ 4422775 h 4422775"/>
              <a:gd name="connsiteX3" fmla="*/ 0 w 5816600"/>
              <a:gd name="connsiteY3" fmla="*/ 4422775 h 4422775"/>
              <a:gd name="connsiteX4" fmla="*/ 0 w 5816600"/>
              <a:gd name="connsiteY4" fmla="*/ 0 h 4422775"/>
              <a:gd name="connsiteX0" fmla="*/ 0 w 5816600"/>
              <a:gd name="connsiteY0" fmla="*/ 0 h 4422775"/>
              <a:gd name="connsiteX1" fmla="*/ 5816600 w 5816600"/>
              <a:gd name="connsiteY1" fmla="*/ 0 h 4422775"/>
              <a:gd name="connsiteX2" fmla="*/ 5816600 w 5816600"/>
              <a:gd name="connsiteY2" fmla="*/ 4422775 h 4422775"/>
              <a:gd name="connsiteX3" fmla="*/ 0 w 5816600"/>
              <a:gd name="connsiteY3" fmla="*/ 0 h 4422775"/>
              <a:gd name="connsiteX0" fmla="*/ 5152 w 5821752"/>
              <a:gd name="connsiteY0" fmla="*/ 0 h 4422775"/>
              <a:gd name="connsiteX1" fmla="*/ 5821752 w 5821752"/>
              <a:gd name="connsiteY1" fmla="*/ 0 h 4422775"/>
              <a:gd name="connsiteX2" fmla="*/ 5821752 w 5821752"/>
              <a:gd name="connsiteY2" fmla="*/ 4422775 h 4422775"/>
              <a:gd name="connsiteX3" fmla="*/ 5152 w 5821752"/>
              <a:gd name="connsiteY3" fmla="*/ 0 h 4422775"/>
              <a:gd name="connsiteX0" fmla="*/ 4043 w 5820643"/>
              <a:gd name="connsiteY0" fmla="*/ 0 h 4422775"/>
              <a:gd name="connsiteX1" fmla="*/ 5820643 w 5820643"/>
              <a:gd name="connsiteY1" fmla="*/ 0 h 4422775"/>
              <a:gd name="connsiteX2" fmla="*/ 5820643 w 5820643"/>
              <a:gd name="connsiteY2" fmla="*/ 4422775 h 4422775"/>
              <a:gd name="connsiteX3" fmla="*/ 4043 w 5820643"/>
              <a:gd name="connsiteY3" fmla="*/ 0 h 442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643" h="4422775">
                <a:moveTo>
                  <a:pt x="4043" y="0"/>
                </a:moveTo>
                <a:lnTo>
                  <a:pt x="5820643" y="0"/>
                </a:lnTo>
                <a:lnTo>
                  <a:pt x="5820643" y="4422775"/>
                </a:lnTo>
                <a:cubicBezTo>
                  <a:pt x="5037476" y="1576917"/>
                  <a:pt x="-165290" y="2096558"/>
                  <a:pt x="4043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343BD9E-9AEB-4DF2-BA9D-F7BEF898D6EE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4987" y="4029636"/>
            <a:ext cx="11114087" cy="723106"/>
          </a:xfrm>
        </p:spPr>
        <p:txBody>
          <a:bodyPr tIns="72000"/>
          <a:lstStyle>
            <a:lvl1pPr>
              <a:lnSpc>
                <a:spcPts val="5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Making </a:t>
            </a:r>
            <a:r>
              <a:rPr lang="nl-NL" err="1"/>
              <a:t>Minds</a:t>
            </a:r>
            <a:r>
              <a:rPr lang="nl-NL"/>
              <a:t> Matter</a:t>
            </a:r>
          </a:p>
        </p:txBody>
      </p:sp>
      <p:sp>
        <p:nvSpPr>
          <p:cNvPr id="95" name="Tijdelijke aanduiding voor tekst 94">
            <a:extLst>
              <a:ext uri="{FF2B5EF4-FFF2-40B4-BE49-F238E27FC236}">
                <a16:creationId xmlns:a16="http://schemas.microsoft.com/office/drawing/2014/main" id="{59FEB838-BB0B-4EC2-982F-DBF95E0B1A09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589247" y="3613564"/>
            <a:ext cx="4960654" cy="297564"/>
          </a:xfrm>
          <a:custGeom>
            <a:avLst/>
            <a:gdLst>
              <a:gd name="connsiteX0" fmla="*/ 529299 w 6297188"/>
              <a:gd name="connsiteY0" fmla="*/ 202861 h 377736"/>
              <a:gd name="connsiteX1" fmla="*/ 480331 w 6297188"/>
              <a:gd name="connsiteY1" fmla="*/ 226178 h 377736"/>
              <a:gd name="connsiteX2" fmla="*/ 501318 w 6297188"/>
              <a:gd name="connsiteY2" fmla="*/ 244832 h 377736"/>
              <a:gd name="connsiteX3" fmla="*/ 536293 w 6297188"/>
              <a:gd name="connsiteY3" fmla="*/ 207525 h 377736"/>
              <a:gd name="connsiteX4" fmla="*/ 536293 w 6297188"/>
              <a:gd name="connsiteY4" fmla="*/ 202861 h 377736"/>
              <a:gd name="connsiteX5" fmla="*/ 5837839 w 6297188"/>
              <a:gd name="connsiteY5" fmla="*/ 202858 h 377736"/>
              <a:gd name="connsiteX6" fmla="*/ 5788874 w 6297188"/>
              <a:gd name="connsiteY6" fmla="*/ 226175 h 377736"/>
              <a:gd name="connsiteX7" fmla="*/ 5809861 w 6297188"/>
              <a:gd name="connsiteY7" fmla="*/ 244829 h 377736"/>
              <a:gd name="connsiteX8" fmla="*/ 5844835 w 6297188"/>
              <a:gd name="connsiteY8" fmla="*/ 207521 h 377736"/>
              <a:gd name="connsiteX9" fmla="*/ 5844835 w 6297188"/>
              <a:gd name="connsiteY9" fmla="*/ 202858 h 377736"/>
              <a:gd name="connsiteX10" fmla="*/ 5562695 w 6297188"/>
              <a:gd name="connsiteY10" fmla="*/ 137573 h 377736"/>
              <a:gd name="connsiteX11" fmla="*/ 5520724 w 6297188"/>
              <a:gd name="connsiteY11" fmla="*/ 188868 h 377736"/>
              <a:gd name="connsiteX12" fmla="*/ 5562695 w 6297188"/>
              <a:gd name="connsiteY12" fmla="*/ 240168 h 377736"/>
              <a:gd name="connsiteX13" fmla="*/ 5604666 w 6297188"/>
              <a:gd name="connsiteY13" fmla="*/ 188868 h 377736"/>
              <a:gd name="connsiteX14" fmla="*/ 5562695 w 6297188"/>
              <a:gd name="connsiteY14" fmla="*/ 137573 h 377736"/>
              <a:gd name="connsiteX15" fmla="*/ 4520418 w 6297188"/>
              <a:gd name="connsiteY15" fmla="*/ 137570 h 377736"/>
              <a:gd name="connsiteX16" fmla="*/ 4471453 w 6297188"/>
              <a:gd name="connsiteY16" fmla="*/ 188868 h 377736"/>
              <a:gd name="connsiteX17" fmla="*/ 4520418 w 6297188"/>
              <a:gd name="connsiteY17" fmla="*/ 240165 h 377736"/>
              <a:gd name="connsiteX18" fmla="*/ 4569385 w 6297188"/>
              <a:gd name="connsiteY18" fmla="*/ 188868 h 377736"/>
              <a:gd name="connsiteX19" fmla="*/ 4520418 w 6297188"/>
              <a:gd name="connsiteY19" fmla="*/ 137570 h 377736"/>
              <a:gd name="connsiteX20" fmla="*/ 5133662 w 6297188"/>
              <a:gd name="connsiteY20" fmla="*/ 130573 h 377736"/>
              <a:gd name="connsiteX21" fmla="*/ 5098685 w 6297188"/>
              <a:gd name="connsiteY21" fmla="*/ 160887 h 377736"/>
              <a:gd name="connsiteX22" fmla="*/ 5161643 w 6297188"/>
              <a:gd name="connsiteY22" fmla="*/ 160887 h 377736"/>
              <a:gd name="connsiteX23" fmla="*/ 5133662 w 6297188"/>
              <a:gd name="connsiteY23" fmla="*/ 130573 h 377736"/>
              <a:gd name="connsiteX24" fmla="*/ 2908429 w 6297188"/>
              <a:gd name="connsiteY24" fmla="*/ 130573 h 377736"/>
              <a:gd name="connsiteX25" fmla="*/ 2873454 w 6297188"/>
              <a:gd name="connsiteY25" fmla="*/ 160887 h 377736"/>
              <a:gd name="connsiteX26" fmla="*/ 2936410 w 6297188"/>
              <a:gd name="connsiteY26" fmla="*/ 160887 h 377736"/>
              <a:gd name="connsiteX27" fmla="*/ 2908429 w 6297188"/>
              <a:gd name="connsiteY27" fmla="*/ 130573 h 377736"/>
              <a:gd name="connsiteX28" fmla="*/ 3442393 w 6297188"/>
              <a:gd name="connsiteY28" fmla="*/ 81611 h 377736"/>
              <a:gd name="connsiteX29" fmla="*/ 3512346 w 6297188"/>
              <a:gd name="connsiteY29" fmla="*/ 81611 h 377736"/>
              <a:gd name="connsiteX30" fmla="*/ 3512346 w 6297188"/>
              <a:gd name="connsiteY30" fmla="*/ 293797 h 377736"/>
              <a:gd name="connsiteX31" fmla="*/ 3442393 w 6297188"/>
              <a:gd name="connsiteY31" fmla="*/ 293797 h 377736"/>
              <a:gd name="connsiteX32" fmla="*/ 2444416 w 6297188"/>
              <a:gd name="connsiteY32" fmla="*/ 81611 h 377736"/>
              <a:gd name="connsiteX33" fmla="*/ 2514367 w 6297188"/>
              <a:gd name="connsiteY33" fmla="*/ 81611 h 377736"/>
              <a:gd name="connsiteX34" fmla="*/ 2514367 w 6297188"/>
              <a:gd name="connsiteY34" fmla="*/ 293797 h 377736"/>
              <a:gd name="connsiteX35" fmla="*/ 2444416 w 6297188"/>
              <a:gd name="connsiteY35" fmla="*/ 293797 h 377736"/>
              <a:gd name="connsiteX36" fmla="*/ 1247467 w 6297188"/>
              <a:gd name="connsiteY36" fmla="*/ 81611 h 377736"/>
              <a:gd name="connsiteX37" fmla="*/ 1317419 w 6297188"/>
              <a:gd name="connsiteY37" fmla="*/ 81611 h 377736"/>
              <a:gd name="connsiteX38" fmla="*/ 1317419 w 6297188"/>
              <a:gd name="connsiteY38" fmla="*/ 205191 h 377736"/>
              <a:gd name="connsiteX39" fmla="*/ 1340736 w 6297188"/>
              <a:gd name="connsiteY39" fmla="*/ 233174 h 377736"/>
              <a:gd name="connsiteX40" fmla="*/ 1385040 w 6297188"/>
              <a:gd name="connsiteY40" fmla="*/ 174880 h 377736"/>
              <a:gd name="connsiteX41" fmla="*/ 1385040 w 6297188"/>
              <a:gd name="connsiteY41" fmla="*/ 81611 h 377736"/>
              <a:gd name="connsiteX42" fmla="*/ 1454992 w 6297188"/>
              <a:gd name="connsiteY42" fmla="*/ 81611 h 377736"/>
              <a:gd name="connsiteX43" fmla="*/ 1454992 w 6297188"/>
              <a:gd name="connsiteY43" fmla="*/ 293797 h 377736"/>
              <a:gd name="connsiteX44" fmla="*/ 1387371 w 6297188"/>
              <a:gd name="connsiteY44" fmla="*/ 293797 h 377736"/>
              <a:gd name="connsiteX45" fmla="*/ 1387371 w 6297188"/>
              <a:gd name="connsiteY45" fmla="*/ 275143 h 377736"/>
              <a:gd name="connsiteX46" fmla="*/ 1387371 w 6297188"/>
              <a:gd name="connsiteY46" fmla="*/ 261155 h 377736"/>
              <a:gd name="connsiteX47" fmla="*/ 1322082 w 6297188"/>
              <a:gd name="connsiteY47" fmla="*/ 298460 h 377736"/>
              <a:gd name="connsiteX48" fmla="*/ 1247467 w 6297188"/>
              <a:gd name="connsiteY48" fmla="*/ 219184 h 377736"/>
              <a:gd name="connsiteX49" fmla="*/ 3717532 w 6297188"/>
              <a:gd name="connsiteY49" fmla="*/ 81609 h 377736"/>
              <a:gd name="connsiteX50" fmla="*/ 3796811 w 6297188"/>
              <a:gd name="connsiteY50" fmla="*/ 81609 h 377736"/>
              <a:gd name="connsiteX51" fmla="*/ 3827124 w 6297188"/>
              <a:gd name="connsiteY51" fmla="*/ 179541 h 377736"/>
              <a:gd name="connsiteX52" fmla="*/ 3834118 w 6297188"/>
              <a:gd name="connsiteY52" fmla="*/ 212185 h 377736"/>
              <a:gd name="connsiteX53" fmla="*/ 3841114 w 6297188"/>
              <a:gd name="connsiteY53" fmla="*/ 179541 h 377736"/>
              <a:gd name="connsiteX54" fmla="*/ 3866762 w 6297188"/>
              <a:gd name="connsiteY54" fmla="*/ 81609 h 377736"/>
              <a:gd name="connsiteX55" fmla="*/ 3943710 w 6297188"/>
              <a:gd name="connsiteY55" fmla="*/ 81609 h 377736"/>
              <a:gd name="connsiteX56" fmla="*/ 3857435 w 6297188"/>
              <a:gd name="connsiteY56" fmla="*/ 314781 h 377736"/>
              <a:gd name="connsiteX57" fmla="*/ 3768830 w 6297188"/>
              <a:gd name="connsiteY57" fmla="*/ 377736 h 377736"/>
              <a:gd name="connsiteX58" fmla="*/ 3719865 w 6297188"/>
              <a:gd name="connsiteY58" fmla="*/ 363746 h 377736"/>
              <a:gd name="connsiteX59" fmla="*/ 3747846 w 6297188"/>
              <a:gd name="connsiteY59" fmla="*/ 312450 h 377736"/>
              <a:gd name="connsiteX60" fmla="*/ 3768830 w 6297188"/>
              <a:gd name="connsiteY60" fmla="*/ 319444 h 377736"/>
              <a:gd name="connsiteX61" fmla="*/ 3803807 w 6297188"/>
              <a:gd name="connsiteY61" fmla="*/ 298460 h 377736"/>
              <a:gd name="connsiteX62" fmla="*/ 3808470 w 6297188"/>
              <a:gd name="connsiteY62" fmla="*/ 289133 h 377736"/>
              <a:gd name="connsiteX63" fmla="*/ 2549344 w 6297188"/>
              <a:gd name="connsiteY63" fmla="*/ 81609 h 377736"/>
              <a:gd name="connsiteX64" fmla="*/ 2623959 w 6297188"/>
              <a:gd name="connsiteY64" fmla="*/ 81609 h 377736"/>
              <a:gd name="connsiteX65" fmla="*/ 2656603 w 6297188"/>
              <a:gd name="connsiteY65" fmla="*/ 193532 h 377736"/>
              <a:gd name="connsiteX66" fmla="*/ 2663600 w 6297188"/>
              <a:gd name="connsiteY66" fmla="*/ 230839 h 377736"/>
              <a:gd name="connsiteX67" fmla="*/ 2670594 w 6297188"/>
              <a:gd name="connsiteY67" fmla="*/ 193532 h 377736"/>
              <a:gd name="connsiteX68" fmla="*/ 2703238 w 6297188"/>
              <a:gd name="connsiteY68" fmla="*/ 81609 h 377736"/>
              <a:gd name="connsiteX69" fmla="*/ 2780186 w 6297188"/>
              <a:gd name="connsiteY69" fmla="*/ 81609 h 377736"/>
              <a:gd name="connsiteX70" fmla="*/ 2710234 w 6297188"/>
              <a:gd name="connsiteY70" fmla="*/ 293794 h 377736"/>
              <a:gd name="connsiteX71" fmla="*/ 2623959 w 6297188"/>
              <a:gd name="connsiteY71" fmla="*/ 293794 h 377736"/>
              <a:gd name="connsiteX72" fmla="*/ 1594895 w 6297188"/>
              <a:gd name="connsiteY72" fmla="*/ 76948 h 377736"/>
              <a:gd name="connsiteX73" fmla="*/ 1669507 w 6297188"/>
              <a:gd name="connsiteY73" fmla="*/ 100265 h 377736"/>
              <a:gd name="connsiteX74" fmla="*/ 1646190 w 6297188"/>
              <a:gd name="connsiteY74" fmla="*/ 151563 h 377736"/>
              <a:gd name="connsiteX75" fmla="*/ 1597224 w 6297188"/>
              <a:gd name="connsiteY75" fmla="*/ 135242 h 377736"/>
              <a:gd name="connsiteX76" fmla="*/ 1576238 w 6297188"/>
              <a:gd name="connsiteY76" fmla="*/ 144569 h 377736"/>
              <a:gd name="connsiteX77" fmla="*/ 1674173 w 6297188"/>
              <a:gd name="connsiteY77" fmla="*/ 230842 h 377736"/>
              <a:gd name="connsiteX78" fmla="*/ 1587898 w 6297188"/>
              <a:gd name="connsiteY78" fmla="*/ 298463 h 377736"/>
              <a:gd name="connsiteX79" fmla="*/ 1503956 w 6297188"/>
              <a:gd name="connsiteY79" fmla="*/ 268149 h 377736"/>
              <a:gd name="connsiteX80" fmla="*/ 1531937 w 6297188"/>
              <a:gd name="connsiteY80" fmla="*/ 219184 h 377736"/>
              <a:gd name="connsiteX81" fmla="*/ 1585568 w 6297188"/>
              <a:gd name="connsiteY81" fmla="*/ 240168 h 377736"/>
              <a:gd name="connsiteX82" fmla="*/ 1606552 w 6297188"/>
              <a:gd name="connsiteY82" fmla="*/ 230842 h 377736"/>
              <a:gd name="connsiteX83" fmla="*/ 1508620 w 6297188"/>
              <a:gd name="connsiteY83" fmla="*/ 142236 h 377736"/>
              <a:gd name="connsiteX84" fmla="*/ 1594895 w 6297188"/>
              <a:gd name="connsiteY84" fmla="*/ 76948 h 377736"/>
              <a:gd name="connsiteX85" fmla="*/ 995642 w 6297188"/>
              <a:gd name="connsiteY85" fmla="*/ 76948 h 377736"/>
              <a:gd name="connsiteX86" fmla="*/ 1053936 w 6297188"/>
              <a:gd name="connsiteY86" fmla="*/ 111925 h 377736"/>
              <a:gd name="connsiteX87" fmla="*/ 1121555 w 6297188"/>
              <a:gd name="connsiteY87" fmla="*/ 76948 h 377736"/>
              <a:gd name="connsiteX88" fmla="*/ 1189176 w 6297188"/>
              <a:gd name="connsiteY88" fmla="*/ 156227 h 377736"/>
              <a:gd name="connsiteX89" fmla="*/ 1189176 w 6297188"/>
              <a:gd name="connsiteY89" fmla="*/ 293797 h 377736"/>
              <a:gd name="connsiteX90" fmla="*/ 1119225 w 6297188"/>
              <a:gd name="connsiteY90" fmla="*/ 293797 h 377736"/>
              <a:gd name="connsiteX91" fmla="*/ 1119225 w 6297188"/>
              <a:gd name="connsiteY91" fmla="*/ 167887 h 377736"/>
              <a:gd name="connsiteX92" fmla="*/ 1102904 w 6297188"/>
              <a:gd name="connsiteY92" fmla="*/ 142236 h 377736"/>
              <a:gd name="connsiteX93" fmla="*/ 1063263 w 6297188"/>
              <a:gd name="connsiteY93" fmla="*/ 181877 h 377736"/>
              <a:gd name="connsiteX94" fmla="*/ 1060933 w 6297188"/>
              <a:gd name="connsiteY94" fmla="*/ 207525 h 377736"/>
              <a:gd name="connsiteX95" fmla="*/ 1060933 w 6297188"/>
              <a:gd name="connsiteY95" fmla="*/ 293797 h 377736"/>
              <a:gd name="connsiteX96" fmla="*/ 990981 w 6297188"/>
              <a:gd name="connsiteY96" fmla="*/ 293797 h 377736"/>
              <a:gd name="connsiteX97" fmla="*/ 990981 w 6297188"/>
              <a:gd name="connsiteY97" fmla="*/ 167887 h 377736"/>
              <a:gd name="connsiteX98" fmla="*/ 974658 w 6297188"/>
              <a:gd name="connsiteY98" fmla="*/ 142236 h 377736"/>
              <a:gd name="connsiteX99" fmla="*/ 935017 w 6297188"/>
              <a:gd name="connsiteY99" fmla="*/ 179544 h 377736"/>
              <a:gd name="connsiteX100" fmla="*/ 932687 w 6297188"/>
              <a:gd name="connsiteY100" fmla="*/ 205194 h 377736"/>
              <a:gd name="connsiteX101" fmla="*/ 932687 w 6297188"/>
              <a:gd name="connsiteY101" fmla="*/ 291467 h 377736"/>
              <a:gd name="connsiteX102" fmla="*/ 862735 w 6297188"/>
              <a:gd name="connsiteY102" fmla="*/ 291467 h 377736"/>
              <a:gd name="connsiteX103" fmla="*/ 862735 w 6297188"/>
              <a:gd name="connsiteY103" fmla="*/ 81612 h 377736"/>
              <a:gd name="connsiteX104" fmla="*/ 865066 w 6297188"/>
              <a:gd name="connsiteY104" fmla="*/ 81612 h 377736"/>
              <a:gd name="connsiteX105" fmla="*/ 932687 w 6297188"/>
              <a:gd name="connsiteY105" fmla="*/ 81612 h 377736"/>
              <a:gd name="connsiteX106" fmla="*/ 932687 w 6297188"/>
              <a:gd name="connsiteY106" fmla="*/ 100265 h 377736"/>
              <a:gd name="connsiteX107" fmla="*/ 932687 w 6297188"/>
              <a:gd name="connsiteY107" fmla="*/ 114256 h 377736"/>
              <a:gd name="connsiteX108" fmla="*/ 995642 w 6297188"/>
              <a:gd name="connsiteY108" fmla="*/ 76948 h 377736"/>
              <a:gd name="connsiteX109" fmla="*/ 741486 w 6297188"/>
              <a:gd name="connsiteY109" fmla="*/ 76948 h 377736"/>
              <a:gd name="connsiteX110" fmla="*/ 816098 w 6297188"/>
              <a:gd name="connsiteY110" fmla="*/ 100265 h 377736"/>
              <a:gd name="connsiteX111" fmla="*/ 792781 w 6297188"/>
              <a:gd name="connsiteY111" fmla="*/ 151563 h 377736"/>
              <a:gd name="connsiteX112" fmla="*/ 743816 w 6297188"/>
              <a:gd name="connsiteY112" fmla="*/ 135242 h 377736"/>
              <a:gd name="connsiteX113" fmla="*/ 722830 w 6297188"/>
              <a:gd name="connsiteY113" fmla="*/ 144569 h 377736"/>
              <a:gd name="connsiteX114" fmla="*/ 820761 w 6297188"/>
              <a:gd name="connsiteY114" fmla="*/ 230842 h 377736"/>
              <a:gd name="connsiteX115" fmla="*/ 734489 w 6297188"/>
              <a:gd name="connsiteY115" fmla="*/ 298463 h 377736"/>
              <a:gd name="connsiteX116" fmla="*/ 650548 w 6297188"/>
              <a:gd name="connsiteY116" fmla="*/ 268149 h 377736"/>
              <a:gd name="connsiteX117" fmla="*/ 678528 w 6297188"/>
              <a:gd name="connsiteY117" fmla="*/ 219184 h 377736"/>
              <a:gd name="connsiteX118" fmla="*/ 732159 w 6297188"/>
              <a:gd name="connsiteY118" fmla="*/ 240168 h 377736"/>
              <a:gd name="connsiteX119" fmla="*/ 753143 w 6297188"/>
              <a:gd name="connsiteY119" fmla="*/ 230842 h 377736"/>
              <a:gd name="connsiteX120" fmla="*/ 655211 w 6297188"/>
              <a:gd name="connsiteY120" fmla="*/ 142236 h 377736"/>
              <a:gd name="connsiteX121" fmla="*/ 741486 w 6297188"/>
              <a:gd name="connsiteY121" fmla="*/ 76948 h 377736"/>
              <a:gd name="connsiteX122" fmla="*/ 512975 w 6297188"/>
              <a:gd name="connsiteY122" fmla="*/ 76948 h 377736"/>
              <a:gd name="connsiteX123" fmla="*/ 608577 w 6297188"/>
              <a:gd name="connsiteY123" fmla="*/ 163223 h 377736"/>
              <a:gd name="connsiteX124" fmla="*/ 608577 w 6297188"/>
              <a:gd name="connsiteY124" fmla="*/ 293797 h 377736"/>
              <a:gd name="connsiteX125" fmla="*/ 543289 w 6297188"/>
              <a:gd name="connsiteY125" fmla="*/ 293797 h 377736"/>
              <a:gd name="connsiteX126" fmla="*/ 543289 w 6297188"/>
              <a:gd name="connsiteY126" fmla="*/ 279809 h 377736"/>
              <a:gd name="connsiteX127" fmla="*/ 543289 w 6297188"/>
              <a:gd name="connsiteY127" fmla="*/ 265819 h 377736"/>
              <a:gd name="connsiteX128" fmla="*/ 482664 w 6297188"/>
              <a:gd name="connsiteY128" fmla="*/ 296130 h 377736"/>
              <a:gd name="connsiteX129" fmla="*/ 410380 w 6297188"/>
              <a:gd name="connsiteY129" fmla="*/ 228511 h 377736"/>
              <a:gd name="connsiteX130" fmla="*/ 533962 w 6297188"/>
              <a:gd name="connsiteY130" fmla="*/ 160890 h 377736"/>
              <a:gd name="connsiteX131" fmla="*/ 536293 w 6297188"/>
              <a:gd name="connsiteY131" fmla="*/ 160890 h 377736"/>
              <a:gd name="connsiteX132" fmla="*/ 536293 w 6297188"/>
              <a:gd name="connsiteY132" fmla="*/ 156227 h 377736"/>
              <a:gd name="connsiteX133" fmla="*/ 505981 w 6297188"/>
              <a:gd name="connsiteY133" fmla="*/ 132909 h 377736"/>
              <a:gd name="connsiteX134" fmla="*/ 450020 w 6297188"/>
              <a:gd name="connsiteY134" fmla="*/ 153894 h 377736"/>
              <a:gd name="connsiteX135" fmla="*/ 424370 w 6297188"/>
              <a:gd name="connsiteY135" fmla="*/ 104929 h 377736"/>
              <a:gd name="connsiteX136" fmla="*/ 512975 w 6297188"/>
              <a:gd name="connsiteY136" fmla="*/ 76948 h 377736"/>
              <a:gd name="connsiteX137" fmla="*/ 377738 w 6297188"/>
              <a:gd name="connsiteY137" fmla="*/ 76948 h 377736"/>
              <a:gd name="connsiteX138" fmla="*/ 387065 w 6297188"/>
              <a:gd name="connsiteY138" fmla="*/ 76948 h 377736"/>
              <a:gd name="connsiteX139" fmla="*/ 387065 w 6297188"/>
              <a:gd name="connsiteY139" fmla="*/ 146900 h 377736"/>
              <a:gd name="connsiteX140" fmla="*/ 373075 w 6297188"/>
              <a:gd name="connsiteY140" fmla="*/ 144569 h 377736"/>
              <a:gd name="connsiteX141" fmla="*/ 319444 w 6297188"/>
              <a:gd name="connsiteY141" fmla="*/ 181877 h 377736"/>
              <a:gd name="connsiteX142" fmla="*/ 314781 w 6297188"/>
              <a:gd name="connsiteY142" fmla="*/ 209857 h 377736"/>
              <a:gd name="connsiteX143" fmla="*/ 314781 w 6297188"/>
              <a:gd name="connsiteY143" fmla="*/ 289136 h 377736"/>
              <a:gd name="connsiteX144" fmla="*/ 244829 w 6297188"/>
              <a:gd name="connsiteY144" fmla="*/ 289136 h 377736"/>
              <a:gd name="connsiteX145" fmla="*/ 244829 w 6297188"/>
              <a:gd name="connsiteY145" fmla="*/ 81612 h 377736"/>
              <a:gd name="connsiteX146" fmla="*/ 310117 w 6297188"/>
              <a:gd name="connsiteY146" fmla="*/ 81612 h 377736"/>
              <a:gd name="connsiteX147" fmla="*/ 310117 w 6297188"/>
              <a:gd name="connsiteY147" fmla="*/ 116589 h 377736"/>
              <a:gd name="connsiteX148" fmla="*/ 310117 w 6297188"/>
              <a:gd name="connsiteY148" fmla="*/ 130576 h 377736"/>
              <a:gd name="connsiteX149" fmla="*/ 377738 w 6297188"/>
              <a:gd name="connsiteY149" fmla="*/ 76948 h 377736"/>
              <a:gd name="connsiteX150" fmla="*/ 6103657 w 6297188"/>
              <a:gd name="connsiteY150" fmla="*/ 76945 h 377736"/>
              <a:gd name="connsiteX151" fmla="*/ 6161948 w 6297188"/>
              <a:gd name="connsiteY151" fmla="*/ 111922 h 377736"/>
              <a:gd name="connsiteX152" fmla="*/ 6229570 w 6297188"/>
              <a:gd name="connsiteY152" fmla="*/ 76945 h 377736"/>
              <a:gd name="connsiteX153" fmla="*/ 6297188 w 6297188"/>
              <a:gd name="connsiteY153" fmla="*/ 156224 h 377736"/>
              <a:gd name="connsiteX154" fmla="*/ 6297188 w 6297188"/>
              <a:gd name="connsiteY154" fmla="*/ 293794 h 377736"/>
              <a:gd name="connsiteX155" fmla="*/ 6227237 w 6297188"/>
              <a:gd name="connsiteY155" fmla="*/ 293794 h 377736"/>
              <a:gd name="connsiteX156" fmla="*/ 6227237 w 6297188"/>
              <a:gd name="connsiteY156" fmla="*/ 167881 h 377736"/>
              <a:gd name="connsiteX157" fmla="*/ 6210916 w 6297188"/>
              <a:gd name="connsiteY157" fmla="*/ 142233 h 377736"/>
              <a:gd name="connsiteX158" fmla="*/ 6171275 w 6297188"/>
              <a:gd name="connsiteY158" fmla="*/ 181874 h 377736"/>
              <a:gd name="connsiteX159" fmla="*/ 6168945 w 6297188"/>
              <a:gd name="connsiteY159" fmla="*/ 207522 h 377736"/>
              <a:gd name="connsiteX160" fmla="*/ 6168945 w 6297188"/>
              <a:gd name="connsiteY160" fmla="*/ 293794 h 377736"/>
              <a:gd name="connsiteX161" fmla="*/ 6098993 w 6297188"/>
              <a:gd name="connsiteY161" fmla="*/ 293794 h 377736"/>
              <a:gd name="connsiteX162" fmla="*/ 6098993 w 6297188"/>
              <a:gd name="connsiteY162" fmla="*/ 167881 h 377736"/>
              <a:gd name="connsiteX163" fmla="*/ 6082670 w 6297188"/>
              <a:gd name="connsiteY163" fmla="*/ 142233 h 377736"/>
              <a:gd name="connsiteX164" fmla="*/ 6043032 w 6297188"/>
              <a:gd name="connsiteY164" fmla="*/ 179541 h 377736"/>
              <a:gd name="connsiteX165" fmla="*/ 6040699 w 6297188"/>
              <a:gd name="connsiteY165" fmla="*/ 205191 h 377736"/>
              <a:gd name="connsiteX166" fmla="*/ 6040699 w 6297188"/>
              <a:gd name="connsiteY166" fmla="*/ 291464 h 377736"/>
              <a:gd name="connsiteX167" fmla="*/ 5970747 w 6297188"/>
              <a:gd name="connsiteY167" fmla="*/ 291464 h 377736"/>
              <a:gd name="connsiteX168" fmla="*/ 5970747 w 6297188"/>
              <a:gd name="connsiteY168" fmla="*/ 81609 h 377736"/>
              <a:gd name="connsiteX169" fmla="*/ 5973080 w 6297188"/>
              <a:gd name="connsiteY169" fmla="*/ 81609 h 377736"/>
              <a:gd name="connsiteX170" fmla="*/ 6040699 w 6297188"/>
              <a:gd name="connsiteY170" fmla="*/ 81609 h 377736"/>
              <a:gd name="connsiteX171" fmla="*/ 6040699 w 6297188"/>
              <a:gd name="connsiteY171" fmla="*/ 100262 h 377736"/>
              <a:gd name="connsiteX172" fmla="*/ 6040699 w 6297188"/>
              <a:gd name="connsiteY172" fmla="*/ 114253 h 377736"/>
              <a:gd name="connsiteX173" fmla="*/ 6103657 w 6297188"/>
              <a:gd name="connsiteY173" fmla="*/ 76945 h 377736"/>
              <a:gd name="connsiteX174" fmla="*/ 5821518 w 6297188"/>
              <a:gd name="connsiteY174" fmla="*/ 76945 h 377736"/>
              <a:gd name="connsiteX175" fmla="*/ 5917120 w 6297188"/>
              <a:gd name="connsiteY175" fmla="*/ 163217 h 377736"/>
              <a:gd name="connsiteX176" fmla="*/ 5917120 w 6297188"/>
              <a:gd name="connsiteY176" fmla="*/ 293794 h 377736"/>
              <a:gd name="connsiteX177" fmla="*/ 5851829 w 6297188"/>
              <a:gd name="connsiteY177" fmla="*/ 293794 h 377736"/>
              <a:gd name="connsiteX178" fmla="*/ 5851829 w 6297188"/>
              <a:gd name="connsiteY178" fmla="*/ 279803 h 377736"/>
              <a:gd name="connsiteX179" fmla="*/ 5851829 w 6297188"/>
              <a:gd name="connsiteY179" fmla="*/ 265813 h 377736"/>
              <a:gd name="connsiteX180" fmla="*/ 5791204 w 6297188"/>
              <a:gd name="connsiteY180" fmla="*/ 296127 h 377736"/>
              <a:gd name="connsiteX181" fmla="*/ 5718922 w 6297188"/>
              <a:gd name="connsiteY181" fmla="*/ 228508 h 377736"/>
              <a:gd name="connsiteX182" fmla="*/ 5842502 w 6297188"/>
              <a:gd name="connsiteY182" fmla="*/ 160887 h 377736"/>
              <a:gd name="connsiteX183" fmla="*/ 5844835 w 6297188"/>
              <a:gd name="connsiteY183" fmla="*/ 160887 h 377736"/>
              <a:gd name="connsiteX184" fmla="*/ 5844835 w 6297188"/>
              <a:gd name="connsiteY184" fmla="*/ 156224 h 377736"/>
              <a:gd name="connsiteX185" fmla="*/ 5814522 w 6297188"/>
              <a:gd name="connsiteY185" fmla="*/ 132906 h 377736"/>
              <a:gd name="connsiteX186" fmla="*/ 5758560 w 6297188"/>
              <a:gd name="connsiteY186" fmla="*/ 153891 h 377736"/>
              <a:gd name="connsiteX187" fmla="*/ 5732913 w 6297188"/>
              <a:gd name="connsiteY187" fmla="*/ 104926 h 377736"/>
              <a:gd name="connsiteX188" fmla="*/ 5821518 w 6297188"/>
              <a:gd name="connsiteY188" fmla="*/ 76945 h 377736"/>
              <a:gd name="connsiteX189" fmla="*/ 5415799 w 6297188"/>
              <a:gd name="connsiteY189" fmla="*/ 76945 h 377736"/>
              <a:gd name="connsiteX190" fmla="*/ 5425126 w 6297188"/>
              <a:gd name="connsiteY190" fmla="*/ 76945 h 377736"/>
              <a:gd name="connsiteX191" fmla="*/ 5425126 w 6297188"/>
              <a:gd name="connsiteY191" fmla="*/ 146897 h 377736"/>
              <a:gd name="connsiteX192" fmla="*/ 5411136 w 6297188"/>
              <a:gd name="connsiteY192" fmla="*/ 144564 h 377736"/>
              <a:gd name="connsiteX193" fmla="*/ 5357507 w 6297188"/>
              <a:gd name="connsiteY193" fmla="*/ 181874 h 377736"/>
              <a:gd name="connsiteX194" fmla="*/ 5352842 w 6297188"/>
              <a:gd name="connsiteY194" fmla="*/ 209852 h 377736"/>
              <a:gd name="connsiteX195" fmla="*/ 5352842 w 6297188"/>
              <a:gd name="connsiteY195" fmla="*/ 289130 h 377736"/>
              <a:gd name="connsiteX196" fmla="*/ 5282890 w 6297188"/>
              <a:gd name="connsiteY196" fmla="*/ 289130 h 377736"/>
              <a:gd name="connsiteX197" fmla="*/ 5282890 w 6297188"/>
              <a:gd name="connsiteY197" fmla="*/ 81609 h 377736"/>
              <a:gd name="connsiteX198" fmla="*/ 5348181 w 6297188"/>
              <a:gd name="connsiteY198" fmla="*/ 81609 h 377736"/>
              <a:gd name="connsiteX199" fmla="*/ 5348181 w 6297188"/>
              <a:gd name="connsiteY199" fmla="*/ 116583 h 377736"/>
              <a:gd name="connsiteX200" fmla="*/ 5348181 w 6297188"/>
              <a:gd name="connsiteY200" fmla="*/ 130573 h 377736"/>
              <a:gd name="connsiteX201" fmla="*/ 5415799 w 6297188"/>
              <a:gd name="connsiteY201" fmla="*/ 76945 h 377736"/>
              <a:gd name="connsiteX202" fmla="*/ 5135993 w 6297188"/>
              <a:gd name="connsiteY202" fmla="*/ 76945 h 377736"/>
              <a:gd name="connsiteX203" fmla="*/ 5233925 w 6297188"/>
              <a:gd name="connsiteY203" fmla="*/ 179541 h 377736"/>
              <a:gd name="connsiteX204" fmla="*/ 5231595 w 6297188"/>
              <a:gd name="connsiteY204" fmla="*/ 200525 h 377736"/>
              <a:gd name="connsiteX205" fmla="*/ 5098685 w 6297188"/>
              <a:gd name="connsiteY205" fmla="*/ 200525 h 377736"/>
              <a:gd name="connsiteX206" fmla="*/ 5147653 w 6297188"/>
              <a:gd name="connsiteY206" fmla="*/ 237832 h 377736"/>
              <a:gd name="connsiteX207" fmla="*/ 5205945 w 6297188"/>
              <a:gd name="connsiteY207" fmla="*/ 216848 h 377736"/>
              <a:gd name="connsiteX208" fmla="*/ 5231595 w 6297188"/>
              <a:gd name="connsiteY208" fmla="*/ 265813 h 377736"/>
              <a:gd name="connsiteX209" fmla="*/ 5140656 w 6297188"/>
              <a:gd name="connsiteY209" fmla="*/ 296127 h 377736"/>
              <a:gd name="connsiteX210" fmla="*/ 5024070 w 6297188"/>
              <a:gd name="connsiteY210" fmla="*/ 184204 h 377736"/>
              <a:gd name="connsiteX211" fmla="*/ 5135993 w 6297188"/>
              <a:gd name="connsiteY211" fmla="*/ 76945 h 377736"/>
              <a:gd name="connsiteX212" fmla="*/ 4518087 w 6297188"/>
              <a:gd name="connsiteY212" fmla="*/ 76945 h 377736"/>
              <a:gd name="connsiteX213" fmla="*/ 4639337 w 6297188"/>
              <a:gd name="connsiteY213" fmla="*/ 188868 h 377736"/>
              <a:gd name="connsiteX214" fmla="*/ 4520418 w 6297188"/>
              <a:gd name="connsiteY214" fmla="*/ 298460 h 377736"/>
              <a:gd name="connsiteX215" fmla="*/ 4401502 w 6297188"/>
              <a:gd name="connsiteY215" fmla="*/ 188868 h 377736"/>
              <a:gd name="connsiteX216" fmla="*/ 4518087 w 6297188"/>
              <a:gd name="connsiteY216" fmla="*/ 76945 h 377736"/>
              <a:gd name="connsiteX217" fmla="*/ 3316480 w 6297188"/>
              <a:gd name="connsiteY217" fmla="*/ 76945 h 377736"/>
              <a:gd name="connsiteX218" fmla="*/ 3391093 w 6297188"/>
              <a:gd name="connsiteY218" fmla="*/ 100262 h 377736"/>
              <a:gd name="connsiteX219" fmla="*/ 3367776 w 6297188"/>
              <a:gd name="connsiteY219" fmla="*/ 151560 h 377736"/>
              <a:gd name="connsiteX220" fmla="*/ 3318811 w 6297188"/>
              <a:gd name="connsiteY220" fmla="*/ 135239 h 377736"/>
              <a:gd name="connsiteX221" fmla="*/ 3297825 w 6297188"/>
              <a:gd name="connsiteY221" fmla="*/ 144566 h 377736"/>
              <a:gd name="connsiteX222" fmla="*/ 3395759 w 6297188"/>
              <a:gd name="connsiteY222" fmla="*/ 230839 h 377736"/>
              <a:gd name="connsiteX223" fmla="*/ 3309484 w 6297188"/>
              <a:gd name="connsiteY223" fmla="*/ 298460 h 377736"/>
              <a:gd name="connsiteX224" fmla="*/ 3225542 w 6297188"/>
              <a:gd name="connsiteY224" fmla="*/ 268146 h 377736"/>
              <a:gd name="connsiteX225" fmla="*/ 3253523 w 6297188"/>
              <a:gd name="connsiteY225" fmla="*/ 219181 h 377736"/>
              <a:gd name="connsiteX226" fmla="*/ 3307154 w 6297188"/>
              <a:gd name="connsiteY226" fmla="*/ 240165 h 377736"/>
              <a:gd name="connsiteX227" fmla="*/ 3328138 w 6297188"/>
              <a:gd name="connsiteY227" fmla="*/ 230839 h 377736"/>
              <a:gd name="connsiteX228" fmla="*/ 3230206 w 6297188"/>
              <a:gd name="connsiteY228" fmla="*/ 142233 h 377736"/>
              <a:gd name="connsiteX229" fmla="*/ 3316480 w 6297188"/>
              <a:gd name="connsiteY229" fmla="*/ 76945 h 377736"/>
              <a:gd name="connsiteX230" fmla="*/ 3190568 w 6297188"/>
              <a:gd name="connsiteY230" fmla="*/ 76945 h 377736"/>
              <a:gd name="connsiteX231" fmla="*/ 3199895 w 6297188"/>
              <a:gd name="connsiteY231" fmla="*/ 76945 h 377736"/>
              <a:gd name="connsiteX232" fmla="*/ 3199895 w 6297188"/>
              <a:gd name="connsiteY232" fmla="*/ 146897 h 377736"/>
              <a:gd name="connsiteX233" fmla="*/ 3185905 w 6297188"/>
              <a:gd name="connsiteY233" fmla="*/ 144566 h 377736"/>
              <a:gd name="connsiteX234" fmla="*/ 3132274 w 6297188"/>
              <a:gd name="connsiteY234" fmla="*/ 181874 h 377736"/>
              <a:gd name="connsiteX235" fmla="*/ 3127611 w 6297188"/>
              <a:gd name="connsiteY235" fmla="*/ 209854 h 377736"/>
              <a:gd name="connsiteX236" fmla="*/ 3127611 w 6297188"/>
              <a:gd name="connsiteY236" fmla="*/ 289133 h 377736"/>
              <a:gd name="connsiteX237" fmla="*/ 3057659 w 6297188"/>
              <a:gd name="connsiteY237" fmla="*/ 289133 h 377736"/>
              <a:gd name="connsiteX238" fmla="*/ 3057659 w 6297188"/>
              <a:gd name="connsiteY238" fmla="*/ 81609 h 377736"/>
              <a:gd name="connsiteX239" fmla="*/ 3122947 w 6297188"/>
              <a:gd name="connsiteY239" fmla="*/ 81609 h 377736"/>
              <a:gd name="connsiteX240" fmla="*/ 3122947 w 6297188"/>
              <a:gd name="connsiteY240" fmla="*/ 116586 h 377736"/>
              <a:gd name="connsiteX241" fmla="*/ 3122947 w 6297188"/>
              <a:gd name="connsiteY241" fmla="*/ 130573 h 377736"/>
              <a:gd name="connsiteX242" fmla="*/ 3190568 w 6297188"/>
              <a:gd name="connsiteY242" fmla="*/ 76945 h 377736"/>
              <a:gd name="connsiteX243" fmla="*/ 2910762 w 6297188"/>
              <a:gd name="connsiteY243" fmla="*/ 76945 h 377736"/>
              <a:gd name="connsiteX244" fmla="*/ 3008694 w 6297188"/>
              <a:gd name="connsiteY244" fmla="*/ 179541 h 377736"/>
              <a:gd name="connsiteX245" fmla="*/ 3006361 w 6297188"/>
              <a:gd name="connsiteY245" fmla="*/ 200525 h 377736"/>
              <a:gd name="connsiteX246" fmla="*/ 2873454 w 6297188"/>
              <a:gd name="connsiteY246" fmla="*/ 200525 h 377736"/>
              <a:gd name="connsiteX247" fmla="*/ 2922419 w 6297188"/>
              <a:gd name="connsiteY247" fmla="*/ 237835 h 377736"/>
              <a:gd name="connsiteX248" fmla="*/ 2980714 w 6297188"/>
              <a:gd name="connsiteY248" fmla="*/ 216848 h 377736"/>
              <a:gd name="connsiteX249" fmla="*/ 3006361 w 6297188"/>
              <a:gd name="connsiteY249" fmla="*/ 265815 h 377736"/>
              <a:gd name="connsiteX250" fmla="*/ 2915426 w 6297188"/>
              <a:gd name="connsiteY250" fmla="*/ 296127 h 377736"/>
              <a:gd name="connsiteX251" fmla="*/ 2798839 w 6297188"/>
              <a:gd name="connsiteY251" fmla="*/ 184204 h 377736"/>
              <a:gd name="connsiteX252" fmla="*/ 2910762 w 6297188"/>
              <a:gd name="connsiteY252" fmla="*/ 76945 h 377736"/>
              <a:gd name="connsiteX253" fmla="*/ 2311509 w 6297188"/>
              <a:gd name="connsiteY253" fmla="*/ 76945 h 377736"/>
              <a:gd name="connsiteX254" fmla="*/ 2388457 w 6297188"/>
              <a:gd name="connsiteY254" fmla="*/ 156224 h 377736"/>
              <a:gd name="connsiteX255" fmla="*/ 2388457 w 6297188"/>
              <a:gd name="connsiteY255" fmla="*/ 293794 h 377736"/>
              <a:gd name="connsiteX256" fmla="*/ 2318505 w 6297188"/>
              <a:gd name="connsiteY256" fmla="*/ 293794 h 377736"/>
              <a:gd name="connsiteX257" fmla="*/ 2318505 w 6297188"/>
              <a:gd name="connsiteY257" fmla="*/ 170214 h 377736"/>
              <a:gd name="connsiteX258" fmla="*/ 2295188 w 6297188"/>
              <a:gd name="connsiteY258" fmla="*/ 142233 h 377736"/>
              <a:gd name="connsiteX259" fmla="*/ 2253217 w 6297188"/>
              <a:gd name="connsiteY259" fmla="*/ 172547 h 377736"/>
              <a:gd name="connsiteX260" fmla="*/ 2248554 w 6297188"/>
              <a:gd name="connsiteY260" fmla="*/ 200525 h 377736"/>
              <a:gd name="connsiteX261" fmla="*/ 2248554 w 6297188"/>
              <a:gd name="connsiteY261" fmla="*/ 293794 h 377736"/>
              <a:gd name="connsiteX262" fmla="*/ 2178602 w 6297188"/>
              <a:gd name="connsiteY262" fmla="*/ 293794 h 377736"/>
              <a:gd name="connsiteX263" fmla="*/ 2178602 w 6297188"/>
              <a:gd name="connsiteY263" fmla="*/ 81609 h 377736"/>
              <a:gd name="connsiteX264" fmla="*/ 2243891 w 6297188"/>
              <a:gd name="connsiteY264" fmla="*/ 81609 h 377736"/>
              <a:gd name="connsiteX265" fmla="*/ 2243891 w 6297188"/>
              <a:gd name="connsiteY265" fmla="*/ 100262 h 377736"/>
              <a:gd name="connsiteX266" fmla="*/ 2243891 w 6297188"/>
              <a:gd name="connsiteY266" fmla="*/ 114253 h 377736"/>
              <a:gd name="connsiteX267" fmla="*/ 2311509 w 6297188"/>
              <a:gd name="connsiteY267" fmla="*/ 76945 h 377736"/>
              <a:gd name="connsiteX268" fmla="*/ 4207968 w 6297188"/>
              <a:gd name="connsiteY268" fmla="*/ 62955 h 377736"/>
              <a:gd name="connsiteX269" fmla="*/ 4207968 w 6297188"/>
              <a:gd name="connsiteY269" fmla="*/ 135240 h 377736"/>
              <a:gd name="connsiteX270" fmla="*/ 4238282 w 6297188"/>
              <a:gd name="connsiteY270" fmla="*/ 135240 h 377736"/>
              <a:gd name="connsiteX271" fmla="*/ 4238282 w 6297188"/>
              <a:gd name="connsiteY271" fmla="*/ 132907 h 377736"/>
              <a:gd name="connsiteX272" fmla="*/ 4275589 w 6297188"/>
              <a:gd name="connsiteY272" fmla="*/ 97932 h 377736"/>
              <a:gd name="connsiteX273" fmla="*/ 4231285 w 6297188"/>
              <a:gd name="connsiteY273" fmla="*/ 62955 h 377736"/>
              <a:gd name="connsiteX274" fmla="*/ 4872509 w 6297188"/>
              <a:gd name="connsiteY274" fmla="*/ 25648 h 377736"/>
              <a:gd name="connsiteX275" fmla="*/ 4942460 w 6297188"/>
              <a:gd name="connsiteY275" fmla="*/ 25648 h 377736"/>
              <a:gd name="connsiteX276" fmla="*/ 4942460 w 6297188"/>
              <a:gd name="connsiteY276" fmla="*/ 86273 h 377736"/>
              <a:gd name="connsiteX277" fmla="*/ 4986762 w 6297188"/>
              <a:gd name="connsiteY277" fmla="*/ 86273 h 377736"/>
              <a:gd name="connsiteX278" fmla="*/ 4986762 w 6297188"/>
              <a:gd name="connsiteY278" fmla="*/ 142234 h 377736"/>
              <a:gd name="connsiteX279" fmla="*/ 4942460 w 6297188"/>
              <a:gd name="connsiteY279" fmla="*/ 142234 h 377736"/>
              <a:gd name="connsiteX280" fmla="*/ 4942460 w 6297188"/>
              <a:gd name="connsiteY280" fmla="*/ 207522 h 377736"/>
              <a:gd name="connsiteX281" fmla="*/ 4979768 w 6297188"/>
              <a:gd name="connsiteY281" fmla="*/ 235503 h 377736"/>
              <a:gd name="connsiteX282" fmla="*/ 4989095 w 6297188"/>
              <a:gd name="connsiteY282" fmla="*/ 235503 h 377736"/>
              <a:gd name="connsiteX283" fmla="*/ 4989095 w 6297188"/>
              <a:gd name="connsiteY283" fmla="*/ 296128 h 377736"/>
              <a:gd name="connsiteX284" fmla="*/ 4970441 w 6297188"/>
              <a:gd name="connsiteY284" fmla="*/ 298461 h 377736"/>
              <a:gd name="connsiteX285" fmla="*/ 4872509 w 6297188"/>
              <a:gd name="connsiteY285" fmla="*/ 219182 h 377736"/>
              <a:gd name="connsiteX286" fmla="*/ 4872509 w 6297188"/>
              <a:gd name="connsiteY286" fmla="*/ 142234 h 377736"/>
              <a:gd name="connsiteX287" fmla="*/ 4844528 w 6297188"/>
              <a:gd name="connsiteY287" fmla="*/ 142234 h 377736"/>
              <a:gd name="connsiteX288" fmla="*/ 4844528 w 6297188"/>
              <a:gd name="connsiteY288" fmla="*/ 86273 h 377736"/>
              <a:gd name="connsiteX289" fmla="*/ 4872509 w 6297188"/>
              <a:gd name="connsiteY289" fmla="*/ 86273 h 377736"/>
              <a:gd name="connsiteX290" fmla="*/ 4695296 w 6297188"/>
              <a:gd name="connsiteY290" fmla="*/ 25648 h 377736"/>
              <a:gd name="connsiteX291" fmla="*/ 4765248 w 6297188"/>
              <a:gd name="connsiteY291" fmla="*/ 25648 h 377736"/>
              <a:gd name="connsiteX292" fmla="*/ 4765248 w 6297188"/>
              <a:gd name="connsiteY292" fmla="*/ 86273 h 377736"/>
              <a:gd name="connsiteX293" fmla="*/ 4809552 w 6297188"/>
              <a:gd name="connsiteY293" fmla="*/ 86273 h 377736"/>
              <a:gd name="connsiteX294" fmla="*/ 4809552 w 6297188"/>
              <a:gd name="connsiteY294" fmla="*/ 142234 h 377736"/>
              <a:gd name="connsiteX295" fmla="*/ 4765248 w 6297188"/>
              <a:gd name="connsiteY295" fmla="*/ 142234 h 377736"/>
              <a:gd name="connsiteX296" fmla="*/ 4765248 w 6297188"/>
              <a:gd name="connsiteY296" fmla="*/ 207522 h 377736"/>
              <a:gd name="connsiteX297" fmla="*/ 4802555 w 6297188"/>
              <a:gd name="connsiteY297" fmla="*/ 235503 h 377736"/>
              <a:gd name="connsiteX298" fmla="*/ 4811882 w 6297188"/>
              <a:gd name="connsiteY298" fmla="*/ 235503 h 377736"/>
              <a:gd name="connsiteX299" fmla="*/ 4811882 w 6297188"/>
              <a:gd name="connsiteY299" fmla="*/ 296128 h 377736"/>
              <a:gd name="connsiteX300" fmla="*/ 4793228 w 6297188"/>
              <a:gd name="connsiteY300" fmla="*/ 298461 h 377736"/>
              <a:gd name="connsiteX301" fmla="*/ 4695296 w 6297188"/>
              <a:gd name="connsiteY301" fmla="*/ 219182 h 377736"/>
              <a:gd name="connsiteX302" fmla="*/ 4695296 w 6297188"/>
              <a:gd name="connsiteY302" fmla="*/ 142234 h 377736"/>
              <a:gd name="connsiteX303" fmla="*/ 4667315 w 6297188"/>
              <a:gd name="connsiteY303" fmla="*/ 142234 h 377736"/>
              <a:gd name="connsiteX304" fmla="*/ 4667315 w 6297188"/>
              <a:gd name="connsiteY304" fmla="*/ 86273 h 377736"/>
              <a:gd name="connsiteX305" fmla="*/ 4695296 w 6297188"/>
              <a:gd name="connsiteY305" fmla="*/ 86273 h 377736"/>
              <a:gd name="connsiteX306" fmla="*/ 3584627 w 6297188"/>
              <a:gd name="connsiteY306" fmla="*/ 25648 h 377736"/>
              <a:gd name="connsiteX307" fmla="*/ 3654578 w 6297188"/>
              <a:gd name="connsiteY307" fmla="*/ 25648 h 377736"/>
              <a:gd name="connsiteX308" fmla="*/ 3654578 w 6297188"/>
              <a:gd name="connsiteY308" fmla="*/ 86273 h 377736"/>
              <a:gd name="connsiteX309" fmla="*/ 3698878 w 6297188"/>
              <a:gd name="connsiteY309" fmla="*/ 86273 h 377736"/>
              <a:gd name="connsiteX310" fmla="*/ 3698878 w 6297188"/>
              <a:gd name="connsiteY310" fmla="*/ 142234 h 377736"/>
              <a:gd name="connsiteX311" fmla="*/ 3654578 w 6297188"/>
              <a:gd name="connsiteY311" fmla="*/ 142234 h 377736"/>
              <a:gd name="connsiteX312" fmla="*/ 3654578 w 6297188"/>
              <a:gd name="connsiteY312" fmla="*/ 207522 h 377736"/>
              <a:gd name="connsiteX313" fmla="*/ 3691884 w 6297188"/>
              <a:gd name="connsiteY313" fmla="*/ 235503 h 377736"/>
              <a:gd name="connsiteX314" fmla="*/ 3701211 w 6297188"/>
              <a:gd name="connsiteY314" fmla="*/ 235503 h 377736"/>
              <a:gd name="connsiteX315" fmla="*/ 3701211 w 6297188"/>
              <a:gd name="connsiteY315" fmla="*/ 296128 h 377736"/>
              <a:gd name="connsiteX316" fmla="*/ 3682557 w 6297188"/>
              <a:gd name="connsiteY316" fmla="*/ 298461 h 377736"/>
              <a:gd name="connsiteX317" fmla="*/ 3584627 w 6297188"/>
              <a:gd name="connsiteY317" fmla="*/ 219182 h 377736"/>
              <a:gd name="connsiteX318" fmla="*/ 3584627 w 6297188"/>
              <a:gd name="connsiteY318" fmla="*/ 142234 h 377736"/>
              <a:gd name="connsiteX319" fmla="*/ 3556646 w 6297188"/>
              <a:gd name="connsiteY319" fmla="*/ 142234 h 377736"/>
              <a:gd name="connsiteX320" fmla="*/ 3556646 w 6297188"/>
              <a:gd name="connsiteY320" fmla="*/ 86273 h 377736"/>
              <a:gd name="connsiteX321" fmla="*/ 3584627 w 6297188"/>
              <a:gd name="connsiteY321" fmla="*/ 86273 h 377736"/>
              <a:gd name="connsiteX322" fmla="*/ 5602336 w 6297188"/>
              <a:gd name="connsiteY322" fmla="*/ 0 h 377736"/>
              <a:gd name="connsiteX323" fmla="*/ 5672288 w 6297188"/>
              <a:gd name="connsiteY323" fmla="*/ 0 h 377736"/>
              <a:gd name="connsiteX324" fmla="*/ 5672288 w 6297188"/>
              <a:gd name="connsiteY324" fmla="*/ 293797 h 377736"/>
              <a:gd name="connsiteX325" fmla="*/ 5604666 w 6297188"/>
              <a:gd name="connsiteY325" fmla="*/ 293797 h 377736"/>
              <a:gd name="connsiteX326" fmla="*/ 5604666 w 6297188"/>
              <a:gd name="connsiteY326" fmla="*/ 279806 h 377736"/>
              <a:gd name="connsiteX327" fmla="*/ 5604666 w 6297188"/>
              <a:gd name="connsiteY327" fmla="*/ 268149 h 377736"/>
              <a:gd name="connsiteX328" fmla="*/ 5544042 w 6297188"/>
              <a:gd name="connsiteY328" fmla="*/ 298460 h 377736"/>
              <a:gd name="connsiteX329" fmla="*/ 5448442 w 6297188"/>
              <a:gd name="connsiteY329" fmla="*/ 186538 h 377736"/>
              <a:gd name="connsiteX330" fmla="*/ 5546375 w 6297188"/>
              <a:gd name="connsiteY330" fmla="*/ 76948 h 377736"/>
              <a:gd name="connsiteX331" fmla="*/ 5602336 w 6297188"/>
              <a:gd name="connsiteY331" fmla="*/ 93269 h 377736"/>
              <a:gd name="connsiteX332" fmla="*/ 5602336 w 6297188"/>
              <a:gd name="connsiteY332" fmla="*/ 83942 h 377736"/>
              <a:gd name="connsiteX333" fmla="*/ 4135686 w 6297188"/>
              <a:gd name="connsiteY333" fmla="*/ 0 h 377736"/>
              <a:gd name="connsiteX334" fmla="*/ 4238282 w 6297188"/>
              <a:gd name="connsiteY334" fmla="*/ 0 h 377736"/>
              <a:gd name="connsiteX335" fmla="*/ 4294243 w 6297188"/>
              <a:gd name="connsiteY335" fmla="*/ 6997 h 377736"/>
              <a:gd name="connsiteX336" fmla="*/ 4347871 w 6297188"/>
              <a:gd name="connsiteY336" fmla="*/ 93269 h 377736"/>
              <a:gd name="connsiteX337" fmla="*/ 4303570 w 6297188"/>
              <a:gd name="connsiteY337" fmla="*/ 172547 h 377736"/>
              <a:gd name="connsiteX338" fmla="*/ 4315230 w 6297188"/>
              <a:gd name="connsiteY338" fmla="*/ 191201 h 377736"/>
              <a:gd name="connsiteX339" fmla="*/ 4371188 w 6297188"/>
              <a:gd name="connsiteY339" fmla="*/ 293797 h 377736"/>
              <a:gd name="connsiteX340" fmla="*/ 4291912 w 6297188"/>
              <a:gd name="connsiteY340" fmla="*/ 293797 h 377736"/>
              <a:gd name="connsiteX341" fmla="*/ 4240615 w 6297188"/>
              <a:gd name="connsiteY341" fmla="*/ 195864 h 377736"/>
              <a:gd name="connsiteX342" fmla="*/ 4207968 w 6297188"/>
              <a:gd name="connsiteY342" fmla="*/ 195864 h 377736"/>
              <a:gd name="connsiteX343" fmla="*/ 4207968 w 6297188"/>
              <a:gd name="connsiteY343" fmla="*/ 293797 h 377736"/>
              <a:gd name="connsiteX344" fmla="*/ 4135686 w 6297188"/>
              <a:gd name="connsiteY344" fmla="*/ 293797 h 377736"/>
              <a:gd name="connsiteX345" fmla="*/ 3442393 w 6297188"/>
              <a:gd name="connsiteY345" fmla="*/ 0 h 377736"/>
              <a:gd name="connsiteX346" fmla="*/ 3512346 w 6297188"/>
              <a:gd name="connsiteY346" fmla="*/ 0 h 377736"/>
              <a:gd name="connsiteX347" fmla="*/ 3512346 w 6297188"/>
              <a:gd name="connsiteY347" fmla="*/ 55961 h 377736"/>
              <a:gd name="connsiteX348" fmla="*/ 3442393 w 6297188"/>
              <a:gd name="connsiteY348" fmla="*/ 55961 h 377736"/>
              <a:gd name="connsiteX349" fmla="*/ 2446749 w 6297188"/>
              <a:gd name="connsiteY349" fmla="*/ 0 h 377736"/>
              <a:gd name="connsiteX350" fmla="*/ 2516700 w 6297188"/>
              <a:gd name="connsiteY350" fmla="*/ 0 h 377736"/>
              <a:gd name="connsiteX351" fmla="*/ 2516700 w 6297188"/>
              <a:gd name="connsiteY351" fmla="*/ 55961 h 377736"/>
              <a:gd name="connsiteX352" fmla="*/ 2446749 w 6297188"/>
              <a:gd name="connsiteY352" fmla="*/ 55961 h 377736"/>
              <a:gd name="connsiteX353" fmla="*/ 1868482 w 6297188"/>
              <a:gd name="connsiteY353" fmla="*/ 0 h 377736"/>
              <a:gd name="connsiteX354" fmla="*/ 1938434 w 6297188"/>
              <a:gd name="connsiteY354" fmla="*/ 0 h 377736"/>
              <a:gd name="connsiteX355" fmla="*/ 1938434 w 6297188"/>
              <a:gd name="connsiteY355" fmla="*/ 186538 h 377736"/>
              <a:gd name="connsiteX356" fmla="*/ 1989729 w 6297188"/>
              <a:gd name="connsiteY356" fmla="*/ 233172 h 377736"/>
              <a:gd name="connsiteX357" fmla="*/ 2041030 w 6297188"/>
              <a:gd name="connsiteY357" fmla="*/ 186538 h 377736"/>
              <a:gd name="connsiteX358" fmla="*/ 2041030 w 6297188"/>
              <a:gd name="connsiteY358" fmla="*/ 0 h 377736"/>
              <a:gd name="connsiteX359" fmla="*/ 2113312 w 6297188"/>
              <a:gd name="connsiteY359" fmla="*/ 0 h 377736"/>
              <a:gd name="connsiteX360" fmla="*/ 2113312 w 6297188"/>
              <a:gd name="connsiteY360" fmla="*/ 186538 h 377736"/>
              <a:gd name="connsiteX361" fmla="*/ 1992063 w 6297188"/>
              <a:gd name="connsiteY361" fmla="*/ 298460 h 377736"/>
              <a:gd name="connsiteX362" fmla="*/ 1868482 w 6297188"/>
              <a:gd name="connsiteY362" fmla="*/ 186538 h 377736"/>
              <a:gd name="connsiteX363" fmla="*/ 0 w 6297188"/>
              <a:gd name="connsiteY363" fmla="*/ 0 h 377736"/>
              <a:gd name="connsiteX364" fmla="*/ 184207 w 6297188"/>
              <a:gd name="connsiteY364" fmla="*/ 0 h 377736"/>
              <a:gd name="connsiteX365" fmla="*/ 184207 w 6297188"/>
              <a:gd name="connsiteY365" fmla="*/ 60625 h 377736"/>
              <a:gd name="connsiteX366" fmla="*/ 72282 w 6297188"/>
              <a:gd name="connsiteY366" fmla="*/ 60625 h 377736"/>
              <a:gd name="connsiteX367" fmla="*/ 72282 w 6297188"/>
              <a:gd name="connsiteY367" fmla="*/ 114256 h 377736"/>
              <a:gd name="connsiteX368" fmla="*/ 160890 w 6297188"/>
              <a:gd name="connsiteY368" fmla="*/ 114256 h 377736"/>
              <a:gd name="connsiteX369" fmla="*/ 160890 w 6297188"/>
              <a:gd name="connsiteY369" fmla="*/ 174880 h 377736"/>
              <a:gd name="connsiteX370" fmla="*/ 72282 w 6297188"/>
              <a:gd name="connsiteY370" fmla="*/ 174880 h 377736"/>
              <a:gd name="connsiteX371" fmla="*/ 72282 w 6297188"/>
              <a:gd name="connsiteY371" fmla="*/ 233172 h 377736"/>
              <a:gd name="connsiteX372" fmla="*/ 188868 w 6297188"/>
              <a:gd name="connsiteY372" fmla="*/ 233172 h 377736"/>
              <a:gd name="connsiteX373" fmla="*/ 188868 w 6297188"/>
              <a:gd name="connsiteY373" fmla="*/ 293797 h 377736"/>
              <a:gd name="connsiteX374" fmla="*/ 0 w 6297188"/>
              <a:gd name="connsiteY374" fmla="*/ 293797 h 37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</a:cxnLst>
            <a:rect l="l" t="t" r="r" b="b"/>
            <a:pathLst>
              <a:path w="6297188" h="377736">
                <a:moveTo>
                  <a:pt x="529299" y="202861"/>
                </a:moveTo>
                <a:cubicBezTo>
                  <a:pt x="505981" y="202861"/>
                  <a:pt x="480331" y="209858"/>
                  <a:pt x="480331" y="226178"/>
                </a:cubicBezTo>
                <a:cubicBezTo>
                  <a:pt x="482664" y="235505"/>
                  <a:pt x="487328" y="244832"/>
                  <a:pt x="501318" y="244832"/>
                </a:cubicBezTo>
                <a:cubicBezTo>
                  <a:pt x="519972" y="244832"/>
                  <a:pt x="536293" y="223845"/>
                  <a:pt x="536293" y="207525"/>
                </a:cubicBezTo>
                <a:lnTo>
                  <a:pt x="536293" y="202861"/>
                </a:lnTo>
                <a:close/>
                <a:moveTo>
                  <a:pt x="5837839" y="202858"/>
                </a:moveTo>
                <a:cubicBezTo>
                  <a:pt x="5814522" y="202858"/>
                  <a:pt x="5788874" y="209852"/>
                  <a:pt x="5788874" y="226175"/>
                </a:cubicBezTo>
                <a:cubicBezTo>
                  <a:pt x="5791204" y="235502"/>
                  <a:pt x="5795868" y="244829"/>
                  <a:pt x="5809861" y="244829"/>
                </a:cubicBezTo>
                <a:cubicBezTo>
                  <a:pt x="5828512" y="244829"/>
                  <a:pt x="5844835" y="223842"/>
                  <a:pt x="5844835" y="207521"/>
                </a:cubicBezTo>
                <a:lnTo>
                  <a:pt x="5844835" y="202858"/>
                </a:lnTo>
                <a:close/>
                <a:moveTo>
                  <a:pt x="5562695" y="137573"/>
                </a:moveTo>
                <a:cubicBezTo>
                  <a:pt x="5539378" y="137573"/>
                  <a:pt x="5520724" y="156224"/>
                  <a:pt x="5520724" y="188868"/>
                </a:cubicBezTo>
                <a:cubicBezTo>
                  <a:pt x="5523057" y="219182"/>
                  <a:pt x="5539378" y="240168"/>
                  <a:pt x="5562695" y="240168"/>
                </a:cubicBezTo>
                <a:cubicBezTo>
                  <a:pt x="5583682" y="240168"/>
                  <a:pt x="5604666" y="223845"/>
                  <a:pt x="5604666" y="188868"/>
                </a:cubicBezTo>
                <a:cubicBezTo>
                  <a:pt x="5604666" y="163220"/>
                  <a:pt x="5590676" y="137573"/>
                  <a:pt x="5562695" y="137573"/>
                </a:cubicBezTo>
                <a:close/>
                <a:moveTo>
                  <a:pt x="4520418" y="137570"/>
                </a:moveTo>
                <a:cubicBezTo>
                  <a:pt x="4494770" y="137570"/>
                  <a:pt x="4471453" y="158556"/>
                  <a:pt x="4471453" y="188868"/>
                </a:cubicBezTo>
                <a:cubicBezTo>
                  <a:pt x="4471453" y="219179"/>
                  <a:pt x="4492437" y="240165"/>
                  <a:pt x="4520418" y="240165"/>
                </a:cubicBezTo>
                <a:cubicBezTo>
                  <a:pt x="4546068" y="240165"/>
                  <a:pt x="4569385" y="221512"/>
                  <a:pt x="4569385" y="188868"/>
                </a:cubicBezTo>
                <a:cubicBezTo>
                  <a:pt x="4569385" y="156224"/>
                  <a:pt x="4546068" y="137570"/>
                  <a:pt x="4520418" y="137570"/>
                </a:cubicBezTo>
                <a:close/>
                <a:moveTo>
                  <a:pt x="5133662" y="130573"/>
                </a:moveTo>
                <a:cubicBezTo>
                  <a:pt x="5112676" y="130573"/>
                  <a:pt x="5103349" y="144564"/>
                  <a:pt x="5098685" y="160887"/>
                </a:cubicBezTo>
                <a:lnTo>
                  <a:pt x="5161643" y="160887"/>
                </a:lnTo>
                <a:cubicBezTo>
                  <a:pt x="5161643" y="144564"/>
                  <a:pt x="5149983" y="130573"/>
                  <a:pt x="5133662" y="130573"/>
                </a:cubicBezTo>
                <a:close/>
                <a:moveTo>
                  <a:pt x="2908429" y="130573"/>
                </a:moveTo>
                <a:cubicBezTo>
                  <a:pt x="2887445" y="130573"/>
                  <a:pt x="2878118" y="144566"/>
                  <a:pt x="2873454" y="160887"/>
                </a:cubicBezTo>
                <a:lnTo>
                  <a:pt x="2936410" y="160887"/>
                </a:lnTo>
                <a:cubicBezTo>
                  <a:pt x="2936410" y="144566"/>
                  <a:pt x="2924752" y="130573"/>
                  <a:pt x="2908429" y="130573"/>
                </a:cubicBezTo>
                <a:close/>
                <a:moveTo>
                  <a:pt x="3442393" y="81611"/>
                </a:moveTo>
                <a:lnTo>
                  <a:pt x="3512346" y="81611"/>
                </a:lnTo>
                <a:lnTo>
                  <a:pt x="3512346" y="293797"/>
                </a:lnTo>
                <a:lnTo>
                  <a:pt x="3442393" y="293797"/>
                </a:lnTo>
                <a:close/>
                <a:moveTo>
                  <a:pt x="2444416" y="81611"/>
                </a:moveTo>
                <a:lnTo>
                  <a:pt x="2514367" y="81611"/>
                </a:lnTo>
                <a:lnTo>
                  <a:pt x="2514367" y="293797"/>
                </a:lnTo>
                <a:lnTo>
                  <a:pt x="2444416" y="293797"/>
                </a:lnTo>
                <a:close/>
                <a:moveTo>
                  <a:pt x="1247467" y="81611"/>
                </a:moveTo>
                <a:lnTo>
                  <a:pt x="1317419" y="81611"/>
                </a:lnTo>
                <a:lnTo>
                  <a:pt x="1317419" y="205191"/>
                </a:lnTo>
                <a:cubicBezTo>
                  <a:pt x="1317419" y="223845"/>
                  <a:pt x="1324415" y="233174"/>
                  <a:pt x="1340736" y="233174"/>
                </a:cubicBezTo>
                <a:cubicBezTo>
                  <a:pt x="1371050" y="233174"/>
                  <a:pt x="1385040" y="207524"/>
                  <a:pt x="1385040" y="174880"/>
                </a:cubicBezTo>
                <a:lnTo>
                  <a:pt x="1385040" y="81611"/>
                </a:lnTo>
                <a:lnTo>
                  <a:pt x="1454992" y="81611"/>
                </a:lnTo>
                <a:lnTo>
                  <a:pt x="1454992" y="293797"/>
                </a:lnTo>
                <a:lnTo>
                  <a:pt x="1387371" y="293797"/>
                </a:lnTo>
                <a:lnTo>
                  <a:pt x="1387371" y="275143"/>
                </a:lnTo>
                <a:cubicBezTo>
                  <a:pt x="1387371" y="268149"/>
                  <a:pt x="1387371" y="261155"/>
                  <a:pt x="1387371" y="261155"/>
                </a:cubicBezTo>
                <a:cubicBezTo>
                  <a:pt x="1375713" y="284472"/>
                  <a:pt x="1350063" y="298460"/>
                  <a:pt x="1322082" y="298460"/>
                </a:cubicBezTo>
                <a:cubicBezTo>
                  <a:pt x="1280111" y="298460"/>
                  <a:pt x="1247467" y="279809"/>
                  <a:pt x="1247467" y="219184"/>
                </a:cubicBezTo>
                <a:close/>
                <a:moveTo>
                  <a:pt x="3717532" y="81609"/>
                </a:moveTo>
                <a:lnTo>
                  <a:pt x="3796811" y="81609"/>
                </a:lnTo>
                <a:lnTo>
                  <a:pt x="3827124" y="179541"/>
                </a:lnTo>
                <a:cubicBezTo>
                  <a:pt x="3831787" y="191201"/>
                  <a:pt x="3834118" y="212185"/>
                  <a:pt x="3834118" y="212185"/>
                </a:cubicBezTo>
                <a:cubicBezTo>
                  <a:pt x="3834118" y="212185"/>
                  <a:pt x="3838781" y="191201"/>
                  <a:pt x="3841114" y="179541"/>
                </a:cubicBezTo>
                <a:lnTo>
                  <a:pt x="3866762" y="81609"/>
                </a:lnTo>
                <a:lnTo>
                  <a:pt x="3943710" y="81609"/>
                </a:lnTo>
                <a:lnTo>
                  <a:pt x="3857435" y="314781"/>
                </a:lnTo>
                <a:cubicBezTo>
                  <a:pt x="3838781" y="361415"/>
                  <a:pt x="3803807" y="377736"/>
                  <a:pt x="3768830" y="377736"/>
                </a:cubicBezTo>
                <a:cubicBezTo>
                  <a:pt x="3740849" y="377736"/>
                  <a:pt x="3719865" y="363746"/>
                  <a:pt x="3719865" y="363746"/>
                </a:cubicBezTo>
                <a:lnTo>
                  <a:pt x="3747846" y="312450"/>
                </a:lnTo>
                <a:cubicBezTo>
                  <a:pt x="3747846" y="312450"/>
                  <a:pt x="3759503" y="319444"/>
                  <a:pt x="3768830" y="319444"/>
                </a:cubicBezTo>
                <a:cubicBezTo>
                  <a:pt x="3780490" y="319444"/>
                  <a:pt x="3794480" y="317111"/>
                  <a:pt x="3803807" y="298460"/>
                </a:cubicBezTo>
                <a:lnTo>
                  <a:pt x="3808470" y="289133"/>
                </a:lnTo>
                <a:close/>
                <a:moveTo>
                  <a:pt x="2549344" y="81609"/>
                </a:moveTo>
                <a:lnTo>
                  <a:pt x="2623959" y="81609"/>
                </a:lnTo>
                <a:lnTo>
                  <a:pt x="2656603" y="193532"/>
                </a:lnTo>
                <a:cubicBezTo>
                  <a:pt x="2661267" y="207522"/>
                  <a:pt x="2663600" y="230839"/>
                  <a:pt x="2663600" y="230839"/>
                </a:cubicBezTo>
                <a:cubicBezTo>
                  <a:pt x="2663600" y="230839"/>
                  <a:pt x="2668261" y="207522"/>
                  <a:pt x="2670594" y="193532"/>
                </a:cubicBezTo>
                <a:lnTo>
                  <a:pt x="2703238" y="81609"/>
                </a:lnTo>
                <a:lnTo>
                  <a:pt x="2780186" y="81609"/>
                </a:lnTo>
                <a:lnTo>
                  <a:pt x="2710234" y="293794"/>
                </a:lnTo>
                <a:lnTo>
                  <a:pt x="2623959" y="293794"/>
                </a:lnTo>
                <a:close/>
                <a:moveTo>
                  <a:pt x="1594895" y="76948"/>
                </a:moveTo>
                <a:cubicBezTo>
                  <a:pt x="1643859" y="76948"/>
                  <a:pt x="1669507" y="100265"/>
                  <a:pt x="1669507" y="100265"/>
                </a:cubicBezTo>
                <a:lnTo>
                  <a:pt x="1646190" y="151563"/>
                </a:lnTo>
                <a:cubicBezTo>
                  <a:pt x="1646190" y="151563"/>
                  <a:pt x="1625205" y="135242"/>
                  <a:pt x="1597224" y="135242"/>
                </a:cubicBezTo>
                <a:cubicBezTo>
                  <a:pt x="1585568" y="135242"/>
                  <a:pt x="1576238" y="137573"/>
                  <a:pt x="1576238" y="144569"/>
                </a:cubicBezTo>
                <a:cubicBezTo>
                  <a:pt x="1576238" y="160890"/>
                  <a:pt x="1674173" y="163223"/>
                  <a:pt x="1674173" y="230842"/>
                </a:cubicBezTo>
                <a:cubicBezTo>
                  <a:pt x="1674173" y="265819"/>
                  <a:pt x="1641528" y="298463"/>
                  <a:pt x="1587898" y="298463"/>
                </a:cubicBezTo>
                <a:cubicBezTo>
                  <a:pt x="1534270" y="298463"/>
                  <a:pt x="1503956" y="268149"/>
                  <a:pt x="1503956" y="268149"/>
                </a:cubicBezTo>
                <a:lnTo>
                  <a:pt x="1531937" y="219184"/>
                </a:lnTo>
                <a:cubicBezTo>
                  <a:pt x="1531937" y="219184"/>
                  <a:pt x="1555254" y="240168"/>
                  <a:pt x="1585568" y="240168"/>
                </a:cubicBezTo>
                <a:cubicBezTo>
                  <a:pt x="1597224" y="240168"/>
                  <a:pt x="1606552" y="237838"/>
                  <a:pt x="1606552" y="230842"/>
                </a:cubicBezTo>
                <a:cubicBezTo>
                  <a:pt x="1606552" y="212188"/>
                  <a:pt x="1508620" y="209857"/>
                  <a:pt x="1508620" y="142236"/>
                </a:cubicBezTo>
                <a:cubicBezTo>
                  <a:pt x="1508620" y="102598"/>
                  <a:pt x="1545927" y="76948"/>
                  <a:pt x="1594895" y="76948"/>
                </a:cubicBezTo>
                <a:close/>
                <a:moveTo>
                  <a:pt x="995642" y="76948"/>
                </a:moveTo>
                <a:cubicBezTo>
                  <a:pt x="1021292" y="76948"/>
                  <a:pt x="1044609" y="88608"/>
                  <a:pt x="1053936" y="111925"/>
                </a:cubicBezTo>
                <a:cubicBezTo>
                  <a:pt x="1065594" y="93271"/>
                  <a:pt x="1088911" y="76948"/>
                  <a:pt x="1121555" y="76948"/>
                </a:cubicBezTo>
                <a:cubicBezTo>
                  <a:pt x="1161196" y="76948"/>
                  <a:pt x="1189176" y="97935"/>
                  <a:pt x="1189176" y="156227"/>
                </a:cubicBezTo>
                <a:lnTo>
                  <a:pt x="1189176" y="293797"/>
                </a:lnTo>
                <a:lnTo>
                  <a:pt x="1119225" y="293797"/>
                </a:lnTo>
                <a:lnTo>
                  <a:pt x="1119225" y="167887"/>
                </a:lnTo>
                <a:cubicBezTo>
                  <a:pt x="1119225" y="151563"/>
                  <a:pt x="1116894" y="142236"/>
                  <a:pt x="1102904" y="142236"/>
                </a:cubicBezTo>
                <a:cubicBezTo>
                  <a:pt x="1079586" y="142236"/>
                  <a:pt x="1067927" y="158560"/>
                  <a:pt x="1063263" y="181877"/>
                </a:cubicBezTo>
                <a:cubicBezTo>
                  <a:pt x="1060933" y="188871"/>
                  <a:pt x="1060933" y="198198"/>
                  <a:pt x="1060933" y="207525"/>
                </a:cubicBezTo>
                <a:lnTo>
                  <a:pt x="1060933" y="293797"/>
                </a:lnTo>
                <a:lnTo>
                  <a:pt x="990981" y="293797"/>
                </a:lnTo>
                <a:lnTo>
                  <a:pt x="990981" y="167887"/>
                </a:lnTo>
                <a:cubicBezTo>
                  <a:pt x="990981" y="151563"/>
                  <a:pt x="988648" y="142236"/>
                  <a:pt x="974658" y="142236"/>
                </a:cubicBezTo>
                <a:cubicBezTo>
                  <a:pt x="951341" y="142236"/>
                  <a:pt x="942014" y="158560"/>
                  <a:pt x="935017" y="179544"/>
                </a:cubicBezTo>
                <a:cubicBezTo>
                  <a:pt x="932687" y="186540"/>
                  <a:pt x="932687" y="195867"/>
                  <a:pt x="932687" y="205194"/>
                </a:cubicBezTo>
                <a:lnTo>
                  <a:pt x="932687" y="291467"/>
                </a:lnTo>
                <a:lnTo>
                  <a:pt x="862735" y="291467"/>
                </a:lnTo>
                <a:lnTo>
                  <a:pt x="862735" y="81612"/>
                </a:lnTo>
                <a:lnTo>
                  <a:pt x="865066" y="81612"/>
                </a:lnTo>
                <a:lnTo>
                  <a:pt x="932687" y="81612"/>
                </a:lnTo>
                <a:lnTo>
                  <a:pt x="932687" y="100265"/>
                </a:lnTo>
                <a:cubicBezTo>
                  <a:pt x="932687" y="107259"/>
                  <a:pt x="932687" y="114256"/>
                  <a:pt x="932687" y="114256"/>
                </a:cubicBezTo>
                <a:cubicBezTo>
                  <a:pt x="942014" y="100265"/>
                  <a:pt x="963000" y="76948"/>
                  <a:pt x="995642" y="76948"/>
                </a:cubicBezTo>
                <a:close/>
                <a:moveTo>
                  <a:pt x="741486" y="76948"/>
                </a:moveTo>
                <a:cubicBezTo>
                  <a:pt x="790450" y="76948"/>
                  <a:pt x="816098" y="100265"/>
                  <a:pt x="816098" y="100265"/>
                </a:cubicBezTo>
                <a:lnTo>
                  <a:pt x="792781" y="151563"/>
                </a:lnTo>
                <a:cubicBezTo>
                  <a:pt x="792781" y="151563"/>
                  <a:pt x="771797" y="135242"/>
                  <a:pt x="743816" y="135242"/>
                </a:cubicBezTo>
                <a:cubicBezTo>
                  <a:pt x="732159" y="135242"/>
                  <a:pt x="722830" y="137573"/>
                  <a:pt x="722830" y="144569"/>
                </a:cubicBezTo>
                <a:cubicBezTo>
                  <a:pt x="722830" y="160890"/>
                  <a:pt x="820761" y="163223"/>
                  <a:pt x="820761" y="230842"/>
                </a:cubicBezTo>
                <a:cubicBezTo>
                  <a:pt x="820761" y="265819"/>
                  <a:pt x="788120" y="298463"/>
                  <a:pt x="734489" y="298463"/>
                </a:cubicBezTo>
                <a:cubicBezTo>
                  <a:pt x="680859" y="298463"/>
                  <a:pt x="650548" y="268149"/>
                  <a:pt x="650548" y="268149"/>
                </a:cubicBezTo>
                <a:lnTo>
                  <a:pt x="678528" y="219184"/>
                </a:lnTo>
                <a:cubicBezTo>
                  <a:pt x="678528" y="219184"/>
                  <a:pt x="701845" y="240168"/>
                  <a:pt x="732159" y="240168"/>
                </a:cubicBezTo>
                <a:cubicBezTo>
                  <a:pt x="743816" y="240168"/>
                  <a:pt x="753143" y="237838"/>
                  <a:pt x="753143" y="230842"/>
                </a:cubicBezTo>
                <a:cubicBezTo>
                  <a:pt x="753143" y="212188"/>
                  <a:pt x="655211" y="209857"/>
                  <a:pt x="655211" y="142236"/>
                </a:cubicBezTo>
                <a:cubicBezTo>
                  <a:pt x="655211" y="102598"/>
                  <a:pt x="692518" y="76948"/>
                  <a:pt x="741486" y="76948"/>
                </a:cubicBezTo>
                <a:close/>
                <a:moveTo>
                  <a:pt x="512975" y="76948"/>
                </a:moveTo>
                <a:cubicBezTo>
                  <a:pt x="573600" y="76948"/>
                  <a:pt x="608577" y="109592"/>
                  <a:pt x="608577" y="163223"/>
                </a:cubicBezTo>
                <a:lnTo>
                  <a:pt x="608577" y="293797"/>
                </a:lnTo>
                <a:lnTo>
                  <a:pt x="543289" y="293797"/>
                </a:lnTo>
                <a:lnTo>
                  <a:pt x="543289" y="279809"/>
                </a:lnTo>
                <a:cubicBezTo>
                  <a:pt x="543289" y="272813"/>
                  <a:pt x="543289" y="265819"/>
                  <a:pt x="543289" y="265819"/>
                </a:cubicBezTo>
                <a:cubicBezTo>
                  <a:pt x="543289" y="265819"/>
                  <a:pt x="526966" y="296130"/>
                  <a:pt x="482664" y="296130"/>
                </a:cubicBezTo>
                <a:cubicBezTo>
                  <a:pt x="443024" y="296130"/>
                  <a:pt x="410380" y="270480"/>
                  <a:pt x="410380" y="228511"/>
                </a:cubicBezTo>
                <a:cubicBezTo>
                  <a:pt x="410380" y="167887"/>
                  <a:pt x="501318" y="160890"/>
                  <a:pt x="533962" y="160890"/>
                </a:cubicBezTo>
                <a:lnTo>
                  <a:pt x="536293" y="160890"/>
                </a:lnTo>
                <a:lnTo>
                  <a:pt x="536293" y="156227"/>
                </a:lnTo>
                <a:cubicBezTo>
                  <a:pt x="536293" y="137573"/>
                  <a:pt x="522302" y="132909"/>
                  <a:pt x="505981" y="132909"/>
                </a:cubicBezTo>
                <a:cubicBezTo>
                  <a:pt x="480331" y="132909"/>
                  <a:pt x="450020" y="153894"/>
                  <a:pt x="450020" y="153894"/>
                </a:cubicBezTo>
                <a:lnTo>
                  <a:pt x="424370" y="104929"/>
                </a:lnTo>
                <a:cubicBezTo>
                  <a:pt x="424370" y="104929"/>
                  <a:pt x="461678" y="76948"/>
                  <a:pt x="512975" y="76948"/>
                </a:cubicBezTo>
                <a:close/>
                <a:moveTo>
                  <a:pt x="377738" y="76948"/>
                </a:moveTo>
                <a:cubicBezTo>
                  <a:pt x="382402" y="76948"/>
                  <a:pt x="387065" y="76948"/>
                  <a:pt x="387065" y="76948"/>
                </a:cubicBezTo>
                <a:lnTo>
                  <a:pt x="387065" y="146900"/>
                </a:lnTo>
                <a:cubicBezTo>
                  <a:pt x="387065" y="146900"/>
                  <a:pt x="382402" y="144569"/>
                  <a:pt x="373075" y="144569"/>
                </a:cubicBezTo>
                <a:cubicBezTo>
                  <a:pt x="356752" y="144569"/>
                  <a:pt x="328771" y="149233"/>
                  <a:pt x="319444" y="181877"/>
                </a:cubicBezTo>
                <a:cubicBezTo>
                  <a:pt x="317114" y="188871"/>
                  <a:pt x="314781" y="198197"/>
                  <a:pt x="314781" y="209857"/>
                </a:cubicBezTo>
                <a:lnTo>
                  <a:pt x="314781" y="289136"/>
                </a:lnTo>
                <a:lnTo>
                  <a:pt x="244829" y="289136"/>
                </a:lnTo>
                <a:lnTo>
                  <a:pt x="244829" y="81612"/>
                </a:lnTo>
                <a:lnTo>
                  <a:pt x="310117" y="81612"/>
                </a:lnTo>
                <a:lnTo>
                  <a:pt x="310117" y="116589"/>
                </a:lnTo>
                <a:cubicBezTo>
                  <a:pt x="310117" y="123582"/>
                  <a:pt x="310117" y="130576"/>
                  <a:pt x="310117" y="130576"/>
                </a:cubicBezTo>
                <a:cubicBezTo>
                  <a:pt x="319444" y="102598"/>
                  <a:pt x="345094" y="76948"/>
                  <a:pt x="377738" y="76948"/>
                </a:cubicBezTo>
                <a:close/>
                <a:moveTo>
                  <a:pt x="6103657" y="76945"/>
                </a:moveTo>
                <a:cubicBezTo>
                  <a:pt x="6129304" y="76945"/>
                  <a:pt x="6152622" y="88605"/>
                  <a:pt x="6161948" y="111922"/>
                </a:cubicBezTo>
                <a:cubicBezTo>
                  <a:pt x="6173608" y="93266"/>
                  <a:pt x="6196925" y="76945"/>
                  <a:pt x="6229570" y="76945"/>
                </a:cubicBezTo>
                <a:cubicBezTo>
                  <a:pt x="6269208" y="76945"/>
                  <a:pt x="6297188" y="97929"/>
                  <a:pt x="6297188" y="156224"/>
                </a:cubicBezTo>
                <a:lnTo>
                  <a:pt x="6297188" y="293794"/>
                </a:lnTo>
                <a:lnTo>
                  <a:pt x="6227237" y="293794"/>
                </a:lnTo>
                <a:lnTo>
                  <a:pt x="6227237" y="167881"/>
                </a:lnTo>
                <a:cubicBezTo>
                  <a:pt x="6227237" y="151560"/>
                  <a:pt x="6224906" y="142233"/>
                  <a:pt x="6210916" y="142233"/>
                </a:cubicBezTo>
                <a:cubicBezTo>
                  <a:pt x="6187599" y="142233"/>
                  <a:pt x="6175939" y="158557"/>
                  <a:pt x="6171275" y="181874"/>
                </a:cubicBezTo>
                <a:cubicBezTo>
                  <a:pt x="6168945" y="188868"/>
                  <a:pt x="6168945" y="198195"/>
                  <a:pt x="6168945" y="207522"/>
                </a:cubicBezTo>
                <a:lnTo>
                  <a:pt x="6168945" y="293794"/>
                </a:lnTo>
                <a:lnTo>
                  <a:pt x="6098993" y="293794"/>
                </a:lnTo>
                <a:lnTo>
                  <a:pt x="6098993" y="167881"/>
                </a:lnTo>
                <a:cubicBezTo>
                  <a:pt x="6098993" y="151560"/>
                  <a:pt x="6096660" y="142233"/>
                  <a:pt x="6082670" y="142233"/>
                </a:cubicBezTo>
                <a:cubicBezTo>
                  <a:pt x="6059353" y="142233"/>
                  <a:pt x="6050026" y="158557"/>
                  <a:pt x="6043032" y="179541"/>
                </a:cubicBezTo>
                <a:cubicBezTo>
                  <a:pt x="6040699" y="186535"/>
                  <a:pt x="6040699" y="195862"/>
                  <a:pt x="6040699" y="205191"/>
                </a:cubicBezTo>
                <a:lnTo>
                  <a:pt x="6040699" y="291464"/>
                </a:lnTo>
                <a:lnTo>
                  <a:pt x="5970747" y="291464"/>
                </a:lnTo>
                <a:lnTo>
                  <a:pt x="5970747" y="81609"/>
                </a:lnTo>
                <a:lnTo>
                  <a:pt x="5973080" y="81609"/>
                </a:lnTo>
                <a:lnTo>
                  <a:pt x="6040699" y="81609"/>
                </a:lnTo>
                <a:lnTo>
                  <a:pt x="6040699" y="100262"/>
                </a:lnTo>
                <a:cubicBezTo>
                  <a:pt x="6040699" y="107256"/>
                  <a:pt x="6040699" y="114253"/>
                  <a:pt x="6040699" y="114253"/>
                </a:cubicBezTo>
                <a:cubicBezTo>
                  <a:pt x="6050026" y="100262"/>
                  <a:pt x="6071012" y="76945"/>
                  <a:pt x="6103657" y="76945"/>
                </a:cubicBezTo>
                <a:close/>
                <a:moveTo>
                  <a:pt x="5821518" y="76945"/>
                </a:moveTo>
                <a:cubicBezTo>
                  <a:pt x="5882143" y="76945"/>
                  <a:pt x="5917120" y="109589"/>
                  <a:pt x="5917120" y="163217"/>
                </a:cubicBezTo>
                <a:lnTo>
                  <a:pt x="5917120" y="293794"/>
                </a:lnTo>
                <a:lnTo>
                  <a:pt x="5851829" y="293794"/>
                </a:lnTo>
                <a:lnTo>
                  <a:pt x="5851829" y="279803"/>
                </a:lnTo>
                <a:cubicBezTo>
                  <a:pt x="5851829" y="272809"/>
                  <a:pt x="5851829" y="265813"/>
                  <a:pt x="5851829" y="265813"/>
                </a:cubicBezTo>
                <a:cubicBezTo>
                  <a:pt x="5851829" y="265813"/>
                  <a:pt x="5835508" y="296127"/>
                  <a:pt x="5791204" y="296127"/>
                </a:cubicBezTo>
                <a:cubicBezTo>
                  <a:pt x="5751566" y="296127"/>
                  <a:pt x="5718922" y="270476"/>
                  <a:pt x="5718922" y="228508"/>
                </a:cubicBezTo>
                <a:cubicBezTo>
                  <a:pt x="5718922" y="167881"/>
                  <a:pt x="5809861" y="160887"/>
                  <a:pt x="5842502" y="160887"/>
                </a:cubicBezTo>
                <a:lnTo>
                  <a:pt x="5844835" y="160887"/>
                </a:lnTo>
                <a:lnTo>
                  <a:pt x="5844835" y="156224"/>
                </a:lnTo>
                <a:cubicBezTo>
                  <a:pt x="5844835" y="137570"/>
                  <a:pt x="5830845" y="132906"/>
                  <a:pt x="5814522" y="132906"/>
                </a:cubicBezTo>
                <a:cubicBezTo>
                  <a:pt x="5788874" y="132906"/>
                  <a:pt x="5758560" y="153891"/>
                  <a:pt x="5758560" y="153891"/>
                </a:cubicBezTo>
                <a:lnTo>
                  <a:pt x="5732913" y="104926"/>
                </a:lnTo>
                <a:cubicBezTo>
                  <a:pt x="5732913" y="104926"/>
                  <a:pt x="5770220" y="76945"/>
                  <a:pt x="5821518" y="76945"/>
                </a:cubicBezTo>
                <a:close/>
                <a:moveTo>
                  <a:pt x="5415799" y="76945"/>
                </a:moveTo>
                <a:cubicBezTo>
                  <a:pt x="5420463" y="76945"/>
                  <a:pt x="5425126" y="76945"/>
                  <a:pt x="5425126" y="76945"/>
                </a:cubicBezTo>
                <a:lnTo>
                  <a:pt x="5425126" y="146897"/>
                </a:lnTo>
                <a:cubicBezTo>
                  <a:pt x="5425126" y="146897"/>
                  <a:pt x="5420463" y="144564"/>
                  <a:pt x="5411136" y="144564"/>
                </a:cubicBezTo>
                <a:cubicBezTo>
                  <a:pt x="5394815" y="144564"/>
                  <a:pt x="5366834" y="149227"/>
                  <a:pt x="5357507" y="181874"/>
                </a:cubicBezTo>
                <a:cubicBezTo>
                  <a:pt x="5355174" y="188868"/>
                  <a:pt x="5352842" y="198194"/>
                  <a:pt x="5352842" y="209852"/>
                </a:cubicBezTo>
                <a:lnTo>
                  <a:pt x="5352842" y="289130"/>
                </a:lnTo>
                <a:lnTo>
                  <a:pt x="5282890" y="289130"/>
                </a:lnTo>
                <a:lnTo>
                  <a:pt x="5282890" y="81609"/>
                </a:lnTo>
                <a:lnTo>
                  <a:pt x="5348181" y="81609"/>
                </a:lnTo>
                <a:lnTo>
                  <a:pt x="5348181" y="116583"/>
                </a:lnTo>
                <a:cubicBezTo>
                  <a:pt x="5348181" y="123579"/>
                  <a:pt x="5348181" y="130573"/>
                  <a:pt x="5348181" y="130573"/>
                </a:cubicBezTo>
                <a:cubicBezTo>
                  <a:pt x="5357507" y="102593"/>
                  <a:pt x="5383155" y="76945"/>
                  <a:pt x="5415799" y="76945"/>
                </a:cubicBezTo>
                <a:close/>
                <a:moveTo>
                  <a:pt x="5135993" y="76945"/>
                </a:moveTo>
                <a:cubicBezTo>
                  <a:pt x="5198951" y="76945"/>
                  <a:pt x="5233925" y="121247"/>
                  <a:pt x="5233925" y="179541"/>
                </a:cubicBezTo>
                <a:cubicBezTo>
                  <a:pt x="5233925" y="186535"/>
                  <a:pt x="5231595" y="200525"/>
                  <a:pt x="5231595" y="200525"/>
                </a:cubicBezTo>
                <a:lnTo>
                  <a:pt x="5098685" y="200525"/>
                </a:lnTo>
                <a:cubicBezTo>
                  <a:pt x="5103349" y="226175"/>
                  <a:pt x="5124336" y="237832"/>
                  <a:pt x="5147653" y="237832"/>
                </a:cubicBezTo>
                <a:cubicBezTo>
                  <a:pt x="5177964" y="237832"/>
                  <a:pt x="5205945" y="216848"/>
                  <a:pt x="5205945" y="216848"/>
                </a:cubicBezTo>
                <a:lnTo>
                  <a:pt x="5231595" y="265813"/>
                </a:lnTo>
                <a:cubicBezTo>
                  <a:pt x="5231595" y="265813"/>
                  <a:pt x="5196618" y="296127"/>
                  <a:pt x="5140656" y="296127"/>
                </a:cubicBezTo>
                <a:cubicBezTo>
                  <a:pt x="5066041" y="296127"/>
                  <a:pt x="5024070" y="242496"/>
                  <a:pt x="5024070" y="184204"/>
                </a:cubicBezTo>
                <a:cubicBezTo>
                  <a:pt x="5026401" y="125910"/>
                  <a:pt x="5068374" y="76945"/>
                  <a:pt x="5135993" y="76945"/>
                </a:cubicBezTo>
                <a:close/>
                <a:moveTo>
                  <a:pt x="4518087" y="76945"/>
                </a:moveTo>
                <a:cubicBezTo>
                  <a:pt x="4585706" y="76945"/>
                  <a:pt x="4639337" y="121247"/>
                  <a:pt x="4639337" y="188868"/>
                </a:cubicBezTo>
                <a:cubicBezTo>
                  <a:pt x="4639337" y="254156"/>
                  <a:pt x="4585706" y="298460"/>
                  <a:pt x="4520418" y="298460"/>
                </a:cubicBezTo>
                <a:cubicBezTo>
                  <a:pt x="4452799" y="298460"/>
                  <a:pt x="4401502" y="254156"/>
                  <a:pt x="4401502" y="188868"/>
                </a:cubicBezTo>
                <a:cubicBezTo>
                  <a:pt x="4399169" y="121247"/>
                  <a:pt x="4452799" y="76945"/>
                  <a:pt x="4518087" y="76945"/>
                </a:cubicBezTo>
                <a:close/>
                <a:moveTo>
                  <a:pt x="3316480" y="76945"/>
                </a:moveTo>
                <a:cubicBezTo>
                  <a:pt x="3365446" y="76945"/>
                  <a:pt x="3391093" y="100262"/>
                  <a:pt x="3391093" y="100262"/>
                </a:cubicBezTo>
                <a:lnTo>
                  <a:pt x="3367776" y="151560"/>
                </a:lnTo>
                <a:cubicBezTo>
                  <a:pt x="3367776" y="151560"/>
                  <a:pt x="3346792" y="135239"/>
                  <a:pt x="3318811" y="135239"/>
                </a:cubicBezTo>
                <a:cubicBezTo>
                  <a:pt x="3307154" y="135239"/>
                  <a:pt x="3297825" y="137570"/>
                  <a:pt x="3297825" y="144566"/>
                </a:cubicBezTo>
                <a:cubicBezTo>
                  <a:pt x="3297825" y="160887"/>
                  <a:pt x="3395759" y="163220"/>
                  <a:pt x="3395759" y="230839"/>
                </a:cubicBezTo>
                <a:cubicBezTo>
                  <a:pt x="3395759" y="265816"/>
                  <a:pt x="3363115" y="298460"/>
                  <a:pt x="3309484" y="298460"/>
                </a:cubicBezTo>
                <a:cubicBezTo>
                  <a:pt x="3255856" y="298460"/>
                  <a:pt x="3225542" y="268146"/>
                  <a:pt x="3225542" y="268146"/>
                </a:cubicBezTo>
                <a:lnTo>
                  <a:pt x="3253523" y="219181"/>
                </a:lnTo>
                <a:cubicBezTo>
                  <a:pt x="3253523" y="219181"/>
                  <a:pt x="3276840" y="240165"/>
                  <a:pt x="3307154" y="240165"/>
                </a:cubicBezTo>
                <a:cubicBezTo>
                  <a:pt x="3318811" y="240165"/>
                  <a:pt x="3328138" y="237835"/>
                  <a:pt x="3328138" y="230839"/>
                </a:cubicBezTo>
                <a:cubicBezTo>
                  <a:pt x="3328138" y="212185"/>
                  <a:pt x="3230206" y="209854"/>
                  <a:pt x="3230206" y="142233"/>
                </a:cubicBezTo>
                <a:cubicBezTo>
                  <a:pt x="3230206" y="102595"/>
                  <a:pt x="3267513" y="76945"/>
                  <a:pt x="3316480" y="76945"/>
                </a:cubicBezTo>
                <a:close/>
                <a:moveTo>
                  <a:pt x="3190568" y="76945"/>
                </a:moveTo>
                <a:cubicBezTo>
                  <a:pt x="3195232" y="76945"/>
                  <a:pt x="3199895" y="76945"/>
                  <a:pt x="3199895" y="76945"/>
                </a:cubicBezTo>
                <a:lnTo>
                  <a:pt x="3199895" y="146897"/>
                </a:lnTo>
                <a:cubicBezTo>
                  <a:pt x="3199895" y="146897"/>
                  <a:pt x="3195232" y="144566"/>
                  <a:pt x="3185905" y="144566"/>
                </a:cubicBezTo>
                <a:cubicBezTo>
                  <a:pt x="3169581" y="144566"/>
                  <a:pt x="3141601" y="149230"/>
                  <a:pt x="3132274" y="181874"/>
                </a:cubicBezTo>
                <a:cubicBezTo>
                  <a:pt x="3129944" y="188868"/>
                  <a:pt x="3127611" y="198194"/>
                  <a:pt x="3127611" y="209854"/>
                </a:cubicBezTo>
                <a:lnTo>
                  <a:pt x="3127611" y="289133"/>
                </a:lnTo>
                <a:lnTo>
                  <a:pt x="3057659" y="289133"/>
                </a:lnTo>
                <a:lnTo>
                  <a:pt x="3057659" y="81609"/>
                </a:lnTo>
                <a:lnTo>
                  <a:pt x="3122947" y="81609"/>
                </a:lnTo>
                <a:lnTo>
                  <a:pt x="3122947" y="116586"/>
                </a:lnTo>
                <a:cubicBezTo>
                  <a:pt x="3122947" y="123579"/>
                  <a:pt x="3122947" y="130573"/>
                  <a:pt x="3122947" y="130573"/>
                </a:cubicBezTo>
                <a:cubicBezTo>
                  <a:pt x="3132274" y="102595"/>
                  <a:pt x="3157924" y="76945"/>
                  <a:pt x="3190568" y="76945"/>
                </a:cubicBezTo>
                <a:close/>
                <a:moveTo>
                  <a:pt x="2910762" y="76945"/>
                </a:moveTo>
                <a:cubicBezTo>
                  <a:pt x="2973720" y="76945"/>
                  <a:pt x="3008694" y="121249"/>
                  <a:pt x="3008694" y="179541"/>
                </a:cubicBezTo>
                <a:cubicBezTo>
                  <a:pt x="3008694" y="186537"/>
                  <a:pt x="3006361" y="200525"/>
                  <a:pt x="3006361" y="200525"/>
                </a:cubicBezTo>
                <a:lnTo>
                  <a:pt x="2873454" y="200525"/>
                </a:lnTo>
                <a:cubicBezTo>
                  <a:pt x="2878118" y="226175"/>
                  <a:pt x="2899102" y="237835"/>
                  <a:pt x="2922419" y="237835"/>
                </a:cubicBezTo>
                <a:cubicBezTo>
                  <a:pt x="2952733" y="237835"/>
                  <a:pt x="2980714" y="216848"/>
                  <a:pt x="2980714" y="216848"/>
                </a:cubicBezTo>
                <a:lnTo>
                  <a:pt x="3006361" y="265815"/>
                </a:lnTo>
                <a:cubicBezTo>
                  <a:pt x="3006361" y="265815"/>
                  <a:pt x="2971387" y="296127"/>
                  <a:pt x="2915426" y="296127"/>
                </a:cubicBezTo>
                <a:cubicBezTo>
                  <a:pt x="2840810" y="296127"/>
                  <a:pt x="2798839" y="242498"/>
                  <a:pt x="2798839" y="184204"/>
                </a:cubicBezTo>
                <a:cubicBezTo>
                  <a:pt x="2801170" y="125912"/>
                  <a:pt x="2843141" y="76945"/>
                  <a:pt x="2910762" y="76945"/>
                </a:cubicBezTo>
                <a:close/>
                <a:moveTo>
                  <a:pt x="2311509" y="76945"/>
                </a:moveTo>
                <a:cubicBezTo>
                  <a:pt x="2353480" y="76945"/>
                  <a:pt x="2388457" y="95599"/>
                  <a:pt x="2388457" y="156224"/>
                </a:cubicBezTo>
                <a:lnTo>
                  <a:pt x="2388457" y="293794"/>
                </a:lnTo>
                <a:lnTo>
                  <a:pt x="2318505" y="293794"/>
                </a:lnTo>
                <a:lnTo>
                  <a:pt x="2318505" y="170214"/>
                </a:lnTo>
                <a:cubicBezTo>
                  <a:pt x="2318505" y="151560"/>
                  <a:pt x="2311509" y="142233"/>
                  <a:pt x="2295188" y="142233"/>
                </a:cubicBezTo>
                <a:cubicBezTo>
                  <a:pt x="2274202" y="142233"/>
                  <a:pt x="2260211" y="153891"/>
                  <a:pt x="2253217" y="172547"/>
                </a:cubicBezTo>
                <a:cubicBezTo>
                  <a:pt x="2250884" y="181874"/>
                  <a:pt x="2248554" y="191201"/>
                  <a:pt x="2248554" y="200525"/>
                </a:cubicBezTo>
                <a:lnTo>
                  <a:pt x="2248554" y="293794"/>
                </a:lnTo>
                <a:lnTo>
                  <a:pt x="2178602" y="293794"/>
                </a:lnTo>
                <a:lnTo>
                  <a:pt x="2178602" y="81609"/>
                </a:lnTo>
                <a:lnTo>
                  <a:pt x="2243891" y="81609"/>
                </a:lnTo>
                <a:lnTo>
                  <a:pt x="2243891" y="100262"/>
                </a:lnTo>
                <a:cubicBezTo>
                  <a:pt x="2243891" y="107256"/>
                  <a:pt x="2243891" y="114253"/>
                  <a:pt x="2243891" y="114253"/>
                </a:cubicBezTo>
                <a:cubicBezTo>
                  <a:pt x="2253217" y="97932"/>
                  <a:pt x="2274202" y="76945"/>
                  <a:pt x="2311509" y="76945"/>
                </a:cubicBezTo>
                <a:close/>
                <a:moveTo>
                  <a:pt x="4207968" y="62955"/>
                </a:moveTo>
                <a:lnTo>
                  <a:pt x="4207968" y="135240"/>
                </a:lnTo>
                <a:lnTo>
                  <a:pt x="4238282" y="135240"/>
                </a:lnTo>
                <a:lnTo>
                  <a:pt x="4238282" y="132907"/>
                </a:lnTo>
                <a:cubicBezTo>
                  <a:pt x="4261599" y="132907"/>
                  <a:pt x="4275589" y="121249"/>
                  <a:pt x="4275589" y="97932"/>
                </a:cubicBezTo>
                <a:cubicBezTo>
                  <a:pt x="4275589" y="76948"/>
                  <a:pt x="4266262" y="62955"/>
                  <a:pt x="4231285" y="62955"/>
                </a:cubicBezTo>
                <a:close/>
                <a:moveTo>
                  <a:pt x="4872509" y="25648"/>
                </a:moveTo>
                <a:lnTo>
                  <a:pt x="4942460" y="25648"/>
                </a:lnTo>
                <a:lnTo>
                  <a:pt x="4942460" y="86273"/>
                </a:lnTo>
                <a:lnTo>
                  <a:pt x="4986762" y="86273"/>
                </a:lnTo>
                <a:lnTo>
                  <a:pt x="4986762" y="142234"/>
                </a:lnTo>
                <a:lnTo>
                  <a:pt x="4942460" y="142234"/>
                </a:lnTo>
                <a:lnTo>
                  <a:pt x="4942460" y="207522"/>
                </a:lnTo>
                <a:cubicBezTo>
                  <a:pt x="4942460" y="230839"/>
                  <a:pt x="4965778" y="235503"/>
                  <a:pt x="4979768" y="235503"/>
                </a:cubicBezTo>
                <a:cubicBezTo>
                  <a:pt x="4984431" y="235503"/>
                  <a:pt x="4989095" y="235503"/>
                  <a:pt x="4989095" y="235503"/>
                </a:cubicBezTo>
                <a:lnTo>
                  <a:pt x="4989095" y="296128"/>
                </a:lnTo>
                <a:cubicBezTo>
                  <a:pt x="4989095" y="296128"/>
                  <a:pt x="4982101" y="298461"/>
                  <a:pt x="4970441" y="298461"/>
                </a:cubicBezTo>
                <a:cubicBezTo>
                  <a:pt x="4937797" y="298461"/>
                  <a:pt x="4872509" y="289134"/>
                  <a:pt x="4872509" y="219182"/>
                </a:cubicBezTo>
                <a:lnTo>
                  <a:pt x="4872509" y="142234"/>
                </a:lnTo>
                <a:lnTo>
                  <a:pt x="4844528" y="142234"/>
                </a:lnTo>
                <a:lnTo>
                  <a:pt x="4844528" y="86273"/>
                </a:lnTo>
                <a:lnTo>
                  <a:pt x="4872509" y="86273"/>
                </a:lnTo>
                <a:close/>
                <a:moveTo>
                  <a:pt x="4695296" y="25648"/>
                </a:moveTo>
                <a:lnTo>
                  <a:pt x="4765248" y="25648"/>
                </a:lnTo>
                <a:lnTo>
                  <a:pt x="4765248" y="86273"/>
                </a:lnTo>
                <a:lnTo>
                  <a:pt x="4809552" y="86273"/>
                </a:lnTo>
                <a:lnTo>
                  <a:pt x="4809552" y="142234"/>
                </a:lnTo>
                <a:lnTo>
                  <a:pt x="4765248" y="142234"/>
                </a:lnTo>
                <a:lnTo>
                  <a:pt x="4765248" y="207522"/>
                </a:lnTo>
                <a:cubicBezTo>
                  <a:pt x="4765248" y="230839"/>
                  <a:pt x="4788565" y="235503"/>
                  <a:pt x="4802555" y="235503"/>
                </a:cubicBezTo>
                <a:cubicBezTo>
                  <a:pt x="4807219" y="235503"/>
                  <a:pt x="4811882" y="235503"/>
                  <a:pt x="4811882" y="235503"/>
                </a:cubicBezTo>
                <a:lnTo>
                  <a:pt x="4811882" y="296128"/>
                </a:lnTo>
                <a:cubicBezTo>
                  <a:pt x="4811882" y="296128"/>
                  <a:pt x="4804888" y="298461"/>
                  <a:pt x="4793228" y="298461"/>
                </a:cubicBezTo>
                <a:cubicBezTo>
                  <a:pt x="4760584" y="298461"/>
                  <a:pt x="4695296" y="289134"/>
                  <a:pt x="4695296" y="219182"/>
                </a:cubicBezTo>
                <a:lnTo>
                  <a:pt x="4695296" y="142234"/>
                </a:lnTo>
                <a:lnTo>
                  <a:pt x="4667315" y="142234"/>
                </a:lnTo>
                <a:lnTo>
                  <a:pt x="4667315" y="86273"/>
                </a:lnTo>
                <a:lnTo>
                  <a:pt x="4695296" y="86273"/>
                </a:lnTo>
                <a:close/>
                <a:moveTo>
                  <a:pt x="3584627" y="25648"/>
                </a:moveTo>
                <a:lnTo>
                  <a:pt x="3654578" y="25648"/>
                </a:lnTo>
                <a:lnTo>
                  <a:pt x="3654578" y="86273"/>
                </a:lnTo>
                <a:lnTo>
                  <a:pt x="3698878" y="86273"/>
                </a:lnTo>
                <a:lnTo>
                  <a:pt x="3698878" y="142234"/>
                </a:lnTo>
                <a:lnTo>
                  <a:pt x="3654578" y="142234"/>
                </a:lnTo>
                <a:lnTo>
                  <a:pt x="3654578" y="207522"/>
                </a:lnTo>
                <a:cubicBezTo>
                  <a:pt x="3654578" y="230839"/>
                  <a:pt x="3677894" y="235503"/>
                  <a:pt x="3691884" y="235503"/>
                </a:cubicBezTo>
                <a:cubicBezTo>
                  <a:pt x="3696547" y="235503"/>
                  <a:pt x="3701211" y="235503"/>
                  <a:pt x="3701211" y="235503"/>
                </a:cubicBezTo>
                <a:lnTo>
                  <a:pt x="3701211" y="296128"/>
                </a:lnTo>
                <a:cubicBezTo>
                  <a:pt x="3701211" y="296128"/>
                  <a:pt x="3694214" y="298461"/>
                  <a:pt x="3682557" y="298461"/>
                </a:cubicBezTo>
                <a:cubicBezTo>
                  <a:pt x="3649915" y="298461"/>
                  <a:pt x="3584627" y="289134"/>
                  <a:pt x="3584627" y="219182"/>
                </a:cubicBezTo>
                <a:lnTo>
                  <a:pt x="3584627" y="142234"/>
                </a:lnTo>
                <a:lnTo>
                  <a:pt x="3556646" y="142234"/>
                </a:lnTo>
                <a:lnTo>
                  <a:pt x="3556646" y="86273"/>
                </a:lnTo>
                <a:lnTo>
                  <a:pt x="3584627" y="86273"/>
                </a:lnTo>
                <a:close/>
                <a:moveTo>
                  <a:pt x="5602336" y="0"/>
                </a:moveTo>
                <a:lnTo>
                  <a:pt x="5672288" y="0"/>
                </a:lnTo>
                <a:lnTo>
                  <a:pt x="5672288" y="293797"/>
                </a:lnTo>
                <a:lnTo>
                  <a:pt x="5604666" y="293797"/>
                </a:lnTo>
                <a:lnTo>
                  <a:pt x="5604666" y="279806"/>
                </a:lnTo>
                <a:cubicBezTo>
                  <a:pt x="5604666" y="272810"/>
                  <a:pt x="5604666" y="268149"/>
                  <a:pt x="5604666" y="268149"/>
                </a:cubicBezTo>
                <a:cubicBezTo>
                  <a:pt x="5604666" y="268149"/>
                  <a:pt x="5586013" y="298460"/>
                  <a:pt x="5544042" y="298460"/>
                </a:cubicBezTo>
                <a:cubicBezTo>
                  <a:pt x="5485750" y="298460"/>
                  <a:pt x="5448442" y="254159"/>
                  <a:pt x="5448442" y="186538"/>
                </a:cubicBezTo>
                <a:cubicBezTo>
                  <a:pt x="5450773" y="121250"/>
                  <a:pt x="5490413" y="76948"/>
                  <a:pt x="5546375" y="76948"/>
                </a:cubicBezTo>
                <a:cubicBezTo>
                  <a:pt x="5588346" y="76948"/>
                  <a:pt x="5602336" y="93269"/>
                  <a:pt x="5602336" y="93269"/>
                </a:cubicBezTo>
                <a:cubicBezTo>
                  <a:pt x="5602336" y="93269"/>
                  <a:pt x="5602336" y="88605"/>
                  <a:pt x="5602336" y="83942"/>
                </a:cubicBezTo>
                <a:close/>
                <a:moveTo>
                  <a:pt x="4135686" y="0"/>
                </a:moveTo>
                <a:lnTo>
                  <a:pt x="4238282" y="0"/>
                </a:lnTo>
                <a:cubicBezTo>
                  <a:pt x="4268595" y="0"/>
                  <a:pt x="4282583" y="2331"/>
                  <a:pt x="4294243" y="6997"/>
                </a:cubicBezTo>
                <a:cubicBezTo>
                  <a:pt x="4326887" y="18654"/>
                  <a:pt x="4347871" y="48965"/>
                  <a:pt x="4347871" y="93269"/>
                </a:cubicBezTo>
                <a:cubicBezTo>
                  <a:pt x="4347871" y="123582"/>
                  <a:pt x="4333883" y="158557"/>
                  <a:pt x="4303570" y="172547"/>
                </a:cubicBezTo>
                <a:cubicBezTo>
                  <a:pt x="4303570" y="172547"/>
                  <a:pt x="4308233" y="177211"/>
                  <a:pt x="4315230" y="191201"/>
                </a:cubicBezTo>
                <a:lnTo>
                  <a:pt x="4371188" y="293797"/>
                </a:lnTo>
                <a:lnTo>
                  <a:pt x="4291912" y="293797"/>
                </a:lnTo>
                <a:lnTo>
                  <a:pt x="4240615" y="195864"/>
                </a:lnTo>
                <a:lnTo>
                  <a:pt x="4207968" y="195864"/>
                </a:lnTo>
                <a:lnTo>
                  <a:pt x="4207968" y="293797"/>
                </a:lnTo>
                <a:lnTo>
                  <a:pt x="4135686" y="293797"/>
                </a:lnTo>
                <a:close/>
                <a:moveTo>
                  <a:pt x="3442393" y="0"/>
                </a:moveTo>
                <a:lnTo>
                  <a:pt x="3512346" y="0"/>
                </a:lnTo>
                <a:lnTo>
                  <a:pt x="3512346" y="55961"/>
                </a:lnTo>
                <a:lnTo>
                  <a:pt x="3442393" y="55961"/>
                </a:lnTo>
                <a:close/>
                <a:moveTo>
                  <a:pt x="2446749" y="0"/>
                </a:moveTo>
                <a:lnTo>
                  <a:pt x="2516700" y="0"/>
                </a:lnTo>
                <a:lnTo>
                  <a:pt x="2516700" y="55961"/>
                </a:lnTo>
                <a:lnTo>
                  <a:pt x="2446749" y="55961"/>
                </a:lnTo>
                <a:close/>
                <a:moveTo>
                  <a:pt x="1868482" y="0"/>
                </a:moveTo>
                <a:lnTo>
                  <a:pt x="1938434" y="0"/>
                </a:lnTo>
                <a:lnTo>
                  <a:pt x="1938434" y="186538"/>
                </a:lnTo>
                <a:cubicBezTo>
                  <a:pt x="1938434" y="216849"/>
                  <a:pt x="1959419" y="233172"/>
                  <a:pt x="1989729" y="233172"/>
                </a:cubicBezTo>
                <a:cubicBezTo>
                  <a:pt x="2020043" y="233172"/>
                  <a:pt x="2041030" y="216849"/>
                  <a:pt x="2041030" y="186538"/>
                </a:cubicBezTo>
                <a:lnTo>
                  <a:pt x="2041030" y="0"/>
                </a:lnTo>
                <a:lnTo>
                  <a:pt x="2113312" y="0"/>
                </a:lnTo>
                <a:lnTo>
                  <a:pt x="2113312" y="186538"/>
                </a:lnTo>
                <a:cubicBezTo>
                  <a:pt x="2113312" y="251826"/>
                  <a:pt x="2064347" y="298460"/>
                  <a:pt x="1992063" y="298460"/>
                </a:cubicBezTo>
                <a:cubicBezTo>
                  <a:pt x="1917447" y="298460"/>
                  <a:pt x="1868482" y="251826"/>
                  <a:pt x="1868482" y="186538"/>
                </a:cubicBezTo>
                <a:close/>
                <a:moveTo>
                  <a:pt x="0" y="0"/>
                </a:moveTo>
                <a:lnTo>
                  <a:pt x="184207" y="0"/>
                </a:lnTo>
                <a:lnTo>
                  <a:pt x="184207" y="60625"/>
                </a:lnTo>
                <a:lnTo>
                  <a:pt x="72282" y="60625"/>
                </a:lnTo>
                <a:lnTo>
                  <a:pt x="72282" y="114256"/>
                </a:lnTo>
                <a:lnTo>
                  <a:pt x="160890" y="114256"/>
                </a:lnTo>
                <a:lnTo>
                  <a:pt x="160890" y="174880"/>
                </a:lnTo>
                <a:lnTo>
                  <a:pt x="72282" y="174880"/>
                </a:lnTo>
                <a:lnTo>
                  <a:pt x="72282" y="233172"/>
                </a:lnTo>
                <a:lnTo>
                  <a:pt x="188868" y="233172"/>
                </a:lnTo>
                <a:lnTo>
                  <a:pt x="188868" y="293797"/>
                </a:lnTo>
                <a:lnTo>
                  <a:pt x="0" y="293797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96" name="tekst">
            <a:extLst>
              <a:ext uri="{FF2B5EF4-FFF2-40B4-BE49-F238E27FC236}">
                <a16:creationId xmlns:a16="http://schemas.microsoft.com/office/drawing/2014/main" id="{64C41C71-9734-4A66-954F-FAC0366D4D86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547689" y="4833059"/>
            <a:ext cx="11101386" cy="262816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3pPr>
            <a:lvl4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4pPr>
            <a:lvl5pPr marL="0" indent="0"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6pPr>
            <a:lvl7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7pPr>
            <a:lvl8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8pPr>
            <a:lvl9pPr marL="0" indent="0"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Naam spreker</a:t>
            </a:r>
          </a:p>
          <a:p>
            <a:pPr lvl="4"/>
            <a:endParaRPr lang="nl-NL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ACE52D6A-7FFA-4A33-BC25-B67E9C5EAC0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316183" y="719138"/>
            <a:ext cx="1332892" cy="1260317"/>
          </a:xfrm>
          <a:blipFill>
            <a:blip r:embed="rId4"/>
            <a:srcRect/>
            <a:stretch>
              <a:fillRect l="-8437" t="-17310" r="-14726" b="-12947"/>
            </a:stretch>
          </a:blipFill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13069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95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6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4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 [beeld]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ijdelijke aanduiding voor afbeelding 13">
            <a:extLst>
              <a:ext uri="{FF2B5EF4-FFF2-40B4-BE49-F238E27FC236}">
                <a16:creationId xmlns:a16="http://schemas.microsoft.com/office/drawing/2014/main" id="{811072F0-7B98-479E-8EC4-359320F71DF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0"/>
            <a:ext cx="12453937" cy="6858000"/>
          </a:xfrm>
          <a:custGeom>
            <a:avLst/>
            <a:gdLst>
              <a:gd name="connsiteX0" fmla="*/ 0 w 12453937"/>
              <a:gd name="connsiteY0" fmla="*/ 0 h 6858000"/>
              <a:gd name="connsiteX1" fmla="*/ 12191999 w 12453937"/>
              <a:gd name="connsiteY1" fmla="*/ 0 h 6858000"/>
              <a:gd name="connsiteX2" fmla="*/ 12191999 w 12453937"/>
              <a:gd name="connsiteY2" fmla="*/ 6310004 h 6858000"/>
              <a:gd name="connsiteX3" fmla="*/ 12234648 w 12453937"/>
              <a:gd name="connsiteY3" fmla="*/ 6314304 h 6858000"/>
              <a:gd name="connsiteX4" fmla="*/ 12453937 w 12453937"/>
              <a:gd name="connsiteY4" fmla="*/ 6583362 h 6858000"/>
              <a:gd name="connsiteX5" fmla="*/ 12234648 w 12453937"/>
              <a:gd name="connsiteY5" fmla="*/ 6852421 h 6858000"/>
              <a:gd name="connsiteX6" fmla="*/ 12191999 w 12453937"/>
              <a:gd name="connsiteY6" fmla="*/ 6856720 h 6858000"/>
              <a:gd name="connsiteX7" fmla="*/ 12191999 w 12453937"/>
              <a:gd name="connsiteY7" fmla="*/ 6858000 h 6858000"/>
              <a:gd name="connsiteX8" fmla="*/ 12179299 w 12453937"/>
              <a:gd name="connsiteY8" fmla="*/ 6858000 h 6858000"/>
              <a:gd name="connsiteX9" fmla="*/ 0 w 12453937"/>
              <a:gd name="connsiteY9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453937" h="6858000">
                <a:moveTo>
                  <a:pt x="0" y="0"/>
                </a:moveTo>
                <a:lnTo>
                  <a:pt x="12191999" y="0"/>
                </a:lnTo>
                <a:lnTo>
                  <a:pt x="12191999" y="6310004"/>
                </a:lnTo>
                <a:lnTo>
                  <a:pt x="12234648" y="6314304"/>
                </a:lnTo>
                <a:cubicBezTo>
                  <a:pt x="12359796" y="6339913"/>
                  <a:pt x="12453937" y="6450644"/>
                  <a:pt x="12453937" y="6583362"/>
                </a:cubicBezTo>
                <a:cubicBezTo>
                  <a:pt x="12453937" y="6716081"/>
                  <a:pt x="12359796" y="6826812"/>
                  <a:pt x="12234648" y="6852421"/>
                </a:cubicBezTo>
                <a:lnTo>
                  <a:pt x="12191999" y="6856720"/>
                </a:lnTo>
                <a:lnTo>
                  <a:pt x="12191999" y="6858000"/>
                </a:lnTo>
                <a:lnTo>
                  <a:pt x="121792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bIns="126000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nl-NL"/>
              <a:t>Selecteer dit kader, ga naar de tab ‘Slidebuilder’, klik op ‘Afbeeldingen’, </a:t>
            </a:r>
            <a:br>
              <a:rPr lang="nl-NL"/>
            </a:br>
            <a:r>
              <a:rPr lang="nl-NL"/>
              <a:t>selecteer de gewenste afbeelding en klik op ‘Invoegen’.</a:t>
            </a:r>
          </a:p>
        </p:txBody>
      </p:sp>
      <p:grpSp>
        <p:nvGrpSpPr>
          <p:cNvPr id="82" name="- INSTRUCTIES">
            <a:extLst>
              <a:ext uri="{FF2B5EF4-FFF2-40B4-BE49-F238E27FC236}">
                <a16:creationId xmlns:a16="http://schemas.microsoft.com/office/drawing/2014/main" id="{F400FEF7-EAB4-4618-9D44-22EF249C79D5}"/>
              </a:ext>
            </a:extLst>
          </p:cNvPr>
          <p:cNvGrpSpPr/>
          <p:nvPr userDrawn="1"/>
        </p:nvGrpSpPr>
        <p:grpSpPr>
          <a:xfrm>
            <a:off x="12377595" y="-1"/>
            <a:ext cx="3693386" cy="7023101"/>
            <a:chOff x="12377595" y="-1"/>
            <a:chExt cx="3693386" cy="7023101"/>
          </a:xfrm>
        </p:grpSpPr>
        <p:sp>
          <p:nvSpPr>
            <p:cNvPr id="83" name="Rechthoek 82">
              <a:extLst>
                <a:ext uri="{FF2B5EF4-FFF2-40B4-BE49-F238E27FC236}">
                  <a16:creationId xmlns:a16="http://schemas.microsoft.com/office/drawing/2014/main" id="{8A0B889E-2847-4FAF-AB92-06B3B1FDB4BD}"/>
                </a:ext>
              </a:extLst>
            </p:cNvPr>
            <p:cNvSpPr/>
            <p:nvPr userDrawn="1"/>
          </p:nvSpPr>
          <p:spPr>
            <a:xfrm>
              <a:off x="12377595" y="-1"/>
              <a:ext cx="3593091" cy="6195101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Afbeelding invoegen/opmaken</a:t>
              </a:r>
            </a:p>
          </p:txBody>
        </p:sp>
        <p:sp>
          <p:nvSpPr>
            <p:cNvPr id="84" name="Ovaal 83">
              <a:extLst>
                <a:ext uri="{FF2B5EF4-FFF2-40B4-BE49-F238E27FC236}">
                  <a16:creationId xmlns:a16="http://schemas.microsoft.com/office/drawing/2014/main" id="{A214358C-1A95-4C77-AF4B-4209EE2A1FCF}"/>
                </a:ext>
              </a:extLst>
            </p:cNvPr>
            <p:cNvSpPr/>
            <p:nvPr userDrawn="1"/>
          </p:nvSpPr>
          <p:spPr>
            <a:xfrm>
              <a:off x="12560173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85" name="Rechthoek 84">
              <a:extLst>
                <a:ext uri="{FF2B5EF4-FFF2-40B4-BE49-F238E27FC236}">
                  <a16:creationId xmlns:a16="http://schemas.microsoft.com/office/drawing/2014/main" id="{787BC5A7-091E-46A3-932B-C0D7C0FA5130}"/>
                </a:ext>
              </a:extLst>
            </p:cNvPr>
            <p:cNvSpPr/>
            <p:nvPr userDrawn="1"/>
          </p:nvSpPr>
          <p:spPr>
            <a:xfrm>
              <a:off x="12844345" y="465324"/>
              <a:ext cx="2962706" cy="66815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Selecteer het invoegkader van de afbeeldingen door op de lipjes (onderaan) te klikken. Wanneer nodig, verwijder de bestaande afbeeldingen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Selecteer het afbeeldingskader,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'Afbeeldingen’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1BD8E85A-ACE1-4D62-8A56-460DDAE36DA9}"/>
                </a:ext>
              </a:extLst>
            </p:cNvPr>
            <p:cNvSpPr/>
            <p:nvPr userDrawn="1"/>
          </p:nvSpPr>
          <p:spPr>
            <a:xfrm>
              <a:off x="12560173" y="2968561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87" name="Rechthoek 86">
              <a:extLst>
                <a:ext uri="{FF2B5EF4-FFF2-40B4-BE49-F238E27FC236}">
                  <a16:creationId xmlns:a16="http://schemas.microsoft.com/office/drawing/2014/main" id="{C52B9D86-3AA6-4B23-8703-CE1C89A473CF}"/>
                </a:ext>
              </a:extLst>
            </p:cNvPr>
            <p:cNvSpPr/>
            <p:nvPr userDrawn="1"/>
          </p:nvSpPr>
          <p:spPr>
            <a:xfrm>
              <a:off x="12844344" y="2968562"/>
              <a:ext cx="3126341" cy="4627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met de rechter muisknop op de miniatuurweergave van de dia aan de linkerkant van het scherm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‘Dia herstellen’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88" name="Ovaal 87">
              <a:extLst>
                <a:ext uri="{FF2B5EF4-FFF2-40B4-BE49-F238E27FC236}">
                  <a16:creationId xmlns:a16="http://schemas.microsoft.com/office/drawing/2014/main" id="{D6B7096E-B60F-423E-9F6D-5E6919B07CCA}"/>
                </a:ext>
              </a:extLst>
            </p:cNvPr>
            <p:cNvSpPr/>
            <p:nvPr userDrawn="1"/>
          </p:nvSpPr>
          <p:spPr>
            <a:xfrm>
              <a:off x="12560173" y="4560991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89" name="Rechthoek 88">
              <a:extLst>
                <a:ext uri="{FF2B5EF4-FFF2-40B4-BE49-F238E27FC236}">
                  <a16:creationId xmlns:a16="http://schemas.microsoft.com/office/drawing/2014/main" id="{3E4CA370-41F6-4516-A971-7D09AA063603}"/>
                </a:ext>
              </a:extLst>
            </p:cNvPr>
            <p:cNvSpPr/>
            <p:nvPr userDrawn="1"/>
          </p:nvSpPr>
          <p:spPr>
            <a:xfrm>
              <a:off x="12844344" y="4560992"/>
              <a:ext cx="3008779" cy="8209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Om de afbeelding te schalen of bij te snijden,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afbeeldingen - Opmaak’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‘Bijsnijden’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Schaal met de bolletjes de afbeelding en met de hoekjes het afbeeldingskader.</a:t>
              </a:r>
            </a:p>
          </p:txBody>
        </p:sp>
        <p:sp>
          <p:nvSpPr>
            <p:cNvPr id="90" name="Rechthoek 89">
              <a:extLst>
                <a:ext uri="{FF2B5EF4-FFF2-40B4-BE49-F238E27FC236}">
                  <a16:creationId xmlns:a16="http://schemas.microsoft.com/office/drawing/2014/main" id="{9A7CE19C-540B-4153-9B8B-46D0BA221673}"/>
                </a:ext>
              </a:extLst>
            </p:cNvPr>
            <p:cNvSpPr/>
            <p:nvPr userDrawn="1"/>
          </p:nvSpPr>
          <p:spPr>
            <a:xfrm>
              <a:off x="12846924" y="3534891"/>
              <a:ext cx="1239216" cy="719917"/>
            </a:xfrm>
            <a:prstGeom prst="rect">
              <a:avLst/>
            </a:prstGeom>
            <a:pattFill prst="wdUpDiag">
              <a:fgClr>
                <a:srgbClr val="E0E0E0"/>
              </a:fgClr>
              <a:bgClr>
                <a:srgbClr val="ECECEC"/>
              </a:bgClr>
            </a:pattFill>
            <a:ln w="12700">
              <a:solidFill>
                <a:srgbClr val="D3D3D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200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nl-NL" sz="1000" b="0" i="1" noProof="0">
                <a:solidFill>
                  <a:srgbClr val="211F26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1" name="Groep 90">
              <a:extLst>
                <a:ext uri="{FF2B5EF4-FFF2-40B4-BE49-F238E27FC236}">
                  <a16:creationId xmlns:a16="http://schemas.microsoft.com/office/drawing/2014/main" id="{D9A8C9BB-2AB5-435A-B9AA-D0B85EDECB66}"/>
                </a:ext>
              </a:extLst>
            </p:cNvPr>
            <p:cNvGrpSpPr/>
            <p:nvPr userDrawn="1"/>
          </p:nvGrpSpPr>
          <p:grpSpPr>
            <a:xfrm>
              <a:off x="13677941" y="3814409"/>
              <a:ext cx="1222990" cy="563933"/>
              <a:chOff x="-2485819" y="3399207"/>
              <a:chExt cx="1222990" cy="563933"/>
            </a:xfrm>
          </p:grpSpPr>
          <p:sp>
            <p:nvSpPr>
              <p:cNvPr id="133" name="Rechthoek 132">
                <a:extLst>
                  <a:ext uri="{FF2B5EF4-FFF2-40B4-BE49-F238E27FC236}">
                    <a16:creationId xmlns:a16="http://schemas.microsoft.com/office/drawing/2014/main" id="{70CFCA40-3463-4296-B74F-E48A4BBF5C9B}"/>
                  </a:ext>
                </a:extLst>
              </p:cNvPr>
              <p:cNvSpPr/>
              <p:nvPr userDrawn="1"/>
            </p:nvSpPr>
            <p:spPr>
              <a:xfrm>
                <a:off x="-2485819" y="3399207"/>
                <a:ext cx="1176476" cy="504851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34" name="Rechthoek 133">
                <a:extLst>
                  <a:ext uri="{FF2B5EF4-FFF2-40B4-BE49-F238E27FC236}">
                    <a16:creationId xmlns:a16="http://schemas.microsoft.com/office/drawing/2014/main" id="{58A37066-3341-466A-A8D7-CDF2321560D3}"/>
                  </a:ext>
                </a:extLst>
              </p:cNvPr>
              <p:cNvSpPr/>
              <p:nvPr userDrawn="1"/>
            </p:nvSpPr>
            <p:spPr>
              <a:xfrm>
                <a:off x="-2479584" y="3652838"/>
                <a:ext cx="1164007" cy="246701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35" name="Groep 134">
                <a:extLst>
                  <a:ext uri="{FF2B5EF4-FFF2-40B4-BE49-F238E27FC236}">
                    <a16:creationId xmlns:a16="http://schemas.microsoft.com/office/drawing/2014/main" id="{E57BA542-E1BA-4979-AEBF-D9F1D6562DAE}"/>
                  </a:ext>
                </a:extLst>
              </p:cNvPr>
              <p:cNvGrpSpPr/>
              <p:nvPr userDrawn="1"/>
            </p:nvGrpSpPr>
            <p:grpSpPr>
              <a:xfrm>
                <a:off x="-2403869" y="3460544"/>
                <a:ext cx="155951" cy="131922"/>
                <a:chOff x="12968836" y="3354170"/>
                <a:chExt cx="404806" cy="342433"/>
              </a:xfrm>
            </p:grpSpPr>
            <p:sp>
              <p:nvSpPr>
                <p:cNvPr id="148" name="Rechthoek: afgeronde hoeken 147">
                  <a:extLst>
                    <a:ext uri="{FF2B5EF4-FFF2-40B4-BE49-F238E27FC236}">
                      <a16:creationId xmlns:a16="http://schemas.microsoft.com/office/drawing/2014/main" id="{C6D7485F-6CF6-45CB-902F-69325EB72EDF}"/>
                    </a:ext>
                  </a:extLst>
                </p:cNvPr>
                <p:cNvSpPr/>
                <p:nvPr userDrawn="1"/>
              </p:nvSpPr>
              <p:spPr>
                <a:xfrm>
                  <a:off x="12968836" y="3354170"/>
                  <a:ext cx="404806" cy="342433"/>
                </a:xfrm>
                <a:prstGeom prst="roundRect">
                  <a:avLst>
                    <a:gd name="adj" fmla="val 2911"/>
                  </a:avLst>
                </a:prstGeom>
                <a:solidFill>
                  <a:schemeClr val="bg1"/>
                </a:solidFill>
                <a:ln w="12700">
                  <a:solidFill>
                    <a:srgbClr val="81818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8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49" name="Rechthoek 148">
                  <a:extLst>
                    <a:ext uri="{FF2B5EF4-FFF2-40B4-BE49-F238E27FC236}">
                      <a16:creationId xmlns:a16="http://schemas.microsoft.com/office/drawing/2014/main" id="{6BF5C84E-97AD-44A9-850B-5CD5B085210C}"/>
                    </a:ext>
                  </a:extLst>
                </p:cNvPr>
                <p:cNvSpPr/>
                <p:nvPr userDrawn="1"/>
              </p:nvSpPr>
              <p:spPr>
                <a:xfrm>
                  <a:off x="13025180" y="3401181"/>
                  <a:ext cx="305213" cy="41563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0" name="Rechthoek 149">
                  <a:extLst>
                    <a:ext uri="{FF2B5EF4-FFF2-40B4-BE49-F238E27FC236}">
                      <a16:creationId xmlns:a16="http://schemas.microsoft.com/office/drawing/2014/main" id="{7DA611A0-A050-419D-B384-0A9E3E60F135}"/>
                    </a:ext>
                  </a:extLst>
                </p:cNvPr>
                <p:cNvSpPr/>
                <p:nvPr userDrawn="1"/>
              </p:nvSpPr>
              <p:spPr>
                <a:xfrm>
                  <a:off x="13025181" y="3471575"/>
                  <a:ext cx="118778" cy="181691"/>
                </a:xfrm>
                <a:prstGeom prst="rect">
                  <a:avLst/>
                </a:prstGeom>
                <a:solidFill>
                  <a:srgbClr val="D1D1D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1" name="Rechthoek 150">
                  <a:extLst>
                    <a:ext uri="{FF2B5EF4-FFF2-40B4-BE49-F238E27FC236}">
                      <a16:creationId xmlns:a16="http://schemas.microsoft.com/office/drawing/2014/main" id="{123036A8-8504-43E5-9ADC-045289656446}"/>
                    </a:ext>
                  </a:extLst>
                </p:cNvPr>
                <p:cNvSpPr/>
                <p:nvPr userDrawn="1"/>
              </p:nvSpPr>
              <p:spPr>
                <a:xfrm>
                  <a:off x="13180812" y="3481982"/>
                  <a:ext cx="13527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2" name="Rechthoek 151">
                  <a:extLst>
                    <a:ext uri="{FF2B5EF4-FFF2-40B4-BE49-F238E27FC236}">
                      <a16:creationId xmlns:a16="http://schemas.microsoft.com/office/drawing/2014/main" id="{137A3E76-69E8-43EC-AF06-37C9297BFAE7}"/>
                    </a:ext>
                  </a:extLst>
                </p:cNvPr>
                <p:cNvSpPr/>
                <p:nvPr userDrawn="1"/>
              </p:nvSpPr>
              <p:spPr>
                <a:xfrm>
                  <a:off x="13180812" y="3554800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53" name="Rechthoek 152">
                  <a:extLst>
                    <a:ext uri="{FF2B5EF4-FFF2-40B4-BE49-F238E27FC236}">
                      <a16:creationId xmlns:a16="http://schemas.microsoft.com/office/drawing/2014/main" id="{BE357CA8-E4CB-412D-835F-9FF405388808}"/>
                    </a:ext>
                  </a:extLst>
                </p:cNvPr>
                <p:cNvSpPr/>
                <p:nvPr userDrawn="1"/>
              </p:nvSpPr>
              <p:spPr>
                <a:xfrm>
                  <a:off x="13180812" y="3627618"/>
                  <a:ext cx="69418" cy="21328"/>
                </a:xfrm>
                <a:prstGeom prst="rect">
                  <a:avLst/>
                </a:prstGeom>
                <a:solidFill>
                  <a:srgbClr val="B2B2B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10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36" name="Groep 135">
                <a:extLst>
                  <a:ext uri="{FF2B5EF4-FFF2-40B4-BE49-F238E27FC236}">
                    <a16:creationId xmlns:a16="http://schemas.microsoft.com/office/drawing/2014/main" id="{2B47059D-42C3-4E16-AE1E-8CDF0FED4DA1}"/>
                  </a:ext>
                </a:extLst>
              </p:cNvPr>
              <p:cNvGrpSpPr/>
              <p:nvPr userDrawn="1"/>
            </p:nvGrpSpPr>
            <p:grpSpPr>
              <a:xfrm>
                <a:off x="-2423424" y="3690208"/>
                <a:ext cx="166739" cy="218963"/>
                <a:chOff x="12940828" y="3950597"/>
                <a:chExt cx="432813" cy="568367"/>
              </a:xfrm>
            </p:grpSpPr>
            <p:grpSp>
              <p:nvGrpSpPr>
                <p:cNvPr id="140" name="Groep 139">
                  <a:extLst>
                    <a:ext uri="{FF2B5EF4-FFF2-40B4-BE49-F238E27FC236}">
                      <a16:creationId xmlns:a16="http://schemas.microsoft.com/office/drawing/2014/main" id="{05228470-0769-4A1A-B641-4C70B7751426}"/>
                    </a:ext>
                  </a:extLst>
                </p:cNvPr>
                <p:cNvGrpSpPr/>
                <p:nvPr userDrawn="1"/>
              </p:nvGrpSpPr>
              <p:grpSpPr>
                <a:xfrm>
                  <a:off x="13000382" y="4006891"/>
                  <a:ext cx="373259" cy="315747"/>
                  <a:chOff x="12968836" y="3354170"/>
                  <a:chExt cx="404806" cy="342433"/>
                </a:xfrm>
              </p:grpSpPr>
              <p:sp>
                <p:nvSpPr>
                  <p:cNvPr id="142" name="Rechthoek: afgeronde hoeken 141">
                    <a:extLst>
                      <a:ext uri="{FF2B5EF4-FFF2-40B4-BE49-F238E27FC236}">
                        <a16:creationId xmlns:a16="http://schemas.microsoft.com/office/drawing/2014/main" id="{6A61E555-C56E-4BAB-87FC-EF64ABBAFA2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968836" y="3354170"/>
                    <a:ext cx="404806" cy="342433"/>
                  </a:xfrm>
                  <a:prstGeom prst="roundRect">
                    <a:avLst>
                      <a:gd name="adj" fmla="val 2911"/>
                    </a:avLst>
                  </a:prstGeom>
                  <a:solidFill>
                    <a:schemeClr val="bg1"/>
                  </a:solidFill>
                  <a:ln w="12700">
                    <a:solidFill>
                      <a:srgbClr val="81818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lvl="0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</a:pPr>
                    <a:endParaRPr lang="nl-NL" sz="800" b="0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3" name="Rechthoek 142">
                    <a:extLst>
                      <a:ext uri="{FF2B5EF4-FFF2-40B4-BE49-F238E27FC236}">
                        <a16:creationId xmlns:a16="http://schemas.microsoft.com/office/drawing/2014/main" id="{CE4AA3A6-AC37-4AAD-B5EF-C00CCCAC304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0" y="3401181"/>
                    <a:ext cx="305213" cy="41563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4" name="Rechthoek 143">
                    <a:extLst>
                      <a:ext uri="{FF2B5EF4-FFF2-40B4-BE49-F238E27FC236}">
                        <a16:creationId xmlns:a16="http://schemas.microsoft.com/office/drawing/2014/main" id="{B474B7A2-4B31-452E-B41D-EDAFB3DF5B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25181" y="3471575"/>
                    <a:ext cx="118778" cy="181691"/>
                  </a:xfrm>
                  <a:prstGeom prst="rect">
                    <a:avLst/>
                  </a:prstGeom>
                  <a:solidFill>
                    <a:srgbClr val="D1D1D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5" name="Rechthoek 144">
                    <a:extLst>
                      <a:ext uri="{FF2B5EF4-FFF2-40B4-BE49-F238E27FC236}">
                        <a16:creationId xmlns:a16="http://schemas.microsoft.com/office/drawing/2014/main" id="{CE986897-D7D5-4E9E-9A75-308D902931C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481982"/>
                    <a:ext cx="13527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6" name="Rechthoek 145">
                    <a:extLst>
                      <a:ext uri="{FF2B5EF4-FFF2-40B4-BE49-F238E27FC236}">
                        <a16:creationId xmlns:a16="http://schemas.microsoft.com/office/drawing/2014/main" id="{C87EB726-98A1-4969-A2EA-4B34D091AA6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554800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47" name="Rechthoek 146">
                    <a:extLst>
                      <a:ext uri="{FF2B5EF4-FFF2-40B4-BE49-F238E27FC236}">
                        <a16:creationId xmlns:a16="http://schemas.microsoft.com/office/drawing/2014/main" id="{43081A4C-F648-4A0C-A50D-6D21450C0BB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180812" y="3627618"/>
                    <a:ext cx="69418" cy="21328"/>
                  </a:xfrm>
                  <a:prstGeom prst="rect">
                    <a:avLst/>
                  </a:prstGeom>
                  <a:solidFill>
                    <a:srgbClr val="B2B2B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141" name="Boog 140">
                  <a:extLst>
                    <a:ext uri="{FF2B5EF4-FFF2-40B4-BE49-F238E27FC236}">
                      <a16:creationId xmlns:a16="http://schemas.microsoft.com/office/drawing/2014/main" id="{5F9266D1-A6EE-407A-BE52-EBD43B488595}"/>
                    </a:ext>
                  </a:extLst>
                </p:cNvPr>
                <p:cNvSpPr/>
                <p:nvPr userDrawn="1"/>
              </p:nvSpPr>
              <p:spPr>
                <a:xfrm rot="17637075">
                  <a:off x="12776155" y="4115270"/>
                  <a:ext cx="568367" cy="239021"/>
                </a:xfrm>
                <a:prstGeom prst="arc">
                  <a:avLst>
                    <a:gd name="adj1" fmla="val 15959368"/>
                    <a:gd name="adj2" fmla="val 1354623"/>
                  </a:avLst>
                </a:prstGeom>
                <a:noFill/>
                <a:ln w="19050" cap="flat" cmpd="sng" algn="ctr">
                  <a:solidFill>
                    <a:srgbClr val="4D82B8"/>
                  </a:solidFill>
                  <a:prstDash val="solid"/>
                  <a:headEnd type="arrow" w="med" len="sm"/>
                </a:ln>
                <a:effectLst/>
              </p:spPr>
              <p:txBody>
                <a:bodyPr rtlCol="0" anchor="ctr">
                  <a:noAutofit/>
                </a:bodyPr>
                <a:lstStyle/>
                <a:p>
                  <a:pPr algn="ctr"/>
                  <a:endParaRPr lang="nl-NL" sz="24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137" name="Tekstvak 136">
                <a:extLst>
                  <a:ext uri="{FF2B5EF4-FFF2-40B4-BE49-F238E27FC236}">
                    <a16:creationId xmlns:a16="http://schemas.microsoft.com/office/drawing/2014/main" id="{AD1EEFC7-6F77-4A98-84F4-AA17AEE0E04C}"/>
                  </a:ext>
                </a:extLst>
              </p:cNvPr>
              <p:cNvSpPr txBox="1"/>
              <p:nvPr userDrawn="1"/>
            </p:nvSpPr>
            <p:spPr>
              <a:xfrm>
                <a:off x="-2245455" y="3460544"/>
                <a:ext cx="896116" cy="134709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Indeling</a:t>
                </a:r>
              </a:p>
            </p:txBody>
          </p:sp>
          <p:sp>
            <p:nvSpPr>
              <p:cNvPr id="138" name="Tekstvak 137">
                <a:extLst>
                  <a:ext uri="{FF2B5EF4-FFF2-40B4-BE49-F238E27FC236}">
                    <a16:creationId xmlns:a16="http://schemas.microsoft.com/office/drawing/2014/main" id="{97B26CB7-C812-480D-A5CE-7353F204FE32}"/>
                  </a:ext>
                </a:extLst>
              </p:cNvPr>
              <p:cNvSpPr txBox="1"/>
              <p:nvPr userDrawn="1"/>
            </p:nvSpPr>
            <p:spPr>
              <a:xfrm>
                <a:off x="-2258884" y="3712980"/>
                <a:ext cx="90954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Dia Herstellen</a:t>
                </a:r>
              </a:p>
            </p:txBody>
          </p:sp>
          <p:sp>
            <p:nvSpPr>
              <p:cNvPr id="139" name="Vrije vorm: vorm 138">
                <a:extLst>
                  <a:ext uri="{FF2B5EF4-FFF2-40B4-BE49-F238E27FC236}">
                    <a16:creationId xmlns:a16="http://schemas.microsoft.com/office/drawing/2014/main" id="{030254EF-8436-4BD8-9C07-76AB40B7FF63}"/>
                  </a:ext>
                </a:extLst>
              </p:cNvPr>
              <p:cNvSpPr/>
              <p:nvPr userDrawn="1"/>
            </p:nvSpPr>
            <p:spPr>
              <a:xfrm>
                <a:off x="-1360391" y="3783140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92" name="Groep 91">
              <a:extLst>
                <a:ext uri="{FF2B5EF4-FFF2-40B4-BE49-F238E27FC236}">
                  <a16:creationId xmlns:a16="http://schemas.microsoft.com/office/drawing/2014/main" id="{FBC86987-F84B-4A49-A4F3-EFE4AA58F11A}"/>
                </a:ext>
              </a:extLst>
            </p:cNvPr>
            <p:cNvGrpSpPr/>
            <p:nvPr userDrawn="1"/>
          </p:nvGrpSpPr>
          <p:grpSpPr>
            <a:xfrm>
              <a:off x="12377595" y="6063404"/>
              <a:ext cx="3693386" cy="959696"/>
              <a:chOff x="-3786437" y="6163468"/>
              <a:chExt cx="3693386" cy="959696"/>
            </a:xfrm>
          </p:grpSpPr>
          <p:sp>
            <p:nvSpPr>
              <p:cNvPr id="122" name="Rechthoek 121">
                <a:extLst>
                  <a:ext uri="{FF2B5EF4-FFF2-40B4-BE49-F238E27FC236}">
                    <a16:creationId xmlns:a16="http://schemas.microsoft.com/office/drawing/2014/main" id="{C35F7865-1516-431E-9C31-EF547F129950}"/>
                  </a:ext>
                </a:extLst>
              </p:cNvPr>
              <p:cNvSpPr/>
              <p:nvPr userDrawn="1"/>
            </p:nvSpPr>
            <p:spPr>
              <a:xfrm>
                <a:off x="-3786437" y="6295164"/>
                <a:ext cx="3593637" cy="828000"/>
              </a:xfrm>
              <a:prstGeom prst="rect">
                <a:avLst/>
              </a:prstGeom>
              <a:solidFill>
                <a:srgbClr val="ECECEC"/>
              </a:solidFill>
              <a:ln w="6350">
                <a:solidFill>
                  <a:srgbClr val="ECECE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MEER WETEN?</a:t>
                </a:r>
                <a:b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Ga naar de tab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'SLIDEBUILDER’ </a:t>
                </a: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en klik</a:t>
                </a:r>
                <a:b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lang="nl-NL" sz="1200" kern="1200" cap="none" baseline="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op de knop </a:t>
                </a:r>
                <a:r>
                  <a:rPr lang="nl-NL" sz="1200" b="1" cap="all" baseline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'Support &amp; Inspiratie'</a:t>
                </a:r>
              </a:p>
            </p:txBody>
          </p:sp>
          <p:grpSp>
            <p:nvGrpSpPr>
              <p:cNvPr id="124" name="ICOON_info">
                <a:extLst>
                  <a:ext uri="{FF2B5EF4-FFF2-40B4-BE49-F238E27FC236}">
                    <a16:creationId xmlns:a16="http://schemas.microsoft.com/office/drawing/2014/main" id="{475B41EF-8E1F-4421-8888-63356AD3E7AD}"/>
                  </a:ext>
                </a:extLst>
              </p:cNvPr>
              <p:cNvGrpSpPr/>
              <p:nvPr userDrawn="1"/>
            </p:nvGrpSpPr>
            <p:grpSpPr>
              <a:xfrm>
                <a:off x="-376736" y="6163468"/>
                <a:ext cx="283685" cy="283685"/>
                <a:chOff x="-510741" y="5913713"/>
                <a:chExt cx="267555" cy="267555"/>
              </a:xfrm>
            </p:grpSpPr>
            <p:sp>
              <p:nvSpPr>
                <p:cNvPr id="131" name="Ovaal 130">
                  <a:extLst>
                    <a:ext uri="{FF2B5EF4-FFF2-40B4-BE49-F238E27FC236}">
                      <a16:creationId xmlns:a16="http://schemas.microsoft.com/office/drawing/2014/main" id="{4A3B338D-0A35-4C0E-9FD3-FC79860CC6C5}"/>
                    </a:ext>
                  </a:extLst>
                </p:cNvPr>
                <p:cNvSpPr/>
                <p:nvPr userDrawn="1"/>
              </p:nvSpPr>
              <p:spPr>
                <a:xfrm>
                  <a:off x="-491853" y="5932072"/>
                  <a:ext cx="230835" cy="230835"/>
                </a:xfrm>
                <a:prstGeom prst="ellipse">
                  <a:avLst/>
                </a:prstGeom>
                <a:solidFill>
                  <a:srgbClr val="211F2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</a:pPr>
                  <a:endParaRPr lang="nl-NL" sz="1600" cap="all" baseline="0" noProof="0"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132" name="Graphic 163" descr="Informatie">
                  <a:extLst>
                    <a:ext uri="{FF2B5EF4-FFF2-40B4-BE49-F238E27FC236}">
                      <a16:creationId xmlns:a16="http://schemas.microsoft.com/office/drawing/2014/main" id="{43F489F1-0E1B-477F-A987-EE76672E2838}"/>
                    </a:ext>
                  </a:extLst>
                </p:cNvPr>
                <p:cNvSpPr/>
                <p:nvPr/>
              </p:nvSpPr>
              <p:spPr>
                <a:xfrm>
                  <a:off x="-510741" y="5913713"/>
                  <a:ext cx="267555" cy="267555"/>
                </a:xfrm>
                <a:custGeom>
                  <a:avLst/>
                  <a:gdLst>
                    <a:gd name="connsiteX0" fmla="*/ 145860 w 291719"/>
                    <a:gd name="connsiteY0" fmla="*/ 0 h 291719"/>
                    <a:gd name="connsiteX1" fmla="*/ 0 w 291719"/>
                    <a:gd name="connsiteY1" fmla="*/ 145860 h 291719"/>
                    <a:gd name="connsiteX2" fmla="*/ 145860 w 291719"/>
                    <a:gd name="connsiteY2" fmla="*/ 291720 h 291719"/>
                    <a:gd name="connsiteX3" fmla="*/ 291720 w 291719"/>
                    <a:gd name="connsiteY3" fmla="*/ 145860 h 291719"/>
                    <a:gd name="connsiteX4" fmla="*/ 145860 w 291719"/>
                    <a:gd name="connsiteY4" fmla="*/ 0 h 291719"/>
                    <a:gd name="connsiteX5" fmla="*/ 138183 w 291719"/>
                    <a:gd name="connsiteY5" fmla="*/ 38384 h 291719"/>
                    <a:gd name="connsiteX6" fmla="*/ 157375 w 291719"/>
                    <a:gd name="connsiteY6" fmla="*/ 57576 h 291719"/>
                    <a:gd name="connsiteX7" fmla="*/ 138183 w 291719"/>
                    <a:gd name="connsiteY7" fmla="*/ 76768 h 291719"/>
                    <a:gd name="connsiteX8" fmla="*/ 118991 w 291719"/>
                    <a:gd name="connsiteY8" fmla="*/ 57576 h 291719"/>
                    <a:gd name="connsiteX9" fmla="*/ 138183 w 291719"/>
                    <a:gd name="connsiteY9" fmla="*/ 38384 h 291719"/>
                    <a:gd name="connsiteX10" fmla="*/ 184244 w 291719"/>
                    <a:gd name="connsiteY10" fmla="*/ 253336 h 291719"/>
                    <a:gd name="connsiteX11" fmla="*/ 107476 w 291719"/>
                    <a:gd name="connsiteY11" fmla="*/ 253336 h 291719"/>
                    <a:gd name="connsiteX12" fmla="*/ 107476 w 291719"/>
                    <a:gd name="connsiteY12" fmla="*/ 230305 h 291719"/>
                    <a:gd name="connsiteX13" fmla="*/ 134345 w 291719"/>
                    <a:gd name="connsiteY13" fmla="*/ 230305 h 291719"/>
                    <a:gd name="connsiteX14" fmla="*/ 134345 w 291719"/>
                    <a:gd name="connsiteY14" fmla="*/ 115153 h 291719"/>
                    <a:gd name="connsiteX15" fmla="*/ 111314 w 291719"/>
                    <a:gd name="connsiteY15" fmla="*/ 115153 h 291719"/>
                    <a:gd name="connsiteX16" fmla="*/ 111314 w 291719"/>
                    <a:gd name="connsiteY16" fmla="*/ 92122 h 291719"/>
                    <a:gd name="connsiteX17" fmla="*/ 157375 w 291719"/>
                    <a:gd name="connsiteY17" fmla="*/ 92122 h 291719"/>
                    <a:gd name="connsiteX18" fmla="*/ 157375 w 291719"/>
                    <a:gd name="connsiteY18" fmla="*/ 115153 h 291719"/>
                    <a:gd name="connsiteX19" fmla="*/ 157375 w 291719"/>
                    <a:gd name="connsiteY19" fmla="*/ 230305 h 291719"/>
                    <a:gd name="connsiteX20" fmla="*/ 184244 w 291719"/>
                    <a:gd name="connsiteY20" fmla="*/ 230305 h 291719"/>
                    <a:gd name="connsiteX21" fmla="*/ 184244 w 291719"/>
                    <a:gd name="connsiteY21" fmla="*/ 253336 h 291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91719" h="291719">
                      <a:moveTo>
                        <a:pt x="145860" y="0"/>
                      </a:moveTo>
                      <a:cubicBezTo>
                        <a:pt x="65253" y="0"/>
                        <a:pt x="0" y="65253"/>
                        <a:pt x="0" y="145860"/>
                      </a:cubicBezTo>
                      <a:cubicBezTo>
                        <a:pt x="0" y="226467"/>
                        <a:pt x="65253" y="291720"/>
                        <a:pt x="145860" y="291720"/>
                      </a:cubicBezTo>
                      <a:cubicBezTo>
                        <a:pt x="226467" y="291720"/>
                        <a:pt x="291720" y="226467"/>
                        <a:pt x="291720" y="145860"/>
                      </a:cubicBezTo>
                      <a:cubicBezTo>
                        <a:pt x="291720" y="65253"/>
                        <a:pt x="226467" y="0"/>
                        <a:pt x="145860" y="0"/>
                      </a:cubicBezTo>
                      <a:close/>
                      <a:moveTo>
                        <a:pt x="138183" y="38384"/>
                      </a:moveTo>
                      <a:cubicBezTo>
                        <a:pt x="148931" y="38384"/>
                        <a:pt x="157375" y="46829"/>
                        <a:pt x="157375" y="57576"/>
                      </a:cubicBezTo>
                      <a:cubicBezTo>
                        <a:pt x="157375" y="68324"/>
                        <a:pt x="148931" y="76768"/>
                        <a:pt x="138183" y="76768"/>
                      </a:cubicBezTo>
                      <a:cubicBezTo>
                        <a:pt x="127435" y="76768"/>
                        <a:pt x="118991" y="68324"/>
                        <a:pt x="118991" y="57576"/>
                      </a:cubicBezTo>
                      <a:cubicBezTo>
                        <a:pt x="118991" y="46829"/>
                        <a:pt x="127435" y="38384"/>
                        <a:pt x="138183" y="38384"/>
                      </a:cubicBezTo>
                      <a:close/>
                      <a:moveTo>
                        <a:pt x="184244" y="253336"/>
                      </a:moveTo>
                      <a:lnTo>
                        <a:pt x="107476" y="253336"/>
                      </a:lnTo>
                      <a:lnTo>
                        <a:pt x="107476" y="230305"/>
                      </a:lnTo>
                      <a:lnTo>
                        <a:pt x="134345" y="230305"/>
                      </a:lnTo>
                      <a:lnTo>
                        <a:pt x="134345" y="115153"/>
                      </a:lnTo>
                      <a:lnTo>
                        <a:pt x="111314" y="115153"/>
                      </a:lnTo>
                      <a:lnTo>
                        <a:pt x="111314" y="92122"/>
                      </a:lnTo>
                      <a:lnTo>
                        <a:pt x="157375" y="92122"/>
                      </a:lnTo>
                      <a:lnTo>
                        <a:pt x="157375" y="115153"/>
                      </a:lnTo>
                      <a:lnTo>
                        <a:pt x="157375" y="230305"/>
                      </a:lnTo>
                      <a:lnTo>
                        <a:pt x="184244" y="230305"/>
                      </a:lnTo>
                      <a:lnTo>
                        <a:pt x="184244" y="253336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3770" cap="flat">
                  <a:noFill/>
                  <a:prstDash val="solid"/>
                  <a:miter/>
                </a:ln>
              </p:spPr>
              <p:txBody>
                <a:bodyPr rtlCol="0" anchor="ctr">
                  <a:noAutofit/>
                </a:bodyPr>
                <a:lstStyle/>
                <a:p>
                  <a:endParaRPr lang="nl-NL" sz="200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125" name="Groep 124">
                <a:extLst>
                  <a:ext uri="{FF2B5EF4-FFF2-40B4-BE49-F238E27FC236}">
                    <a16:creationId xmlns:a16="http://schemas.microsoft.com/office/drawing/2014/main" id="{323366F7-AC29-496E-A5EB-5670EC44F7BF}"/>
                  </a:ext>
                </a:extLst>
              </p:cNvPr>
              <p:cNvGrpSpPr/>
              <p:nvPr userDrawn="1"/>
            </p:nvGrpSpPr>
            <p:grpSpPr>
              <a:xfrm>
                <a:off x="-938434" y="6420818"/>
                <a:ext cx="627798" cy="576693"/>
                <a:chOff x="-938434" y="4570310"/>
                <a:chExt cx="627798" cy="576693"/>
              </a:xfrm>
            </p:grpSpPr>
            <p:grpSp>
              <p:nvGrpSpPr>
                <p:cNvPr id="126" name="Inspireren">
                  <a:extLst>
                    <a:ext uri="{FF2B5EF4-FFF2-40B4-BE49-F238E27FC236}">
                      <a16:creationId xmlns:a16="http://schemas.microsoft.com/office/drawing/2014/main" id="{419EF3B6-7624-4D20-BBA9-622D42603233}"/>
                    </a:ext>
                  </a:extLst>
                </p:cNvPr>
                <p:cNvGrpSpPr>
                  <a:grpSpLocks noChangeAspect="1"/>
                </p:cNvGrpSpPr>
                <p:nvPr userDrawn="1"/>
              </p:nvGrpSpPr>
              <p:grpSpPr bwMode="auto">
                <a:xfrm>
                  <a:off x="-716116" y="4570310"/>
                  <a:ext cx="169778" cy="242385"/>
                  <a:chOff x="4768" y="2783"/>
                  <a:chExt cx="788" cy="11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28" name="Freeform 12">
                    <a:extLst>
                      <a:ext uri="{FF2B5EF4-FFF2-40B4-BE49-F238E27FC236}">
                        <a16:creationId xmlns:a16="http://schemas.microsoft.com/office/drawing/2014/main" id="{AE3F6429-256D-404A-9414-0B0356183C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01" y="3186"/>
                    <a:ext cx="319" cy="288"/>
                  </a:xfrm>
                  <a:custGeom>
                    <a:avLst/>
                    <a:gdLst>
                      <a:gd name="T0" fmla="*/ 220 w 319"/>
                      <a:gd name="T1" fmla="*/ 288 h 288"/>
                      <a:gd name="T2" fmla="*/ 107 w 319"/>
                      <a:gd name="T3" fmla="*/ 288 h 288"/>
                      <a:gd name="T4" fmla="*/ 0 w 319"/>
                      <a:gd name="T5" fmla="*/ 0 h 288"/>
                      <a:gd name="T6" fmla="*/ 319 w 319"/>
                      <a:gd name="T7" fmla="*/ 0 h 288"/>
                      <a:gd name="T8" fmla="*/ 220 w 319"/>
                      <a:gd name="T9" fmla="*/ 288 h 2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9" h="288">
                        <a:moveTo>
                          <a:pt x="220" y="288"/>
                        </a:moveTo>
                        <a:lnTo>
                          <a:pt x="107" y="288"/>
                        </a:lnTo>
                        <a:lnTo>
                          <a:pt x="0" y="0"/>
                        </a:lnTo>
                        <a:lnTo>
                          <a:pt x="319" y="0"/>
                        </a:lnTo>
                        <a:lnTo>
                          <a:pt x="220" y="288"/>
                        </a:lnTo>
                        <a:close/>
                      </a:path>
                    </a:pathLst>
                  </a:custGeom>
                  <a:solidFill>
                    <a:srgbClr val="1FF5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129" name="Freeform 13">
                    <a:extLst>
                      <a:ext uri="{FF2B5EF4-FFF2-40B4-BE49-F238E27FC236}">
                        <a16:creationId xmlns:a16="http://schemas.microsoft.com/office/drawing/2014/main" id="{0358B66B-1029-4D0A-AC09-557AC275AD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22" y="3796"/>
                    <a:ext cx="282" cy="112"/>
                  </a:xfrm>
                  <a:custGeom>
                    <a:avLst/>
                    <a:gdLst>
                      <a:gd name="T0" fmla="*/ 229 w 251"/>
                      <a:gd name="T1" fmla="*/ 70 h 100"/>
                      <a:gd name="T2" fmla="*/ 229 w 251"/>
                      <a:gd name="T3" fmla="*/ 69 h 100"/>
                      <a:gd name="T4" fmla="*/ 251 w 251"/>
                      <a:gd name="T5" fmla="*/ 0 h 100"/>
                      <a:gd name="T6" fmla="*/ 0 w 251"/>
                      <a:gd name="T7" fmla="*/ 0 h 100"/>
                      <a:gd name="T8" fmla="*/ 22 w 251"/>
                      <a:gd name="T9" fmla="*/ 69 h 100"/>
                      <a:gd name="T10" fmla="*/ 63 w 251"/>
                      <a:gd name="T11" fmla="*/ 100 h 100"/>
                      <a:gd name="T12" fmla="*/ 188 w 251"/>
                      <a:gd name="T13" fmla="*/ 100 h 100"/>
                      <a:gd name="T14" fmla="*/ 229 w 251"/>
                      <a:gd name="T15" fmla="*/ 71 h 100"/>
                      <a:gd name="T16" fmla="*/ 229 w 251"/>
                      <a:gd name="T17" fmla="*/ 71 h 100"/>
                      <a:gd name="T18" fmla="*/ 229 w 251"/>
                      <a:gd name="T19" fmla="*/ 7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51" h="100">
                        <a:moveTo>
                          <a:pt x="229" y="70"/>
                        </a:moveTo>
                        <a:cubicBezTo>
                          <a:pt x="229" y="70"/>
                          <a:pt x="229" y="69"/>
                          <a:pt x="229" y="69"/>
                        </a:cubicBezTo>
                        <a:cubicBezTo>
                          <a:pt x="251" y="0"/>
                          <a:pt x="251" y="0"/>
                          <a:pt x="25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2" y="69"/>
                          <a:pt x="22" y="69"/>
                          <a:pt x="22" y="69"/>
                        </a:cubicBezTo>
                        <a:cubicBezTo>
                          <a:pt x="27" y="87"/>
                          <a:pt x="44" y="100"/>
                          <a:pt x="63" y="100"/>
                        </a:cubicBezTo>
                        <a:cubicBezTo>
                          <a:pt x="188" y="100"/>
                          <a:pt x="188" y="100"/>
                          <a:pt x="188" y="100"/>
                        </a:cubicBezTo>
                        <a:cubicBezTo>
                          <a:pt x="207" y="100"/>
                          <a:pt x="223" y="88"/>
                          <a:pt x="229" y="71"/>
                        </a:cubicBezTo>
                        <a:cubicBezTo>
                          <a:pt x="229" y="71"/>
                          <a:pt x="229" y="71"/>
                          <a:pt x="229" y="71"/>
                        </a:cubicBezTo>
                        <a:lnTo>
                          <a:pt x="229" y="7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  <p:sp>
                <p:nvSpPr>
                  <p:cNvPr id="130" name="Freeform 14">
                    <a:extLst>
                      <a:ext uri="{FF2B5EF4-FFF2-40B4-BE49-F238E27FC236}">
                        <a16:creationId xmlns:a16="http://schemas.microsoft.com/office/drawing/2014/main" id="{23A701D5-D999-4C12-B12A-805E4D70A58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4768" y="2783"/>
                    <a:ext cx="788" cy="966"/>
                  </a:xfrm>
                  <a:custGeom>
                    <a:avLst/>
                    <a:gdLst>
                      <a:gd name="T0" fmla="*/ 351 w 702"/>
                      <a:gd name="T1" fmla="*/ 0 h 860"/>
                      <a:gd name="T2" fmla="*/ 0 w 702"/>
                      <a:gd name="T3" fmla="*/ 351 h 860"/>
                      <a:gd name="T4" fmla="*/ 134 w 702"/>
                      <a:gd name="T5" fmla="*/ 627 h 860"/>
                      <a:gd name="T6" fmla="*/ 165 w 702"/>
                      <a:gd name="T7" fmla="*/ 718 h 860"/>
                      <a:gd name="T8" fmla="*/ 266 w 702"/>
                      <a:gd name="T9" fmla="*/ 718 h 860"/>
                      <a:gd name="T10" fmla="*/ 266 w 702"/>
                      <a:gd name="T11" fmla="*/ 718 h 860"/>
                      <a:gd name="T12" fmla="*/ 434 w 702"/>
                      <a:gd name="T13" fmla="*/ 718 h 860"/>
                      <a:gd name="T14" fmla="*/ 419 w 702"/>
                      <a:gd name="T15" fmla="*/ 760 h 860"/>
                      <a:gd name="T16" fmla="*/ 284 w 702"/>
                      <a:gd name="T17" fmla="*/ 760 h 860"/>
                      <a:gd name="T18" fmla="*/ 284 w 702"/>
                      <a:gd name="T19" fmla="*/ 760 h 860"/>
                      <a:gd name="T20" fmla="*/ 179 w 702"/>
                      <a:gd name="T21" fmla="*/ 760 h 860"/>
                      <a:gd name="T22" fmla="*/ 212 w 702"/>
                      <a:gd name="T23" fmla="*/ 860 h 860"/>
                      <a:gd name="T24" fmla="*/ 212 w 702"/>
                      <a:gd name="T25" fmla="*/ 860 h 860"/>
                      <a:gd name="T26" fmla="*/ 216 w 702"/>
                      <a:gd name="T27" fmla="*/ 860 h 860"/>
                      <a:gd name="T28" fmla="*/ 488 w 702"/>
                      <a:gd name="T29" fmla="*/ 860 h 860"/>
                      <a:gd name="T30" fmla="*/ 491 w 702"/>
                      <a:gd name="T31" fmla="*/ 860 h 860"/>
                      <a:gd name="T32" fmla="*/ 570 w 702"/>
                      <a:gd name="T33" fmla="*/ 625 h 860"/>
                      <a:gd name="T34" fmla="*/ 702 w 702"/>
                      <a:gd name="T35" fmla="*/ 351 h 860"/>
                      <a:gd name="T36" fmla="*/ 351 w 702"/>
                      <a:gd name="T37" fmla="*/ 0 h 860"/>
                      <a:gd name="T38" fmla="*/ 587 w 702"/>
                      <a:gd name="T39" fmla="*/ 438 h 860"/>
                      <a:gd name="T40" fmla="*/ 485 w 702"/>
                      <a:gd name="T41" fmla="*/ 563 h 860"/>
                      <a:gd name="T42" fmla="*/ 454 w 702"/>
                      <a:gd name="T43" fmla="*/ 658 h 860"/>
                      <a:gd name="T44" fmla="*/ 250 w 702"/>
                      <a:gd name="T45" fmla="*/ 658 h 860"/>
                      <a:gd name="T46" fmla="*/ 219 w 702"/>
                      <a:gd name="T47" fmla="*/ 565 h 860"/>
                      <a:gd name="T48" fmla="*/ 115 w 702"/>
                      <a:gd name="T49" fmla="*/ 439 h 860"/>
                      <a:gd name="T50" fmla="*/ 99 w 702"/>
                      <a:gd name="T51" fmla="*/ 351 h 860"/>
                      <a:gd name="T52" fmla="*/ 351 w 702"/>
                      <a:gd name="T53" fmla="*/ 99 h 860"/>
                      <a:gd name="T54" fmla="*/ 603 w 702"/>
                      <a:gd name="T55" fmla="*/ 351 h 860"/>
                      <a:gd name="T56" fmla="*/ 587 w 702"/>
                      <a:gd name="T57" fmla="*/ 438 h 8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702" h="860">
                        <a:moveTo>
                          <a:pt x="351" y="0"/>
                        </a:moveTo>
                        <a:cubicBezTo>
                          <a:pt x="157" y="0"/>
                          <a:pt x="0" y="157"/>
                          <a:pt x="0" y="351"/>
                        </a:cubicBezTo>
                        <a:cubicBezTo>
                          <a:pt x="0" y="463"/>
                          <a:pt x="52" y="562"/>
                          <a:pt x="134" y="627"/>
                        </a:cubicBezTo>
                        <a:cubicBezTo>
                          <a:pt x="165" y="718"/>
                          <a:pt x="165" y="718"/>
                          <a:pt x="165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266" y="718"/>
                          <a:pt x="266" y="718"/>
                          <a:pt x="266" y="718"/>
                        </a:cubicBezTo>
                        <a:cubicBezTo>
                          <a:pt x="434" y="718"/>
                          <a:pt x="434" y="718"/>
                          <a:pt x="434" y="718"/>
                        </a:cubicBezTo>
                        <a:cubicBezTo>
                          <a:pt x="419" y="760"/>
                          <a:pt x="419" y="760"/>
                          <a:pt x="419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284" y="760"/>
                          <a:pt x="284" y="760"/>
                          <a:pt x="284" y="760"/>
                        </a:cubicBezTo>
                        <a:cubicBezTo>
                          <a:pt x="179" y="760"/>
                          <a:pt x="179" y="760"/>
                          <a:pt x="179" y="7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2" y="860"/>
                          <a:pt x="212" y="860"/>
                          <a:pt x="212" y="860"/>
                        </a:cubicBezTo>
                        <a:cubicBezTo>
                          <a:pt x="216" y="860"/>
                          <a:pt x="216" y="860"/>
                          <a:pt x="216" y="860"/>
                        </a:cubicBezTo>
                        <a:cubicBezTo>
                          <a:pt x="488" y="860"/>
                          <a:pt x="488" y="860"/>
                          <a:pt x="488" y="860"/>
                        </a:cubicBezTo>
                        <a:cubicBezTo>
                          <a:pt x="491" y="860"/>
                          <a:pt x="491" y="860"/>
                          <a:pt x="491" y="860"/>
                        </a:cubicBezTo>
                        <a:cubicBezTo>
                          <a:pt x="570" y="625"/>
                          <a:pt x="570" y="625"/>
                          <a:pt x="570" y="625"/>
                        </a:cubicBezTo>
                        <a:cubicBezTo>
                          <a:pt x="651" y="560"/>
                          <a:pt x="702" y="461"/>
                          <a:pt x="702" y="351"/>
                        </a:cubicBezTo>
                        <a:cubicBezTo>
                          <a:pt x="702" y="157"/>
                          <a:pt x="545" y="0"/>
                          <a:pt x="351" y="0"/>
                        </a:cubicBezTo>
                        <a:close/>
                        <a:moveTo>
                          <a:pt x="587" y="438"/>
                        </a:moveTo>
                        <a:cubicBezTo>
                          <a:pt x="568" y="490"/>
                          <a:pt x="531" y="534"/>
                          <a:pt x="485" y="563"/>
                        </a:cubicBezTo>
                        <a:cubicBezTo>
                          <a:pt x="454" y="658"/>
                          <a:pt x="454" y="658"/>
                          <a:pt x="454" y="658"/>
                        </a:cubicBezTo>
                        <a:cubicBezTo>
                          <a:pt x="250" y="658"/>
                          <a:pt x="250" y="658"/>
                          <a:pt x="250" y="658"/>
                        </a:cubicBezTo>
                        <a:cubicBezTo>
                          <a:pt x="219" y="565"/>
                          <a:pt x="219" y="565"/>
                          <a:pt x="219" y="565"/>
                        </a:cubicBezTo>
                        <a:cubicBezTo>
                          <a:pt x="172" y="536"/>
                          <a:pt x="135" y="491"/>
                          <a:pt x="115" y="439"/>
                        </a:cubicBezTo>
                        <a:cubicBezTo>
                          <a:pt x="105" y="411"/>
                          <a:pt x="99" y="382"/>
                          <a:pt x="99" y="351"/>
                        </a:cubicBezTo>
                        <a:cubicBezTo>
                          <a:pt x="99" y="212"/>
                          <a:pt x="212" y="99"/>
                          <a:pt x="351" y="99"/>
                        </a:cubicBezTo>
                        <a:cubicBezTo>
                          <a:pt x="490" y="99"/>
                          <a:pt x="603" y="212"/>
                          <a:pt x="603" y="351"/>
                        </a:cubicBezTo>
                        <a:cubicBezTo>
                          <a:pt x="603" y="381"/>
                          <a:pt x="597" y="411"/>
                          <a:pt x="587" y="4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95469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nl-NL" sz="3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Segoe UI Light"/>
                    </a:endParaRPr>
                  </a:p>
                </p:txBody>
              </p:sp>
            </p:grpSp>
            <p:sp>
              <p:nvSpPr>
                <p:cNvPr id="127" name="Tekstvak 126">
                  <a:extLst>
                    <a:ext uri="{FF2B5EF4-FFF2-40B4-BE49-F238E27FC236}">
                      <a16:creationId xmlns:a16="http://schemas.microsoft.com/office/drawing/2014/main" id="{983D616E-F906-4BCA-AF3C-BBAC1863FF17}"/>
                    </a:ext>
                  </a:extLst>
                </p:cNvPr>
                <p:cNvSpPr txBox="1"/>
                <p:nvPr userDrawn="1"/>
              </p:nvSpPr>
              <p:spPr>
                <a:xfrm>
                  <a:off x="-938434" y="4824764"/>
                  <a:ext cx="627798" cy="32223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Support &amp;</a:t>
                  </a:r>
                  <a:b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</a:br>
                  <a:r>
                    <a:rPr kumimoji="0" lang="nl-NL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211F26"/>
                      </a:solidFill>
                      <a:effectLst/>
                      <a:uLnTx/>
                      <a:uFillTx/>
                      <a:latin typeface="Calibri" panose="020F0502020204030204" pitchFamily="34" charset="0"/>
                      <a:ea typeface="+mn-ea"/>
                      <a:cs typeface="Calibri" panose="020F0502020204030204" pitchFamily="34" charset="0"/>
                    </a:rPr>
                    <a:t>Inspiratie</a:t>
                  </a:r>
                </a:p>
              </p:txBody>
            </p:sp>
          </p:grpSp>
        </p:grpSp>
        <p:grpSp>
          <p:nvGrpSpPr>
            <p:cNvPr id="93" name="Groep 92">
              <a:extLst>
                <a:ext uri="{FF2B5EF4-FFF2-40B4-BE49-F238E27FC236}">
                  <a16:creationId xmlns:a16="http://schemas.microsoft.com/office/drawing/2014/main" id="{E282F6AC-ADD4-4948-8774-29958D43E253}"/>
                </a:ext>
              </a:extLst>
            </p:cNvPr>
            <p:cNvGrpSpPr/>
            <p:nvPr userDrawn="1"/>
          </p:nvGrpSpPr>
          <p:grpSpPr>
            <a:xfrm>
              <a:off x="12796313" y="1561608"/>
              <a:ext cx="791775" cy="406485"/>
              <a:chOff x="-3565087" y="1409294"/>
              <a:chExt cx="627469" cy="322133"/>
            </a:xfrm>
          </p:grpSpPr>
          <p:grpSp>
            <p:nvGrpSpPr>
              <p:cNvPr id="116" name="Groep 115">
                <a:extLst>
                  <a:ext uri="{FF2B5EF4-FFF2-40B4-BE49-F238E27FC236}">
                    <a16:creationId xmlns:a16="http://schemas.microsoft.com/office/drawing/2014/main" id="{71699FB1-38F1-48DD-9607-A5590A3C17E2}"/>
                  </a:ext>
                </a:extLst>
              </p:cNvPr>
              <p:cNvGrpSpPr/>
              <p:nvPr userDrawn="1"/>
            </p:nvGrpSpPr>
            <p:grpSpPr>
              <a:xfrm>
                <a:off x="-3364916" y="1409294"/>
                <a:ext cx="225195" cy="195499"/>
                <a:chOff x="10307162" y="1361199"/>
                <a:chExt cx="2200275" cy="1914525"/>
              </a:xfrm>
            </p:grpSpPr>
            <p:sp>
              <p:nvSpPr>
                <p:cNvPr id="118" name="Vrije vorm: vorm 117">
                  <a:extLst>
                    <a:ext uri="{FF2B5EF4-FFF2-40B4-BE49-F238E27FC236}">
                      <a16:creationId xmlns:a16="http://schemas.microsoft.com/office/drawing/2014/main" id="{CC856AB3-C930-4436-B9F3-899BEA0D61F8}"/>
                    </a:ext>
                  </a:extLst>
                </p:cNvPr>
                <p:cNvSpPr/>
                <p:nvPr/>
              </p:nvSpPr>
              <p:spPr>
                <a:xfrm>
                  <a:off x="10683400" y="1831734"/>
                  <a:ext cx="371475" cy="371475"/>
                </a:xfrm>
                <a:custGeom>
                  <a:avLst/>
                  <a:gdLst>
                    <a:gd name="connsiteX0" fmla="*/ 369094 w 371475"/>
                    <a:gd name="connsiteY0" fmla="*/ 188119 h 371475"/>
                    <a:gd name="connsiteX1" fmla="*/ 188119 w 371475"/>
                    <a:gd name="connsiteY1" fmla="*/ 369094 h 371475"/>
                    <a:gd name="connsiteX2" fmla="*/ 7144 w 371475"/>
                    <a:gd name="connsiteY2" fmla="*/ 188119 h 371475"/>
                    <a:gd name="connsiteX3" fmla="*/ 188119 w 371475"/>
                    <a:gd name="connsiteY3" fmla="*/ 7144 h 371475"/>
                    <a:gd name="connsiteX4" fmla="*/ 369094 w 371475"/>
                    <a:gd name="connsiteY4" fmla="*/ 188119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1475" h="371475">
                      <a:moveTo>
                        <a:pt x="369094" y="188119"/>
                      </a:moveTo>
                      <a:cubicBezTo>
                        <a:pt x="369094" y="288068"/>
                        <a:pt x="288068" y="369094"/>
                        <a:pt x="188119" y="369094"/>
                      </a:cubicBezTo>
                      <a:cubicBezTo>
                        <a:pt x="88169" y="369094"/>
                        <a:pt x="7144" y="288068"/>
                        <a:pt x="7144" y="188119"/>
                      </a:cubicBezTo>
                      <a:cubicBezTo>
                        <a:pt x="7144" y="88169"/>
                        <a:pt x="88169" y="7144"/>
                        <a:pt x="188119" y="7144"/>
                      </a:cubicBezTo>
                      <a:cubicBezTo>
                        <a:pt x="288068" y="7144"/>
                        <a:pt x="369094" y="88169"/>
                        <a:pt x="369094" y="188119"/>
                      </a:cubicBezTo>
                      <a:close/>
                    </a:path>
                  </a:pathLst>
                </a:custGeom>
                <a:solidFill>
                  <a:srgbClr val="1FF52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7200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  <p:grpSp>
              <p:nvGrpSpPr>
                <p:cNvPr id="119" name="Groep 118">
                  <a:extLst>
                    <a:ext uri="{FF2B5EF4-FFF2-40B4-BE49-F238E27FC236}">
                      <a16:creationId xmlns:a16="http://schemas.microsoft.com/office/drawing/2014/main" id="{80CF1D9D-D77C-4128-8D32-AEB32F388D6A}"/>
                    </a:ext>
                  </a:extLst>
                </p:cNvPr>
                <p:cNvGrpSpPr/>
                <p:nvPr/>
              </p:nvGrpSpPr>
              <p:grpSpPr>
                <a:xfrm>
                  <a:off x="10307162" y="1361199"/>
                  <a:ext cx="2200275" cy="1914525"/>
                  <a:chOff x="10307162" y="1361199"/>
                  <a:chExt cx="2200275" cy="191452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sp>
                <p:nvSpPr>
                  <p:cNvPr id="120" name="Vrije vorm: vorm 119">
                    <a:extLst>
                      <a:ext uri="{FF2B5EF4-FFF2-40B4-BE49-F238E27FC236}">
                        <a16:creationId xmlns:a16="http://schemas.microsoft.com/office/drawing/2014/main" id="{0C7328D1-DFA1-4E99-BC9E-CDE173DF17DA}"/>
                      </a:ext>
                    </a:extLst>
                  </p:cNvPr>
                  <p:cNvSpPr/>
                  <p:nvPr/>
                </p:nvSpPr>
                <p:spPr>
                  <a:xfrm>
                    <a:off x="10307162" y="1361199"/>
                    <a:ext cx="2200275" cy="1914525"/>
                  </a:xfrm>
                  <a:custGeom>
                    <a:avLst/>
                    <a:gdLst>
                      <a:gd name="connsiteX0" fmla="*/ 7144 w 2200275"/>
                      <a:gd name="connsiteY0" fmla="*/ 7144 h 1914525"/>
                      <a:gd name="connsiteX1" fmla="*/ 7144 w 2200275"/>
                      <a:gd name="connsiteY1" fmla="*/ 245269 h 1914525"/>
                      <a:gd name="connsiteX2" fmla="*/ 432911 w 2200275"/>
                      <a:gd name="connsiteY2" fmla="*/ 245269 h 1914525"/>
                      <a:gd name="connsiteX3" fmla="*/ 432911 w 2200275"/>
                      <a:gd name="connsiteY3" fmla="*/ 245269 h 1914525"/>
                      <a:gd name="connsiteX4" fmla="*/ 1959769 w 2200275"/>
                      <a:gd name="connsiteY4" fmla="*/ 245269 h 1914525"/>
                      <a:gd name="connsiteX5" fmla="*/ 1959769 w 2200275"/>
                      <a:gd name="connsiteY5" fmla="*/ 1674019 h 1914525"/>
                      <a:gd name="connsiteX6" fmla="*/ 245269 w 2200275"/>
                      <a:gd name="connsiteY6" fmla="*/ 1674019 h 1914525"/>
                      <a:gd name="connsiteX7" fmla="*/ 245269 w 2200275"/>
                      <a:gd name="connsiteY7" fmla="*/ 350044 h 1914525"/>
                      <a:gd name="connsiteX8" fmla="*/ 7144 w 2200275"/>
                      <a:gd name="connsiteY8" fmla="*/ 350044 h 1914525"/>
                      <a:gd name="connsiteX9" fmla="*/ 7144 w 2200275"/>
                      <a:gd name="connsiteY9" fmla="*/ 1912144 h 1914525"/>
                      <a:gd name="connsiteX10" fmla="*/ 2197894 w 2200275"/>
                      <a:gd name="connsiteY10" fmla="*/ 1912144 h 1914525"/>
                      <a:gd name="connsiteX11" fmla="*/ 2197894 w 2200275"/>
                      <a:gd name="connsiteY11" fmla="*/ 7144 h 19145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200275" h="1914525">
                        <a:moveTo>
                          <a:pt x="7144" y="7144"/>
                        </a:moveTo>
                        <a:lnTo>
                          <a:pt x="7144" y="245269"/>
                        </a:lnTo>
                        <a:lnTo>
                          <a:pt x="432911" y="245269"/>
                        </a:lnTo>
                        <a:lnTo>
                          <a:pt x="432911" y="245269"/>
                        </a:lnTo>
                        <a:lnTo>
                          <a:pt x="1959769" y="245269"/>
                        </a:lnTo>
                        <a:lnTo>
                          <a:pt x="1959769" y="1674019"/>
                        </a:lnTo>
                        <a:lnTo>
                          <a:pt x="245269" y="1674019"/>
                        </a:lnTo>
                        <a:lnTo>
                          <a:pt x="245269" y="350044"/>
                        </a:lnTo>
                        <a:lnTo>
                          <a:pt x="7144" y="350044"/>
                        </a:lnTo>
                        <a:lnTo>
                          <a:pt x="7144" y="1912144"/>
                        </a:lnTo>
                        <a:lnTo>
                          <a:pt x="2197894" y="1912144"/>
                        </a:lnTo>
                        <a:lnTo>
                          <a:pt x="2197894" y="7144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  <p:sp>
                <p:nvSpPr>
                  <p:cNvPr id="121" name="Vrije vorm: vorm 120">
                    <a:extLst>
                      <a:ext uri="{FF2B5EF4-FFF2-40B4-BE49-F238E27FC236}">
                        <a16:creationId xmlns:a16="http://schemas.microsoft.com/office/drawing/2014/main" id="{D1B8E06F-A3A6-4298-81D9-3868F5FEE663}"/>
                      </a:ext>
                    </a:extLst>
                  </p:cNvPr>
                  <p:cNvSpPr/>
                  <p:nvPr/>
                </p:nvSpPr>
                <p:spPr>
                  <a:xfrm>
                    <a:off x="10682447" y="1953654"/>
                    <a:ext cx="1438275" cy="885825"/>
                  </a:xfrm>
                  <a:custGeom>
                    <a:avLst/>
                    <a:gdLst>
                      <a:gd name="connsiteX0" fmla="*/ 1070134 w 1438275"/>
                      <a:gd name="connsiteY0" fmla="*/ 7144 h 885825"/>
                      <a:gd name="connsiteX1" fmla="*/ 801529 w 1438275"/>
                      <a:gd name="connsiteY1" fmla="*/ 275749 h 885825"/>
                      <a:gd name="connsiteX2" fmla="*/ 662464 w 1438275"/>
                      <a:gd name="connsiteY2" fmla="*/ 137636 h 885825"/>
                      <a:gd name="connsiteX3" fmla="*/ 7144 w 1438275"/>
                      <a:gd name="connsiteY3" fmla="*/ 784384 h 885825"/>
                      <a:gd name="connsiteX4" fmla="*/ 108109 w 1438275"/>
                      <a:gd name="connsiteY4" fmla="*/ 885349 h 885825"/>
                      <a:gd name="connsiteX5" fmla="*/ 662464 w 1438275"/>
                      <a:gd name="connsiteY5" fmla="*/ 338614 h 885825"/>
                      <a:gd name="connsiteX6" fmla="*/ 928211 w 1438275"/>
                      <a:gd name="connsiteY6" fmla="*/ 605314 h 885825"/>
                      <a:gd name="connsiteX7" fmla="*/ 1029176 w 1438275"/>
                      <a:gd name="connsiteY7" fmla="*/ 503396 h 885825"/>
                      <a:gd name="connsiteX8" fmla="*/ 902494 w 1438275"/>
                      <a:gd name="connsiteY8" fmla="*/ 376714 h 885825"/>
                      <a:gd name="connsiteX9" fmla="*/ 1070134 w 1438275"/>
                      <a:gd name="connsiteY9" fmla="*/ 209074 h 885825"/>
                      <a:gd name="connsiteX10" fmla="*/ 1337786 w 1438275"/>
                      <a:gd name="connsiteY10" fmla="*/ 480536 h 885825"/>
                      <a:gd name="connsiteX11" fmla="*/ 1438751 w 1438275"/>
                      <a:gd name="connsiteY11" fmla="*/ 378619 h 885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38275" h="885825">
                        <a:moveTo>
                          <a:pt x="1070134" y="7144"/>
                        </a:moveTo>
                        <a:lnTo>
                          <a:pt x="801529" y="275749"/>
                        </a:lnTo>
                        <a:lnTo>
                          <a:pt x="662464" y="137636"/>
                        </a:lnTo>
                        <a:lnTo>
                          <a:pt x="7144" y="784384"/>
                        </a:lnTo>
                        <a:lnTo>
                          <a:pt x="108109" y="885349"/>
                        </a:lnTo>
                        <a:lnTo>
                          <a:pt x="662464" y="338614"/>
                        </a:lnTo>
                        <a:lnTo>
                          <a:pt x="928211" y="605314"/>
                        </a:lnTo>
                        <a:lnTo>
                          <a:pt x="1029176" y="503396"/>
                        </a:lnTo>
                        <a:lnTo>
                          <a:pt x="902494" y="376714"/>
                        </a:lnTo>
                        <a:lnTo>
                          <a:pt x="1070134" y="209074"/>
                        </a:lnTo>
                        <a:lnTo>
                          <a:pt x="1337786" y="480536"/>
                        </a:lnTo>
                        <a:lnTo>
                          <a:pt x="1438751" y="378619"/>
                        </a:ln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defTabSz="995469"/>
                    <a:endParaRPr lang="nl-NL" sz="7200">
                      <a:solidFill>
                        <a:srgbClr val="211F26"/>
                      </a:solidFill>
                      <a:latin typeface="Segoe UI Light"/>
                    </a:endParaRPr>
                  </a:p>
                </p:txBody>
              </p:sp>
            </p:grpSp>
          </p:grpSp>
          <p:sp>
            <p:nvSpPr>
              <p:cNvPr id="117" name="Tekstvak 116">
                <a:extLst>
                  <a:ext uri="{FF2B5EF4-FFF2-40B4-BE49-F238E27FC236}">
                    <a16:creationId xmlns:a16="http://schemas.microsoft.com/office/drawing/2014/main" id="{9D834F12-80BF-4FD9-B539-B782121030A3}"/>
                  </a:ext>
                </a:extLst>
              </p:cNvPr>
              <p:cNvSpPr txBox="1"/>
              <p:nvPr userDrawn="1"/>
            </p:nvSpPr>
            <p:spPr>
              <a:xfrm>
                <a:off x="-3565087" y="1617700"/>
                <a:ext cx="627469" cy="11372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Afbeeldingen</a:t>
                </a:r>
              </a:p>
            </p:txBody>
          </p:sp>
        </p:grpSp>
        <p:grpSp>
          <p:nvGrpSpPr>
            <p:cNvPr id="94" name="Groep 93">
              <a:extLst>
                <a:ext uri="{FF2B5EF4-FFF2-40B4-BE49-F238E27FC236}">
                  <a16:creationId xmlns:a16="http://schemas.microsoft.com/office/drawing/2014/main" id="{72EE266C-1BA9-48B1-905F-29010486E554}"/>
                </a:ext>
              </a:extLst>
            </p:cNvPr>
            <p:cNvGrpSpPr/>
            <p:nvPr userDrawn="1"/>
          </p:nvGrpSpPr>
          <p:grpSpPr>
            <a:xfrm>
              <a:off x="12809465" y="5500987"/>
              <a:ext cx="514284" cy="506545"/>
              <a:chOff x="12617641" y="3403239"/>
              <a:chExt cx="752963" cy="741634"/>
            </a:xfrm>
          </p:grpSpPr>
          <p:grpSp>
            <p:nvGrpSpPr>
              <p:cNvPr id="100" name="Groep 99">
                <a:extLst>
                  <a:ext uri="{FF2B5EF4-FFF2-40B4-BE49-F238E27FC236}">
                    <a16:creationId xmlns:a16="http://schemas.microsoft.com/office/drawing/2014/main" id="{5C2E24D8-915A-48E6-B3DB-2B5E23BEA826}"/>
                  </a:ext>
                </a:extLst>
              </p:cNvPr>
              <p:cNvGrpSpPr/>
              <p:nvPr userDrawn="1"/>
            </p:nvGrpSpPr>
            <p:grpSpPr>
              <a:xfrm>
                <a:off x="12771530" y="3403239"/>
                <a:ext cx="467176" cy="448491"/>
                <a:chOff x="12782157" y="3403239"/>
                <a:chExt cx="467176" cy="448491"/>
              </a:xfrm>
            </p:grpSpPr>
            <p:grpSp>
              <p:nvGrpSpPr>
                <p:cNvPr id="103" name="Groep 102">
                  <a:extLst>
                    <a:ext uri="{FF2B5EF4-FFF2-40B4-BE49-F238E27FC236}">
                      <a16:creationId xmlns:a16="http://schemas.microsoft.com/office/drawing/2014/main" id="{5C7FD659-1AF2-411E-ABB6-35DD92B0D681}"/>
                    </a:ext>
                  </a:extLst>
                </p:cNvPr>
                <p:cNvGrpSpPr/>
                <p:nvPr userDrawn="1"/>
              </p:nvGrpSpPr>
              <p:grpSpPr>
                <a:xfrm>
                  <a:off x="12782157" y="3403239"/>
                  <a:ext cx="412976" cy="396132"/>
                  <a:chOff x="13554906" y="3320109"/>
                  <a:chExt cx="443917" cy="425811"/>
                </a:xfrm>
              </p:grpSpPr>
              <p:grpSp>
                <p:nvGrpSpPr>
                  <p:cNvPr id="110" name="Groep 109">
                    <a:extLst>
                      <a:ext uri="{FF2B5EF4-FFF2-40B4-BE49-F238E27FC236}">
                        <a16:creationId xmlns:a16="http://schemas.microsoft.com/office/drawing/2014/main" id="{30BD6C21-22EA-4A2B-8213-453DC2D56840}"/>
                      </a:ext>
                    </a:extLst>
                  </p:cNvPr>
                  <p:cNvGrpSpPr/>
                  <p:nvPr userDrawn="1"/>
                </p:nvGrpSpPr>
                <p:grpSpPr>
                  <a:xfrm>
                    <a:off x="13554906" y="3320109"/>
                    <a:ext cx="443917" cy="425811"/>
                    <a:chOff x="12909684" y="1276143"/>
                    <a:chExt cx="443917" cy="425811"/>
                  </a:xfrm>
                </p:grpSpPr>
                <p:sp>
                  <p:nvSpPr>
                    <p:cNvPr id="113" name="Rechthoek 112">
                      <a:extLst>
                        <a:ext uri="{FF2B5EF4-FFF2-40B4-BE49-F238E27FC236}">
                          <a16:creationId xmlns:a16="http://schemas.microsoft.com/office/drawing/2014/main" id="{CFBEC17F-3F10-44A2-A4B1-F24E67690AEE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9" y="1276143"/>
                      <a:ext cx="443912" cy="425811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818181"/>
                      </a:solidFill>
                      <a:prstDash val="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4" name="Rechthoek 113">
                      <a:extLst>
                        <a:ext uri="{FF2B5EF4-FFF2-40B4-BE49-F238E27FC236}">
                          <a16:creationId xmlns:a16="http://schemas.microsoft.com/office/drawing/2014/main" id="{55A7705D-3FE3-45FE-890D-28577BCD1A07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2909684" y="1276143"/>
                      <a:ext cx="261629" cy="257807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rgbClr val="81818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lvl="0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nl-NL" sz="800" b="0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115" name="Ovaal 114">
                      <a:extLst>
                        <a:ext uri="{FF2B5EF4-FFF2-40B4-BE49-F238E27FC236}">
                          <a16:creationId xmlns:a16="http://schemas.microsoft.com/office/drawing/2014/main" id="{3EFDB1A3-0034-4BE8-AB45-A36A7C16A9E0}"/>
                        </a:ext>
                      </a:extLst>
                    </p:cNvPr>
                    <p:cNvSpPr/>
                    <p:nvPr userDrawn="1"/>
                  </p:nvSpPr>
                  <p:spPr>
                    <a:xfrm>
                      <a:off x="13069071" y="1308711"/>
                      <a:ext cx="72188" cy="72188"/>
                    </a:xfrm>
                    <a:prstGeom prst="ellipse">
                      <a:avLst/>
                    </a:prstGeom>
                    <a:solidFill>
                      <a:srgbClr val="ECC67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0" tIns="0" rIns="0" bIns="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l"/>
                      <a:endParaRPr lang="nl-NL" sz="1000" b="1" noProof="0">
                        <a:solidFill>
                          <a:srgbClr val="211F26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pic>
                <p:nvPicPr>
                  <p:cNvPr id="111" name="Afbeelding 110">
                    <a:extLst>
                      <a:ext uri="{FF2B5EF4-FFF2-40B4-BE49-F238E27FC236}">
                        <a16:creationId xmlns:a16="http://schemas.microsoft.com/office/drawing/2014/main" id="{BC09C6FC-9E4F-42CD-8B5C-5A34448891F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3567296" y="3424991"/>
                    <a:ext cx="173367" cy="140220"/>
                  </a:xfrm>
                  <a:prstGeom prst="rect">
                    <a:avLst/>
                  </a:prstGeom>
                </p:spPr>
              </p:pic>
              <p:pic>
                <p:nvPicPr>
                  <p:cNvPr id="112" name="Afbeelding 111">
                    <a:extLst>
                      <a:ext uri="{FF2B5EF4-FFF2-40B4-BE49-F238E27FC236}">
                        <a16:creationId xmlns:a16="http://schemas.microsoft.com/office/drawing/2014/main" id="{08E30F7F-E0F4-4484-97C8-FB6979446B98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2">
                    <a:duotone>
                      <a:prstClr val="black"/>
                      <a:srgbClr val="4D82B8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3">
                            <a14:imgEffect>
                              <a14:brightnessContrast contrast="-40000"/>
                            </a14:imgEffect>
                          </a14:imgLayer>
                        </a14:imgProps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13635599" y="3449265"/>
                    <a:ext cx="173367" cy="11142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04" name="Groep 103">
                  <a:extLst>
                    <a:ext uri="{FF2B5EF4-FFF2-40B4-BE49-F238E27FC236}">
                      <a16:creationId xmlns:a16="http://schemas.microsoft.com/office/drawing/2014/main" id="{E2333214-6026-4966-85B4-9635A1ED0C10}"/>
                    </a:ext>
                  </a:extLst>
                </p:cNvPr>
                <p:cNvGrpSpPr/>
                <p:nvPr userDrawn="1"/>
              </p:nvGrpSpPr>
              <p:grpSpPr>
                <a:xfrm>
                  <a:off x="13103513" y="3705268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8" name="Rechthoek 107">
                    <a:extLst>
                      <a:ext uri="{FF2B5EF4-FFF2-40B4-BE49-F238E27FC236}">
                        <a16:creationId xmlns:a16="http://schemas.microsoft.com/office/drawing/2014/main" id="{DBD2E305-62DB-4F15-91FE-CE2BB3CF310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9" name="Rechthoek 108">
                    <a:extLst>
                      <a:ext uri="{FF2B5EF4-FFF2-40B4-BE49-F238E27FC236}">
                        <a16:creationId xmlns:a16="http://schemas.microsoft.com/office/drawing/2014/main" id="{2798FBDF-6CB8-42DB-B32F-A3733C547391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105" name="Groep 104">
                  <a:extLst>
                    <a:ext uri="{FF2B5EF4-FFF2-40B4-BE49-F238E27FC236}">
                      <a16:creationId xmlns:a16="http://schemas.microsoft.com/office/drawing/2014/main" id="{630BCE70-AF5F-41E6-AAA8-7700FA21FA1B}"/>
                    </a:ext>
                  </a:extLst>
                </p:cNvPr>
                <p:cNvGrpSpPr/>
                <p:nvPr userDrawn="1"/>
              </p:nvGrpSpPr>
              <p:grpSpPr>
                <a:xfrm rot="10800000">
                  <a:off x="13061402" y="3665637"/>
                  <a:ext cx="145820" cy="146462"/>
                  <a:chOff x="13096169" y="3602278"/>
                  <a:chExt cx="145820" cy="146462"/>
                </a:xfrm>
              </p:grpSpPr>
              <p:sp>
                <p:nvSpPr>
                  <p:cNvPr id="106" name="Rechthoek 105">
                    <a:extLst>
                      <a:ext uri="{FF2B5EF4-FFF2-40B4-BE49-F238E27FC236}">
                        <a16:creationId xmlns:a16="http://schemas.microsoft.com/office/drawing/2014/main" id="{5907BE95-AA85-441D-9685-30FCC261ABF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3096169" y="3602278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7" name="Rechthoek 106">
                    <a:extLst>
                      <a:ext uri="{FF2B5EF4-FFF2-40B4-BE49-F238E27FC236}">
                        <a16:creationId xmlns:a16="http://schemas.microsoft.com/office/drawing/2014/main" id="{0D5782CB-9B9F-4376-B93E-5D5FF8D3B119}"/>
                      </a:ext>
                    </a:extLst>
                  </p:cNvPr>
                  <p:cNvSpPr/>
                  <p:nvPr userDrawn="1"/>
                </p:nvSpPr>
                <p:spPr>
                  <a:xfrm rot="5400000">
                    <a:off x="13037453" y="3661636"/>
                    <a:ext cx="145820" cy="28388"/>
                  </a:xfrm>
                  <a:prstGeom prst="rect">
                    <a:avLst/>
                  </a:prstGeom>
                  <a:solidFill>
                    <a:srgbClr val="81818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0" tIns="0" rIns="0" bIns="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l"/>
                    <a:endParaRPr lang="nl-NL" sz="1000" b="1" noProof="0">
                      <a:solidFill>
                        <a:srgbClr val="211F26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DD620272-9B60-4FB5-B9FE-479767647D68}"/>
                  </a:ext>
                </a:extLst>
              </p:cNvPr>
              <p:cNvSpPr/>
              <p:nvPr userDrawn="1"/>
            </p:nvSpPr>
            <p:spPr>
              <a:xfrm>
                <a:off x="12617641" y="3889890"/>
                <a:ext cx="752963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Bijsnijden</a:t>
                </a:r>
              </a:p>
            </p:txBody>
          </p:sp>
          <p:sp>
            <p:nvSpPr>
              <p:cNvPr id="102" name="Gelijkbenige driehoek 101">
                <a:extLst>
                  <a:ext uri="{FF2B5EF4-FFF2-40B4-BE49-F238E27FC236}">
                    <a16:creationId xmlns:a16="http://schemas.microsoft.com/office/drawing/2014/main" id="{5C2671D6-A3E3-48B7-800C-6CF9F0997836}"/>
                  </a:ext>
                </a:extLst>
              </p:cNvPr>
              <p:cNvSpPr/>
              <p:nvPr userDrawn="1"/>
            </p:nvSpPr>
            <p:spPr>
              <a:xfrm rot="10800000">
                <a:off x="12950688" y="4093726"/>
                <a:ext cx="86866" cy="51147"/>
              </a:xfrm>
              <a:prstGeom prst="triangle">
                <a:avLst/>
              </a:pr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F456F268-B6EB-4DDD-950C-63172FB81808}"/>
                </a:ext>
              </a:extLst>
            </p:cNvPr>
            <p:cNvSpPr/>
            <p:nvPr userDrawn="1"/>
          </p:nvSpPr>
          <p:spPr>
            <a:xfrm>
              <a:off x="12560173" y="2145810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98" name="Rechthoek 97">
              <a:extLst>
                <a:ext uri="{FF2B5EF4-FFF2-40B4-BE49-F238E27FC236}">
                  <a16:creationId xmlns:a16="http://schemas.microsoft.com/office/drawing/2014/main" id="{D18F20F3-B5A1-4303-8F22-4FC12604D194}"/>
                </a:ext>
              </a:extLst>
            </p:cNvPr>
            <p:cNvSpPr/>
            <p:nvPr userDrawn="1"/>
          </p:nvSpPr>
          <p:spPr>
            <a:xfrm>
              <a:off x="12844345" y="2145811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afbeelding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65005AF4-8EDB-4B7C-AB83-0D4F72489A66}"/>
                </a:ext>
              </a:extLst>
            </p:cNvPr>
            <p:cNvSpPr/>
            <p:nvPr userDrawn="1"/>
          </p:nvSpPr>
          <p:spPr>
            <a:xfrm>
              <a:off x="12844345" y="2580386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</p:grpSp>
      <p:sp>
        <p:nvSpPr>
          <p:cNvPr id="6" name="- INFO">
            <a:extLst>
              <a:ext uri="{FF2B5EF4-FFF2-40B4-BE49-F238E27FC236}">
                <a16:creationId xmlns:a16="http://schemas.microsoft.com/office/drawing/2014/main" id="{B10543DB-D9D8-47C4-865B-BE11B7029992}"/>
              </a:ext>
            </a:extLst>
          </p:cNvPr>
          <p:cNvSpPr txBox="1"/>
          <p:nvPr userDrawn="1"/>
        </p:nvSpPr>
        <p:spPr>
          <a:xfrm>
            <a:off x="0" y="-363556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Titel slide [beeld]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C2311990-CF9A-440D-B735-525CD8AFCB4F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0" y="0"/>
            <a:ext cx="12192000" cy="6858000"/>
          </a:xfrm>
          <a:solidFill>
            <a:schemeClr val="tx2">
              <a:alpha val="5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32DE5F66-ECCB-4780-BDD5-08E9A47629C4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6371357" y="0"/>
            <a:ext cx="5820643" cy="4422775"/>
          </a:xfrm>
          <a:custGeom>
            <a:avLst/>
            <a:gdLst>
              <a:gd name="connsiteX0" fmla="*/ 0 w 5816600"/>
              <a:gd name="connsiteY0" fmla="*/ 0 h 4422775"/>
              <a:gd name="connsiteX1" fmla="*/ 5816600 w 5816600"/>
              <a:gd name="connsiteY1" fmla="*/ 0 h 4422775"/>
              <a:gd name="connsiteX2" fmla="*/ 5816600 w 5816600"/>
              <a:gd name="connsiteY2" fmla="*/ 4422775 h 4422775"/>
              <a:gd name="connsiteX3" fmla="*/ 0 w 5816600"/>
              <a:gd name="connsiteY3" fmla="*/ 4422775 h 4422775"/>
              <a:gd name="connsiteX4" fmla="*/ 0 w 5816600"/>
              <a:gd name="connsiteY4" fmla="*/ 0 h 4422775"/>
              <a:gd name="connsiteX0" fmla="*/ 0 w 5816600"/>
              <a:gd name="connsiteY0" fmla="*/ 0 h 4422775"/>
              <a:gd name="connsiteX1" fmla="*/ 5816600 w 5816600"/>
              <a:gd name="connsiteY1" fmla="*/ 0 h 4422775"/>
              <a:gd name="connsiteX2" fmla="*/ 5816600 w 5816600"/>
              <a:gd name="connsiteY2" fmla="*/ 4422775 h 4422775"/>
              <a:gd name="connsiteX3" fmla="*/ 0 w 5816600"/>
              <a:gd name="connsiteY3" fmla="*/ 0 h 4422775"/>
              <a:gd name="connsiteX0" fmla="*/ 5152 w 5821752"/>
              <a:gd name="connsiteY0" fmla="*/ 0 h 4422775"/>
              <a:gd name="connsiteX1" fmla="*/ 5821752 w 5821752"/>
              <a:gd name="connsiteY1" fmla="*/ 0 h 4422775"/>
              <a:gd name="connsiteX2" fmla="*/ 5821752 w 5821752"/>
              <a:gd name="connsiteY2" fmla="*/ 4422775 h 4422775"/>
              <a:gd name="connsiteX3" fmla="*/ 5152 w 5821752"/>
              <a:gd name="connsiteY3" fmla="*/ 0 h 4422775"/>
              <a:gd name="connsiteX0" fmla="*/ 4043 w 5820643"/>
              <a:gd name="connsiteY0" fmla="*/ 0 h 4422775"/>
              <a:gd name="connsiteX1" fmla="*/ 5820643 w 5820643"/>
              <a:gd name="connsiteY1" fmla="*/ 0 h 4422775"/>
              <a:gd name="connsiteX2" fmla="*/ 5820643 w 5820643"/>
              <a:gd name="connsiteY2" fmla="*/ 4422775 h 4422775"/>
              <a:gd name="connsiteX3" fmla="*/ 4043 w 5820643"/>
              <a:gd name="connsiteY3" fmla="*/ 0 h 442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643" h="4422775">
                <a:moveTo>
                  <a:pt x="4043" y="0"/>
                </a:moveTo>
                <a:lnTo>
                  <a:pt x="5820643" y="0"/>
                </a:lnTo>
                <a:lnTo>
                  <a:pt x="5820643" y="4422775"/>
                </a:lnTo>
                <a:cubicBezTo>
                  <a:pt x="5037476" y="1576917"/>
                  <a:pt x="-165290" y="2096558"/>
                  <a:pt x="4043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D343BD9E-9AEB-4DF2-BA9D-F7BEF898D6EE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534987" y="4029636"/>
            <a:ext cx="11114087" cy="723106"/>
          </a:xfrm>
        </p:spPr>
        <p:txBody>
          <a:bodyPr tIns="72000"/>
          <a:lstStyle>
            <a:lvl1pPr>
              <a:lnSpc>
                <a:spcPts val="5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Making </a:t>
            </a:r>
            <a:r>
              <a:rPr lang="nl-NL" err="1"/>
              <a:t>Minds</a:t>
            </a:r>
            <a:r>
              <a:rPr lang="nl-NL"/>
              <a:t> Matter</a:t>
            </a:r>
          </a:p>
        </p:txBody>
      </p:sp>
      <p:sp>
        <p:nvSpPr>
          <p:cNvPr id="95" name="Tijdelijke aanduiding voor tekst 94">
            <a:extLst>
              <a:ext uri="{FF2B5EF4-FFF2-40B4-BE49-F238E27FC236}">
                <a16:creationId xmlns:a16="http://schemas.microsoft.com/office/drawing/2014/main" id="{59FEB838-BB0B-4EC2-982F-DBF95E0B1A09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589247" y="3613564"/>
            <a:ext cx="4960654" cy="297564"/>
          </a:xfrm>
          <a:custGeom>
            <a:avLst/>
            <a:gdLst>
              <a:gd name="connsiteX0" fmla="*/ 529299 w 6297188"/>
              <a:gd name="connsiteY0" fmla="*/ 202861 h 377736"/>
              <a:gd name="connsiteX1" fmla="*/ 480331 w 6297188"/>
              <a:gd name="connsiteY1" fmla="*/ 226178 h 377736"/>
              <a:gd name="connsiteX2" fmla="*/ 501318 w 6297188"/>
              <a:gd name="connsiteY2" fmla="*/ 244832 h 377736"/>
              <a:gd name="connsiteX3" fmla="*/ 536293 w 6297188"/>
              <a:gd name="connsiteY3" fmla="*/ 207525 h 377736"/>
              <a:gd name="connsiteX4" fmla="*/ 536293 w 6297188"/>
              <a:gd name="connsiteY4" fmla="*/ 202861 h 377736"/>
              <a:gd name="connsiteX5" fmla="*/ 5837839 w 6297188"/>
              <a:gd name="connsiteY5" fmla="*/ 202858 h 377736"/>
              <a:gd name="connsiteX6" fmla="*/ 5788874 w 6297188"/>
              <a:gd name="connsiteY6" fmla="*/ 226175 h 377736"/>
              <a:gd name="connsiteX7" fmla="*/ 5809861 w 6297188"/>
              <a:gd name="connsiteY7" fmla="*/ 244829 h 377736"/>
              <a:gd name="connsiteX8" fmla="*/ 5844835 w 6297188"/>
              <a:gd name="connsiteY8" fmla="*/ 207521 h 377736"/>
              <a:gd name="connsiteX9" fmla="*/ 5844835 w 6297188"/>
              <a:gd name="connsiteY9" fmla="*/ 202858 h 377736"/>
              <a:gd name="connsiteX10" fmla="*/ 5562695 w 6297188"/>
              <a:gd name="connsiteY10" fmla="*/ 137573 h 377736"/>
              <a:gd name="connsiteX11" fmla="*/ 5520724 w 6297188"/>
              <a:gd name="connsiteY11" fmla="*/ 188868 h 377736"/>
              <a:gd name="connsiteX12" fmla="*/ 5562695 w 6297188"/>
              <a:gd name="connsiteY12" fmla="*/ 240168 h 377736"/>
              <a:gd name="connsiteX13" fmla="*/ 5604666 w 6297188"/>
              <a:gd name="connsiteY13" fmla="*/ 188868 h 377736"/>
              <a:gd name="connsiteX14" fmla="*/ 5562695 w 6297188"/>
              <a:gd name="connsiteY14" fmla="*/ 137573 h 377736"/>
              <a:gd name="connsiteX15" fmla="*/ 4520418 w 6297188"/>
              <a:gd name="connsiteY15" fmla="*/ 137570 h 377736"/>
              <a:gd name="connsiteX16" fmla="*/ 4471453 w 6297188"/>
              <a:gd name="connsiteY16" fmla="*/ 188868 h 377736"/>
              <a:gd name="connsiteX17" fmla="*/ 4520418 w 6297188"/>
              <a:gd name="connsiteY17" fmla="*/ 240165 h 377736"/>
              <a:gd name="connsiteX18" fmla="*/ 4569385 w 6297188"/>
              <a:gd name="connsiteY18" fmla="*/ 188868 h 377736"/>
              <a:gd name="connsiteX19" fmla="*/ 4520418 w 6297188"/>
              <a:gd name="connsiteY19" fmla="*/ 137570 h 377736"/>
              <a:gd name="connsiteX20" fmla="*/ 5133662 w 6297188"/>
              <a:gd name="connsiteY20" fmla="*/ 130573 h 377736"/>
              <a:gd name="connsiteX21" fmla="*/ 5098685 w 6297188"/>
              <a:gd name="connsiteY21" fmla="*/ 160887 h 377736"/>
              <a:gd name="connsiteX22" fmla="*/ 5161643 w 6297188"/>
              <a:gd name="connsiteY22" fmla="*/ 160887 h 377736"/>
              <a:gd name="connsiteX23" fmla="*/ 5133662 w 6297188"/>
              <a:gd name="connsiteY23" fmla="*/ 130573 h 377736"/>
              <a:gd name="connsiteX24" fmla="*/ 2908429 w 6297188"/>
              <a:gd name="connsiteY24" fmla="*/ 130573 h 377736"/>
              <a:gd name="connsiteX25" fmla="*/ 2873454 w 6297188"/>
              <a:gd name="connsiteY25" fmla="*/ 160887 h 377736"/>
              <a:gd name="connsiteX26" fmla="*/ 2936410 w 6297188"/>
              <a:gd name="connsiteY26" fmla="*/ 160887 h 377736"/>
              <a:gd name="connsiteX27" fmla="*/ 2908429 w 6297188"/>
              <a:gd name="connsiteY27" fmla="*/ 130573 h 377736"/>
              <a:gd name="connsiteX28" fmla="*/ 3442393 w 6297188"/>
              <a:gd name="connsiteY28" fmla="*/ 81611 h 377736"/>
              <a:gd name="connsiteX29" fmla="*/ 3512346 w 6297188"/>
              <a:gd name="connsiteY29" fmla="*/ 81611 h 377736"/>
              <a:gd name="connsiteX30" fmla="*/ 3512346 w 6297188"/>
              <a:gd name="connsiteY30" fmla="*/ 293797 h 377736"/>
              <a:gd name="connsiteX31" fmla="*/ 3442393 w 6297188"/>
              <a:gd name="connsiteY31" fmla="*/ 293797 h 377736"/>
              <a:gd name="connsiteX32" fmla="*/ 2444416 w 6297188"/>
              <a:gd name="connsiteY32" fmla="*/ 81611 h 377736"/>
              <a:gd name="connsiteX33" fmla="*/ 2514367 w 6297188"/>
              <a:gd name="connsiteY33" fmla="*/ 81611 h 377736"/>
              <a:gd name="connsiteX34" fmla="*/ 2514367 w 6297188"/>
              <a:gd name="connsiteY34" fmla="*/ 293797 h 377736"/>
              <a:gd name="connsiteX35" fmla="*/ 2444416 w 6297188"/>
              <a:gd name="connsiteY35" fmla="*/ 293797 h 377736"/>
              <a:gd name="connsiteX36" fmla="*/ 1247467 w 6297188"/>
              <a:gd name="connsiteY36" fmla="*/ 81611 h 377736"/>
              <a:gd name="connsiteX37" fmla="*/ 1317419 w 6297188"/>
              <a:gd name="connsiteY37" fmla="*/ 81611 h 377736"/>
              <a:gd name="connsiteX38" fmla="*/ 1317419 w 6297188"/>
              <a:gd name="connsiteY38" fmla="*/ 205191 h 377736"/>
              <a:gd name="connsiteX39" fmla="*/ 1340736 w 6297188"/>
              <a:gd name="connsiteY39" fmla="*/ 233174 h 377736"/>
              <a:gd name="connsiteX40" fmla="*/ 1385040 w 6297188"/>
              <a:gd name="connsiteY40" fmla="*/ 174880 h 377736"/>
              <a:gd name="connsiteX41" fmla="*/ 1385040 w 6297188"/>
              <a:gd name="connsiteY41" fmla="*/ 81611 h 377736"/>
              <a:gd name="connsiteX42" fmla="*/ 1454992 w 6297188"/>
              <a:gd name="connsiteY42" fmla="*/ 81611 h 377736"/>
              <a:gd name="connsiteX43" fmla="*/ 1454992 w 6297188"/>
              <a:gd name="connsiteY43" fmla="*/ 293797 h 377736"/>
              <a:gd name="connsiteX44" fmla="*/ 1387371 w 6297188"/>
              <a:gd name="connsiteY44" fmla="*/ 293797 h 377736"/>
              <a:gd name="connsiteX45" fmla="*/ 1387371 w 6297188"/>
              <a:gd name="connsiteY45" fmla="*/ 275143 h 377736"/>
              <a:gd name="connsiteX46" fmla="*/ 1387371 w 6297188"/>
              <a:gd name="connsiteY46" fmla="*/ 261155 h 377736"/>
              <a:gd name="connsiteX47" fmla="*/ 1322082 w 6297188"/>
              <a:gd name="connsiteY47" fmla="*/ 298460 h 377736"/>
              <a:gd name="connsiteX48" fmla="*/ 1247467 w 6297188"/>
              <a:gd name="connsiteY48" fmla="*/ 219184 h 377736"/>
              <a:gd name="connsiteX49" fmla="*/ 3717532 w 6297188"/>
              <a:gd name="connsiteY49" fmla="*/ 81609 h 377736"/>
              <a:gd name="connsiteX50" fmla="*/ 3796811 w 6297188"/>
              <a:gd name="connsiteY50" fmla="*/ 81609 h 377736"/>
              <a:gd name="connsiteX51" fmla="*/ 3827124 w 6297188"/>
              <a:gd name="connsiteY51" fmla="*/ 179541 h 377736"/>
              <a:gd name="connsiteX52" fmla="*/ 3834118 w 6297188"/>
              <a:gd name="connsiteY52" fmla="*/ 212185 h 377736"/>
              <a:gd name="connsiteX53" fmla="*/ 3841114 w 6297188"/>
              <a:gd name="connsiteY53" fmla="*/ 179541 h 377736"/>
              <a:gd name="connsiteX54" fmla="*/ 3866762 w 6297188"/>
              <a:gd name="connsiteY54" fmla="*/ 81609 h 377736"/>
              <a:gd name="connsiteX55" fmla="*/ 3943710 w 6297188"/>
              <a:gd name="connsiteY55" fmla="*/ 81609 h 377736"/>
              <a:gd name="connsiteX56" fmla="*/ 3857435 w 6297188"/>
              <a:gd name="connsiteY56" fmla="*/ 314781 h 377736"/>
              <a:gd name="connsiteX57" fmla="*/ 3768830 w 6297188"/>
              <a:gd name="connsiteY57" fmla="*/ 377736 h 377736"/>
              <a:gd name="connsiteX58" fmla="*/ 3719865 w 6297188"/>
              <a:gd name="connsiteY58" fmla="*/ 363746 h 377736"/>
              <a:gd name="connsiteX59" fmla="*/ 3747846 w 6297188"/>
              <a:gd name="connsiteY59" fmla="*/ 312450 h 377736"/>
              <a:gd name="connsiteX60" fmla="*/ 3768830 w 6297188"/>
              <a:gd name="connsiteY60" fmla="*/ 319444 h 377736"/>
              <a:gd name="connsiteX61" fmla="*/ 3803807 w 6297188"/>
              <a:gd name="connsiteY61" fmla="*/ 298460 h 377736"/>
              <a:gd name="connsiteX62" fmla="*/ 3808470 w 6297188"/>
              <a:gd name="connsiteY62" fmla="*/ 289133 h 377736"/>
              <a:gd name="connsiteX63" fmla="*/ 2549344 w 6297188"/>
              <a:gd name="connsiteY63" fmla="*/ 81609 h 377736"/>
              <a:gd name="connsiteX64" fmla="*/ 2623959 w 6297188"/>
              <a:gd name="connsiteY64" fmla="*/ 81609 h 377736"/>
              <a:gd name="connsiteX65" fmla="*/ 2656603 w 6297188"/>
              <a:gd name="connsiteY65" fmla="*/ 193532 h 377736"/>
              <a:gd name="connsiteX66" fmla="*/ 2663600 w 6297188"/>
              <a:gd name="connsiteY66" fmla="*/ 230839 h 377736"/>
              <a:gd name="connsiteX67" fmla="*/ 2670594 w 6297188"/>
              <a:gd name="connsiteY67" fmla="*/ 193532 h 377736"/>
              <a:gd name="connsiteX68" fmla="*/ 2703238 w 6297188"/>
              <a:gd name="connsiteY68" fmla="*/ 81609 h 377736"/>
              <a:gd name="connsiteX69" fmla="*/ 2780186 w 6297188"/>
              <a:gd name="connsiteY69" fmla="*/ 81609 h 377736"/>
              <a:gd name="connsiteX70" fmla="*/ 2710234 w 6297188"/>
              <a:gd name="connsiteY70" fmla="*/ 293794 h 377736"/>
              <a:gd name="connsiteX71" fmla="*/ 2623959 w 6297188"/>
              <a:gd name="connsiteY71" fmla="*/ 293794 h 377736"/>
              <a:gd name="connsiteX72" fmla="*/ 1594895 w 6297188"/>
              <a:gd name="connsiteY72" fmla="*/ 76948 h 377736"/>
              <a:gd name="connsiteX73" fmla="*/ 1669507 w 6297188"/>
              <a:gd name="connsiteY73" fmla="*/ 100265 h 377736"/>
              <a:gd name="connsiteX74" fmla="*/ 1646190 w 6297188"/>
              <a:gd name="connsiteY74" fmla="*/ 151563 h 377736"/>
              <a:gd name="connsiteX75" fmla="*/ 1597224 w 6297188"/>
              <a:gd name="connsiteY75" fmla="*/ 135242 h 377736"/>
              <a:gd name="connsiteX76" fmla="*/ 1576238 w 6297188"/>
              <a:gd name="connsiteY76" fmla="*/ 144569 h 377736"/>
              <a:gd name="connsiteX77" fmla="*/ 1674173 w 6297188"/>
              <a:gd name="connsiteY77" fmla="*/ 230842 h 377736"/>
              <a:gd name="connsiteX78" fmla="*/ 1587898 w 6297188"/>
              <a:gd name="connsiteY78" fmla="*/ 298463 h 377736"/>
              <a:gd name="connsiteX79" fmla="*/ 1503956 w 6297188"/>
              <a:gd name="connsiteY79" fmla="*/ 268149 h 377736"/>
              <a:gd name="connsiteX80" fmla="*/ 1531937 w 6297188"/>
              <a:gd name="connsiteY80" fmla="*/ 219184 h 377736"/>
              <a:gd name="connsiteX81" fmla="*/ 1585568 w 6297188"/>
              <a:gd name="connsiteY81" fmla="*/ 240168 h 377736"/>
              <a:gd name="connsiteX82" fmla="*/ 1606552 w 6297188"/>
              <a:gd name="connsiteY82" fmla="*/ 230842 h 377736"/>
              <a:gd name="connsiteX83" fmla="*/ 1508620 w 6297188"/>
              <a:gd name="connsiteY83" fmla="*/ 142236 h 377736"/>
              <a:gd name="connsiteX84" fmla="*/ 1594895 w 6297188"/>
              <a:gd name="connsiteY84" fmla="*/ 76948 h 377736"/>
              <a:gd name="connsiteX85" fmla="*/ 995642 w 6297188"/>
              <a:gd name="connsiteY85" fmla="*/ 76948 h 377736"/>
              <a:gd name="connsiteX86" fmla="*/ 1053936 w 6297188"/>
              <a:gd name="connsiteY86" fmla="*/ 111925 h 377736"/>
              <a:gd name="connsiteX87" fmla="*/ 1121555 w 6297188"/>
              <a:gd name="connsiteY87" fmla="*/ 76948 h 377736"/>
              <a:gd name="connsiteX88" fmla="*/ 1189176 w 6297188"/>
              <a:gd name="connsiteY88" fmla="*/ 156227 h 377736"/>
              <a:gd name="connsiteX89" fmla="*/ 1189176 w 6297188"/>
              <a:gd name="connsiteY89" fmla="*/ 293797 h 377736"/>
              <a:gd name="connsiteX90" fmla="*/ 1119225 w 6297188"/>
              <a:gd name="connsiteY90" fmla="*/ 293797 h 377736"/>
              <a:gd name="connsiteX91" fmla="*/ 1119225 w 6297188"/>
              <a:gd name="connsiteY91" fmla="*/ 167887 h 377736"/>
              <a:gd name="connsiteX92" fmla="*/ 1102904 w 6297188"/>
              <a:gd name="connsiteY92" fmla="*/ 142236 h 377736"/>
              <a:gd name="connsiteX93" fmla="*/ 1063263 w 6297188"/>
              <a:gd name="connsiteY93" fmla="*/ 181877 h 377736"/>
              <a:gd name="connsiteX94" fmla="*/ 1060933 w 6297188"/>
              <a:gd name="connsiteY94" fmla="*/ 207525 h 377736"/>
              <a:gd name="connsiteX95" fmla="*/ 1060933 w 6297188"/>
              <a:gd name="connsiteY95" fmla="*/ 293797 h 377736"/>
              <a:gd name="connsiteX96" fmla="*/ 990981 w 6297188"/>
              <a:gd name="connsiteY96" fmla="*/ 293797 h 377736"/>
              <a:gd name="connsiteX97" fmla="*/ 990981 w 6297188"/>
              <a:gd name="connsiteY97" fmla="*/ 167887 h 377736"/>
              <a:gd name="connsiteX98" fmla="*/ 974658 w 6297188"/>
              <a:gd name="connsiteY98" fmla="*/ 142236 h 377736"/>
              <a:gd name="connsiteX99" fmla="*/ 935017 w 6297188"/>
              <a:gd name="connsiteY99" fmla="*/ 179544 h 377736"/>
              <a:gd name="connsiteX100" fmla="*/ 932687 w 6297188"/>
              <a:gd name="connsiteY100" fmla="*/ 205194 h 377736"/>
              <a:gd name="connsiteX101" fmla="*/ 932687 w 6297188"/>
              <a:gd name="connsiteY101" fmla="*/ 291467 h 377736"/>
              <a:gd name="connsiteX102" fmla="*/ 862735 w 6297188"/>
              <a:gd name="connsiteY102" fmla="*/ 291467 h 377736"/>
              <a:gd name="connsiteX103" fmla="*/ 862735 w 6297188"/>
              <a:gd name="connsiteY103" fmla="*/ 81612 h 377736"/>
              <a:gd name="connsiteX104" fmla="*/ 865066 w 6297188"/>
              <a:gd name="connsiteY104" fmla="*/ 81612 h 377736"/>
              <a:gd name="connsiteX105" fmla="*/ 932687 w 6297188"/>
              <a:gd name="connsiteY105" fmla="*/ 81612 h 377736"/>
              <a:gd name="connsiteX106" fmla="*/ 932687 w 6297188"/>
              <a:gd name="connsiteY106" fmla="*/ 100265 h 377736"/>
              <a:gd name="connsiteX107" fmla="*/ 932687 w 6297188"/>
              <a:gd name="connsiteY107" fmla="*/ 114256 h 377736"/>
              <a:gd name="connsiteX108" fmla="*/ 995642 w 6297188"/>
              <a:gd name="connsiteY108" fmla="*/ 76948 h 377736"/>
              <a:gd name="connsiteX109" fmla="*/ 741486 w 6297188"/>
              <a:gd name="connsiteY109" fmla="*/ 76948 h 377736"/>
              <a:gd name="connsiteX110" fmla="*/ 816098 w 6297188"/>
              <a:gd name="connsiteY110" fmla="*/ 100265 h 377736"/>
              <a:gd name="connsiteX111" fmla="*/ 792781 w 6297188"/>
              <a:gd name="connsiteY111" fmla="*/ 151563 h 377736"/>
              <a:gd name="connsiteX112" fmla="*/ 743816 w 6297188"/>
              <a:gd name="connsiteY112" fmla="*/ 135242 h 377736"/>
              <a:gd name="connsiteX113" fmla="*/ 722830 w 6297188"/>
              <a:gd name="connsiteY113" fmla="*/ 144569 h 377736"/>
              <a:gd name="connsiteX114" fmla="*/ 820761 w 6297188"/>
              <a:gd name="connsiteY114" fmla="*/ 230842 h 377736"/>
              <a:gd name="connsiteX115" fmla="*/ 734489 w 6297188"/>
              <a:gd name="connsiteY115" fmla="*/ 298463 h 377736"/>
              <a:gd name="connsiteX116" fmla="*/ 650548 w 6297188"/>
              <a:gd name="connsiteY116" fmla="*/ 268149 h 377736"/>
              <a:gd name="connsiteX117" fmla="*/ 678528 w 6297188"/>
              <a:gd name="connsiteY117" fmla="*/ 219184 h 377736"/>
              <a:gd name="connsiteX118" fmla="*/ 732159 w 6297188"/>
              <a:gd name="connsiteY118" fmla="*/ 240168 h 377736"/>
              <a:gd name="connsiteX119" fmla="*/ 753143 w 6297188"/>
              <a:gd name="connsiteY119" fmla="*/ 230842 h 377736"/>
              <a:gd name="connsiteX120" fmla="*/ 655211 w 6297188"/>
              <a:gd name="connsiteY120" fmla="*/ 142236 h 377736"/>
              <a:gd name="connsiteX121" fmla="*/ 741486 w 6297188"/>
              <a:gd name="connsiteY121" fmla="*/ 76948 h 377736"/>
              <a:gd name="connsiteX122" fmla="*/ 512975 w 6297188"/>
              <a:gd name="connsiteY122" fmla="*/ 76948 h 377736"/>
              <a:gd name="connsiteX123" fmla="*/ 608577 w 6297188"/>
              <a:gd name="connsiteY123" fmla="*/ 163223 h 377736"/>
              <a:gd name="connsiteX124" fmla="*/ 608577 w 6297188"/>
              <a:gd name="connsiteY124" fmla="*/ 293797 h 377736"/>
              <a:gd name="connsiteX125" fmla="*/ 543289 w 6297188"/>
              <a:gd name="connsiteY125" fmla="*/ 293797 h 377736"/>
              <a:gd name="connsiteX126" fmla="*/ 543289 w 6297188"/>
              <a:gd name="connsiteY126" fmla="*/ 279809 h 377736"/>
              <a:gd name="connsiteX127" fmla="*/ 543289 w 6297188"/>
              <a:gd name="connsiteY127" fmla="*/ 265819 h 377736"/>
              <a:gd name="connsiteX128" fmla="*/ 482664 w 6297188"/>
              <a:gd name="connsiteY128" fmla="*/ 296130 h 377736"/>
              <a:gd name="connsiteX129" fmla="*/ 410380 w 6297188"/>
              <a:gd name="connsiteY129" fmla="*/ 228511 h 377736"/>
              <a:gd name="connsiteX130" fmla="*/ 533962 w 6297188"/>
              <a:gd name="connsiteY130" fmla="*/ 160890 h 377736"/>
              <a:gd name="connsiteX131" fmla="*/ 536293 w 6297188"/>
              <a:gd name="connsiteY131" fmla="*/ 160890 h 377736"/>
              <a:gd name="connsiteX132" fmla="*/ 536293 w 6297188"/>
              <a:gd name="connsiteY132" fmla="*/ 156227 h 377736"/>
              <a:gd name="connsiteX133" fmla="*/ 505981 w 6297188"/>
              <a:gd name="connsiteY133" fmla="*/ 132909 h 377736"/>
              <a:gd name="connsiteX134" fmla="*/ 450020 w 6297188"/>
              <a:gd name="connsiteY134" fmla="*/ 153894 h 377736"/>
              <a:gd name="connsiteX135" fmla="*/ 424370 w 6297188"/>
              <a:gd name="connsiteY135" fmla="*/ 104929 h 377736"/>
              <a:gd name="connsiteX136" fmla="*/ 512975 w 6297188"/>
              <a:gd name="connsiteY136" fmla="*/ 76948 h 377736"/>
              <a:gd name="connsiteX137" fmla="*/ 377738 w 6297188"/>
              <a:gd name="connsiteY137" fmla="*/ 76948 h 377736"/>
              <a:gd name="connsiteX138" fmla="*/ 387065 w 6297188"/>
              <a:gd name="connsiteY138" fmla="*/ 76948 h 377736"/>
              <a:gd name="connsiteX139" fmla="*/ 387065 w 6297188"/>
              <a:gd name="connsiteY139" fmla="*/ 146900 h 377736"/>
              <a:gd name="connsiteX140" fmla="*/ 373075 w 6297188"/>
              <a:gd name="connsiteY140" fmla="*/ 144569 h 377736"/>
              <a:gd name="connsiteX141" fmla="*/ 319444 w 6297188"/>
              <a:gd name="connsiteY141" fmla="*/ 181877 h 377736"/>
              <a:gd name="connsiteX142" fmla="*/ 314781 w 6297188"/>
              <a:gd name="connsiteY142" fmla="*/ 209857 h 377736"/>
              <a:gd name="connsiteX143" fmla="*/ 314781 w 6297188"/>
              <a:gd name="connsiteY143" fmla="*/ 289136 h 377736"/>
              <a:gd name="connsiteX144" fmla="*/ 244829 w 6297188"/>
              <a:gd name="connsiteY144" fmla="*/ 289136 h 377736"/>
              <a:gd name="connsiteX145" fmla="*/ 244829 w 6297188"/>
              <a:gd name="connsiteY145" fmla="*/ 81612 h 377736"/>
              <a:gd name="connsiteX146" fmla="*/ 310117 w 6297188"/>
              <a:gd name="connsiteY146" fmla="*/ 81612 h 377736"/>
              <a:gd name="connsiteX147" fmla="*/ 310117 w 6297188"/>
              <a:gd name="connsiteY147" fmla="*/ 116589 h 377736"/>
              <a:gd name="connsiteX148" fmla="*/ 310117 w 6297188"/>
              <a:gd name="connsiteY148" fmla="*/ 130576 h 377736"/>
              <a:gd name="connsiteX149" fmla="*/ 377738 w 6297188"/>
              <a:gd name="connsiteY149" fmla="*/ 76948 h 377736"/>
              <a:gd name="connsiteX150" fmla="*/ 6103657 w 6297188"/>
              <a:gd name="connsiteY150" fmla="*/ 76945 h 377736"/>
              <a:gd name="connsiteX151" fmla="*/ 6161948 w 6297188"/>
              <a:gd name="connsiteY151" fmla="*/ 111922 h 377736"/>
              <a:gd name="connsiteX152" fmla="*/ 6229570 w 6297188"/>
              <a:gd name="connsiteY152" fmla="*/ 76945 h 377736"/>
              <a:gd name="connsiteX153" fmla="*/ 6297188 w 6297188"/>
              <a:gd name="connsiteY153" fmla="*/ 156224 h 377736"/>
              <a:gd name="connsiteX154" fmla="*/ 6297188 w 6297188"/>
              <a:gd name="connsiteY154" fmla="*/ 293794 h 377736"/>
              <a:gd name="connsiteX155" fmla="*/ 6227237 w 6297188"/>
              <a:gd name="connsiteY155" fmla="*/ 293794 h 377736"/>
              <a:gd name="connsiteX156" fmla="*/ 6227237 w 6297188"/>
              <a:gd name="connsiteY156" fmla="*/ 167881 h 377736"/>
              <a:gd name="connsiteX157" fmla="*/ 6210916 w 6297188"/>
              <a:gd name="connsiteY157" fmla="*/ 142233 h 377736"/>
              <a:gd name="connsiteX158" fmla="*/ 6171275 w 6297188"/>
              <a:gd name="connsiteY158" fmla="*/ 181874 h 377736"/>
              <a:gd name="connsiteX159" fmla="*/ 6168945 w 6297188"/>
              <a:gd name="connsiteY159" fmla="*/ 207522 h 377736"/>
              <a:gd name="connsiteX160" fmla="*/ 6168945 w 6297188"/>
              <a:gd name="connsiteY160" fmla="*/ 293794 h 377736"/>
              <a:gd name="connsiteX161" fmla="*/ 6098993 w 6297188"/>
              <a:gd name="connsiteY161" fmla="*/ 293794 h 377736"/>
              <a:gd name="connsiteX162" fmla="*/ 6098993 w 6297188"/>
              <a:gd name="connsiteY162" fmla="*/ 167881 h 377736"/>
              <a:gd name="connsiteX163" fmla="*/ 6082670 w 6297188"/>
              <a:gd name="connsiteY163" fmla="*/ 142233 h 377736"/>
              <a:gd name="connsiteX164" fmla="*/ 6043032 w 6297188"/>
              <a:gd name="connsiteY164" fmla="*/ 179541 h 377736"/>
              <a:gd name="connsiteX165" fmla="*/ 6040699 w 6297188"/>
              <a:gd name="connsiteY165" fmla="*/ 205191 h 377736"/>
              <a:gd name="connsiteX166" fmla="*/ 6040699 w 6297188"/>
              <a:gd name="connsiteY166" fmla="*/ 291464 h 377736"/>
              <a:gd name="connsiteX167" fmla="*/ 5970747 w 6297188"/>
              <a:gd name="connsiteY167" fmla="*/ 291464 h 377736"/>
              <a:gd name="connsiteX168" fmla="*/ 5970747 w 6297188"/>
              <a:gd name="connsiteY168" fmla="*/ 81609 h 377736"/>
              <a:gd name="connsiteX169" fmla="*/ 5973080 w 6297188"/>
              <a:gd name="connsiteY169" fmla="*/ 81609 h 377736"/>
              <a:gd name="connsiteX170" fmla="*/ 6040699 w 6297188"/>
              <a:gd name="connsiteY170" fmla="*/ 81609 h 377736"/>
              <a:gd name="connsiteX171" fmla="*/ 6040699 w 6297188"/>
              <a:gd name="connsiteY171" fmla="*/ 100262 h 377736"/>
              <a:gd name="connsiteX172" fmla="*/ 6040699 w 6297188"/>
              <a:gd name="connsiteY172" fmla="*/ 114253 h 377736"/>
              <a:gd name="connsiteX173" fmla="*/ 6103657 w 6297188"/>
              <a:gd name="connsiteY173" fmla="*/ 76945 h 377736"/>
              <a:gd name="connsiteX174" fmla="*/ 5821518 w 6297188"/>
              <a:gd name="connsiteY174" fmla="*/ 76945 h 377736"/>
              <a:gd name="connsiteX175" fmla="*/ 5917120 w 6297188"/>
              <a:gd name="connsiteY175" fmla="*/ 163217 h 377736"/>
              <a:gd name="connsiteX176" fmla="*/ 5917120 w 6297188"/>
              <a:gd name="connsiteY176" fmla="*/ 293794 h 377736"/>
              <a:gd name="connsiteX177" fmla="*/ 5851829 w 6297188"/>
              <a:gd name="connsiteY177" fmla="*/ 293794 h 377736"/>
              <a:gd name="connsiteX178" fmla="*/ 5851829 w 6297188"/>
              <a:gd name="connsiteY178" fmla="*/ 279803 h 377736"/>
              <a:gd name="connsiteX179" fmla="*/ 5851829 w 6297188"/>
              <a:gd name="connsiteY179" fmla="*/ 265813 h 377736"/>
              <a:gd name="connsiteX180" fmla="*/ 5791204 w 6297188"/>
              <a:gd name="connsiteY180" fmla="*/ 296127 h 377736"/>
              <a:gd name="connsiteX181" fmla="*/ 5718922 w 6297188"/>
              <a:gd name="connsiteY181" fmla="*/ 228508 h 377736"/>
              <a:gd name="connsiteX182" fmla="*/ 5842502 w 6297188"/>
              <a:gd name="connsiteY182" fmla="*/ 160887 h 377736"/>
              <a:gd name="connsiteX183" fmla="*/ 5844835 w 6297188"/>
              <a:gd name="connsiteY183" fmla="*/ 160887 h 377736"/>
              <a:gd name="connsiteX184" fmla="*/ 5844835 w 6297188"/>
              <a:gd name="connsiteY184" fmla="*/ 156224 h 377736"/>
              <a:gd name="connsiteX185" fmla="*/ 5814522 w 6297188"/>
              <a:gd name="connsiteY185" fmla="*/ 132906 h 377736"/>
              <a:gd name="connsiteX186" fmla="*/ 5758560 w 6297188"/>
              <a:gd name="connsiteY186" fmla="*/ 153891 h 377736"/>
              <a:gd name="connsiteX187" fmla="*/ 5732913 w 6297188"/>
              <a:gd name="connsiteY187" fmla="*/ 104926 h 377736"/>
              <a:gd name="connsiteX188" fmla="*/ 5821518 w 6297188"/>
              <a:gd name="connsiteY188" fmla="*/ 76945 h 377736"/>
              <a:gd name="connsiteX189" fmla="*/ 5415799 w 6297188"/>
              <a:gd name="connsiteY189" fmla="*/ 76945 h 377736"/>
              <a:gd name="connsiteX190" fmla="*/ 5425126 w 6297188"/>
              <a:gd name="connsiteY190" fmla="*/ 76945 h 377736"/>
              <a:gd name="connsiteX191" fmla="*/ 5425126 w 6297188"/>
              <a:gd name="connsiteY191" fmla="*/ 146897 h 377736"/>
              <a:gd name="connsiteX192" fmla="*/ 5411136 w 6297188"/>
              <a:gd name="connsiteY192" fmla="*/ 144564 h 377736"/>
              <a:gd name="connsiteX193" fmla="*/ 5357507 w 6297188"/>
              <a:gd name="connsiteY193" fmla="*/ 181874 h 377736"/>
              <a:gd name="connsiteX194" fmla="*/ 5352842 w 6297188"/>
              <a:gd name="connsiteY194" fmla="*/ 209852 h 377736"/>
              <a:gd name="connsiteX195" fmla="*/ 5352842 w 6297188"/>
              <a:gd name="connsiteY195" fmla="*/ 289130 h 377736"/>
              <a:gd name="connsiteX196" fmla="*/ 5282890 w 6297188"/>
              <a:gd name="connsiteY196" fmla="*/ 289130 h 377736"/>
              <a:gd name="connsiteX197" fmla="*/ 5282890 w 6297188"/>
              <a:gd name="connsiteY197" fmla="*/ 81609 h 377736"/>
              <a:gd name="connsiteX198" fmla="*/ 5348181 w 6297188"/>
              <a:gd name="connsiteY198" fmla="*/ 81609 h 377736"/>
              <a:gd name="connsiteX199" fmla="*/ 5348181 w 6297188"/>
              <a:gd name="connsiteY199" fmla="*/ 116583 h 377736"/>
              <a:gd name="connsiteX200" fmla="*/ 5348181 w 6297188"/>
              <a:gd name="connsiteY200" fmla="*/ 130573 h 377736"/>
              <a:gd name="connsiteX201" fmla="*/ 5415799 w 6297188"/>
              <a:gd name="connsiteY201" fmla="*/ 76945 h 377736"/>
              <a:gd name="connsiteX202" fmla="*/ 5135993 w 6297188"/>
              <a:gd name="connsiteY202" fmla="*/ 76945 h 377736"/>
              <a:gd name="connsiteX203" fmla="*/ 5233925 w 6297188"/>
              <a:gd name="connsiteY203" fmla="*/ 179541 h 377736"/>
              <a:gd name="connsiteX204" fmla="*/ 5231595 w 6297188"/>
              <a:gd name="connsiteY204" fmla="*/ 200525 h 377736"/>
              <a:gd name="connsiteX205" fmla="*/ 5098685 w 6297188"/>
              <a:gd name="connsiteY205" fmla="*/ 200525 h 377736"/>
              <a:gd name="connsiteX206" fmla="*/ 5147653 w 6297188"/>
              <a:gd name="connsiteY206" fmla="*/ 237832 h 377736"/>
              <a:gd name="connsiteX207" fmla="*/ 5205945 w 6297188"/>
              <a:gd name="connsiteY207" fmla="*/ 216848 h 377736"/>
              <a:gd name="connsiteX208" fmla="*/ 5231595 w 6297188"/>
              <a:gd name="connsiteY208" fmla="*/ 265813 h 377736"/>
              <a:gd name="connsiteX209" fmla="*/ 5140656 w 6297188"/>
              <a:gd name="connsiteY209" fmla="*/ 296127 h 377736"/>
              <a:gd name="connsiteX210" fmla="*/ 5024070 w 6297188"/>
              <a:gd name="connsiteY210" fmla="*/ 184204 h 377736"/>
              <a:gd name="connsiteX211" fmla="*/ 5135993 w 6297188"/>
              <a:gd name="connsiteY211" fmla="*/ 76945 h 377736"/>
              <a:gd name="connsiteX212" fmla="*/ 4518087 w 6297188"/>
              <a:gd name="connsiteY212" fmla="*/ 76945 h 377736"/>
              <a:gd name="connsiteX213" fmla="*/ 4639337 w 6297188"/>
              <a:gd name="connsiteY213" fmla="*/ 188868 h 377736"/>
              <a:gd name="connsiteX214" fmla="*/ 4520418 w 6297188"/>
              <a:gd name="connsiteY214" fmla="*/ 298460 h 377736"/>
              <a:gd name="connsiteX215" fmla="*/ 4401502 w 6297188"/>
              <a:gd name="connsiteY215" fmla="*/ 188868 h 377736"/>
              <a:gd name="connsiteX216" fmla="*/ 4518087 w 6297188"/>
              <a:gd name="connsiteY216" fmla="*/ 76945 h 377736"/>
              <a:gd name="connsiteX217" fmla="*/ 3316480 w 6297188"/>
              <a:gd name="connsiteY217" fmla="*/ 76945 h 377736"/>
              <a:gd name="connsiteX218" fmla="*/ 3391093 w 6297188"/>
              <a:gd name="connsiteY218" fmla="*/ 100262 h 377736"/>
              <a:gd name="connsiteX219" fmla="*/ 3367776 w 6297188"/>
              <a:gd name="connsiteY219" fmla="*/ 151560 h 377736"/>
              <a:gd name="connsiteX220" fmla="*/ 3318811 w 6297188"/>
              <a:gd name="connsiteY220" fmla="*/ 135239 h 377736"/>
              <a:gd name="connsiteX221" fmla="*/ 3297825 w 6297188"/>
              <a:gd name="connsiteY221" fmla="*/ 144566 h 377736"/>
              <a:gd name="connsiteX222" fmla="*/ 3395759 w 6297188"/>
              <a:gd name="connsiteY222" fmla="*/ 230839 h 377736"/>
              <a:gd name="connsiteX223" fmla="*/ 3309484 w 6297188"/>
              <a:gd name="connsiteY223" fmla="*/ 298460 h 377736"/>
              <a:gd name="connsiteX224" fmla="*/ 3225542 w 6297188"/>
              <a:gd name="connsiteY224" fmla="*/ 268146 h 377736"/>
              <a:gd name="connsiteX225" fmla="*/ 3253523 w 6297188"/>
              <a:gd name="connsiteY225" fmla="*/ 219181 h 377736"/>
              <a:gd name="connsiteX226" fmla="*/ 3307154 w 6297188"/>
              <a:gd name="connsiteY226" fmla="*/ 240165 h 377736"/>
              <a:gd name="connsiteX227" fmla="*/ 3328138 w 6297188"/>
              <a:gd name="connsiteY227" fmla="*/ 230839 h 377736"/>
              <a:gd name="connsiteX228" fmla="*/ 3230206 w 6297188"/>
              <a:gd name="connsiteY228" fmla="*/ 142233 h 377736"/>
              <a:gd name="connsiteX229" fmla="*/ 3316480 w 6297188"/>
              <a:gd name="connsiteY229" fmla="*/ 76945 h 377736"/>
              <a:gd name="connsiteX230" fmla="*/ 3190568 w 6297188"/>
              <a:gd name="connsiteY230" fmla="*/ 76945 h 377736"/>
              <a:gd name="connsiteX231" fmla="*/ 3199895 w 6297188"/>
              <a:gd name="connsiteY231" fmla="*/ 76945 h 377736"/>
              <a:gd name="connsiteX232" fmla="*/ 3199895 w 6297188"/>
              <a:gd name="connsiteY232" fmla="*/ 146897 h 377736"/>
              <a:gd name="connsiteX233" fmla="*/ 3185905 w 6297188"/>
              <a:gd name="connsiteY233" fmla="*/ 144566 h 377736"/>
              <a:gd name="connsiteX234" fmla="*/ 3132274 w 6297188"/>
              <a:gd name="connsiteY234" fmla="*/ 181874 h 377736"/>
              <a:gd name="connsiteX235" fmla="*/ 3127611 w 6297188"/>
              <a:gd name="connsiteY235" fmla="*/ 209854 h 377736"/>
              <a:gd name="connsiteX236" fmla="*/ 3127611 w 6297188"/>
              <a:gd name="connsiteY236" fmla="*/ 289133 h 377736"/>
              <a:gd name="connsiteX237" fmla="*/ 3057659 w 6297188"/>
              <a:gd name="connsiteY237" fmla="*/ 289133 h 377736"/>
              <a:gd name="connsiteX238" fmla="*/ 3057659 w 6297188"/>
              <a:gd name="connsiteY238" fmla="*/ 81609 h 377736"/>
              <a:gd name="connsiteX239" fmla="*/ 3122947 w 6297188"/>
              <a:gd name="connsiteY239" fmla="*/ 81609 h 377736"/>
              <a:gd name="connsiteX240" fmla="*/ 3122947 w 6297188"/>
              <a:gd name="connsiteY240" fmla="*/ 116586 h 377736"/>
              <a:gd name="connsiteX241" fmla="*/ 3122947 w 6297188"/>
              <a:gd name="connsiteY241" fmla="*/ 130573 h 377736"/>
              <a:gd name="connsiteX242" fmla="*/ 3190568 w 6297188"/>
              <a:gd name="connsiteY242" fmla="*/ 76945 h 377736"/>
              <a:gd name="connsiteX243" fmla="*/ 2910762 w 6297188"/>
              <a:gd name="connsiteY243" fmla="*/ 76945 h 377736"/>
              <a:gd name="connsiteX244" fmla="*/ 3008694 w 6297188"/>
              <a:gd name="connsiteY244" fmla="*/ 179541 h 377736"/>
              <a:gd name="connsiteX245" fmla="*/ 3006361 w 6297188"/>
              <a:gd name="connsiteY245" fmla="*/ 200525 h 377736"/>
              <a:gd name="connsiteX246" fmla="*/ 2873454 w 6297188"/>
              <a:gd name="connsiteY246" fmla="*/ 200525 h 377736"/>
              <a:gd name="connsiteX247" fmla="*/ 2922419 w 6297188"/>
              <a:gd name="connsiteY247" fmla="*/ 237835 h 377736"/>
              <a:gd name="connsiteX248" fmla="*/ 2980714 w 6297188"/>
              <a:gd name="connsiteY248" fmla="*/ 216848 h 377736"/>
              <a:gd name="connsiteX249" fmla="*/ 3006361 w 6297188"/>
              <a:gd name="connsiteY249" fmla="*/ 265815 h 377736"/>
              <a:gd name="connsiteX250" fmla="*/ 2915426 w 6297188"/>
              <a:gd name="connsiteY250" fmla="*/ 296127 h 377736"/>
              <a:gd name="connsiteX251" fmla="*/ 2798839 w 6297188"/>
              <a:gd name="connsiteY251" fmla="*/ 184204 h 377736"/>
              <a:gd name="connsiteX252" fmla="*/ 2910762 w 6297188"/>
              <a:gd name="connsiteY252" fmla="*/ 76945 h 377736"/>
              <a:gd name="connsiteX253" fmla="*/ 2311509 w 6297188"/>
              <a:gd name="connsiteY253" fmla="*/ 76945 h 377736"/>
              <a:gd name="connsiteX254" fmla="*/ 2388457 w 6297188"/>
              <a:gd name="connsiteY254" fmla="*/ 156224 h 377736"/>
              <a:gd name="connsiteX255" fmla="*/ 2388457 w 6297188"/>
              <a:gd name="connsiteY255" fmla="*/ 293794 h 377736"/>
              <a:gd name="connsiteX256" fmla="*/ 2318505 w 6297188"/>
              <a:gd name="connsiteY256" fmla="*/ 293794 h 377736"/>
              <a:gd name="connsiteX257" fmla="*/ 2318505 w 6297188"/>
              <a:gd name="connsiteY257" fmla="*/ 170214 h 377736"/>
              <a:gd name="connsiteX258" fmla="*/ 2295188 w 6297188"/>
              <a:gd name="connsiteY258" fmla="*/ 142233 h 377736"/>
              <a:gd name="connsiteX259" fmla="*/ 2253217 w 6297188"/>
              <a:gd name="connsiteY259" fmla="*/ 172547 h 377736"/>
              <a:gd name="connsiteX260" fmla="*/ 2248554 w 6297188"/>
              <a:gd name="connsiteY260" fmla="*/ 200525 h 377736"/>
              <a:gd name="connsiteX261" fmla="*/ 2248554 w 6297188"/>
              <a:gd name="connsiteY261" fmla="*/ 293794 h 377736"/>
              <a:gd name="connsiteX262" fmla="*/ 2178602 w 6297188"/>
              <a:gd name="connsiteY262" fmla="*/ 293794 h 377736"/>
              <a:gd name="connsiteX263" fmla="*/ 2178602 w 6297188"/>
              <a:gd name="connsiteY263" fmla="*/ 81609 h 377736"/>
              <a:gd name="connsiteX264" fmla="*/ 2243891 w 6297188"/>
              <a:gd name="connsiteY264" fmla="*/ 81609 h 377736"/>
              <a:gd name="connsiteX265" fmla="*/ 2243891 w 6297188"/>
              <a:gd name="connsiteY265" fmla="*/ 100262 h 377736"/>
              <a:gd name="connsiteX266" fmla="*/ 2243891 w 6297188"/>
              <a:gd name="connsiteY266" fmla="*/ 114253 h 377736"/>
              <a:gd name="connsiteX267" fmla="*/ 2311509 w 6297188"/>
              <a:gd name="connsiteY267" fmla="*/ 76945 h 377736"/>
              <a:gd name="connsiteX268" fmla="*/ 4207968 w 6297188"/>
              <a:gd name="connsiteY268" fmla="*/ 62955 h 377736"/>
              <a:gd name="connsiteX269" fmla="*/ 4207968 w 6297188"/>
              <a:gd name="connsiteY269" fmla="*/ 135240 h 377736"/>
              <a:gd name="connsiteX270" fmla="*/ 4238282 w 6297188"/>
              <a:gd name="connsiteY270" fmla="*/ 135240 h 377736"/>
              <a:gd name="connsiteX271" fmla="*/ 4238282 w 6297188"/>
              <a:gd name="connsiteY271" fmla="*/ 132907 h 377736"/>
              <a:gd name="connsiteX272" fmla="*/ 4275589 w 6297188"/>
              <a:gd name="connsiteY272" fmla="*/ 97932 h 377736"/>
              <a:gd name="connsiteX273" fmla="*/ 4231285 w 6297188"/>
              <a:gd name="connsiteY273" fmla="*/ 62955 h 377736"/>
              <a:gd name="connsiteX274" fmla="*/ 4872509 w 6297188"/>
              <a:gd name="connsiteY274" fmla="*/ 25648 h 377736"/>
              <a:gd name="connsiteX275" fmla="*/ 4942460 w 6297188"/>
              <a:gd name="connsiteY275" fmla="*/ 25648 h 377736"/>
              <a:gd name="connsiteX276" fmla="*/ 4942460 w 6297188"/>
              <a:gd name="connsiteY276" fmla="*/ 86273 h 377736"/>
              <a:gd name="connsiteX277" fmla="*/ 4986762 w 6297188"/>
              <a:gd name="connsiteY277" fmla="*/ 86273 h 377736"/>
              <a:gd name="connsiteX278" fmla="*/ 4986762 w 6297188"/>
              <a:gd name="connsiteY278" fmla="*/ 142234 h 377736"/>
              <a:gd name="connsiteX279" fmla="*/ 4942460 w 6297188"/>
              <a:gd name="connsiteY279" fmla="*/ 142234 h 377736"/>
              <a:gd name="connsiteX280" fmla="*/ 4942460 w 6297188"/>
              <a:gd name="connsiteY280" fmla="*/ 207522 h 377736"/>
              <a:gd name="connsiteX281" fmla="*/ 4979768 w 6297188"/>
              <a:gd name="connsiteY281" fmla="*/ 235503 h 377736"/>
              <a:gd name="connsiteX282" fmla="*/ 4989095 w 6297188"/>
              <a:gd name="connsiteY282" fmla="*/ 235503 h 377736"/>
              <a:gd name="connsiteX283" fmla="*/ 4989095 w 6297188"/>
              <a:gd name="connsiteY283" fmla="*/ 296128 h 377736"/>
              <a:gd name="connsiteX284" fmla="*/ 4970441 w 6297188"/>
              <a:gd name="connsiteY284" fmla="*/ 298461 h 377736"/>
              <a:gd name="connsiteX285" fmla="*/ 4872509 w 6297188"/>
              <a:gd name="connsiteY285" fmla="*/ 219182 h 377736"/>
              <a:gd name="connsiteX286" fmla="*/ 4872509 w 6297188"/>
              <a:gd name="connsiteY286" fmla="*/ 142234 h 377736"/>
              <a:gd name="connsiteX287" fmla="*/ 4844528 w 6297188"/>
              <a:gd name="connsiteY287" fmla="*/ 142234 h 377736"/>
              <a:gd name="connsiteX288" fmla="*/ 4844528 w 6297188"/>
              <a:gd name="connsiteY288" fmla="*/ 86273 h 377736"/>
              <a:gd name="connsiteX289" fmla="*/ 4872509 w 6297188"/>
              <a:gd name="connsiteY289" fmla="*/ 86273 h 377736"/>
              <a:gd name="connsiteX290" fmla="*/ 4695296 w 6297188"/>
              <a:gd name="connsiteY290" fmla="*/ 25648 h 377736"/>
              <a:gd name="connsiteX291" fmla="*/ 4765248 w 6297188"/>
              <a:gd name="connsiteY291" fmla="*/ 25648 h 377736"/>
              <a:gd name="connsiteX292" fmla="*/ 4765248 w 6297188"/>
              <a:gd name="connsiteY292" fmla="*/ 86273 h 377736"/>
              <a:gd name="connsiteX293" fmla="*/ 4809552 w 6297188"/>
              <a:gd name="connsiteY293" fmla="*/ 86273 h 377736"/>
              <a:gd name="connsiteX294" fmla="*/ 4809552 w 6297188"/>
              <a:gd name="connsiteY294" fmla="*/ 142234 h 377736"/>
              <a:gd name="connsiteX295" fmla="*/ 4765248 w 6297188"/>
              <a:gd name="connsiteY295" fmla="*/ 142234 h 377736"/>
              <a:gd name="connsiteX296" fmla="*/ 4765248 w 6297188"/>
              <a:gd name="connsiteY296" fmla="*/ 207522 h 377736"/>
              <a:gd name="connsiteX297" fmla="*/ 4802555 w 6297188"/>
              <a:gd name="connsiteY297" fmla="*/ 235503 h 377736"/>
              <a:gd name="connsiteX298" fmla="*/ 4811882 w 6297188"/>
              <a:gd name="connsiteY298" fmla="*/ 235503 h 377736"/>
              <a:gd name="connsiteX299" fmla="*/ 4811882 w 6297188"/>
              <a:gd name="connsiteY299" fmla="*/ 296128 h 377736"/>
              <a:gd name="connsiteX300" fmla="*/ 4793228 w 6297188"/>
              <a:gd name="connsiteY300" fmla="*/ 298461 h 377736"/>
              <a:gd name="connsiteX301" fmla="*/ 4695296 w 6297188"/>
              <a:gd name="connsiteY301" fmla="*/ 219182 h 377736"/>
              <a:gd name="connsiteX302" fmla="*/ 4695296 w 6297188"/>
              <a:gd name="connsiteY302" fmla="*/ 142234 h 377736"/>
              <a:gd name="connsiteX303" fmla="*/ 4667315 w 6297188"/>
              <a:gd name="connsiteY303" fmla="*/ 142234 h 377736"/>
              <a:gd name="connsiteX304" fmla="*/ 4667315 w 6297188"/>
              <a:gd name="connsiteY304" fmla="*/ 86273 h 377736"/>
              <a:gd name="connsiteX305" fmla="*/ 4695296 w 6297188"/>
              <a:gd name="connsiteY305" fmla="*/ 86273 h 377736"/>
              <a:gd name="connsiteX306" fmla="*/ 3584627 w 6297188"/>
              <a:gd name="connsiteY306" fmla="*/ 25648 h 377736"/>
              <a:gd name="connsiteX307" fmla="*/ 3654578 w 6297188"/>
              <a:gd name="connsiteY307" fmla="*/ 25648 h 377736"/>
              <a:gd name="connsiteX308" fmla="*/ 3654578 w 6297188"/>
              <a:gd name="connsiteY308" fmla="*/ 86273 h 377736"/>
              <a:gd name="connsiteX309" fmla="*/ 3698878 w 6297188"/>
              <a:gd name="connsiteY309" fmla="*/ 86273 h 377736"/>
              <a:gd name="connsiteX310" fmla="*/ 3698878 w 6297188"/>
              <a:gd name="connsiteY310" fmla="*/ 142234 h 377736"/>
              <a:gd name="connsiteX311" fmla="*/ 3654578 w 6297188"/>
              <a:gd name="connsiteY311" fmla="*/ 142234 h 377736"/>
              <a:gd name="connsiteX312" fmla="*/ 3654578 w 6297188"/>
              <a:gd name="connsiteY312" fmla="*/ 207522 h 377736"/>
              <a:gd name="connsiteX313" fmla="*/ 3691884 w 6297188"/>
              <a:gd name="connsiteY313" fmla="*/ 235503 h 377736"/>
              <a:gd name="connsiteX314" fmla="*/ 3701211 w 6297188"/>
              <a:gd name="connsiteY314" fmla="*/ 235503 h 377736"/>
              <a:gd name="connsiteX315" fmla="*/ 3701211 w 6297188"/>
              <a:gd name="connsiteY315" fmla="*/ 296128 h 377736"/>
              <a:gd name="connsiteX316" fmla="*/ 3682557 w 6297188"/>
              <a:gd name="connsiteY316" fmla="*/ 298461 h 377736"/>
              <a:gd name="connsiteX317" fmla="*/ 3584627 w 6297188"/>
              <a:gd name="connsiteY317" fmla="*/ 219182 h 377736"/>
              <a:gd name="connsiteX318" fmla="*/ 3584627 w 6297188"/>
              <a:gd name="connsiteY318" fmla="*/ 142234 h 377736"/>
              <a:gd name="connsiteX319" fmla="*/ 3556646 w 6297188"/>
              <a:gd name="connsiteY319" fmla="*/ 142234 h 377736"/>
              <a:gd name="connsiteX320" fmla="*/ 3556646 w 6297188"/>
              <a:gd name="connsiteY320" fmla="*/ 86273 h 377736"/>
              <a:gd name="connsiteX321" fmla="*/ 3584627 w 6297188"/>
              <a:gd name="connsiteY321" fmla="*/ 86273 h 377736"/>
              <a:gd name="connsiteX322" fmla="*/ 5602336 w 6297188"/>
              <a:gd name="connsiteY322" fmla="*/ 0 h 377736"/>
              <a:gd name="connsiteX323" fmla="*/ 5672288 w 6297188"/>
              <a:gd name="connsiteY323" fmla="*/ 0 h 377736"/>
              <a:gd name="connsiteX324" fmla="*/ 5672288 w 6297188"/>
              <a:gd name="connsiteY324" fmla="*/ 293797 h 377736"/>
              <a:gd name="connsiteX325" fmla="*/ 5604666 w 6297188"/>
              <a:gd name="connsiteY325" fmla="*/ 293797 h 377736"/>
              <a:gd name="connsiteX326" fmla="*/ 5604666 w 6297188"/>
              <a:gd name="connsiteY326" fmla="*/ 279806 h 377736"/>
              <a:gd name="connsiteX327" fmla="*/ 5604666 w 6297188"/>
              <a:gd name="connsiteY327" fmla="*/ 268149 h 377736"/>
              <a:gd name="connsiteX328" fmla="*/ 5544042 w 6297188"/>
              <a:gd name="connsiteY328" fmla="*/ 298460 h 377736"/>
              <a:gd name="connsiteX329" fmla="*/ 5448442 w 6297188"/>
              <a:gd name="connsiteY329" fmla="*/ 186538 h 377736"/>
              <a:gd name="connsiteX330" fmla="*/ 5546375 w 6297188"/>
              <a:gd name="connsiteY330" fmla="*/ 76948 h 377736"/>
              <a:gd name="connsiteX331" fmla="*/ 5602336 w 6297188"/>
              <a:gd name="connsiteY331" fmla="*/ 93269 h 377736"/>
              <a:gd name="connsiteX332" fmla="*/ 5602336 w 6297188"/>
              <a:gd name="connsiteY332" fmla="*/ 83942 h 377736"/>
              <a:gd name="connsiteX333" fmla="*/ 4135686 w 6297188"/>
              <a:gd name="connsiteY333" fmla="*/ 0 h 377736"/>
              <a:gd name="connsiteX334" fmla="*/ 4238282 w 6297188"/>
              <a:gd name="connsiteY334" fmla="*/ 0 h 377736"/>
              <a:gd name="connsiteX335" fmla="*/ 4294243 w 6297188"/>
              <a:gd name="connsiteY335" fmla="*/ 6997 h 377736"/>
              <a:gd name="connsiteX336" fmla="*/ 4347871 w 6297188"/>
              <a:gd name="connsiteY336" fmla="*/ 93269 h 377736"/>
              <a:gd name="connsiteX337" fmla="*/ 4303570 w 6297188"/>
              <a:gd name="connsiteY337" fmla="*/ 172547 h 377736"/>
              <a:gd name="connsiteX338" fmla="*/ 4315230 w 6297188"/>
              <a:gd name="connsiteY338" fmla="*/ 191201 h 377736"/>
              <a:gd name="connsiteX339" fmla="*/ 4371188 w 6297188"/>
              <a:gd name="connsiteY339" fmla="*/ 293797 h 377736"/>
              <a:gd name="connsiteX340" fmla="*/ 4291912 w 6297188"/>
              <a:gd name="connsiteY340" fmla="*/ 293797 h 377736"/>
              <a:gd name="connsiteX341" fmla="*/ 4240615 w 6297188"/>
              <a:gd name="connsiteY341" fmla="*/ 195864 h 377736"/>
              <a:gd name="connsiteX342" fmla="*/ 4207968 w 6297188"/>
              <a:gd name="connsiteY342" fmla="*/ 195864 h 377736"/>
              <a:gd name="connsiteX343" fmla="*/ 4207968 w 6297188"/>
              <a:gd name="connsiteY343" fmla="*/ 293797 h 377736"/>
              <a:gd name="connsiteX344" fmla="*/ 4135686 w 6297188"/>
              <a:gd name="connsiteY344" fmla="*/ 293797 h 377736"/>
              <a:gd name="connsiteX345" fmla="*/ 3442393 w 6297188"/>
              <a:gd name="connsiteY345" fmla="*/ 0 h 377736"/>
              <a:gd name="connsiteX346" fmla="*/ 3512346 w 6297188"/>
              <a:gd name="connsiteY346" fmla="*/ 0 h 377736"/>
              <a:gd name="connsiteX347" fmla="*/ 3512346 w 6297188"/>
              <a:gd name="connsiteY347" fmla="*/ 55961 h 377736"/>
              <a:gd name="connsiteX348" fmla="*/ 3442393 w 6297188"/>
              <a:gd name="connsiteY348" fmla="*/ 55961 h 377736"/>
              <a:gd name="connsiteX349" fmla="*/ 2446749 w 6297188"/>
              <a:gd name="connsiteY349" fmla="*/ 0 h 377736"/>
              <a:gd name="connsiteX350" fmla="*/ 2516700 w 6297188"/>
              <a:gd name="connsiteY350" fmla="*/ 0 h 377736"/>
              <a:gd name="connsiteX351" fmla="*/ 2516700 w 6297188"/>
              <a:gd name="connsiteY351" fmla="*/ 55961 h 377736"/>
              <a:gd name="connsiteX352" fmla="*/ 2446749 w 6297188"/>
              <a:gd name="connsiteY352" fmla="*/ 55961 h 377736"/>
              <a:gd name="connsiteX353" fmla="*/ 1868482 w 6297188"/>
              <a:gd name="connsiteY353" fmla="*/ 0 h 377736"/>
              <a:gd name="connsiteX354" fmla="*/ 1938434 w 6297188"/>
              <a:gd name="connsiteY354" fmla="*/ 0 h 377736"/>
              <a:gd name="connsiteX355" fmla="*/ 1938434 w 6297188"/>
              <a:gd name="connsiteY355" fmla="*/ 186538 h 377736"/>
              <a:gd name="connsiteX356" fmla="*/ 1989729 w 6297188"/>
              <a:gd name="connsiteY356" fmla="*/ 233172 h 377736"/>
              <a:gd name="connsiteX357" fmla="*/ 2041030 w 6297188"/>
              <a:gd name="connsiteY357" fmla="*/ 186538 h 377736"/>
              <a:gd name="connsiteX358" fmla="*/ 2041030 w 6297188"/>
              <a:gd name="connsiteY358" fmla="*/ 0 h 377736"/>
              <a:gd name="connsiteX359" fmla="*/ 2113312 w 6297188"/>
              <a:gd name="connsiteY359" fmla="*/ 0 h 377736"/>
              <a:gd name="connsiteX360" fmla="*/ 2113312 w 6297188"/>
              <a:gd name="connsiteY360" fmla="*/ 186538 h 377736"/>
              <a:gd name="connsiteX361" fmla="*/ 1992063 w 6297188"/>
              <a:gd name="connsiteY361" fmla="*/ 298460 h 377736"/>
              <a:gd name="connsiteX362" fmla="*/ 1868482 w 6297188"/>
              <a:gd name="connsiteY362" fmla="*/ 186538 h 377736"/>
              <a:gd name="connsiteX363" fmla="*/ 0 w 6297188"/>
              <a:gd name="connsiteY363" fmla="*/ 0 h 377736"/>
              <a:gd name="connsiteX364" fmla="*/ 184207 w 6297188"/>
              <a:gd name="connsiteY364" fmla="*/ 0 h 377736"/>
              <a:gd name="connsiteX365" fmla="*/ 184207 w 6297188"/>
              <a:gd name="connsiteY365" fmla="*/ 60625 h 377736"/>
              <a:gd name="connsiteX366" fmla="*/ 72282 w 6297188"/>
              <a:gd name="connsiteY366" fmla="*/ 60625 h 377736"/>
              <a:gd name="connsiteX367" fmla="*/ 72282 w 6297188"/>
              <a:gd name="connsiteY367" fmla="*/ 114256 h 377736"/>
              <a:gd name="connsiteX368" fmla="*/ 160890 w 6297188"/>
              <a:gd name="connsiteY368" fmla="*/ 114256 h 377736"/>
              <a:gd name="connsiteX369" fmla="*/ 160890 w 6297188"/>
              <a:gd name="connsiteY369" fmla="*/ 174880 h 377736"/>
              <a:gd name="connsiteX370" fmla="*/ 72282 w 6297188"/>
              <a:gd name="connsiteY370" fmla="*/ 174880 h 377736"/>
              <a:gd name="connsiteX371" fmla="*/ 72282 w 6297188"/>
              <a:gd name="connsiteY371" fmla="*/ 233172 h 377736"/>
              <a:gd name="connsiteX372" fmla="*/ 188868 w 6297188"/>
              <a:gd name="connsiteY372" fmla="*/ 233172 h 377736"/>
              <a:gd name="connsiteX373" fmla="*/ 188868 w 6297188"/>
              <a:gd name="connsiteY373" fmla="*/ 293797 h 377736"/>
              <a:gd name="connsiteX374" fmla="*/ 0 w 6297188"/>
              <a:gd name="connsiteY374" fmla="*/ 293797 h 37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</a:cxnLst>
            <a:rect l="l" t="t" r="r" b="b"/>
            <a:pathLst>
              <a:path w="6297188" h="377736">
                <a:moveTo>
                  <a:pt x="529299" y="202861"/>
                </a:moveTo>
                <a:cubicBezTo>
                  <a:pt x="505981" y="202861"/>
                  <a:pt x="480331" y="209858"/>
                  <a:pt x="480331" y="226178"/>
                </a:cubicBezTo>
                <a:cubicBezTo>
                  <a:pt x="482664" y="235505"/>
                  <a:pt x="487328" y="244832"/>
                  <a:pt x="501318" y="244832"/>
                </a:cubicBezTo>
                <a:cubicBezTo>
                  <a:pt x="519972" y="244832"/>
                  <a:pt x="536293" y="223845"/>
                  <a:pt x="536293" y="207525"/>
                </a:cubicBezTo>
                <a:lnTo>
                  <a:pt x="536293" y="202861"/>
                </a:lnTo>
                <a:close/>
                <a:moveTo>
                  <a:pt x="5837839" y="202858"/>
                </a:moveTo>
                <a:cubicBezTo>
                  <a:pt x="5814522" y="202858"/>
                  <a:pt x="5788874" y="209852"/>
                  <a:pt x="5788874" y="226175"/>
                </a:cubicBezTo>
                <a:cubicBezTo>
                  <a:pt x="5791204" y="235502"/>
                  <a:pt x="5795868" y="244829"/>
                  <a:pt x="5809861" y="244829"/>
                </a:cubicBezTo>
                <a:cubicBezTo>
                  <a:pt x="5828512" y="244829"/>
                  <a:pt x="5844835" y="223842"/>
                  <a:pt x="5844835" y="207521"/>
                </a:cubicBezTo>
                <a:lnTo>
                  <a:pt x="5844835" y="202858"/>
                </a:lnTo>
                <a:close/>
                <a:moveTo>
                  <a:pt x="5562695" y="137573"/>
                </a:moveTo>
                <a:cubicBezTo>
                  <a:pt x="5539378" y="137573"/>
                  <a:pt x="5520724" y="156224"/>
                  <a:pt x="5520724" y="188868"/>
                </a:cubicBezTo>
                <a:cubicBezTo>
                  <a:pt x="5523057" y="219182"/>
                  <a:pt x="5539378" y="240168"/>
                  <a:pt x="5562695" y="240168"/>
                </a:cubicBezTo>
                <a:cubicBezTo>
                  <a:pt x="5583682" y="240168"/>
                  <a:pt x="5604666" y="223845"/>
                  <a:pt x="5604666" y="188868"/>
                </a:cubicBezTo>
                <a:cubicBezTo>
                  <a:pt x="5604666" y="163220"/>
                  <a:pt x="5590676" y="137573"/>
                  <a:pt x="5562695" y="137573"/>
                </a:cubicBezTo>
                <a:close/>
                <a:moveTo>
                  <a:pt x="4520418" y="137570"/>
                </a:moveTo>
                <a:cubicBezTo>
                  <a:pt x="4494770" y="137570"/>
                  <a:pt x="4471453" y="158556"/>
                  <a:pt x="4471453" y="188868"/>
                </a:cubicBezTo>
                <a:cubicBezTo>
                  <a:pt x="4471453" y="219179"/>
                  <a:pt x="4492437" y="240165"/>
                  <a:pt x="4520418" y="240165"/>
                </a:cubicBezTo>
                <a:cubicBezTo>
                  <a:pt x="4546068" y="240165"/>
                  <a:pt x="4569385" y="221512"/>
                  <a:pt x="4569385" y="188868"/>
                </a:cubicBezTo>
                <a:cubicBezTo>
                  <a:pt x="4569385" y="156224"/>
                  <a:pt x="4546068" y="137570"/>
                  <a:pt x="4520418" y="137570"/>
                </a:cubicBezTo>
                <a:close/>
                <a:moveTo>
                  <a:pt x="5133662" y="130573"/>
                </a:moveTo>
                <a:cubicBezTo>
                  <a:pt x="5112676" y="130573"/>
                  <a:pt x="5103349" y="144564"/>
                  <a:pt x="5098685" y="160887"/>
                </a:cubicBezTo>
                <a:lnTo>
                  <a:pt x="5161643" y="160887"/>
                </a:lnTo>
                <a:cubicBezTo>
                  <a:pt x="5161643" y="144564"/>
                  <a:pt x="5149983" y="130573"/>
                  <a:pt x="5133662" y="130573"/>
                </a:cubicBezTo>
                <a:close/>
                <a:moveTo>
                  <a:pt x="2908429" y="130573"/>
                </a:moveTo>
                <a:cubicBezTo>
                  <a:pt x="2887445" y="130573"/>
                  <a:pt x="2878118" y="144566"/>
                  <a:pt x="2873454" y="160887"/>
                </a:cubicBezTo>
                <a:lnTo>
                  <a:pt x="2936410" y="160887"/>
                </a:lnTo>
                <a:cubicBezTo>
                  <a:pt x="2936410" y="144566"/>
                  <a:pt x="2924752" y="130573"/>
                  <a:pt x="2908429" y="130573"/>
                </a:cubicBezTo>
                <a:close/>
                <a:moveTo>
                  <a:pt x="3442393" y="81611"/>
                </a:moveTo>
                <a:lnTo>
                  <a:pt x="3512346" y="81611"/>
                </a:lnTo>
                <a:lnTo>
                  <a:pt x="3512346" y="293797"/>
                </a:lnTo>
                <a:lnTo>
                  <a:pt x="3442393" y="293797"/>
                </a:lnTo>
                <a:close/>
                <a:moveTo>
                  <a:pt x="2444416" y="81611"/>
                </a:moveTo>
                <a:lnTo>
                  <a:pt x="2514367" y="81611"/>
                </a:lnTo>
                <a:lnTo>
                  <a:pt x="2514367" y="293797"/>
                </a:lnTo>
                <a:lnTo>
                  <a:pt x="2444416" y="293797"/>
                </a:lnTo>
                <a:close/>
                <a:moveTo>
                  <a:pt x="1247467" y="81611"/>
                </a:moveTo>
                <a:lnTo>
                  <a:pt x="1317419" y="81611"/>
                </a:lnTo>
                <a:lnTo>
                  <a:pt x="1317419" y="205191"/>
                </a:lnTo>
                <a:cubicBezTo>
                  <a:pt x="1317419" y="223845"/>
                  <a:pt x="1324415" y="233174"/>
                  <a:pt x="1340736" y="233174"/>
                </a:cubicBezTo>
                <a:cubicBezTo>
                  <a:pt x="1371050" y="233174"/>
                  <a:pt x="1385040" y="207524"/>
                  <a:pt x="1385040" y="174880"/>
                </a:cubicBezTo>
                <a:lnTo>
                  <a:pt x="1385040" y="81611"/>
                </a:lnTo>
                <a:lnTo>
                  <a:pt x="1454992" y="81611"/>
                </a:lnTo>
                <a:lnTo>
                  <a:pt x="1454992" y="293797"/>
                </a:lnTo>
                <a:lnTo>
                  <a:pt x="1387371" y="293797"/>
                </a:lnTo>
                <a:lnTo>
                  <a:pt x="1387371" y="275143"/>
                </a:lnTo>
                <a:cubicBezTo>
                  <a:pt x="1387371" y="268149"/>
                  <a:pt x="1387371" y="261155"/>
                  <a:pt x="1387371" y="261155"/>
                </a:cubicBezTo>
                <a:cubicBezTo>
                  <a:pt x="1375713" y="284472"/>
                  <a:pt x="1350063" y="298460"/>
                  <a:pt x="1322082" y="298460"/>
                </a:cubicBezTo>
                <a:cubicBezTo>
                  <a:pt x="1280111" y="298460"/>
                  <a:pt x="1247467" y="279809"/>
                  <a:pt x="1247467" y="219184"/>
                </a:cubicBezTo>
                <a:close/>
                <a:moveTo>
                  <a:pt x="3717532" y="81609"/>
                </a:moveTo>
                <a:lnTo>
                  <a:pt x="3796811" y="81609"/>
                </a:lnTo>
                <a:lnTo>
                  <a:pt x="3827124" y="179541"/>
                </a:lnTo>
                <a:cubicBezTo>
                  <a:pt x="3831787" y="191201"/>
                  <a:pt x="3834118" y="212185"/>
                  <a:pt x="3834118" y="212185"/>
                </a:cubicBezTo>
                <a:cubicBezTo>
                  <a:pt x="3834118" y="212185"/>
                  <a:pt x="3838781" y="191201"/>
                  <a:pt x="3841114" y="179541"/>
                </a:cubicBezTo>
                <a:lnTo>
                  <a:pt x="3866762" y="81609"/>
                </a:lnTo>
                <a:lnTo>
                  <a:pt x="3943710" y="81609"/>
                </a:lnTo>
                <a:lnTo>
                  <a:pt x="3857435" y="314781"/>
                </a:lnTo>
                <a:cubicBezTo>
                  <a:pt x="3838781" y="361415"/>
                  <a:pt x="3803807" y="377736"/>
                  <a:pt x="3768830" y="377736"/>
                </a:cubicBezTo>
                <a:cubicBezTo>
                  <a:pt x="3740849" y="377736"/>
                  <a:pt x="3719865" y="363746"/>
                  <a:pt x="3719865" y="363746"/>
                </a:cubicBezTo>
                <a:lnTo>
                  <a:pt x="3747846" y="312450"/>
                </a:lnTo>
                <a:cubicBezTo>
                  <a:pt x="3747846" y="312450"/>
                  <a:pt x="3759503" y="319444"/>
                  <a:pt x="3768830" y="319444"/>
                </a:cubicBezTo>
                <a:cubicBezTo>
                  <a:pt x="3780490" y="319444"/>
                  <a:pt x="3794480" y="317111"/>
                  <a:pt x="3803807" y="298460"/>
                </a:cubicBezTo>
                <a:lnTo>
                  <a:pt x="3808470" y="289133"/>
                </a:lnTo>
                <a:close/>
                <a:moveTo>
                  <a:pt x="2549344" y="81609"/>
                </a:moveTo>
                <a:lnTo>
                  <a:pt x="2623959" y="81609"/>
                </a:lnTo>
                <a:lnTo>
                  <a:pt x="2656603" y="193532"/>
                </a:lnTo>
                <a:cubicBezTo>
                  <a:pt x="2661267" y="207522"/>
                  <a:pt x="2663600" y="230839"/>
                  <a:pt x="2663600" y="230839"/>
                </a:cubicBezTo>
                <a:cubicBezTo>
                  <a:pt x="2663600" y="230839"/>
                  <a:pt x="2668261" y="207522"/>
                  <a:pt x="2670594" y="193532"/>
                </a:cubicBezTo>
                <a:lnTo>
                  <a:pt x="2703238" y="81609"/>
                </a:lnTo>
                <a:lnTo>
                  <a:pt x="2780186" y="81609"/>
                </a:lnTo>
                <a:lnTo>
                  <a:pt x="2710234" y="293794"/>
                </a:lnTo>
                <a:lnTo>
                  <a:pt x="2623959" y="293794"/>
                </a:lnTo>
                <a:close/>
                <a:moveTo>
                  <a:pt x="1594895" y="76948"/>
                </a:moveTo>
                <a:cubicBezTo>
                  <a:pt x="1643859" y="76948"/>
                  <a:pt x="1669507" y="100265"/>
                  <a:pt x="1669507" y="100265"/>
                </a:cubicBezTo>
                <a:lnTo>
                  <a:pt x="1646190" y="151563"/>
                </a:lnTo>
                <a:cubicBezTo>
                  <a:pt x="1646190" y="151563"/>
                  <a:pt x="1625205" y="135242"/>
                  <a:pt x="1597224" y="135242"/>
                </a:cubicBezTo>
                <a:cubicBezTo>
                  <a:pt x="1585568" y="135242"/>
                  <a:pt x="1576238" y="137573"/>
                  <a:pt x="1576238" y="144569"/>
                </a:cubicBezTo>
                <a:cubicBezTo>
                  <a:pt x="1576238" y="160890"/>
                  <a:pt x="1674173" y="163223"/>
                  <a:pt x="1674173" y="230842"/>
                </a:cubicBezTo>
                <a:cubicBezTo>
                  <a:pt x="1674173" y="265819"/>
                  <a:pt x="1641528" y="298463"/>
                  <a:pt x="1587898" y="298463"/>
                </a:cubicBezTo>
                <a:cubicBezTo>
                  <a:pt x="1534270" y="298463"/>
                  <a:pt x="1503956" y="268149"/>
                  <a:pt x="1503956" y="268149"/>
                </a:cubicBezTo>
                <a:lnTo>
                  <a:pt x="1531937" y="219184"/>
                </a:lnTo>
                <a:cubicBezTo>
                  <a:pt x="1531937" y="219184"/>
                  <a:pt x="1555254" y="240168"/>
                  <a:pt x="1585568" y="240168"/>
                </a:cubicBezTo>
                <a:cubicBezTo>
                  <a:pt x="1597224" y="240168"/>
                  <a:pt x="1606552" y="237838"/>
                  <a:pt x="1606552" y="230842"/>
                </a:cubicBezTo>
                <a:cubicBezTo>
                  <a:pt x="1606552" y="212188"/>
                  <a:pt x="1508620" y="209857"/>
                  <a:pt x="1508620" y="142236"/>
                </a:cubicBezTo>
                <a:cubicBezTo>
                  <a:pt x="1508620" y="102598"/>
                  <a:pt x="1545927" y="76948"/>
                  <a:pt x="1594895" y="76948"/>
                </a:cubicBezTo>
                <a:close/>
                <a:moveTo>
                  <a:pt x="995642" y="76948"/>
                </a:moveTo>
                <a:cubicBezTo>
                  <a:pt x="1021292" y="76948"/>
                  <a:pt x="1044609" y="88608"/>
                  <a:pt x="1053936" y="111925"/>
                </a:cubicBezTo>
                <a:cubicBezTo>
                  <a:pt x="1065594" y="93271"/>
                  <a:pt x="1088911" y="76948"/>
                  <a:pt x="1121555" y="76948"/>
                </a:cubicBezTo>
                <a:cubicBezTo>
                  <a:pt x="1161196" y="76948"/>
                  <a:pt x="1189176" y="97935"/>
                  <a:pt x="1189176" y="156227"/>
                </a:cubicBezTo>
                <a:lnTo>
                  <a:pt x="1189176" y="293797"/>
                </a:lnTo>
                <a:lnTo>
                  <a:pt x="1119225" y="293797"/>
                </a:lnTo>
                <a:lnTo>
                  <a:pt x="1119225" y="167887"/>
                </a:lnTo>
                <a:cubicBezTo>
                  <a:pt x="1119225" y="151563"/>
                  <a:pt x="1116894" y="142236"/>
                  <a:pt x="1102904" y="142236"/>
                </a:cubicBezTo>
                <a:cubicBezTo>
                  <a:pt x="1079586" y="142236"/>
                  <a:pt x="1067927" y="158560"/>
                  <a:pt x="1063263" y="181877"/>
                </a:cubicBezTo>
                <a:cubicBezTo>
                  <a:pt x="1060933" y="188871"/>
                  <a:pt x="1060933" y="198198"/>
                  <a:pt x="1060933" y="207525"/>
                </a:cubicBezTo>
                <a:lnTo>
                  <a:pt x="1060933" y="293797"/>
                </a:lnTo>
                <a:lnTo>
                  <a:pt x="990981" y="293797"/>
                </a:lnTo>
                <a:lnTo>
                  <a:pt x="990981" y="167887"/>
                </a:lnTo>
                <a:cubicBezTo>
                  <a:pt x="990981" y="151563"/>
                  <a:pt x="988648" y="142236"/>
                  <a:pt x="974658" y="142236"/>
                </a:cubicBezTo>
                <a:cubicBezTo>
                  <a:pt x="951341" y="142236"/>
                  <a:pt x="942014" y="158560"/>
                  <a:pt x="935017" y="179544"/>
                </a:cubicBezTo>
                <a:cubicBezTo>
                  <a:pt x="932687" y="186540"/>
                  <a:pt x="932687" y="195867"/>
                  <a:pt x="932687" y="205194"/>
                </a:cubicBezTo>
                <a:lnTo>
                  <a:pt x="932687" y="291467"/>
                </a:lnTo>
                <a:lnTo>
                  <a:pt x="862735" y="291467"/>
                </a:lnTo>
                <a:lnTo>
                  <a:pt x="862735" y="81612"/>
                </a:lnTo>
                <a:lnTo>
                  <a:pt x="865066" y="81612"/>
                </a:lnTo>
                <a:lnTo>
                  <a:pt x="932687" y="81612"/>
                </a:lnTo>
                <a:lnTo>
                  <a:pt x="932687" y="100265"/>
                </a:lnTo>
                <a:cubicBezTo>
                  <a:pt x="932687" y="107259"/>
                  <a:pt x="932687" y="114256"/>
                  <a:pt x="932687" y="114256"/>
                </a:cubicBezTo>
                <a:cubicBezTo>
                  <a:pt x="942014" y="100265"/>
                  <a:pt x="963000" y="76948"/>
                  <a:pt x="995642" y="76948"/>
                </a:cubicBezTo>
                <a:close/>
                <a:moveTo>
                  <a:pt x="741486" y="76948"/>
                </a:moveTo>
                <a:cubicBezTo>
                  <a:pt x="790450" y="76948"/>
                  <a:pt x="816098" y="100265"/>
                  <a:pt x="816098" y="100265"/>
                </a:cubicBezTo>
                <a:lnTo>
                  <a:pt x="792781" y="151563"/>
                </a:lnTo>
                <a:cubicBezTo>
                  <a:pt x="792781" y="151563"/>
                  <a:pt x="771797" y="135242"/>
                  <a:pt x="743816" y="135242"/>
                </a:cubicBezTo>
                <a:cubicBezTo>
                  <a:pt x="732159" y="135242"/>
                  <a:pt x="722830" y="137573"/>
                  <a:pt x="722830" y="144569"/>
                </a:cubicBezTo>
                <a:cubicBezTo>
                  <a:pt x="722830" y="160890"/>
                  <a:pt x="820761" y="163223"/>
                  <a:pt x="820761" y="230842"/>
                </a:cubicBezTo>
                <a:cubicBezTo>
                  <a:pt x="820761" y="265819"/>
                  <a:pt x="788120" y="298463"/>
                  <a:pt x="734489" y="298463"/>
                </a:cubicBezTo>
                <a:cubicBezTo>
                  <a:pt x="680859" y="298463"/>
                  <a:pt x="650548" y="268149"/>
                  <a:pt x="650548" y="268149"/>
                </a:cubicBezTo>
                <a:lnTo>
                  <a:pt x="678528" y="219184"/>
                </a:lnTo>
                <a:cubicBezTo>
                  <a:pt x="678528" y="219184"/>
                  <a:pt x="701845" y="240168"/>
                  <a:pt x="732159" y="240168"/>
                </a:cubicBezTo>
                <a:cubicBezTo>
                  <a:pt x="743816" y="240168"/>
                  <a:pt x="753143" y="237838"/>
                  <a:pt x="753143" y="230842"/>
                </a:cubicBezTo>
                <a:cubicBezTo>
                  <a:pt x="753143" y="212188"/>
                  <a:pt x="655211" y="209857"/>
                  <a:pt x="655211" y="142236"/>
                </a:cubicBezTo>
                <a:cubicBezTo>
                  <a:pt x="655211" y="102598"/>
                  <a:pt x="692518" y="76948"/>
                  <a:pt x="741486" y="76948"/>
                </a:cubicBezTo>
                <a:close/>
                <a:moveTo>
                  <a:pt x="512975" y="76948"/>
                </a:moveTo>
                <a:cubicBezTo>
                  <a:pt x="573600" y="76948"/>
                  <a:pt x="608577" y="109592"/>
                  <a:pt x="608577" y="163223"/>
                </a:cubicBezTo>
                <a:lnTo>
                  <a:pt x="608577" y="293797"/>
                </a:lnTo>
                <a:lnTo>
                  <a:pt x="543289" y="293797"/>
                </a:lnTo>
                <a:lnTo>
                  <a:pt x="543289" y="279809"/>
                </a:lnTo>
                <a:cubicBezTo>
                  <a:pt x="543289" y="272813"/>
                  <a:pt x="543289" y="265819"/>
                  <a:pt x="543289" y="265819"/>
                </a:cubicBezTo>
                <a:cubicBezTo>
                  <a:pt x="543289" y="265819"/>
                  <a:pt x="526966" y="296130"/>
                  <a:pt x="482664" y="296130"/>
                </a:cubicBezTo>
                <a:cubicBezTo>
                  <a:pt x="443024" y="296130"/>
                  <a:pt x="410380" y="270480"/>
                  <a:pt x="410380" y="228511"/>
                </a:cubicBezTo>
                <a:cubicBezTo>
                  <a:pt x="410380" y="167887"/>
                  <a:pt x="501318" y="160890"/>
                  <a:pt x="533962" y="160890"/>
                </a:cubicBezTo>
                <a:lnTo>
                  <a:pt x="536293" y="160890"/>
                </a:lnTo>
                <a:lnTo>
                  <a:pt x="536293" y="156227"/>
                </a:lnTo>
                <a:cubicBezTo>
                  <a:pt x="536293" y="137573"/>
                  <a:pt x="522302" y="132909"/>
                  <a:pt x="505981" y="132909"/>
                </a:cubicBezTo>
                <a:cubicBezTo>
                  <a:pt x="480331" y="132909"/>
                  <a:pt x="450020" y="153894"/>
                  <a:pt x="450020" y="153894"/>
                </a:cubicBezTo>
                <a:lnTo>
                  <a:pt x="424370" y="104929"/>
                </a:lnTo>
                <a:cubicBezTo>
                  <a:pt x="424370" y="104929"/>
                  <a:pt x="461678" y="76948"/>
                  <a:pt x="512975" y="76948"/>
                </a:cubicBezTo>
                <a:close/>
                <a:moveTo>
                  <a:pt x="377738" y="76948"/>
                </a:moveTo>
                <a:cubicBezTo>
                  <a:pt x="382402" y="76948"/>
                  <a:pt x="387065" y="76948"/>
                  <a:pt x="387065" y="76948"/>
                </a:cubicBezTo>
                <a:lnTo>
                  <a:pt x="387065" y="146900"/>
                </a:lnTo>
                <a:cubicBezTo>
                  <a:pt x="387065" y="146900"/>
                  <a:pt x="382402" y="144569"/>
                  <a:pt x="373075" y="144569"/>
                </a:cubicBezTo>
                <a:cubicBezTo>
                  <a:pt x="356752" y="144569"/>
                  <a:pt x="328771" y="149233"/>
                  <a:pt x="319444" y="181877"/>
                </a:cubicBezTo>
                <a:cubicBezTo>
                  <a:pt x="317114" y="188871"/>
                  <a:pt x="314781" y="198197"/>
                  <a:pt x="314781" y="209857"/>
                </a:cubicBezTo>
                <a:lnTo>
                  <a:pt x="314781" y="289136"/>
                </a:lnTo>
                <a:lnTo>
                  <a:pt x="244829" y="289136"/>
                </a:lnTo>
                <a:lnTo>
                  <a:pt x="244829" y="81612"/>
                </a:lnTo>
                <a:lnTo>
                  <a:pt x="310117" y="81612"/>
                </a:lnTo>
                <a:lnTo>
                  <a:pt x="310117" y="116589"/>
                </a:lnTo>
                <a:cubicBezTo>
                  <a:pt x="310117" y="123582"/>
                  <a:pt x="310117" y="130576"/>
                  <a:pt x="310117" y="130576"/>
                </a:cubicBezTo>
                <a:cubicBezTo>
                  <a:pt x="319444" y="102598"/>
                  <a:pt x="345094" y="76948"/>
                  <a:pt x="377738" y="76948"/>
                </a:cubicBezTo>
                <a:close/>
                <a:moveTo>
                  <a:pt x="6103657" y="76945"/>
                </a:moveTo>
                <a:cubicBezTo>
                  <a:pt x="6129304" y="76945"/>
                  <a:pt x="6152622" y="88605"/>
                  <a:pt x="6161948" y="111922"/>
                </a:cubicBezTo>
                <a:cubicBezTo>
                  <a:pt x="6173608" y="93266"/>
                  <a:pt x="6196925" y="76945"/>
                  <a:pt x="6229570" y="76945"/>
                </a:cubicBezTo>
                <a:cubicBezTo>
                  <a:pt x="6269208" y="76945"/>
                  <a:pt x="6297188" y="97929"/>
                  <a:pt x="6297188" y="156224"/>
                </a:cubicBezTo>
                <a:lnTo>
                  <a:pt x="6297188" y="293794"/>
                </a:lnTo>
                <a:lnTo>
                  <a:pt x="6227237" y="293794"/>
                </a:lnTo>
                <a:lnTo>
                  <a:pt x="6227237" y="167881"/>
                </a:lnTo>
                <a:cubicBezTo>
                  <a:pt x="6227237" y="151560"/>
                  <a:pt x="6224906" y="142233"/>
                  <a:pt x="6210916" y="142233"/>
                </a:cubicBezTo>
                <a:cubicBezTo>
                  <a:pt x="6187599" y="142233"/>
                  <a:pt x="6175939" y="158557"/>
                  <a:pt x="6171275" y="181874"/>
                </a:cubicBezTo>
                <a:cubicBezTo>
                  <a:pt x="6168945" y="188868"/>
                  <a:pt x="6168945" y="198195"/>
                  <a:pt x="6168945" y="207522"/>
                </a:cubicBezTo>
                <a:lnTo>
                  <a:pt x="6168945" y="293794"/>
                </a:lnTo>
                <a:lnTo>
                  <a:pt x="6098993" y="293794"/>
                </a:lnTo>
                <a:lnTo>
                  <a:pt x="6098993" y="167881"/>
                </a:lnTo>
                <a:cubicBezTo>
                  <a:pt x="6098993" y="151560"/>
                  <a:pt x="6096660" y="142233"/>
                  <a:pt x="6082670" y="142233"/>
                </a:cubicBezTo>
                <a:cubicBezTo>
                  <a:pt x="6059353" y="142233"/>
                  <a:pt x="6050026" y="158557"/>
                  <a:pt x="6043032" y="179541"/>
                </a:cubicBezTo>
                <a:cubicBezTo>
                  <a:pt x="6040699" y="186535"/>
                  <a:pt x="6040699" y="195862"/>
                  <a:pt x="6040699" y="205191"/>
                </a:cubicBezTo>
                <a:lnTo>
                  <a:pt x="6040699" y="291464"/>
                </a:lnTo>
                <a:lnTo>
                  <a:pt x="5970747" y="291464"/>
                </a:lnTo>
                <a:lnTo>
                  <a:pt x="5970747" y="81609"/>
                </a:lnTo>
                <a:lnTo>
                  <a:pt x="5973080" y="81609"/>
                </a:lnTo>
                <a:lnTo>
                  <a:pt x="6040699" y="81609"/>
                </a:lnTo>
                <a:lnTo>
                  <a:pt x="6040699" y="100262"/>
                </a:lnTo>
                <a:cubicBezTo>
                  <a:pt x="6040699" y="107256"/>
                  <a:pt x="6040699" y="114253"/>
                  <a:pt x="6040699" y="114253"/>
                </a:cubicBezTo>
                <a:cubicBezTo>
                  <a:pt x="6050026" y="100262"/>
                  <a:pt x="6071012" y="76945"/>
                  <a:pt x="6103657" y="76945"/>
                </a:cubicBezTo>
                <a:close/>
                <a:moveTo>
                  <a:pt x="5821518" y="76945"/>
                </a:moveTo>
                <a:cubicBezTo>
                  <a:pt x="5882143" y="76945"/>
                  <a:pt x="5917120" y="109589"/>
                  <a:pt x="5917120" y="163217"/>
                </a:cubicBezTo>
                <a:lnTo>
                  <a:pt x="5917120" y="293794"/>
                </a:lnTo>
                <a:lnTo>
                  <a:pt x="5851829" y="293794"/>
                </a:lnTo>
                <a:lnTo>
                  <a:pt x="5851829" y="279803"/>
                </a:lnTo>
                <a:cubicBezTo>
                  <a:pt x="5851829" y="272809"/>
                  <a:pt x="5851829" y="265813"/>
                  <a:pt x="5851829" y="265813"/>
                </a:cubicBezTo>
                <a:cubicBezTo>
                  <a:pt x="5851829" y="265813"/>
                  <a:pt x="5835508" y="296127"/>
                  <a:pt x="5791204" y="296127"/>
                </a:cubicBezTo>
                <a:cubicBezTo>
                  <a:pt x="5751566" y="296127"/>
                  <a:pt x="5718922" y="270476"/>
                  <a:pt x="5718922" y="228508"/>
                </a:cubicBezTo>
                <a:cubicBezTo>
                  <a:pt x="5718922" y="167881"/>
                  <a:pt x="5809861" y="160887"/>
                  <a:pt x="5842502" y="160887"/>
                </a:cubicBezTo>
                <a:lnTo>
                  <a:pt x="5844835" y="160887"/>
                </a:lnTo>
                <a:lnTo>
                  <a:pt x="5844835" y="156224"/>
                </a:lnTo>
                <a:cubicBezTo>
                  <a:pt x="5844835" y="137570"/>
                  <a:pt x="5830845" y="132906"/>
                  <a:pt x="5814522" y="132906"/>
                </a:cubicBezTo>
                <a:cubicBezTo>
                  <a:pt x="5788874" y="132906"/>
                  <a:pt x="5758560" y="153891"/>
                  <a:pt x="5758560" y="153891"/>
                </a:cubicBezTo>
                <a:lnTo>
                  <a:pt x="5732913" y="104926"/>
                </a:lnTo>
                <a:cubicBezTo>
                  <a:pt x="5732913" y="104926"/>
                  <a:pt x="5770220" y="76945"/>
                  <a:pt x="5821518" y="76945"/>
                </a:cubicBezTo>
                <a:close/>
                <a:moveTo>
                  <a:pt x="5415799" y="76945"/>
                </a:moveTo>
                <a:cubicBezTo>
                  <a:pt x="5420463" y="76945"/>
                  <a:pt x="5425126" y="76945"/>
                  <a:pt x="5425126" y="76945"/>
                </a:cubicBezTo>
                <a:lnTo>
                  <a:pt x="5425126" y="146897"/>
                </a:lnTo>
                <a:cubicBezTo>
                  <a:pt x="5425126" y="146897"/>
                  <a:pt x="5420463" y="144564"/>
                  <a:pt x="5411136" y="144564"/>
                </a:cubicBezTo>
                <a:cubicBezTo>
                  <a:pt x="5394815" y="144564"/>
                  <a:pt x="5366834" y="149227"/>
                  <a:pt x="5357507" y="181874"/>
                </a:cubicBezTo>
                <a:cubicBezTo>
                  <a:pt x="5355174" y="188868"/>
                  <a:pt x="5352842" y="198194"/>
                  <a:pt x="5352842" y="209852"/>
                </a:cubicBezTo>
                <a:lnTo>
                  <a:pt x="5352842" y="289130"/>
                </a:lnTo>
                <a:lnTo>
                  <a:pt x="5282890" y="289130"/>
                </a:lnTo>
                <a:lnTo>
                  <a:pt x="5282890" y="81609"/>
                </a:lnTo>
                <a:lnTo>
                  <a:pt x="5348181" y="81609"/>
                </a:lnTo>
                <a:lnTo>
                  <a:pt x="5348181" y="116583"/>
                </a:lnTo>
                <a:cubicBezTo>
                  <a:pt x="5348181" y="123579"/>
                  <a:pt x="5348181" y="130573"/>
                  <a:pt x="5348181" y="130573"/>
                </a:cubicBezTo>
                <a:cubicBezTo>
                  <a:pt x="5357507" y="102593"/>
                  <a:pt x="5383155" y="76945"/>
                  <a:pt x="5415799" y="76945"/>
                </a:cubicBezTo>
                <a:close/>
                <a:moveTo>
                  <a:pt x="5135993" y="76945"/>
                </a:moveTo>
                <a:cubicBezTo>
                  <a:pt x="5198951" y="76945"/>
                  <a:pt x="5233925" y="121247"/>
                  <a:pt x="5233925" y="179541"/>
                </a:cubicBezTo>
                <a:cubicBezTo>
                  <a:pt x="5233925" y="186535"/>
                  <a:pt x="5231595" y="200525"/>
                  <a:pt x="5231595" y="200525"/>
                </a:cubicBezTo>
                <a:lnTo>
                  <a:pt x="5098685" y="200525"/>
                </a:lnTo>
                <a:cubicBezTo>
                  <a:pt x="5103349" y="226175"/>
                  <a:pt x="5124336" y="237832"/>
                  <a:pt x="5147653" y="237832"/>
                </a:cubicBezTo>
                <a:cubicBezTo>
                  <a:pt x="5177964" y="237832"/>
                  <a:pt x="5205945" y="216848"/>
                  <a:pt x="5205945" y="216848"/>
                </a:cubicBezTo>
                <a:lnTo>
                  <a:pt x="5231595" y="265813"/>
                </a:lnTo>
                <a:cubicBezTo>
                  <a:pt x="5231595" y="265813"/>
                  <a:pt x="5196618" y="296127"/>
                  <a:pt x="5140656" y="296127"/>
                </a:cubicBezTo>
                <a:cubicBezTo>
                  <a:pt x="5066041" y="296127"/>
                  <a:pt x="5024070" y="242496"/>
                  <a:pt x="5024070" y="184204"/>
                </a:cubicBezTo>
                <a:cubicBezTo>
                  <a:pt x="5026401" y="125910"/>
                  <a:pt x="5068374" y="76945"/>
                  <a:pt x="5135993" y="76945"/>
                </a:cubicBezTo>
                <a:close/>
                <a:moveTo>
                  <a:pt x="4518087" y="76945"/>
                </a:moveTo>
                <a:cubicBezTo>
                  <a:pt x="4585706" y="76945"/>
                  <a:pt x="4639337" y="121247"/>
                  <a:pt x="4639337" y="188868"/>
                </a:cubicBezTo>
                <a:cubicBezTo>
                  <a:pt x="4639337" y="254156"/>
                  <a:pt x="4585706" y="298460"/>
                  <a:pt x="4520418" y="298460"/>
                </a:cubicBezTo>
                <a:cubicBezTo>
                  <a:pt x="4452799" y="298460"/>
                  <a:pt x="4401502" y="254156"/>
                  <a:pt x="4401502" y="188868"/>
                </a:cubicBezTo>
                <a:cubicBezTo>
                  <a:pt x="4399169" y="121247"/>
                  <a:pt x="4452799" y="76945"/>
                  <a:pt x="4518087" y="76945"/>
                </a:cubicBezTo>
                <a:close/>
                <a:moveTo>
                  <a:pt x="3316480" y="76945"/>
                </a:moveTo>
                <a:cubicBezTo>
                  <a:pt x="3365446" y="76945"/>
                  <a:pt x="3391093" y="100262"/>
                  <a:pt x="3391093" y="100262"/>
                </a:cubicBezTo>
                <a:lnTo>
                  <a:pt x="3367776" y="151560"/>
                </a:lnTo>
                <a:cubicBezTo>
                  <a:pt x="3367776" y="151560"/>
                  <a:pt x="3346792" y="135239"/>
                  <a:pt x="3318811" y="135239"/>
                </a:cubicBezTo>
                <a:cubicBezTo>
                  <a:pt x="3307154" y="135239"/>
                  <a:pt x="3297825" y="137570"/>
                  <a:pt x="3297825" y="144566"/>
                </a:cubicBezTo>
                <a:cubicBezTo>
                  <a:pt x="3297825" y="160887"/>
                  <a:pt x="3395759" y="163220"/>
                  <a:pt x="3395759" y="230839"/>
                </a:cubicBezTo>
                <a:cubicBezTo>
                  <a:pt x="3395759" y="265816"/>
                  <a:pt x="3363115" y="298460"/>
                  <a:pt x="3309484" y="298460"/>
                </a:cubicBezTo>
                <a:cubicBezTo>
                  <a:pt x="3255856" y="298460"/>
                  <a:pt x="3225542" y="268146"/>
                  <a:pt x="3225542" y="268146"/>
                </a:cubicBezTo>
                <a:lnTo>
                  <a:pt x="3253523" y="219181"/>
                </a:lnTo>
                <a:cubicBezTo>
                  <a:pt x="3253523" y="219181"/>
                  <a:pt x="3276840" y="240165"/>
                  <a:pt x="3307154" y="240165"/>
                </a:cubicBezTo>
                <a:cubicBezTo>
                  <a:pt x="3318811" y="240165"/>
                  <a:pt x="3328138" y="237835"/>
                  <a:pt x="3328138" y="230839"/>
                </a:cubicBezTo>
                <a:cubicBezTo>
                  <a:pt x="3328138" y="212185"/>
                  <a:pt x="3230206" y="209854"/>
                  <a:pt x="3230206" y="142233"/>
                </a:cubicBezTo>
                <a:cubicBezTo>
                  <a:pt x="3230206" y="102595"/>
                  <a:pt x="3267513" y="76945"/>
                  <a:pt x="3316480" y="76945"/>
                </a:cubicBezTo>
                <a:close/>
                <a:moveTo>
                  <a:pt x="3190568" y="76945"/>
                </a:moveTo>
                <a:cubicBezTo>
                  <a:pt x="3195232" y="76945"/>
                  <a:pt x="3199895" y="76945"/>
                  <a:pt x="3199895" y="76945"/>
                </a:cubicBezTo>
                <a:lnTo>
                  <a:pt x="3199895" y="146897"/>
                </a:lnTo>
                <a:cubicBezTo>
                  <a:pt x="3199895" y="146897"/>
                  <a:pt x="3195232" y="144566"/>
                  <a:pt x="3185905" y="144566"/>
                </a:cubicBezTo>
                <a:cubicBezTo>
                  <a:pt x="3169581" y="144566"/>
                  <a:pt x="3141601" y="149230"/>
                  <a:pt x="3132274" y="181874"/>
                </a:cubicBezTo>
                <a:cubicBezTo>
                  <a:pt x="3129944" y="188868"/>
                  <a:pt x="3127611" y="198194"/>
                  <a:pt x="3127611" y="209854"/>
                </a:cubicBezTo>
                <a:lnTo>
                  <a:pt x="3127611" y="289133"/>
                </a:lnTo>
                <a:lnTo>
                  <a:pt x="3057659" y="289133"/>
                </a:lnTo>
                <a:lnTo>
                  <a:pt x="3057659" y="81609"/>
                </a:lnTo>
                <a:lnTo>
                  <a:pt x="3122947" y="81609"/>
                </a:lnTo>
                <a:lnTo>
                  <a:pt x="3122947" y="116586"/>
                </a:lnTo>
                <a:cubicBezTo>
                  <a:pt x="3122947" y="123579"/>
                  <a:pt x="3122947" y="130573"/>
                  <a:pt x="3122947" y="130573"/>
                </a:cubicBezTo>
                <a:cubicBezTo>
                  <a:pt x="3132274" y="102595"/>
                  <a:pt x="3157924" y="76945"/>
                  <a:pt x="3190568" y="76945"/>
                </a:cubicBezTo>
                <a:close/>
                <a:moveTo>
                  <a:pt x="2910762" y="76945"/>
                </a:moveTo>
                <a:cubicBezTo>
                  <a:pt x="2973720" y="76945"/>
                  <a:pt x="3008694" y="121249"/>
                  <a:pt x="3008694" y="179541"/>
                </a:cubicBezTo>
                <a:cubicBezTo>
                  <a:pt x="3008694" y="186537"/>
                  <a:pt x="3006361" y="200525"/>
                  <a:pt x="3006361" y="200525"/>
                </a:cubicBezTo>
                <a:lnTo>
                  <a:pt x="2873454" y="200525"/>
                </a:lnTo>
                <a:cubicBezTo>
                  <a:pt x="2878118" y="226175"/>
                  <a:pt x="2899102" y="237835"/>
                  <a:pt x="2922419" y="237835"/>
                </a:cubicBezTo>
                <a:cubicBezTo>
                  <a:pt x="2952733" y="237835"/>
                  <a:pt x="2980714" y="216848"/>
                  <a:pt x="2980714" y="216848"/>
                </a:cubicBezTo>
                <a:lnTo>
                  <a:pt x="3006361" y="265815"/>
                </a:lnTo>
                <a:cubicBezTo>
                  <a:pt x="3006361" y="265815"/>
                  <a:pt x="2971387" y="296127"/>
                  <a:pt x="2915426" y="296127"/>
                </a:cubicBezTo>
                <a:cubicBezTo>
                  <a:pt x="2840810" y="296127"/>
                  <a:pt x="2798839" y="242498"/>
                  <a:pt x="2798839" y="184204"/>
                </a:cubicBezTo>
                <a:cubicBezTo>
                  <a:pt x="2801170" y="125912"/>
                  <a:pt x="2843141" y="76945"/>
                  <a:pt x="2910762" y="76945"/>
                </a:cubicBezTo>
                <a:close/>
                <a:moveTo>
                  <a:pt x="2311509" y="76945"/>
                </a:moveTo>
                <a:cubicBezTo>
                  <a:pt x="2353480" y="76945"/>
                  <a:pt x="2388457" y="95599"/>
                  <a:pt x="2388457" y="156224"/>
                </a:cubicBezTo>
                <a:lnTo>
                  <a:pt x="2388457" y="293794"/>
                </a:lnTo>
                <a:lnTo>
                  <a:pt x="2318505" y="293794"/>
                </a:lnTo>
                <a:lnTo>
                  <a:pt x="2318505" y="170214"/>
                </a:lnTo>
                <a:cubicBezTo>
                  <a:pt x="2318505" y="151560"/>
                  <a:pt x="2311509" y="142233"/>
                  <a:pt x="2295188" y="142233"/>
                </a:cubicBezTo>
                <a:cubicBezTo>
                  <a:pt x="2274202" y="142233"/>
                  <a:pt x="2260211" y="153891"/>
                  <a:pt x="2253217" y="172547"/>
                </a:cubicBezTo>
                <a:cubicBezTo>
                  <a:pt x="2250884" y="181874"/>
                  <a:pt x="2248554" y="191201"/>
                  <a:pt x="2248554" y="200525"/>
                </a:cubicBezTo>
                <a:lnTo>
                  <a:pt x="2248554" y="293794"/>
                </a:lnTo>
                <a:lnTo>
                  <a:pt x="2178602" y="293794"/>
                </a:lnTo>
                <a:lnTo>
                  <a:pt x="2178602" y="81609"/>
                </a:lnTo>
                <a:lnTo>
                  <a:pt x="2243891" y="81609"/>
                </a:lnTo>
                <a:lnTo>
                  <a:pt x="2243891" y="100262"/>
                </a:lnTo>
                <a:cubicBezTo>
                  <a:pt x="2243891" y="107256"/>
                  <a:pt x="2243891" y="114253"/>
                  <a:pt x="2243891" y="114253"/>
                </a:cubicBezTo>
                <a:cubicBezTo>
                  <a:pt x="2253217" y="97932"/>
                  <a:pt x="2274202" y="76945"/>
                  <a:pt x="2311509" y="76945"/>
                </a:cubicBezTo>
                <a:close/>
                <a:moveTo>
                  <a:pt x="4207968" y="62955"/>
                </a:moveTo>
                <a:lnTo>
                  <a:pt x="4207968" y="135240"/>
                </a:lnTo>
                <a:lnTo>
                  <a:pt x="4238282" y="135240"/>
                </a:lnTo>
                <a:lnTo>
                  <a:pt x="4238282" y="132907"/>
                </a:lnTo>
                <a:cubicBezTo>
                  <a:pt x="4261599" y="132907"/>
                  <a:pt x="4275589" y="121249"/>
                  <a:pt x="4275589" y="97932"/>
                </a:cubicBezTo>
                <a:cubicBezTo>
                  <a:pt x="4275589" y="76948"/>
                  <a:pt x="4266262" y="62955"/>
                  <a:pt x="4231285" y="62955"/>
                </a:cubicBezTo>
                <a:close/>
                <a:moveTo>
                  <a:pt x="4872509" y="25648"/>
                </a:moveTo>
                <a:lnTo>
                  <a:pt x="4942460" y="25648"/>
                </a:lnTo>
                <a:lnTo>
                  <a:pt x="4942460" y="86273"/>
                </a:lnTo>
                <a:lnTo>
                  <a:pt x="4986762" y="86273"/>
                </a:lnTo>
                <a:lnTo>
                  <a:pt x="4986762" y="142234"/>
                </a:lnTo>
                <a:lnTo>
                  <a:pt x="4942460" y="142234"/>
                </a:lnTo>
                <a:lnTo>
                  <a:pt x="4942460" y="207522"/>
                </a:lnTo>
                <a:cubicBezTo>
                  <a:pt x="4942460" y="230839"/>
                  <a:pt x="4965778" y="235503"/>
                  <a:pt x="4979768" y="235503"/>
                </a:cubicBezTo>
                <a:cubicBezTo>
                  <a:pt x="4984431" y="235503"/>
                  <a:pt x="4989095" y="235503"/>
                  <a:pt x="4989095" y="235503"/>
                </a:cubicBezTo>
                <a:lnTo>
                  <a:pt x="4989095" y="296128"/>
                </a:lnTo>
                <a:cubicBezTo>
                  <a:pt x="4989095" y="296128"/>
                  <a:pt x="4982101" y="298461"/>
                  <a:pt x="4970441" y="298461"/>
                </a:cubicBezTo>
                <a:cubicBezTo>
                  <a:pt x="4937797" y="298461"/>
                  <a:pt x="4872509" y="289134"/>
                  <a:pt x="4872509" y="219182"/>
                </a:cubicBezTo>
                <a:lnTo>
                  <a:pt x="4872509" y="142234"/>
                </a:lnTo>
                <a:lnTo>
                  <a:pt x="4844528" y="142234"/>
                </a:lnTo>
                <a:lnTo>
                  <a:pt x="4844528" y="86273"/>
                </a:lnTo>
                <a:lnTo>
                  <a:pt x="4872509" y="86273"/>
                </a:lnTo>
                <a:close/>
                <a:moveTo>
                  <a:pt x="4695296" y="25648"/>
                </a:moveTo>
                <a:lnTo>
                  <a:pt x="4765248" y="25648"/>
                </a:lnTo>
                <a:lnTo>
                  <a:pt x="4765248" y="86273"/>
                </a:lnTo>
                <a:lnTo>
                  <a:pt x="4809552" y="86273"/>
                </a:lnTo>
                <a:lnTo>
                  <a:pt x="4809552" y="142234"/>
                </a:lnTo>
                <a:lnTo>
                  <a:pt x="4765248" y="142234"/>
                </a:lnTo>
                <a:lnTo>
                  <a:pt x="4765248" y="207522"/>
                </a:lnTo>
                <a:cubicBezTo>
                  <a:pt x="4765248" y="230839"/>
                  <a:pt x="4788565" y="235503"/>
                  <a:pt x="4802555" y="235503"/>
                </a:cubicBezTo>
                <a:cubicBezTo>
                  <a:pt x="4807219" y="235503"/>
                  <a:pt x="4811882" y="235503"/>
                  <a:pt x="4811882" y="235503"/>
                </a:cubicBezTo>
                <a:lnTo>
                  <a:pt x="4811882" y="296128"/>
                </a:lnTo>
                <a:cubicBezTo>
                  <a:pt x="4811882" y="296128"/>
                  <a:pt x="4804888" y="298461"/>
                  <a:pt x="4793228" y="298461"/>
                </a:cubicBezTo>
                <a:cubicBezTo>
                  <a:pt x="4760584" y="298461"/>
                  <a:pt x="4695296" y="289134"/>
                  <a:pt x="4695296" y="219182"/>
                </a:cubicBezTo>
                <a:lnTo>
                  <a:pt x="4695296" y="142234"/>
                </a:lnTo>
                <a:lnTo>
                  <a:pt x="4667315" y="142234"/>
                </a:lnTo>
                <a:lnTo>
                  <a:pt x="4667315" y="86273"/>
                </a:lnTo>
                <a:lnTo>
                  <a:pt x="4695296" y="86273"/>
                </a:lnTo>
                <a:close/>
                <a:moveTo>
                  <a:pt x="3584627" y="25648"/>
                </a:moveTo>
                <a:lnTo>
                  <a:pt x="3654578" y="25648"/>
                </a:lnTo>
                <a:lnTo>
                  <a:pt x="3654578" y="86273"/>
                </a:lnTo>
                <a:lnTo>
                  <a:pt x="3698878" y="86273"/>
                </a:lnTo>
                <a:lnTo>
                  <a:pt x="3698878" y="142234"/>
                </a:lnTo>
                <a:lnTo>
                  <a:pt x="3654578" y="142234"/>
                </a:lnTo>
                <a:lnTo>
                  <a:pt x="3654578" y="207522"/>
                </a:lnTo>
                <a:cubicBezTo>
                  <a:pt x="3654578" y="230839"/>
                  <a:pt x="3677894" y="235503"/>
                  <a:pt x="3691884" y="235503"/>
                </a:cubicBezTo>
                <a:cubicBezTo>
                  <a:pt x="3696547" y="235503"/>
                  <a:pt x="3701211" y="235503"/>
                  <a:pt x="3701211" y="235503"/>
                </a:cubicBezTo>
                <a:lnTo>
                  <a:pt x="3701211" y="296128"/>
                </a:lnTo>
                <a:cubicBezTo>
                  <a:pt x="3701211" y="296128"/>
                  <a:pt x="3694214" y="298461"/>
                  <a:pt x="3682557" y="298461"/>
                </a:cubicBezTo>
                <a:cubicBezTo>
                  <a:pt x="3649915" y="298461"/>
                  <a:pt x="3584627" y="289134"/>
                  <a:pt x="3584627" y="219182"/>
                </a:cubicBezTo>
                <a:lnTo>
                  <a:pt x="3584627" y="142234"/>
                </a:lnTo>
                <a:lnTo>
                  <a:pt x="3556646" y="142234"/>
                </a:lnTo>
                <a:lnTo>
                  <a:pt x="3556646" y="86273"/>
                </a:lnTo>
                <a:lnTo>
                  <a:pt x="3584627" y="86273"/>
                </a:lnTo>
                <a:close/>
                <a:moveTo>
                  <a:pt x="5602336" y="0"/>
                </a:moveTo>
                <a:lnTo>
                  <a:pt x="5672288" y="0"/>
                </a:lnTo>
                <a:lnTo>
                  <a:pt x="5672288" y="293797"/>
                </a:lnTo>
                <a:lnTo>
                  <a:pt x="5604666" y="293797"/>
                </a:lnTo>
                <a:lnTo>
                  <a:pt x="5604666" y="279806"/>
                </a:lnTo>
                <a:cubicBezTo>
                  <a:pt x="5604666" y="272810"/>
                  <a:pt x="5604666" y="268149"/>
                  <a:pt x="5604666" y="268149"/>
                </a:cubicBezTo>
                <a:cubicBezTo>
                  <a:pt x="5604666" y="268149"/>
                  <a:pt x="5586013" y="298460"/>
                  <a:pt x="5544042" y="298460"/>
                </a:cubicBezTo>
                <a:cubicBezTo>
                  <a:pt x="5485750" y="298460"/>
                  <a:pt x="5448442" y="254159"/>
                  <a:pt x="5448442" y="186538"/>
                </a:cubicBezTo>
                <a:cubicBezTo>
                  <a:pt x="5450773" y="121250"/>
                  <a:pt x="5490413" y="76948"/>
                  <a:pt x="5546375" y="76948"/>
                </a:cubicBezTo>
                <a:cubicBezTo>
                  <a:pt x="5588346" y="76948"/>
                  <a:pt x="5602336" y="93269"/>
                  <a:pt x="5602336" y="93269"/>
                </a:cubicBezTo>
                <a:cubicBezTo>
                  <a:pt x="5602336" y="93269"/>
                  <a:pt x="5602336" y="88605"/>
                  <a:pt x="5602336" y="83942"/>
                </a:cubicBezTo>
                <a:close/>
                <a:moveTo>
                  <a:pt x="4135686" y="0"/>
                </a:moveTo>
                <a:lnTo>
                  <a:pt x="4238282" y="0"/>
                </a:lnTo>
                <a:cubicBezTo>
                  <a:pt x="4268595" y="0"/>
                  <a:pt x="4282583" y="2331"/>
                  <a:pt x="4294243" y="6997"/>
                </a:cubicBezTo>
                <a:cubicBezTo>
                  <a:pt x="4326887" y="18654"/>
                  <a:pt x="4347871" y="48965"/>
                  <a:pt x="4347871" y="93269"/>
                </a:cubicBezTo>
                <a:cubicBezTo>
                  <a:pt x="4347871" y="123582"/>
                  <a:pt x="4333883" y="158557"/>
                  <a:pt x="4303570" y="172547"/>
                </a:cubicBezTo>
                <a:cubicBezTo>
                  <a:pt x="4303570" y="172547"/>
                  <a:pt x="4308233" y="177211"/>
                  <a:pt x="4315230" y="191201"/>
                </a:cubicBezTo>
                <a:lnTo>
                  <a:pt x="4371188" y="293797"/>
                </a:lnTo>
                <a:lnTo>
                  <a:pt x="4291912" y="293797"/>
                </a:lnTo>
                <a:lnTo>
                  <a:pt x="4240615" y="195864"/>
                </a:lnTo>
                <a:lnTo>
                  <a:pt x="4207968" y="195864"/>
                </a:lnTo>
                <a:lnTo>
                  <a:pt x="4207968" y="293797"/>
                </a:lnTo>
                <a:lnTo>
                  <a:pt x="4135686" y="293797"/>
                </a:lnTo>
                <a:close/>
                <a:moveTo>
                  <a:pt x="3442393" y="0"/>
                </a:moveTo>
                <a:lnTo>
                  <a:pt x="3512346" y="0"/>
                </a:lnTo>
                <a:lnTo>
                  <a:pt x="3512346" y="55961"/>
                </a:lnTo>
                <a:lnTo>
                  <a:pt x="3442393" y="55961"/>
                </a:lnTo>
                <a:close/>
                <a:moveTo>
                  <a:pt x="2446749" y="0"/>
                </a:moveTo>
                <a:lnTo>
                  <a:pt x="2516700" y="0"/>
                </a:lnTo>
                <a:lnTo>
                  <a:pt x="2516700" y="55961"/>
                </a:lnTo>
                <a:lnTo>
                  <a:pt x="2446749" y="55961"/>
                </a:lnTo>
                <a:close/>
                <a:moveTo>
                  <a:pt x="1868482" y="0"/>
                </a:moveTo>
                <a:lnTo>
                  <a:pt x="1938434" y="0"/>
                </a:lnTo>
                <a:lnTo>
                  <a:pt x="1938434" y="186538"/>
                </a:lnTo>
                <a:cubicBezTo>
                  <a:pt x="1938434" y="216849"/>
                  <a:pt x="1959419" y="233172"/>
                  <a:pt x="1989729" y="233172"/>
                </a:cubicBezTo>
                <a:cubicBezTo>
                  <a:pt x="2020043" y="233172"/>
                  <a:pt x="2041030" y="216849"/>
                  <a:pt x="2041030" y="186538"/>
                </a:cubicBezTo>
                <a:lnTo>
                  <a:pt x="2041030" y="0"/>
                </a:lnTo>
                <a:lnTo>
                  <a:pt x="2113312" y="0"/>
                </a:lnTo>
                <a:lnTo>
                  <a:pt x="2113312" y="186538"/>
                </a:lnTo>
                <a:cubicBezTo>
                  <a:pt x="2113312" y="251826"/>
                  <a:pt x="2064347" y="298460"/>
                  <a:pt x="1992063" y="298460"/>
                </a:cubicBezTo>
                <a:cubicBezTo>
                  <a:pt x="1917447" y="298460"/>
                  <a:pt x="1868482" y="251826"/>
                  <a:pt x="1868482" y="186538"/>
                </a:cubicBezTo>
                <a:close/>
                <a:moveTo>
                  <a:pt x="0" y="0"/>
                </a:moveTo>
                <a:lnTo>
                  <a:pt x="184207" y="0"/>
                </a:lnTo>
                <a:lnTo>
                  <a:pt x="184207" y="60625"/>
                </a:lnTo>
                <a:lnTo>
                  <a:pt x="72282" y="60625"/>
                </a:lnTo>
                <a:lnTo>
                  <a:pt x="72282" y="114256"/>
                </a:lnTo>
                <a:lnTo>
                  <a:pt x="160890" y="114256"/>
                </a:lnTo>
                <a:lnTo>
                  <a:pt x="160890" y="174880"/>
                </a:lnTo>
                <a:lnTo>
                  <a:pt x="72282" y="174880"/>
                </a:lnTo>
                <a:lnTo>
                  <a:pt x="72282" y="233172"/>
                </a:lnTo>
                <a:lnTo>
                  <a:pt x="188868" y="233172"/>
                </a:lnTo>
                <a:lnTo>
                  <a:pt x="188868" y="293797"/>
                </a:lnTo>
                <a:lnTo>
                  <a:pt x="0" y="293797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96" name="tekst">
            <a:extLst>
              <a:ext uri="{FF2B5EF4-FFF2-40B4-BE49-F238E27FC236}">
                <a16:creationId xmlns:a16="http://schemas.microsoft.com/office/drawing/2014/main" id="{64C41C71-9734-4A66-954F-FAC0366D4D86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547689" y="4833059"/>
            <a:ext cx="11101386" cy="262816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2pPr>
            <a:lvl3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3pPr>
            <a:lvl4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4pPr>
            <a:lvl5pPr marL="0" indent="0">
              <a:buFont typeface="Arial" panose="020B0604020202020204" pitchFamily="34" charset="0"/>
              <a:buNone/>
              <a:defRPr sz="1600" b="0">
                <a:solidFill>
                  <a:schemeClr val="bg1"/>
                </a:solidFill>
              </a:defRPr>
            </a:lvl5pPr>
            <a:lvl6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6pPr>
            <a:lvl7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7pPr>
            <a:lvl8pPr marL="0" indent="0">
              <a:buFont typeface="Arial" panose="020B0604020202020204" pitchFamily="34" charset="0"/>
              <a:buNone/>
              <a:defRPr sz="1400" b="0">
                <a:solidFill>
                  <a:schemeClr val="bg1"/>
                </a:solidFill>
              </a:defRPr>
            </a:lvl8pPr>
            <a:lvl9pPr marL="0" indent="0">
              <a:buFont typeface="Arial" panose="020B0604020202020204" pitchFamily="34" charset="0"/>
              <a:buNone/>
              <a:defRPr sz="1400" b="0" i="0"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Naam spreker</a:t>
            </a:r>
          </a:p>
          <a:p>
            <a:pPr lvl="4"/>
            <a:endParaRPr lang="nl-NL"/>
          </a:p>
        </p:txBody>
      </p:sp>
      <p:sp>
        <p:nvSpPr>
          <p:cNvPr id="80" name="Tijdelijke aanduiding voor tekst 7">
            <a:extLst>
              <a:ext uri="{FF2B5EF4-FFF2-40B4-BE49-F238E27FC236}">
                <a16:creationId xmlns:a16="http://schemas.microsoft.com/office/drawing/2014/main" id="{1178F6B7-E143-458B-964C-0C24A66CF59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316183" y="719138"/>
            <a:ext cx="1332892" cy="1260317"/>
          </a:xfrm>
          <a:blipFill>
            <a:blip r:embed="rId4"/>
            <a:srcRect/>
            <a:stretch>
              <a:fillRect l="-8437" t="-17310" r="-14726" b="-12947"/>
            </a:stretch>
          </a:blipFill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GB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71420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00"/>
                            </p:stCondLst>
                            <p:childTnLst>
                              <p:par>
                                <p:cTn id="26" presetID="10" presetClass="exit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1" grpId="1" animBg="1"/>
      <p:bldP spid="10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  <p:bldP spid="95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6" grpId="0">
        <p:tmplLst>
          <p:tmpl>
            <p:tnLst>
              <p:par>
                <p:cTn presetID="2" presetClass="entr" presetSubtype="4" decel="100000" fill="hold" nodeType="withEffect">
                  <p:stCondLst>
                    <p:cond delay="4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0" grpId="0" animBg="1">
        <p:tmplLst>
          <p:tmpl>
            <p:tnLst>
              <p:par>
                <p:cTn presetID="2" presetClass="entr" presetSubtype="1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8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8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nu [10x]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- INSTRUCTIE">
            <a:extLst>
              <a:ext uri="{FF2B5EF4-FFF2-40B4-BE49-F238E27FC236}">
                <a16:creationId xmlns:a16="http://schemas.microsoft.com/office/drawing/2014/main" id="{A20A370F-BF84-4DF6-93F2-378DFEEFA6CE}"/>
              </a:ext>
            </a:extLst>
          </p:cNvPr>
          <p:cNvGrpSpPr/>
          <p:nvPr userDrawn="1"/>
        </p:nvGrpSpPr>
        <p:grpSpPr>
          <a:xfrm>
            <a:off x="12377595" y="0"/>
            <a:ext cx="3693386" cy="6540712"/>
            <a:chOff x="-3786437" y="0"/>
            <a:chExt cx="3693386" cy="6540712"/>
          </a:xfrm>
        </p:grpSpPr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9E34248B-A6D0-44F8-BADA-CDC5126C7B38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626301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Hyperlink aanmaken/Bewerken</a:t>
              </a: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4A589C5E-4257-4CC4-B0C1-B9ADB34AE8D7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FA153119-5D3D-4EF3-BF2B-5C38F9723EAB}"/>
                </a:ext>
              </a:extLst>
            </p:cNvPr>
            <p:cNvSpPr/>
            <p:nvPr userDrawn="1"/>
          </p:nvSpPr>
          <p:spPr>
            <a:xfrm>
              <a:off x="-3319415" y="465324"/>
              <a:ext cx="3031548" cy="4681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‘Vormen’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Kies de vorm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‘Rechthoek’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sleep met de muis over de dia om een vorm te maken.</a:t>
              </a:r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83D3DBAD-867B-4AB3-B28A-30710A16F71A}"/>
                </a:ext>
              </a:extLst>
            </p:cNvPr>
            <p:cNvSpPr/>
            <p:nvPr userDrawn="1"/>
          </p:nvSpPr>
          <p:spPr>
            <a:xfrm>
              <a:off x="-3603587" y="173923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46FAEC63-5789-40DF-99C5-CC046192332E}"/>
                </a:ext>
              </a:extLst>
            </p:cNvPr>
            <p:cNvSpPr/>
            <p:nvPr userDrawn="1"/>
          </p:nvSpPr>
          <p:spPr>
            <a:xfrm>
              <a:off x="-3319415" y="1739234"/>
              <a:ext cx="2944682" cy="65274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Sleep de vorm over de menuknop heen en schaal deze even groot als de menuknop. Klik met de rechter muisknop op de vorm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‘Vorm opmaken’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BCBA801B-73C6-43ED-AA90-169ADE5C96A6}"/>
                </a:ext>
              </a:extLst>
            </p:cNvPr>
            <p:cNvSpPr/>
            <p:nvPr userDrawn="1"/>
          </p:nvSpPr>
          <p:spPr>
            <a:xfrm>
              <a:off x="-3603859" y="307578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28FF9104-EA78-413C-909A-9D292281AE36}"/>
                </a:ext>
              </a:extLst>
            </p:cNvPr>
            <p:cNvSpPr/>
            <p:nvPr userDrawn="1"/>
          </p:nvSpPr>
          <p:spPr>
            <a:xfrm>
              <a:off x="-3319687" y="3075790"/>
              <a:ext cx="2944682" cy="48033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op de verfemmer,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‘Opvulling’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sleep bij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‘Doorzichtigheid’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teller naar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100%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Nu is de vorm volledig transparant.</a:t>
              </a:r>
            </a:p>
          </p:txBody>
        </p:sp>
        <p:grpSp>
          <p:nvGrpSpPr>
            <p:cNvPr id="24" name="Groep 23">
              <a:extLst>
                <a:ext uri="{FF2B5EF4-FFF2-40B4-BE49-F238E27FC236}">
                  <a16:creationId xmlns:a16="http://schemas.microsoft.com/office/drawing/2014/main" id="{5766A72B-3731-4A6E-8979-1B530953E46E}"/>
                </a:ext>
              </a:extLst>
            </p:cNvPr>
            <p:cNvGrpSpPr/>
            <p:nvPr userDrawn="1"/>
          </p:nvGrpSpPr>
          <p:grpSpPr>
            <a:xfrm>
              <a:off x="-3319415" y="1050229"/>
              <a:ext cx="394772" cy="511953"/>
              <a:chOff x="12926733" y="1159941"/>
              <a:chExt cx="394772" cy="511953"/>
            </a:xfrm>
          </p:grpSpPr>
          <p:grpSp>
            <p:nvGrpSpPr>
              <p:cNvPr id="67" name="Groep 66">
                <a:extLst>
                  <a:ext uri="{FF2B5EF4-FFF2-40B4-BE49-F238E27FC236}">
                    <a16:creationId xmlns:a16="http://schemas.microsoft.com/office/drawing/2014/main" id="{1095EA56-3C94-4391-B630-A98B957ED68F}"/>
                  </a:ext>
                </a:extLst>
              </p:cNvPr>
              <p:cNvGrpSpPr/>
              <p:nvPr userDrawn="1"/>
            </p:nvGrpSpPr>
            <p:grpSpPr>
              <a:xfrm>
                <a:off x="12986056" y="1159941"/>
                <a:ext cx="276126" cy="284085"/>
                <a:chOff x="806580" y="907261"/>
                <a:chExt cx="421725" cy="433881"/>
              </a:xfrm>
            </p:grpSpPr>
            <p:sp>
              <p:nvSpPr>
                <p:cNvPr id="70" name="Ovaal 69">
                  <a:extLst>
                    <a:ext uri="{FF2B5EF4-FFF2-40B4-BE49-F238E27FC236}">
                      <a16:creationId xmlns:a16="http://schemas.microsoft.com/office/drawing/2014/main" id="{958F4D19-B141-4172-AEE9-645047DBC250}"/>
                    </a:ext>
                  </a:extLst>
                </p:cNvPr>
                <p:cNvSpPr/>
                <p:nvPr userDrawn="1"/>
              </p:nvSpPr>
              <p:spPr>
                <a:xfrm>
                  <a:off x="961059" y="907261"/>
                  <a:ext cx="267246" cy="267246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rgbClr val="7693B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/>
                  <a:endPara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1" name="Rechthoek 70">
                  <a:extLst>
                    <a:ext uri="{FF2B5EF4-FFF2-40B4-BE49-F238E27FC236}">
                      <a16:creationId xmlns:a16="http://schemas.microsoft.com/office/drawing/2014/main" id="{4D20F4DA-8EF0-4533-A480-5D72E82D7972}"/>
                    </a:ext>
                  </a:extLst>
                </p:cNvPr>
                <p:cNvSpPr/>
                <p:nvPr userDrawn="1"/>
              </p:nvSpPr>
              <p:spPr>
                <a:xfrm>
                  <a:off x="806580" y="968645"/>
                  <a:ext cx="247157" cy="24184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7693B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2" name="Ruit 71">
                  <a:extLst>
                    <a:ext uri="{FF2B5EF4-FFF2-40B4-BE49-F238E27FC236}">
                      <a16:creationId xmlns:a16="http://schemas.microsoft.com/office/drawing/2014/main" id="{5558E495-DE8D-40DE-9032-E70B5C27427A}"/>
                    </a:ext>
                  </a:extLst>
                </p:cNvPr>
                <p:cNvSpPr/>
                <p:nvPr userDrawn="1"/>
              </p:nvSpPr>
              <p:spPr>
                <a:xfrm>
                  <a:off x="888274" y="1060969"/>
                  <a:ext cx="280173" cy="280173"/>
                </a:xfrm>
                <a:prstGeom prst="diamond">
                  <a:avLst/>
                </a:prstGeom>
                <a:solidFill>
                  <a:schemeClr val="bg1"/>
                </a:solidFill>
                <a:ln w="12700">
                  <a:solidFill>
                    <a:srgbClr val="7693B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/>
                  <a:endPara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8" name="Rechthoek 67">
                <a:extLst>
                  <a:ext uri="{FF2B5EF4-FFF2-40B4-BE49-F238E27FC236}">
                    <a16:creationId xmlns:a16="http://schemas.microsoft.com/office/drawing/2014/main" id="{34E5F5B6-06C2-4CB5-A2CF-1C110C4A9C98}"/>
                  </a:ext>
                </a:extLst>
              </p:cNvPr>
              <p:cNvSpPr/>
              <p:nvPr userDrawn="1"/>
            </p:nvSpPr>
            <p:spPr>
              <a:xfrm>
                <a:off x="12926733" y="1454984"/>
                <a:ext cx="394772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Vormen</a:t>
                </a:r>
              </a:p>
            </p:txBody>
          </p:sp>
          <p:sp>
            <p:nvSpPr>
              <p:cNvPr id="69" name="Gelijkbenige driehoek 68">
                <a:extLst>
                  <a:ext uri="{FF2B5EF4-FFF2-40B4-BE49-F238E27FC236}">
                    <a16:creationId xmlns:a16="http://schemas.microsoft.com/office/drawing/2014/main" id="{D37481E3-39AC-4206-9773-F5C78E7B0665}"/>
                  </a:ext>
                </a:extLst>
              </p:cNvPr>
              <p:cNvSpPr/>
              <p:nvPr userDrawn="1"/>
            </p:nvSpPr>
            <p:spPr>
              <a:xfrm rot="10800000">
                <a:off x="13080686" y="1620747"/>
                <a:ext cx="86866" cy="51147"/>
              </a:xfrm>
              <a:prstGeom prst="triangle">
                <a:avLst/>
              </a:prstGeom>
              <a:solidFill>
                <a:srgbClr val="9D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5" name="Groep 24">
              <a:extLst>
                <a:ext uri="{FF2B5EF4-FFF2-40B4-BE49-F238E27FC236}">
                  <a16:creationId xmlns:a16="http://schemas.microsoft.com/office/drawing/2014/main" id="{55B6DD19-639F-449C-812B-D00C9A7663B9}"/>
                </a:ext>
              </a:extLst>
            </p:cNvPr>
            <p:cNvGrpSpPr/>
            <p:nvPr userDrawn="1"/>
          </p:nvGrpSpPr>
          <p:grpSpPr>
            <a:xfrm>
              <a:off x="-3314820" y="2447750"/>
              <a:ext cx="1503599" cy="563933"/>
              <a:chOff x="-3314820" y="1384649"/>
              <a:chExt cx="1503599" cy="563933"/>
            </a:xfrm>
          </p:grpSpPr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C4BD42C0-E2A4-48EE-BFF2-E34F19423387}"/>
                  </a:ext>
                </a:extLst>
              </p:cNvPr>
              <p:cNvSpPr/>
              <p:nvPr userDrawn="1"/>
            </p:nvSpPr>
            <p:spPr>
              <a:xfrm>
                <a:off x="-3314820" y="1384649"/>
                <a:ext cx="1454798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9" name="Rechthoek 48">
                <a:extLst>
                  <a:ext uri="{FF2B5EF4-FFF2-40B4-BE49-F238E27FC236}">
                    <a16:creationId xmlns:a16="http://schemas.microsoft.com/office/drawing/2014/main" id="{BD75BDB0-3186-4265-A607-F35697DA3035}"/>
                  </a:ext>
                </a:extLst>
              </p:cNvPr>
              <p:cNvSpPr/>
              <p:nvPr userDrawn="1"/>
            </p:nvSpPr>
            <p:spPr>
              <a:xfrm>
                <a:off x="-3304718" y="1638374"/>
                <a:ext cx="1438234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E216162-75CF-4455-AA52-F77743B893A2}"/>
                  </a:ext>
                </a:extLst>
              </p:cNvPr>
              <p:cNvSpPr txBox="1"/>
              <p:nvPr userDrawn="1"/>
            </p:nvSpPr>
            <p:spPr>
              <a:xfrm>
                <a:off x="-3090391" y="1441807"/>
                <a:ext cx="1150080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Grootte en positie…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9B75A49-946A-49A0-9ECC-40F3F0AADBF5}"/>
                  </a:ext>
                </a:extLst>
              </p:cNvPr>
              <p:cNvSpPr txBox="1"/>
              <p:nvPr userDrawn="1"/>
            </p:nvSpPr>
            <p:spPr>
              <a:xfrm>
                <a:off x="-3090391" y="1703359"/>
                <a:ext cx="1150079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Vorm opmaken…</a:t>
                </a:r>
              </a:p>
            </p:txBody>
          </p:sp>
          <p:sp>
            <p:nvSpPr>
              <p:cNvPr id="52" name="Vrije vorm: vorm 51">
                <a:extLst>
                  <a:ext uri="{FF2B5EF4-FFF2-40B4-BE49-F238E27FC236}">
                    <a16:creationId xmlns:a16="http://schemas.microsoft.com/office/drawing/2014/main" id="{4FDBFCBF-5FD5-401B-B73F-BAAFA12BEB20}"/>
                  </a:ext>
                </a:extLst>
              </p:cNvPr>
              <p:cNvSpPr/>
              <p:nvPr userDrawn="1"/>
            </p:nvSpPr>
            <p:spPr>
              <a:xfrm>
                <a:off x="-1908783" y="1768582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3" name="Rechthoek: afgeronde hoeken 52">
                <a:extLst>
                  <a:ext uri="{FF2B5EF4-FFF2-40B4-BE49-F238E27FC236}">
                    <a16:creationId xmlns:a16="http://schemas.microsoft.com/office/drawing/2014/main" id="{4BDEC6B2-901B-4D49-ACDC-A852F15613B0}"/>
                  </a:ext>
                </a:extLst>
              </p:cNvPr>
              <p:cNvSpPr/>
              <p:nvPr userDrawn="1"/>
            </p:nvSpPr>
            <p:spPr>
              <a:xfrm>
                <a:off x="-3142832" y="1431436"/>
                <a:ext cx="46013" cy="155567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4" name="Rechthoek: afgeronde hoeken 53">
                <a:extLst>
                  <a:ext uri="{FF2B5EF4-FFF2-40B4-BE49-F238E27FC236}">
                    <a16:creationId xmlns:a16="http://schemas.microsoft.com/office/drawing/2014/main" id="{77A1EBC1-CA56-488D-A9FE-9B956798C156}"/>
                  </a:ext>
                </a:extLst>
              </p:cNvPr>
              <p:cNvSpPr/>
              <p:nvPr userDrawn="1"/>
            </p:nvSpPr>
            <p:spPr>
              <a:xfrm>
                <a:off x="-3244585" y="1493351"/>
                <a:ext cx="34272" cy="34272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5" name="Rechthoek 54">
                <a:extLst>
                  <a:ext uri="{FF2B5EF4-FFF2-40B4-BE49-F238E27FC236}">
                    <a16:creationId xmlns:a16="http://schemas.microsoft.com/office/drawing/2014/main" id="{1950857C-0BA9-4119-8037-6A737F870114}"/>
                  </a:ext>
                </a:extLst>
              </p:cNvPr>
              <p:cNvSpPr/>
              <p:nvPr userDrawn="1"/>
            </p:nvSpPr>
            <p:spPr>
              <a:xfrm>
                <a:off x="-3234192" y="1435895"/>
                <a:ext cx="21280" cy="41469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6" name="Pijl: punthaak 55">
                <a:extLst>
                  <a:ext uri="{FF2B5EF4-FFF2-40B4-BE49-F238E27FC236}">
                    <a16:creationId xmlns:a16="http://schemas.microsoft.com/office/drawing/2014/main" id="{F2D73B8C-5EEB-4DB9-AB9B-FFD2DF250A50}"/>
                  </a:ext>
                </a:extLst>
              </p:cNvPr>
              <p:cNvSpPr/>
              <p:nvPr userDrawn="1"/>
            </p:nvSpPr>
            <p:spPr>
              <a:xfrm rot="16200000">
                <a:off x="-3244286" y="1420769"/>
                <a:ext cx="41469" cy="60384"/>
              </a:xfrm>
              <a:prstGeom prst="chevron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7" name="Rechthoek 56">
                <a:extLst>
                  <a:ext uri="{FF2B5EF4-FFF2-40B4-BE49-F238E27FC236}">
                    <a16:creationId xmlns:a16="http://schemas.microsoft.com/office/drawing/2014/main" id="{6A341E5A-91B2-4FE1-AECC-29BD17AB9397}"/>
                  </a:ext>
                </a:extLst>
              </p:cNvPr>
              <p:cNvSpPr/>
              <p:nvPr userDrawn="1"/>
            </p:nvSpPr>
            <p:spPr>
              <a:xfrm flipV="1">
                <a:off x="-3234192" y="1543744"/>
                <a:ext cx="21280" cy="41469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8" name="Pijl: punthaak 57">
                <a:extLst>
                  <a:ext uri="{FF2B5EF4-FFF2-40B4-BE49-F238E27FC236}">
                    <a16:creationId xmlns:a16="http://schemas.microsoft.com/office/drawing/2014/main" id="{D23406D7-D1C6-4414-8557-885A5A6C17BA}"/>
                  </a:ext>
                </a:extLst>
              </p:cNvPr>
              <p:cNvSpPr/>
              <p:nvPr userDrawn="1"/>
            </p:nvSpPr>
            <p:spPr>
              <a:xfrm rot="5400000" flipV="1">
                <a:off x="-3244286" y="1539955"/>
                <a:ext cx="41469" cy="60384"/>
              </a:xfrm>
              <a:prstGeom prst="chevron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59" name="Rechte verbindingslijn 58">
                <a:extLst>
                  <a:ext uri="{FF2B5EF4-FFF2-40B4-BE49-F238E27FC236}">
                    <a16:creationId xmlns:a16="http://schemas.microsoft.com/office/drawing/2014/main" id="{B7B924B6-76E4-41C0-9670-6EC264B99CA7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02653" y="1432300"/>
                <a:ext cx="66956" cy="0"/>
              </a:xfrm>
              <a:prstGeom prst="line">
                <a:avLst/>
              </a:prstGeom>
              <a:noFill/>
              <a:ln w="12700" cap="rnd" cmpd="sng" algn="ctr">
                <a:solidFill>
                  <a:srgbClr val="818181"/>
                </a:solidFill>
                <a:prstDash val="sysDot"/>
              </a:ln>
              <a:effectLst/>
            </p:spPr>
          </p:cxnSp>
          <p:cxnSp>
            <p:nvCxnSpPr>
              <p:cNvPr id="60" name="Rechte verbindingslijn 59">
                <a:extLst>
                  <a:ext uri="{FF2B5EF4-FFF2-40B4-BE49-F238E27FC236}">
                    <a16:creationId xmlns:a16="http://schemas.microsoft.com/office/drawing/2014/main" id="{E133628D-2820-4998-8D4E-7231EAA1C1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02653" y="1585650"/>
                <a:ext cx="66956" cy="0"/>
              </a:xfrm>
              <a:prstGeom prst="line">
                <a:avLst/>
              </a:prstGeom>
              <a:noFill/>
              <a:ln w="12700" cap="rnd" cmpd="sng" algn="ctr">
                <a:solidFill>
                  <a:srgbClr val="818181"/>
                </a:solidFill>
                <a:prstDash val="sysDot"/>
              </a:ln>
              <a:effectLst/>
            </p:spPr>
          </p:cxnSp>
          <p:sp>
            <p:nvSpPr>
              <p:cNvPr id="61" name="Vrije vorm: vorm 60">
                <a:extLst>
                  <a:ext uri="{FF2B5EF4-FFF2-40B4-BE49-F238E27FC236}">
                    <a16:creationId xmlns:a16="http://schemas.microsoft.com/office/drawing/2014/main" id="{8011B337-7A08-4AC7-AD51-D34867A0D16E}"/>
                  </a:ext>
                </a:extLst>
              </p:cNvPr>
              <p:cNvSpPr/>
              <p:nvPr userDrawn="1"/>
            </p:nvSpPr>
            <p:spPr>
              <a:xfrm>
                <a:off x="-3175561" y="1707315"/>
                <a:ext cx="42279" cy="61833"/>
              </a:xfrm>
              <a:custGeom>
                <a:avLst/>
                <a:gdLst>
                  <a:gd name="connsiteX0" fmla="*/ 50006 w 111919"/>
                  <a:gd name="connsiteY0" fmla="*/ 64294 h 145256"/>
                  <a:gd name="connsiteX1" fmla="*/ 47625 w 111919"/>
                  <a:gd name="connsiteY1" fmla="*/ 145256 h 145256"/>
                  <a:gd name="connsiteX2" fmla="*/ 111919 w 111919"/>
                  <a:gd name="connsiteY2" fmla="*/ 92869 h 145256"/>
                  <a:gd name="connsiteX3" fmla="*/ 111919 w 111919"/>
                  <a:gd name="connsiteY3" fmla="*/ 28575 h 145256"/>
                  <a:gd name="connsiteX4" fmla="*/ 52387 w 111919"/>
                  <a:gd name="connsiteY4" fmla="*/ 0 h 145256"/>
                  <a:gd name="connsiteX5" fmla="*/ 4762 w 111919"/>
                  <a:gd name="connsiteY5" fmla="*/ 11906 h 145256"/>
                  <a:gd name="connsiteX6" fmla="*/ 0 w 111919"/>
                  <a:gd name="connsiteY6" fmla="*/ 45244 h 145256"/>
                  <a:gd name="connsiteX7" fmla="*/ 50006 w 111919"/>
                  <a:gd name="connsiteY7" fmla="*/ 64294 h 145256"/>
                  <a:gd name="connsiteX0" fmla="*/ 50006 w 124049"/>
                  <a:gd name="connsiteY0" fmla="*/ 64294 h 145256"/>
                  <a:gd name="connsiteX1" fmla="*/ 47625 w 124049"/>
                  <a:gd name="connsiteY1" fmla="*/ 145256 h 145256"/>
                  <a:gd name="connsiteX2" fmla="*/ 111919 w 124049"/>
                  <a:gd name="connsiteY2" fmla="*/ 92869 h 145256"/>
                  <a:gd name="connsiteX3" fmla="*/ 111919 w 124049"/>
                  <a:gd name="connsiteY3" fmla="*/ 28575 h 145256"/>
                  <a:gd name="connsiteX4" fmla="*/ 52387 w 124049"/>
                  <a:gd name="connsiteY4" fmla="*/ 0 h 145256"/>
                  <a:gd name="connsiteX5" fmla="*/ 4762 w 124049"/>
                  <a:gd name="connsiteY5" fmla="*/ 11906 h 145256"/>
                  <a:gd name="connsiteX6" fmla="*/ 0 w 124049"/>
                  <a:gd name="connsiteY6" fmla="*/ 45244 h 145256"/>
                  <a:gd name="connsiteX7" fmla="*/ 50006 w 124049"/>
                  <a:gd name="connsiteY7" fmla="*/ 64294 h 145256"/>
                  <a:gd name="connsiteX0" fmla="*/ 50006 w 123624"/>
                  <a:gd name="connsiteY0" fmla="*/ 64294 h 145256"/>
                  <a:gd name="connsiteX1" fmla="*/ 47625 w 123624"/>
                  <a:gd name="connsiteY1" fmla="*/ 145256 h 145256"/>
                  <a:gd name="connsiteX2" fmla="*/ 111919 w 123624"/>
                  <a:gd name="connsiteY2" fmla="*/ 92869 h 145256"/>
                  <a:gd name="connsiteX3" fmla="*/ 111919 w 123624"/>
                  <a:gd name="connsiteY3" fmla="*/ 28575 h 145256"/>
                  <a:gd name="connsiteX4" fmla="*/ 52387 w 123624"/>
                  <a:gd name="connsiteY4" fmla="*/ 0 h 145256"/>
                  <a:gd name="connsiteX5" fmla="*/ 4762 w 123624"/>
                  <a:gd name="connsiteY5" fmla="*/ 11906 h 145256"/>
                  <a:gd name="connsiteX6" fmla="*/ 0 w 123624"/>
                  <a:gd name="connsiteY6" fmla="*/ 45244 h 145256"/>
                  <a:gd name="connsiteX7" fmla="*/ 50006 w 123624"/>
                  <a:gd name="connsiteY7" fmla="*/ 64294 h 145256"/>
                  <a:gd name="connsiteX0" fmla="*/ 50006 w 123624"/>
                  <a:gd name="connsiteY0" fmla="*/ 67517 h 148479"/>
                  <a:gd name="connsiteX1" fmla="*/ 47625 w 123624"/>
                  <a:gd name="connsiteY1" fmla="*/ 148479 h 148479"/>
                  <a:gd name="connsiteX2" fmla="*/ 111919 w 123624"/>
                  <a:gd name="connsiteY2" fmla="*/ 96092 h 148479"/>
                  <a:gd name="connsiteX3" fmla="*/ 111919 w 123624"/>
                  <a:gd name="connsiteY3" fmla="*/ 31798 h 148479"/>
                  <a:gd name="connsiteX4" fmla="*/ 52387 w 123624"/>
                  <a:gd name="connsiteY4" fmla="*/ 3223 h 148479"/>
                  <a:gd name="connsiteX5" fmla="*/ 4762 w 123624"/>
                  <a:gd name="connsiteY5" fmla="*/ 15129 h 148479"/>
                  <a:gd name="connsiteX6" fmla="*/ 0 w 123624"/>
                  <a:gd name="connsiteY6" fmla="*/ 48467 h 148479"/>
                  <a:gd name="connsiteX7" fmla="*/ 50006 w 123624"/>
                  <a:gd name="connsiteY7" fmla="*/ 67517 h 148479"/>
                  <a:gd name="connsiteX0" fmla="*/ 50006 w 118952"/>
                  <a:gd name="connsiteY0" fmla="*/ 73868 h 154830"/>
                  <a:gd name="connsiteX1" fmla="*/ 47625 w 118952"/>
                  <a:gd name="connsiteY1" fmla="*/ 154830 h 154830"/>
                  <a:gd name="connsiteX2" fmla="*/ 111919 w 118952"/>
                  <a:gd name="connsiteY2" fmla="*/ 102443 h 154830"/>
                  <a:gd name="connsiteX3" fmla="*/ 111919 w 118952"/>
                  <a:gd name="connsiteY3" fmla="*/ 38149 h 154830"/>
                  <a:gd name="connsiteX4" fmla="*/ 64294 w 118952"/>
                  <a:gd name="connsiteY4" fmla="*/ 2430 h 154830"/>
                  <a:gd name="connsiteX5" fmla="*/ 4762 w 118952"/>
                  <a:gd name="connsiteY5" fmla="*/ 21480 h 154830"/>
                  <a:gd name="connsiteX6" fmla="*/ 0 w 118952"/>
                  <a:gd name="connsiteY6" fmla="*/ 54818 h 154830"/>
                  <a:gd name="connsiteX7" fmla="*/ 50006 w 118952"/>
                  <a:gd name="connsiteY7" fmla="*/ 73868 h 154830"/>
                  <a:gd name="connsiteX0" fmla="*/ 50006 w 118952"/>
                  <a:gd name="connsiteY0" fmla="*/ 71438 h 152400"/>
                  <a:gd name="connsiteX1" fmla="*/ 47625 w 118952"/>
                  <a:gd name="connsiteY1" fmla="*/ 152400 h 152400"/>
                  <a:gd name="connsiteX2" fmla="*/ 111919 w 118952"/>
                  <a:gd name="connsiteY2" fmla="*/ 100013 h 152400"/>
                  <a:gd name="connsiteX3" fmla="*/ 111919 w 118952"/>
                  <a:gd name="connsiteY3" fmla="*/ 35719 h 152400"/>
                  <a:gd name="connsiteX4" fmla="*/ 64294 w 118952"/>
                  <a:gd name="connsiteY4" fmla="*/ 0 h 152400"/>
                  <a:gd name="connsiteX5" fmla="*/ 0 w 118952"/>
                  <a:gd name="connsiteY5" fmla="*/ 52388 h 152400"/>
                  <a:gd name="connsiteX6" fmla="*/ 50006 w 118952"/>
                  <a:gd name="connsiteY6" fmla="*/ 71438 h 152400"/>
                  <a:gd name="connsiteX0" fmla="*/ 50006 w 118952"/>
                  <a:gd name="connsiteY0" fmla="*/ 71735 h 152697"/>
                  <a:gd name="connsiteX1" fmla="*/ 47625 w 118952"/>
                  <a:gd name="connsiteY1" fmla="*/ 152697 h 152697"/>
                  <a:gd name="connsiteX2" fmla="*/ 111919 w 118952"/>
                  <a:gd name="connsiteY2" fmla="*/ 100310 h 152697"/>
                  <a:gd name="connsiteX3" fmla="*/ 111919 w 118952"/>
                  <a:gd name="connsiteY3" fmla="*/ 36016 h 152697"/>
                  <a:gd name="connsiteX4" fmla="*/ 64294 w 118952"/>
                  <a:gd name="connsiteY4" fmla="*/ 297 h 152697"/>
                  <a:gd name="connsiteX5" fmla="*/ 0 w 118952"/>
                  <a:gd name="connsiteY5" fmla="*/ 52685 h 152697"/>
                  <a:gd name="connsiteX6" fmla="*/ 50006 w 118952"/>
                  <a:gd name="connsiteY6" fmla="*/ 71735 h 152697"/>
                  <a:gd name="connsiteX0" fmla="*/ 50006 w 118952"/>
                  <a:gd name="connsiteY0" fmla="*/ 71961 h 152923"/>
                  <a:gd name="connsiteX1" fmla="*/ 47625 w 118952"/>
                  <a:gd name="connsiteY1" fmla="*/ 152923 h 152923"/>
                  <a:gd name="connsiteX2" fmla="*/ 111919 w 118952"/>
                  <a:gd name="connsiteY2" fmla="*/ 100536 h 152923"/>
                  <a:gd name="connsiteX3" fmla="*/ 111919 w 118952"/>
                  <a:gd name="connsiteY3" fmla="*/ 36242 h 152923"/>
                  <a:gd name="connsiteX4" fmla="*/ 64294 w 118952"/>
                  <a:gd name="connsiteY4" fmla="*/ 523 h 152923"/>
                  <a:gd name="connsiteX5" fmla="*/ 0 w 118952"/>
                  <a:gd name="connsiteY5" fmla="*/ 52911 h 152923"/>
                  <a:gd name="connsiteX6" fmla="*/ 50006 w 118952"/>
                  <a:gd name="connsiteY6" fmla="*/ 71961 h 152923"/>
                  <a:gd name="connsiteX0" fmla="*/ 50006 w 118480"/>
                  <a:gd name="connsiteY0" fmla="*/ 71961 h 152923"/>
                  <a:gd name="connsiteX1" fmla="*/ 47625 w 118480"/>
                  <a:gd name="connsiteY1" fmla="*/ 152923 h 152923"/>
                  <a:gd name="connsiteX2" fmla="*/ 111919 w 118480"/>
                  <a:gd name="connsiteY2" fmla="*/ 100536 h 152923"/>
                  <a:gd name="connsiteX3" fmla="*/ 111919 w 118480"/>
                  <a:gd name="connsiteY3" fmla="*/ 36242 h 152923"/>
                  <a:gd name="connsiteX4" fmla="*/ 64294 w 118480"/>
                  <a:gd name="connsiteY4" fmla="*/ 523 h 152923"/>
                  <a:gd name="connsiteX5" fmla="*/ 0 w 118480"/>
                  <a:gd name="connsiteY5" fmla="*/ 52911 h 152923"/>
                  <a:gd name="connsiteX6" fmla="*/ 50006 w 118480"/>
                  <a:gd name="connsiteY6" fmla="*/ 71961 h 152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8480" h="152923">
                    <a:moveTo>
                      <a:pt x="50006" y="71961"/>
                    </a:moveTo>
                    <a:cubicBezTo>
                      <a:pt x="49212" y="98948"/>
                      <a:pt x="48419" y="125936"/>
                      <a:pt x="47625" y="152923"/>
                    </a:cubicBezTo>
                    <a:cubicBezTo>
                      <a:pt x="69056" y="135461"/>
                      <a:pt x="102395" y="122761"/>
                      <a:pt x="111919" y="100536"/>
                    </a:cubicBezTo>
                    <a:cubicBezTo>
                      <a:pt x="121443" y="78311"/>
                      <a:pt x="119856" y="52911"/>
                      <a:pt x="111919" y="36242"/>
                    </a:cubicBezTo>
                    <a:cubicBezTo>
                      <a:pt x="103982" y="19573"/>
                      <a:pt x="94853" y="4888"/>
                      <a:pt x="64294" y="523"/>
                    </a:cubicBezTo>
                    <a:cubicBezTo>
                      <a:pt x="33735" y="-3842"/>
                      <a:pt x="0" y="19574"/>
                      <a:pt x="0" y="52911"/>
                    </a:cubicBezTo>
                    <a:lnTo>
                      <a:pt x="50006" y="71961"/>
                    </a:lnTo>
                    <a:close/>
                  </a:path>
                </a:pathLst>
              </a:cu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2" name="Rechthoek: afgeronde hoeken 61">
                <a:extLst>
                  <a:ext uri="{FF2B5EF4-FFF2-40B4-BE49-F238E27FC236}">
                    <a16:creationId xmlns:a16="http://schemas.microsoft.com/office/drawing/2014/main" id="{4DD083CA-76DE-4967-9987-F77B2BB648BE}"/>
                  </a:ext>
                </a:extLst>
              </p:cNvPr>
              <p:cNvSpPr/>
              <p:nvPr userDrawn="1"/>
            </p:nvSpPr>
            <p:spPr>
              <a:xfrm rot="2770829">
                <a:off x="-3234197" y="1703273"/>
                <a:ext cx="57923" cy="72481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3" name="Vrije vorm: vorm 62">
                <a:extLst>
                  <a:ext uri="{FF2B5EF4-FFF2-40B4-BE49-F238E27FC236}">
                    <a16:creationId xmlns:a16="http://schemas.microsoft.com/office/drawing/2014/main" id="{D1B71E68-3978-440A-A744-963161AFDF66}"/>
                  </a:ext>
                </a:extLst>
              </p:cNvPr>
              <p:cNvSpPr/>
              <p:nvPr userDrawn="1"/>
            </p:nvSpPr>
            <p:spPr>
              <a:xfrm>
                <a:off x="-3237180" y="1677339"/>
                <a:ext cx="42279" cy="55298"/>
              </a:xfrm>
              <a:custGeom>
                <a:avLst/>
                <a:gdLst>
                  <a:gd name="connsiteX0" fmla="*/ 76475 w 79906"/>
                  <a:gd name="connsiteY0" fmla="*/ 104510 h 104510"/>
                  <a:gd name="connsiteX1" fmla="*/ 71712 w 79906"/>
                  <a:gd name="connsiteY1" fmla="*/ 6879 h 104510"/>
                  <a:gd name="connsiteX2" fmla="*/ 5037 w 79906"/>
                  <a:gd name="connsiteY2" fmla="*/ 16404 h 104510"/>
                  <a:gd name="connsiteX3" fmla="*/ 9800 w 79906"/>
                  <a:gd name="connsiteY3" fmla="*/ 83079 h 104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906" h="104510">
                    <a:moveTo>
                      <a:pt x="76475" y="104510"/>
                    </a:moveTo>
                    <a:cubicBezTo>
                      <a:pt x="80046" y="63036"/>
                      <a:pt x="83618" y="21563"/>
                      <a:pt x="71712" y="6879"/>
                    </a:cubicBezTo>
                    <a:cubicBezTo>
                      <a:pt x="59806" y="-7805"/>
                      <a:pt x="15356" y="3704"/>
                      <a:pt x="5037" y="16404"/>
                    </a:cubicBezTo>
                    <a:cubicBezTo>
                      <a:pt x="-5282" y="29104"/>
                      <a:pt x="2259" y="56091"/>
                      <a:pt x="9800" y="83079"/>
                    </a:cubicBezTo>
                  </a:path>
                </a:pathLst>
              </a:custGeom>
              <a:noFill/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8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4" name="Vrije vorm: vorm 63">
                <a:extLst>
                  <a:ext uri="{FF2B5EF4-FFF2-40B4-BE49-F238E27FC236}">
                    <a16:creationId xmlns:a16="http://schemas.microsoft.com/office/drawing/2014/main" id="{D05BC4D2-4A2C-4741-A4B7-5F79993ED5F1}"/>
                  </a:ext>
                </a:extLst>
              </p:cNvPr>
              <p:cNvSpPr/>
              <p:nvPr userDrawn="1"/>
            </p:nvSpPr>
            <p:spPr>
              <a:xfrm>
                <a:off x="-3147647" y="1714096"/>
                <a:ext cx="57254" cy="77074"/>
              </a:xfrm>
              <a:custGeom>
                <a:avLst/>
                <a:gdLst>
                  <a:gd name="connsiteX0" fmla="*/ 0 w 61912"/>
                  <a:gd name="connsiteY0" fmla="*/ 80963 h 80963"/>
                  <a:gd name="connsiteX1" fmla="*/ 57150 w 61912"/>
                  <a:gd name="connsiteY1" fmla="*/ 0 h 80963"/>
                  <a:gd name="connsiteX2" fmla="*/ 61912 w 61912"/>
                  <a:gd name="connsiteY2" fmla="*/ 50006 h 80963"/>
                  <a:gd name="connsiteX3" fmla="*/ 0 w 61912"/>
                  <a:gd name="connsiteY3" fmla="*/ 80963 h 80963"/>
                  <a:gd name="connsiteX0" fmla="*/ 0 w 61912"/>
                  <a:gd name="connsiteY0" fmla="*/ 80963 h 83344"/>
                  <a:gd name="connsiteX1" fmla="*/ 57150 w 61912"/>
                  <a:gd name="connsiteY1" fmla="*/ 0 h 83344"/>
                  <a:gd name="connsiteX2" fmla="*/ 61912 w 61912"/>
                  <a:gd name="connsiteY2" fmla="*/ 50006 h 83344"/>
                  <a:gd name="connsiteX3" fmla="*/ 19050 w 61912"/>
                  <a:gd name="connsiteY3" fmla="*/ 83344 h 83344"/>
                  <a:gd name="connsiteX4" fmla="*/ 0 w 61912"/>
                  <a:gd name="connsiteY4" fmla="*/ 80963 h 83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12" h="83344">
                    <a:moveTo>
                      <a:pt x="0" y="80963"/>
                    </a:moveTo>
                    <a:lnTo>
                      <a:pt x="57150" y="0"/>
                    </a:lnTo>
                    <a:lnTo>
                      <a:pt x="61912" y="50006"/>
                    </a:lnTo>
                    <a:cubicBezTo>
                      <a:pt x="48418" y="56356"/>
                      <a:pt x="32544" y="76994"/>
                      <a:pt x="19050" y="83344"/>
                    </a:cubicBezTo>
                    <a:lnTo>
                      <a:pt x="0" y="80963"/>
                    </a:lnTo>
                    <a:close/>
                  </a:path>
                </a:pathLst>
              </a:cu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5" name="Ovaal 64">
                <a:extLst>
                  <a:ext uri="{FF2B5EF4-FFF2-40B4-BE49-F238E27FC236}">
                    <a16:creationId xmlns:a16="http://schemas.microsoft.com/office/drawing/2014/main" id="{F2C1390E-20B1-45FF-ACBC-FF1197735AF7}"/>
                  </a:ext>
                </a:extLst>
              </p:cNvPr>
              <p:cNvSpPr/>
              <p:nvPr userDrawn="1"/>
            </p:nvSpPr>
            <p:spPr>
              <a:xfrm rot="12332780">
                <a:off x="-3185085" y="1782358"/>
                <a:ext cx="50650" cy="5725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4D82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" name="Gelijkbenige driehoek 34">
                <a:extLst>
                  <a:ext uri="{FF2B5EF4-FFF2-40B4-BE49-F238E27FC236}">
                    <a16:creationId xmlns:a16="http://schemas.microsoft.com/office/drawing/2014/main" id="{1051AB62-0A6B-4701-8FA8-C3397C4F7AC5}"/>
                  </a:ext>
                </a:extLst>
              </p:cNvPr>
              <p:cNvSpPr/>
              <p:nvPr userDrawn="1"/>
            </p:nvSpPr>
            <p:spPr>
              <a:xfrm rot="14772351">
                <a:off x="-3215597" y="1797313"/>
                <a:ext cx="52327" cy="57916"/>
              </a:xfrm>
              <a:custGeom>
                <a:avLst/>
                <a:gdLst>
                  <a:gd name="connsiteX0" fmla="*/ 0 w 56584"/>
                  <a:gd name="connsiteY0" fmla="*/ 55534 h 55534"/>
                  <a:gd name="connsiteX1" fmla="*/ 28292 w 56584"/>
                  <a:gd name="connsiteY1" fmla="*/ 0 h 55534"/>
                  <a:gd name="connsiteX2" fmla="*/ 56584 w 56584"/>
                  <a:gd name="connsiteY2" fmla="*/ 55534 h 55534"/>
                  <a:gd name="connsiteX3" fmla="*/ 0 w 56584"/>
                  <a:gd name="connsiteY3" fmla="*/ 55534 h 55534"/>
                  <a:gd name="connsiteX0" fmla="*/ 0 w 56584"/>
                  <a:gd name="connsiteY0" fmla="*/ 55534 h 60261"/>
                  <a:gd name="connsiteX1" fmla="*/ 28292 w 56584"/>
                  <a:gd name="connsiteY1" fmla="*/ 0 h 60261"/>
                  <a:gd name="connsiteX2" fmla="*/ 56584 w 56584"/>
                  <a:gd name="connsiteY2" fmla="*/ 55534 h 60261"/>
                  <a:gd name="connsiteX3" fmla="*/ 0 w 56584"/>
                  <a:gd name="connsiteY3" fmla="*/ 55534 h 60261"/>
                  <a:gd name="connsiteX0" fmla="*/ 0 w 56584"/>
                  <a:gd name="connsiteY0" fmla="*/ 55534 h 62627"/>
                  <a:gd name="connsiteX1" fmla="*/ 28292 w 56584"/>
                  <a:gd name="connsiteY1" fmla="*/ 0 h 62627"/>
                  <a:gd name="connsiteX2" fmla="*/ 56584 w 56584"/>
                  <a:gd name="connsiteY2" fmla="*/ 55534 h 62627"/>
                  <a:gd name="connsiteX3" fmla="*/ 0 w 56584"/>
                  <a:gd name="connsiteY3" fmla="*/ 55534 h 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584" h="62627">
                    <a:moveTo>
                      <a:pt x="0" y="55534"/>
                    </a:moveTo>
                    <a:lnTo>
                      <a:pt x="28292" y="0"/>
                    </a:lnTo>
                    <a:lnTo>
                      <a:pt x="56584" y="55534"/>
                    </a:lnTo>
                    <a:cubicBezTo>
                      <a:pt x="44518" y="63735"/>
                      <a:pt x="19376" y="66171"/>
                      <a:pt x="0" y="55534"/>
                    </a:cubicBezTo>
                    <a:close/>
                  </a:path>
                </a:pathLst>
              </a:cu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6" name="Groep 25">
              <a:extLst>
                <a:ext uri="{FF2B5EF4-FFF2-40B4-BE49-F238E27FC236}">
                  <a16:creationId xmlns:a16="http://schemas.microsoft.com/office/drawing/2014/main" id="{44342EFD-0C4F-42D9-9629-9E3EAC82C4BE}"/>
                </a:ext>
              </a:extLst>
            </p:cNvPr>
            <p:cNvGrpSpPr/>
            <p:nvPr userDrawn="1"/>
          </p:nvGrpSpPr>
          <p:grpSpPr>
            <a:xfrm>
              <a:off x="-3323231" y="3670019"/>
              <a:ext cx="2734765" cy="262633"/>
              <a:chOff x="5114260" y="1193211"/>
              <a:chExt cx="2516594" cy="241682"/>
            </a:xfrm>
          </p:grpSpPr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2DCA625F-DD4E-4A49-B6FE-051EB811E117}"/>
                  </a:ext>
                </a:extLst>
              </p:cNvPr>
              <p:cNvSpPr/>
              <p:nvPr userDrawn="1"/>
            </p:nvSpPr>
            <p:spPr>
              <a:xfrm>
                <a:off x="5114260" y="1193211"/>
                <a:ext cx="2516594" cy="241682"/>
              </a:xfrm>
              <a:prstGeom prst="rect">
                <a:avLst/>
              </a:prstGeom>
              <a:solidFill>
                <a:srgbClr val="F0F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2" name="Tekstvak 41">
                <a:extLst>
                  <a:ext uri="{FF2B5EF4-FFF2-40B4-BE49-F238E27FC236}">
                    <a16:creationId xmlns:a16="http://schemas.microsoft.com/office/drawing/2014/main" id="{C872506F-DE02-49D8-8F6D-33B52D52CE42}"/>
                  </a:ext>
                </a:extLst>
              </p:cNvPr>
              <p:cNvSpPr txBox="1"/>
              <p:nvPr userDrawn="1"/>
            </p:nvSpPr>
            <p:spPr>
              <a:xfrm>
                <a:off x="5121009" y="1214216"/>
                <a:ext cx="1156604" cy="212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u="none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Door</a:t>
                </a:r>
                <a:r>
                  <a:rPr lang="nl-NL" sz="900" b="0" u="sng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z</a:t>
                </a:r>
                <a:r>
                  <a:rPr lang="nl-NL" sz="900" b="0" u="none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ichtigheid</a:t>
                </a:r>
              </a:p>
            </p:txBody>
          </p:sp>
          <p:cxnSp>
            <p:nvCxnSpPr>
              <p:cNvPr id="43" name="Rechte verbindingslijn 42">
                <a:extLst>
                  <a:ext uri="{FF2B5EF4-FFF2-40B4-BE49-F238E27FC236}">
                    <a16:creationId xmlns:a16="http://schemas.microsoft.com/office/drawing/2014/main" id="{813E2CB2-A87D-4F1E-9B33-EBE9DF15CAA9}"/>
                  </a:ext>
                </a:extLst>
              </p:cNvPr>
              <p:cNvCxnSpPr>
                <a:cxnSpLocks/>
                <a:endCxn id="47" idx="1"/>
              </p:cNvCxnSpPr>
              <p:nvPr userDrawn="1"/>
            </p:nvCxnSpPr>
            <p:spPr>
              <a:xfrm>
                <a:off x="5949074" y="1317963"/>
                <a:ext cx="95848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D9FA1"/>
                </a:solidFill>
                <a:prstDash val="solid"/>
              </a:ln>
              <a:effectLst/>
            </p:spPr>
          </p:cxnSp>
          <p:sp>
            <p:nvSpPr>
              <p:cNvPr id="44" name="Rechthoek 43">
                <a:extLst>
                  <a:ext uri="{FF2B5EF4-FFF2-40B4-BE49-F238E27FC236}">
                    <a16:creationId xmlns:a16="http://schemas.microsoft.com/office/drawing/2014/main" id="{3682378F-D8A6-4222-B16F-81BAD42591DC}"/>
                  </a:ext>
                </a:extLst>
              </p:cNvPr>
              <p:cNvSpPr/>
              <p:nvPr userDrawn="1"/>
            </p:nvSpPr>
            <p:spPr>
              <a:xfrm>
                <a:off x="7020991" y="1230251"/>
                <a:ext cx="570656" cy="15949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36000" tIns="36000" rIns="36000" bIns="36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l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100%</a:t>
                </a:r>
              </a:p>
            </p:txBody>
          </p:sp>
          <p:sp>
            <p:nvSpPr>
              <p:cNvPr id="45" name="Gelijkbenige driehoek 44">
                <a:extLst>
                  <a:ext uri="{FF2B5EF4-FFF2-40B4-BE49-F238E27FC236}">
                    <a16:creationId xmlns:a16="http://schemas.microsoft.com/office/drawing/2014/main" id="{86D2738A-7F51-47E4-BBB2-055423D76786}"/>
                  </a:ext>
                </a:extLst>
              </p:cNvPr>
              <p:cNvSpPr/>
              <p:nvPr userDrawn="1"/>
            </p:nvSpPr>
            <p:spPr>
              <a:xfrm>
                <a:off x="7508703" y="1255045"/>
                <a:ext cx="44712" cy="31855"/>
              </a:xfrm>
              <a:prstGeom prst="triangle">
                <a:avLst/>
              </a:prstGeom>
              <a:solidFill>
                <a:srgbClr val="6969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6" name="Gelijkbenige driehoek 45">
                <a:extLst>
                  <a:ext uri="{FF2B5EF4-FFF2-40B4-BE49-F238E27FC236}">
                    <a16:creationId xmlns:a16="http://schemas.microsoft.com/office/drawing/2014/main" id="{5012D99F-9A41-44B3-A72A-03BA41778BC8}"/>
                  </a:ext>
                </a:extLst>
              </p:cNvPr>
              <p:cNvSpPr/>
              <p:nvPr userDrawn="1"/>
            </p:nvSpPr>
            <p:spPr>
              <a:xfrm flipV="1">
                <a:off x="7508703" y="1332327"/>
                <a:ext cx="44712" cy="31855"/>
              </a:xfrm>
              <a:prstGeom prst="triangle">
                <a:avLst/>
              </a:prstGeom>
              <a:solidFill>
                <a:srgbClr val="6969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7" name="Rechthoek 46">
                <a:extLst>
                  <a:ext uri="{FF2B5EF4-FFF2-40B4-BE49-F238E27FC236}">
                    <a16:creationId xmlns:a16="http://schemas.microsoft.com/office/drawing/2014/main" id="{BEC905AB-3589-4238-81E2-1E2D00F5030C}"/>
                  </a:ext>
                </a:extLst>
              </p:cNvPr>
              <p:cNvSpPr/>
              <p:nvPr userDrawn="1"/>
            </p:nvSpPr>
            <p:spPr>
              <a:xfrm>
                <a:off x="6907553" y="1274066"/>
                <a:ext cx="28792" cy="87795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7" name="Ovaal 26">
              <a:extLst>
                <a:ext uri="{FF2B5EF4-FFF2-40B4-BE49-F238E27FC236}">
                  <a16:creationId xmlns:a16="http://schemas.microsoft.com/office/drawing/2014/main" id="{8E3F92DA-48A2-4ECD-886E-FE691AE8FD7E}"/>
                </a:ext>
              </a:extLst>
            </p:cNvPr>
            <p:cNvSpPr/>
            <p:nvPr userDrawn="1"/>
          </p:nvSpPr>
          <p:spPr>
            <a:xfrm>
              <a:off x="-3603859" y="4105053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A117A461-212C-4356-BAD1-1B1D140261C7}"/>
                </a:ext>
              </a:extLst>
            </p:cNvPr>
            <p:cNvSpPr/>
            <p:nvPr userDrawn="1"/>
          </p:nvSpPr>
          <p:spPr>
            <a:xfrm>
              <a:off x="-3319687" y="4105054"/>
              <a:ext cx="2944682" cy="1063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op de doorzichtige vorm en gebruik de sneltoets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Ctrl + K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hyperlink toe te voegen. Klik aan de linker kant van het venster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‘Plaats in dit document’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in de lijst de juiste dia aan. Klik vervolgens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‘OK’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br>
                <a:rPr kumimoji="0" lang="nl-NL" sz="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Ovaal 28">
              <a:extLst>
                <a:ext uri="{FF2B5EF4-FFF2-40B4-BE49-F238E27FC236}">
                  <a16:creationId xmlns:a16="http://schemas.microsoft.com/office/drawing/2014/main" id="{255AA282-F30B-44C6-8809-0BCF4BF46A1B}"/>
                </a:ext>
              </a:extLst>
            </p:cNvPr>
            <p:cNvSpPr/>
            <p:nvPr userDrawn="1"/>
          </p:nvSpPr>
          <p:spPr>
            <a:xfrm>
              <a:off x="-3603859" y="510625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5E3F6C92-409B-411D-B63D-8C8B4BB53786}"/>
                </a:ext>
              </a:extLst>
            </p:cNvPr>
            <p:cNvSpPr/>
            <p:nvPr userDrawn="1"/>
          </p:nvSpPr>
          <p:spPr>
            <a:xfrm>
              <a:off x="-3319687" y="5106258"/>
              <a:ext cx="2944682" cy="30721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Kopieer de doorzichtige vorm en herhaal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stap 4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Doe dit voor elke menu knop.</a:t>
              </a:r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A5B85A88-DA17-4232-899E-8BC310560BF3}"/>
                </a:ext>
              </a:extLst>
            </p:cNvPr>
            <p:cNvSpPr/>
            <p:nvPr userDrawn="1"/>
          </p:nvSpPr>
          <p:spPr>
            <a:xfrm>
              <a:off x="-3786437" y="5712712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32" name="ICOON_info">
              <a:extLst>
                <a:ext uri="{FF2B5EF4-FFF2-40B4-BE49-F238E27FC236}">
                  <a16:creationId xmlns:a16="http://schemas.microsoft.com/office/drawing/2014/main" id="{B4C9A412-A7F5-4627-A7E6-665A0F7575D1}"/>
                </a:ext>
              </a:extLst>
            </p:cNvPr>
            <p:cNvGrpSpPr/>
            <p:nvPr userDrawn="1"/>
          </p:nvGrpSpPr>
          <p:grpSpPr>
            <a:xfrm>
              <a:off x="-376736" y="5589737"/>
              <a:ext cx="283685" cy="283685"/>
              <a:chOff x="-510741" y="5913713"/>
              <a:chExt cx="267555" cy="267555"/>
            </a:xfrm>
          </p:grpSpPr>
          <p:sp>
            <p:nvSpPr>
              <p:cNvPr id="39" name="Ovaal 38">
                <a:extLst>
                  <a:ext uri="{FF2B5EF4-FFF2-40B4-BE49-F238E27FC236}">
                    <a16:creationId xmlns:a16="http://schemas.microsoft.com/office/drawing/2014/main" id="{63CB7E5A-4BF3-4C62-AF1C-3F893F88224B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Graphic 163" descr="Informatie">
                <a:extLst>
                  <a:ext uri="{FF2B5EF4-FFF2-40B4-BE49-F238E27FC236}">
                    <a16:creationId xmlns:a16="http://schemas.microsoft.com/office/drawing/2014/main" id="{2B1D4039-4439-47E5-B007-41412BAC7F30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3" name="Groep 32">
              <a:extLst>
                <a:ext uri="{FF2B5EF4-FFF2-40B4-BE49-F238E27FC236}">
                  <a16:creationId xmlns:a16="http://schemas.microsoft.com/office/drawing/2014/main" id="{238DB9BC-A1D4-419D-8D90-0E83DBCA76F0}"/>
                </a:ext>
              </a:extLst>
            </p:cNvPr>
            <p:cNvGrpSpPr/>
            <p:nvPr userDrawn="1"/>
          </p:nvGrpSpPr>
          <p:grpSpPr>
            <a:xfrm>
              <a:off x="-938434" y="5838366"/>
              <a:ext cx="627798" cy="576693"/>
              <a:chOff x="-938434" y="4570310"/>
              <a:chExt cx="627798" cy="576693"/>
            </a:xfrm>
          </p:grpSpPr>
          <p:grpSp>
            <p:nvGrpSpPr>
              <p:cNvPr id="34" name="Inspireren">
                <a:extLst>
                  <a:ext uri="{FF2B5EF4-FFF2-40B4-BE49-F238E27FC236}">
                    <a16:creationId xmlns:a16="http://schemas.microsoft.com/office/drawing/2014/main" id="{3673B97E-4765-44E6-9848-EA4ACABA3934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36" name="Freeform 12">
                  <a:extLst>
                    <a:ext uri="{FF2B5EF4-FFF2-40B4-BE49-F238E27FC236}">
                      <a16:creationId xmlns:a16="http://schemas.microsoft.com/office/drawing/2014/main" id="{DFAE10D8-BE97-4848-BD61-AFA7564F01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7" name="Freeform 13">
                  <a:extLst>
                    <a:ext uri="{FF2B5EF4-FFF2-40B4-BE49-F238E27FC236}">
                      <a16:creationId xmlns:a16="http://schemas.microsoft.com/office/drawing/2014/main" id="{0A1C0FFD-5AEF-4DF9-A35D-2A8A20B8CC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8" name="Freeform 14">
                  <a:extLst>
                    <a:ext uri="{FF2B5EF4-FFF2-40B4-BE49-F238E27FC236}">
                      <a16:creationId xmlns:a16="http://schemas.microsoft.com/office/drawing/2014/main" id="{4F75F73A-F8D2-4137-9DC1-91B9411E975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35" name="Tekstvak 34">
                <a:extLst>
                  <a:ext uri="{FF2B5EF4-FFF2-40B4-BE49-F238E27FC236}">
                    <a16:creationId xmlns:a16="http://schemas.microsoft.com/office/drawing/2014/main" id="{DDE1FE3D-6316-4F29-A1B8-8551FD148AFD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6" name="- INFO">
            <a:extLst>
              <a:ext uri="{FF2B5EF4-FFF2-40B4-BE49-F238E27FC236}">
                <a16:creationId xmlns:a16="http://schemas.microsoft.com/office/drawing/2014/main" id="{B10543DB-D9D8-47C4-865B-BE11B7029992}"/>
              </a:ext>
            </a:extLst>
          </p:cNvPr>
          <p:cNvSpPr txBox="1"/>
          <p:nvPr userDrawn="1"/>
        </p:nvSpPr>
        <p:spPr>
          <a:xfrm>
            <a:off x="-7318" y="-364758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Menu [10x]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C13F1D3-4E0C-419D-839F-94E57C44FAC1}"/>
              </a:ext>
            </a:extLst>
          </p:cNvPr>
          <p:cNvSpPr/>
          <p:nvPr userDrawn="1"/>
        </p:nvSpPr>
        <p:spPr>
          <a:xfrm>
            <a:off x="-7440" y="0"/>
            <a:ext cx="12219719" cy="6858000"/>
          </a:xfrm>
          <a:custGeom>
            <a:avLst/>
            <a:gdLst>
              <a:gd name="connsiteX0" fmla="*/ 0 w 12196238"/>
              <a:gd name="connsiteY0" fmla="*/ 0 h 6858000"/>
              <a:gd name="connsiteX1" fmla="*/ 5960538 w 12196238"/>
              <a:gd name="connsiteY1" fmla="*/ 0 h 6858000"/>
              <a:gd name="connsiteX2" fmla="*/ 6556141 w 12196238"/>
              <a:gd name="connsiteY2" fmla="*/ 0 h 6858000"/>
              <a:gd name="connsiteX3" fmla="*/ 12196238 w 12196238"/>
              <a:gd name="connsiteY3" fmla="*/ 0 h 6858000"/>
              <a:gd name="connsiteX4" fmla="*/ 12196238 w 12196238"/>
              <a:gd name="connsiteY4" fmla="*/ 3753432 h 6858000"/>
              <a:gd name="connsiteX5" fmla="*/ 12196238 w 12196238"/>
              <a:gd name="connsiteY5" fmla="*/ 4800600 h 6858000"/>
              <a:gd name="connsiteX6" fmla="*/ 12196238 w 12196238"/>
              <a:gd name="connsiteY6" fmla="*/ 6858000 h 6858000"/>
              <a:gd name="connsiteX7" fmla="*/ 4378255 w 12196238"/>
              <a:gd name="connsiteY7" fmla="*/ 6858000 h 6858000"/>
              <a:gd name="connsiteX8" fmla="*/ 4263277 w 12196238"/>
              <a:gd name="connsiteY8" fmla="*/ 6745432 h 6858000"/>
              <a:gd name="connsiteX9" fmla="*/ 824071 w 12196238"/>
              <a:gd name="connsiteY9" fmla="*/ 2775566 h 6858000"/>
              <a:gd name="connsiteX10" fmla="*/ 0 w 12196238"/>
              <a:gd name="connsiteY10" fmla="*/ 2880664 h 6858000"/>
              <a:gd name="connsiteX0" fmla="*/ 0 w 12196238"/>
              <a:gd name="connsiteY0" fmla="*/ 0 h 6858000"/>
              <a:gd name="connsiteX1" fmla="*/ 5960538 w 12196238"/>
              <a:gd name="connsiteY1" fmla="*/ 0 h 6858000"/>
              <a:gd name="connsiteX2" fmla="*/ 6556141 w 12196238"/>
              <a:gd name="connsiteY2" fmla="*/ 0 h 6858000"/>
              <a:gd name="connsiteX3" fmla="*/ 12196238 w 12196238"/>
              <a:gd name="connsiteY3" fmla="*/ 0 h 6858000"/>
              <a:gd name="connsiteX4" fmla="*/ 12196238 w 12196238"/>
              <a:gd name="connsiteY4" fmla="*/ 3753432 h 6858000"/>
              <a:gd name="connsiteX5" fmla="*/ 12196238 w 12196238"/>
              <a:gd name="connsiteY5" fmla="*/ 4800600 h 6858000"/>
              <a:gd name="connsiteX6" fmla="*/ 12196238 w 12196238"/>
              <a:gd name="connsiteY6" fmla="*/ 6858000 h 6858000"/>
              <a:gd name="connsiteX7" fmla="*/ 4378255 w 12196238"/>
              <a:gd name="connsiteY7" fmla="*/ 6858000 h 6858000"/>
              <a:gd name="connsiteX8" fmla="*/ 4263277 w 12196238"/>
              <a:gd name="connsiteY8" fmla="*/ 6745432 h 6858000"/>
              <a:gd name="connsiteX9" fmla="*/ 938371 w 12196238"/>
              <a:gd name="connsiteY9" fmla="*/ 4408423 h 6858000"/>
              <a:gd name="connsiteX10" fmla="*/ 0 w 12196238"/>
              <a:gd name="connsiteY10" fmla="*/ 2880664 h 6858000"/>
              <a:gd name="connsiteX11" fmla="*/ 0 w 12196238"/>
              <a:gd name="connsiteY11" fmla="*/ 0 h 6858000"/>
              <a:gd name="connsiteX0" fmla="*/ 0 w 12196238"/>
              <a:gd name="connsiteY0" fmla="*/ 0 h 6858000"/>
              <a:gd name="connsiteX1" fmla="*/ 5960538 w 12196238"/>
              <a:gd name="connsiteY1" fmla="*/ 0 h 6858000"/>
              <a:gd name="connsiteX2" fmla="*/ 6556141 w 12196238"/>
              <a:gd name="connsiteY2" fmla="*/ 0 h 6858000"/>
              <a:gd name="connsiteX3" fmla="*/ 12196238 w 12196238"/>
              <a:gd name="connsiteY3" fmla="*/ 0 h 6858000"/>
              <a:gd name="connsiteX4" fmla="*/ 12196238 w 12196238"/>
              <a:gd name="connsiteY4" fmla="*/ 3753432 h 6858000"/>
              <a:gd name="connsiteX5" fmla="*/ 12196238 w 12196238"/>
              <a:gd name="connsiteY5" fmla="*/ 4800600 h 6858000"/>
              <a:gd name="connsiteX6" fmla="*/ 12196238 w 12196238"/>
              <a:gd name="connsiteY6" fmla="*/ 6858000 h 6858000"/>
              <a:gd name="connsiteX7" fmla="*/ 4378255 w 12196238"/>
              <a:gd name="connsiteY7" fmla="*/ 6858000 h 6858000"/>
              <a:gd name="connsiteX8" fmla="*/ 4263277 w 12196238"/>
              <a:gd name="connsiteY8" fmla="*/ 6745432 h 6858000"/>
              <a:gd name="connsiteX9" fmla="*/ 0 w 12196238"/>
              <a:gd name="connsiteY9" fmla="*/ 2880664 h 6858000"/>
              <a:gd name="connsiteX10" fmla="*/ 0 w 12196238"/>
              <a:gd name="connsiteY10" fmla="*/ 0 h 6858000"/>
              <a:gd name="connsiteX0" fmla="*/ 0 w 12196238"/>
              <a:gd name="connsiteY0" fmla="*/ 0 h 6858000"/>
              <a:gd name="connsiteX1" fmla="*/ 5960538 w 12196238"/>
              <a:gd name="connsiteY1" fmla="*/ 0 h 6858000"/>
              <a:gd name="connsiteX2" fmla="*/ 6556141 w 12196238"/>
              <a:gd name="connsiteY2" fmla="*/ 0 h 6858000"/>
              <a:gd name="connsiteX3" fmla="*/ 12196238 w 12196238"/>
              <a:gd name="connsiteY3" fmla="*/ 0 h 6858000"/>
              <a:gd name="connsiteX4" fmla="*/ 12196238 w 12196238"/>
              <a:gd name="connsiteY4" fmla="*/ 3753432 h 6858000"/>
              <a:gd name="connsiteX5" fmla="*/ 12196238 w 12196238"/>
              <a:gd name="connsiteY5" fmla="*/ 4800600 h 6858000"/>
              <a:gd name="connsiteX6" fmla="*/ 12196238 w 12196238"/>
              <a:gd name="connsiteY6" fmla="*/ 6858000 h 6858000"/>
              <a:gd name="connsiteX7" fmla="*/ 4378255 w 12196238"/>
              <a:gd name="connsiteY7" fmla="*/ 6858000 h 6858000"/>
              <a:gd name="connsiteX8" fmla="*/ 4263277 w 12196238"/>
              <a:gd name="connsiteY8" fmla="*/ 6745432 h 6858000"/>
              <a:gd name="connsiteX9" fmla="*/ 0 w 12196238"/>
              <a:gd name="connsiteY9" fmla="*/ 2880664 h 6858000"/>
              <a:gd name="connsiteX10" fmla="*/ 0 w 12196238"/>
              <a:gd name="connsiteY10" fmla="*/ 0 h 6858000"/>
              <a:gd name="connsiteX0" fmla="*/ 0 w 12196238"/>
              <a:gd name="connsiteY0" fmla="*/ 0 h 6858000"/>
              <a:gd name="connsiteX1" fmla="*/ 5960538 w 12196238"/>
              <a:gd name="connsiteY1" fmla="*/ 0 h 6858000"/>
              <a:gd name="connsiteX2" fmla="*/ 6556141 w 12196238"/>
              <a:gd name="connsiteY2" fmla="*/ 0 h 6858000"/>
              <a:gd name="connsiteX3" fmla="*/ 12196238 w 12196238"/>
              <a:gd name="connsiteY3" fmla="*/ 0 h 6858000"/>
              <a:gd name="connsiteX4" fmla="*/ 12196238 w 12196238"/>
              <a:gd name="connsiteY4" fmla="*/ 3753432 h 6858000"/>
              <a:gd name="connsiteX5" fmla="*/ 12196238 w 12196238"/>
              <a:gd name="connsiteY5" fmla="*/ 4800600 h 6858000"/>
              <a:gd name="connsiteX6" fmla="*/ 12196238 w 12196238"/>
              <a:gd name="connsiteY6" fmla="*/ 6858000 h 6858000"/>
              <a:gd name="connsiteX7" fmla="*/ 4378255 w 12196238"/>
              <a:gd name="connsiteY7" fmla="*/ 6858000 h 6858000"/>
              <a:gd name="connsiteX8" fmla="*/ 4263277 w 12196238"/>
              <a:gd name="connsiteY8" fmla="*/ 6745432 h 6858000"/>
              <a:gd name="connsiteX9" fmla="*/ 0 w 12196238"/>
              <a:gd name="connsiteY9" fmla="*/ 2880664 h 6858000"/>
              <a:gd name="connsiteX10" fmla="*/ 0 w 12196238"/>
              <a:gd name="connsiteY10" fmla="*/ 0 h 6858000"/>
              <a:gd name="connsiteX0" fmla="*/ 0 w 12196238"/>
              <a:gd name="connsiteY0" fmla="*/ 0 h 6858000"/>
              <a:gd name="connsiteX1" fmla="*/ 5960538 w 12196238"/>
              <a:gd name="connsiteY1" fmla="*/ 0 h 6858000"/>
              <a:gd name="connsiteX2" fmla="*/ 6556141 w 12196238"/>
              <a:gd name="connsiteY2" fmla="*/ 0 h 6858000"/>
              <a:gd name="connsiteX3" fmla="*/ 12196238 w 12196238"/>
              <a:gd name="connsiteY3" fmla="*/ 0 h 6858000"/>
              <a:gd name="connsiteX4" fmla="*/ 12196238 w 12196238"/>
              <a:gd name="connsiteY4" fmla="*/ 3753432 h 6858000"/>
              <a:gd name="connsiteX5" fmla="*/ 12196238 w 12196238"/>
              <a:gd name="connsiteY5" fmla="*/ 4800600 h 6858000"/>
              <a:gd name="connsiteX6" fmla="*/ 12196238 w 12196238"/>
              <a:gd name="connsiteY6" fmla="*/ 6858000 h 6858000"/>
              <a:gd name="connsiteX7" fmla="*/ 4378255 w 12196238"/>
              <a:gd name="connsiteY7" fmla="*/ 6858000 h 6858000"/>
              <a:gd name="connsiteX8" fmla="*/ 4263277 w 12196238"/>
              <a:gd name="connsiteY8" fmla="*/ 6745432 h 6858000"/>
              <a:gd name="connsiteX9" fmla="*/ 0 w 12196238"/>
              <a:gd name="connsiteY9" fmla="*/ 2880664 h 6858000"/>
              <a:gd name="connsiteX10" fmla="*/ 0 w 12196238"/>
              <a:gd name="connsiteY10" fmla="*/ 0 h 6858000"/>
              <a:gd name="connsiteX0" fmla="*/ 0 w 12196238"/>
              <a:gd name="connsiteY0" fmla="*/ 0 h 6858000"/>
              <a:gd name="connsiteX1" fmla="*/ 5960538 w 12196238"/>
              <a:gd name="connsiteY1" fmla="*/ 0 h 6858000"/>
              <a:gd name="connsiteX2" fmla="*/ 6556141 w 12196238"/>
              <a:gd name="connsiteY2" fmla="*/ 0 h 6858000"/>
              <a:gd name="connsiteX3" fmla="*/ 12196238 w 12196238"/>
              <a:gd name="connsiteY3" fmla="*/ 0 h 6858000"/>
              <a:gd name="connsiteX4" fmla="*/ 12196238 w 12196238"/>
              <a:gd name="connsiteY4" fmla="*/ 3753432 h 6858000"/>
              <a:gd name="connsiteX5" fmla="*/ 12196238 w 12196238"/>
              <a:gd name="connsiteY5" fmla="*/ 4800600 h 6858000"/>
              <a:gd name="connsiteX6" fmla="*/ 12196238 w 12196238"/>
              <a:gd name="connsiteY6" fmla="*/ 6858000 h 6858000"/>
              <a:gd name="connsiteX7" fmla="*/ 4378255 w 12196238"/>
              <a:gd name="connsiteY7" fmla="*/ 6858000 h 6858000"/>
              <a:gd name="connsiteX8" fmla="*/ 4263277 w 12196238"/>
              <a:gd name="connsiteY8" fmla="*/ 6745432 h 6858000"/>
              <a:gd name="connsiteX9" fmla="*/ 0 w 12196238"/>
              <a:gd name="connsiteY9" fmla="*/ 2880664 h 6858000"/>
              <a:gd name="connsiteX10" fmla="*/ 0 w 12196238"/>
              <a:gd name="connsiteY10" fmla="*/ 0 h 6858000"/>
              <a:gd name="connsiteX0" fmla="*/ 0 w 12196238"/>
              <a:gd name="connsiteY0" fmla="*/ 0 h 6858000"/>
              <a:gd name="connsiteX1" fmla="*/ 5960538 w 12196238"/>
              <a:gd name="connsiteY1" fmla="*/ 0 h 6858000"/>
              <a:gd name="connsiteX2" fmla="*/ 6556141 w 12196238"/>
              <a:gd name="connsiteY2" fmla="*/ 0 h 6858000"/>
              <a:gd name="connsiteX3" fmla="*/ 12196238 w 12196238"/>
              <a:gd name="connsiteY3" fmla="*/ 0 h 6858000"/>
              <a:gd name="connsiteX4" fmla="*/ 12196238 w 12196238"/>
              <a:gd name="connsiteY4" fmla="*/ 3753432 h 6858000"/>
              <a:gd name="connsiteX5" fmla="*/ 12196238 w 12196238"/>
              <a:gd name="connsiteY5" fmla="*/ 4800600 h 6858000"/>
              <a:gd name="connsiteX6" fmla="*/ 12196238 w 12196238"/>
              <a:gd name="connsiteY6" fmla="*/ 6858000 h 6858000"/>
              <a:gd name="connsiteX7" fmla="*/ 4378255 w 12196238"/>
              <a:gd name="connsiteY7" fmla="*/ 6858000 h 6858000"/>
              <a:gd name="connsiteX8" fmla="*/ 4263277 w 12196238"/>
              <a:gd name="connsiteY8" fmla="*/ 6745432 h 6858000"/>
              <a:gd name="connsiteX9" fmla="*/ 0 w 12196238"/>
              <a:gd name="connsiteY9" fmla="*/ 2880664 h 6858000"/>
              <a:gd name="connsiteX10" fmla="*/ 0 w 12196238"/>
              <a:gd name="connsiteY10" fmla="*/ 0 h 6858000"/>
              <a:gd name="connsiteX0" fmla="*/ 0 w 12196238"/>
              <a:gd name="connsiteY0" fmla="*/ 0 h 6858000"/>
              <a:gd name="connsiteX1" fmla="*/ 5960538 w 12196238"/>
              <a:gd name="connsiteY1" fmla="*/ 0 h 6858000"/>
              <a:gd name="connsiteX2" fmla="*/ 6556141 w 12196238"/>
              <a:gd name="connsiteY2" fmla="*/ 0 h 6858000"/>
              <a:gd name="connsiteX3" fmla="*/ 12196238 w 12196238"/>
              <a:gd name="connsiteY3" fmla="*/ 0 h 6858000"/>
              <a:gd name="connsiteX4" fmla="*/ 12196238 w 12196238"/>
              <a:gd name="connsiteY4" fmla="*/ 3753432 h 6858000"/>
              <a:gd name="connsiteX5" fmla="*/ 12196238 w 12196238"/>
              <a:gd name="connsiteY5" fmla="*/ 4800600 h 6858000"/>
              <a:gd name="connsiteX6" fmla="*/ 12196238 w 12196238"/>
              <a:gd name="connsiteY6" fmla="*/ 6858000 h 6858000"/>
              <a:gd name="connsiteX7" fmla="*/ 4378255 w 12196238"/>
              <a:gd name="connsiteY7" fmla="*/ 6858000 h 6858000"/>
              <a:gd name="connsiteX8" fmla="*/ 4263277 w 12196238"/>
              <a:gd name="connsiteY8" fmla="*/ 6745432 h 6858000"/>
              <a:gd name="connsiteX9" fmla="*/ 0 w 12196238"/>
              <a:gd name="connsiteY9" fmla="*/ 2880664 h 6858000"/>
              <a:gd name="connsiteX10" fmla="*/ 0 w 12196238"/>
              <a:gd name="connsiteY10" fmla="*/ 0 h 6858000"/>
              <a:gd name="connsiteX0" fmla="*/ 0 w 12196238"/>
              <a:gd name="connsiteY0" fmla="*/ 0 h 6858000"/>
              <a:gd name="connsiteX1" fmla="*/ 5960538 w 12196238"/>
              <a:gd name="connsiteY1" fmla="*/ 0 h 6858000"/>
              <a:gd name="connsiteX2" fmla="*/ 6556141 w 12196238"/>
              <a:gd name="connsiteY2" fmla="*/ 0 h 6858000"/>
              <a:gd name="connsiteX3" fmla="*/ 12196238 w 12196238"/>
              <a:gd name="connsiteY3" fmla="*/ 0 h 6858000"/>
              <a:gd name="connsiteX4" fmla="*/ 12196238 w 12196238"/>
              <a:gd name="connsiteY4" fmla="*/ 3753432 h 6858000"/>
              <a:gd name="connsiteX5" fmla="*/ 12196238 w 12196238"/>
              <a:gd name="connsiteY5" fmla="*/ 4800600 h 6858000"/>
              <a:gd name="connsiteX6" fmla="*/ 12196238 w 12196238"/>
              <a:gd name="connsiteY6" fmla="*/ 6858000 h 6858000"/>
              <a:gd name="connsiteX7" fmla="*/ 4378255 w 12196238"/>
              <a:gd name="connsiteY7" fmla="*/ 6858000 h 6858000"/>
              <a:gd name="connsiteX8" fmla="*/ 4263277 w 12196238"/>
              <a:gd name="connsiteY8" fmla="*/ 6745432 h 6858000"/>
              <a:gd name="connsiteX9" fmla="*/ 0 w 12196238"/>
              <a:gd name="connsiteY9" fmla="*/ 2880664 h 6858000"/>
              <a:gd name="connsiteX10" fmla="*/ 0 w 12196238"/>
              <a:gd name="connsiteY10" fmla="*/ 0 h 6858000"/>
              <a:gd name="connsiteX0" fmla="*/ 16042 w 12212280"/>
              <a:gd name="connsiteY0" fmla="*/ 0 h 6858000"/>
              <a:gd name="connsiteX1" fmla="*/ 5976580 w 12212280"/>
              <a:gd name="connsiteY1" fmla="*/ 0 h 6858000"/>
              <a:gd name="connsiteX2" fmla="*/ 6572183 w 12212280"/>
              <a:gd name="connsiteY2" fmla="*/ 0 h 6858000"/>
              <a:gd name="connsiteX3" fmla="*/ 12212280 w 12212280"/>
              <a:gd name="connsiteY3" fmla="*/ 0 h 6858000"/>
              <a:gd name="connsiteX4" fmla="*/ 12212280 w 12212280"/>
              <a:gd name="connsiteY4" fmla="*/ 3753432 h 6858000"/>
              <a:gd name="connsiteX5" fmla="*/ 12212280 w 12212280"/>
              <a:gd name="connsiteY5" fmla="*/ 4800600 h 6858000"/>
              <a:gd name="connsiteX6" fmla="*/ 12212280 w 12212280"/>
              <a:gd name="connsiteY6" fmla="*/ 6858000 h 6858000"/>
              <a:gd name="connsiteX7" fmla="*/ 4394297 w 12212280"/>
              <a:gd name="connsiteY7" fmla="*/ 6858000 h 6858000"/>
              <a:gd name="connsiteX8" fmla="*/ 4279319 w 12212280"/>
              <a:gd name="connsiteY8" fmla="*/ 6745432 h 6858000"/>
              <a:gd name="connsiteX9" fmla="*/ 0 w 12212280"/>
              <a:gd name="connsiteY9" fmla="*/ 3426095 h 6858000"/>
              <a:gd name="connsiteX10" fmla="*/ 16042 w 12212280"/>
              <a:gd name="connsiteY10" fmla="*/ 0 h 6858000"/>
              <a:gd name="connsiteX0" fmla="*/ 16042 w 12212280"/>
              <a:gd name="connsiteY0" fmla="*/ 0 h 6858000"/>
              <a:gd name="connsiteX1" fmla="*/ 5976580 w 12212280"/>
              <a:gd name="connsiteY1" fmla="*/ 0 h 6858000"/>
              <a:gd name="connsiteX2" fmla="*/ 6572183 w 12212280"/>
              <a:gd name="connsiteY2" fmla="*/ 0 h 6858000"/>
              <a:gd name="connsiteX3" fmla="*/ 12212280 w 12212280"/>
              <a:gd name="connsiteY3" fmla="*/ 0 h 6858000"/>
              <a:gd name="connsiteX4" fmla="*/ 12212280 w 12212280"/>
              <a:gd name="connsiteY4" fmla="*/ 3753432 h 6858000"/>
              <a:gd name="connsiteX5" fmla="*/ 12212280 w 12212280"/>
              <a:gd name="connsiteY5" fmla="*/ 4800600 h 6858000"/>
              <a:gd name="connsiteX6" fmla="*/ 12212280 w 12212280"/>
              <a:gd name="connsiteY6" fmla="*/ 6858000 h 6858000"/>
              <a:gd name="connsiteX7" fmla="*/ 4394297 w 12212280"/>
              <a:gd name="connsiteY7" fmla="*/ 6858000 h 6858000"/>
              <a:gd name="connsiteX8" fmla="*/ 4279319 w 12212280"/>
              <a:gd name="connsiteY8" fmla="*/ 6745432 h 6858000"/>
              <a:gd name="connsiteX9" fmla="*/ 0 w 12212280"/>
              <a:gd name="connsiteY9" fmla="*/ 3426095 h 6858000"/>
              <a:gd name="connsiteX10" fmla="*/ 16042 w 12212280"/>
              <a:gd name="connsiteY10" fmla="*/ 0 h 6858000"/>
              <a:gd name="connsiteX0" fmla="*/ 16042 w 12212280"/>
              <a:gd name="connsiteY0" fmla="*/ 0 h 6858000"/>
              <a:gd name="connsiteX1" fmla="*/ 5976580 w 12212280"/>
              <a:gd name="connsiteY1" fmla="*/ 0 h 6858000"/>
              <a:gd name="connsiteX2" fmla="*/ 6572183 w 12212280"/>
              <a:gd name="connsiteY2" fmla="*/ 0 h 6858000"/>
              <a:gd name="connsiteX3" fmla="*/ 12212280 w 12212280"/>
              <a:gd name="connsiteY3" fmla="*/ 0 h 6858000"/>
              <a:gd name="connsiteX4" fmla="*/ 12212280 w 12212280"/>
              <a:gd name="connsiteY4" fmla="*/ 3753432 h 6858000"/>
              <a:gd name="connsiteX5" fmla="*/ 12212280 w 12212280"/>
              <a:gd name="connsiteY5" fmla="*/ 4800600 h 6858000"/>
              <a:gd name="connsiteX6" fmla="*/ 12212280 w 12212280"/>
              <a:gd name="connsiteY6" fmla="*/ 6858000 h 6858000"/>
              <a:gd name="connsiteX7" fmla="*/ 4394297 w 12212280"/>
              <a:gd name="connsiteY7" fmla="*/ 6858000 h 6858000"/>
              <a:gd name="connsiteX8" fmla="*/ 4279319 w 12212280"/>
              <a:gd name="connsiteY8" fmla="*/ 6745432 h 6858000"/>
              <a:gd name="connsiteX9" fmla="*/ 0 w 12212280"/>
              <a:gd name="connsiteY9" fmla="*/ 3426095 h 6858000"/>
              <a:gd name="connsiteX10" fmla="*/ 16042 w 12212280"/>
              <a:gd name="connsiteY10" fmla="*/ 0 h 6858000"/>
              <a:gd name="connsiteX0" fmla="*/ 16042 w 12212280"/>
              <a:gd name="connsiteY0" fmla="*/ 0 h 6858000"/>
              <a:gd name="connsiteX1" fmla="*/ 5976580 w 12212280"/>
              <a:gd name="connsiteY1" fmla="*/ 0 h 6858000"/>
              <a:gd name="connsiteX2" fmla="*/ 6572183 w 12212280"/>
              <a:gd name="connsiteY2" fmla="*/ 0 h 6858000"/>
              <a:gd name="connsiteX3" fmla="*/ 12212280 w 12212280"/>
              <a:gd name="connsiteY3" fmla="*/ 0 h 6858000"/>
              <a:gd name="connsiteX4" fmla="*/ 12212280 w 12212280"/>
              <a:gd name="connsiteY4" fmla="*/ 3753432 h 6858000"/>
              <a:gd name="connsiteX5" fmla="*/ 12212280 w 12212280"/>
              <a:gd name="connsiteY5" fmla="*/ 4800600 h 6858000"/>
              <a:gd name="connsiteX6" fmla="*/ 12212280 w 12212280"/>
              <a:gd name="connsiteY6" fmla="*/ 6858000 h 6858000"/>
              <a:gd name="connsiteX7" fmla="*/ 4394297 w 12212280"/>
              <a:gd name="connsiteY7" fmla="*/ 6858000 h 6858000"/>
              <a:gd name="connsiteX8" fmla="*/ 4279319 w 12212280"/>
              <a:gd name="connsiteY8" fmla="*/ 6745432 h 6858000"/>
              <a:gd name="connsiteX9" fmla="*/ 0 w 12212280"/>
              <a:gd name="connsiteY9" fmla="*/ 3426095 h 6858000"/>
              <a:gd name="connsiteX10" fmla="*/ 16042 w 12212280"/>
              <a:gd name="connsiteY10" fmla="*/ 0 h 6858000"/>
              <a:gd name="connsiteX0" fmla="*/ 16042 w 12212280"/>
              <a:gd name="connsiteY0" fmla="*/ 0 h 6858000"/>
              <a:gd name="connsiteX1" fmla="*/ 5976580 w 12212280"/>
              <a:gd name="connsiteY1" fmla="*/ 0 h 6858000"/>
              <a:gd name="connsiteX2" fmla="*/ 6572183 w 12212280"/>
              <a:gd name="connsiteY2" fmla="*/ 0 h 6858000"/>
              <a:gd name="connsiteX3" fmla="*/ 12212280 w 12212280"/>
              <a:gd name="connsiteY3" fmla="*/ 0 h 6858000"/>
              <a:gd name="connsiteX4" fmla="*/ 12212280 w 12212280"/>
              <a:gd name="connsiteY4" fmla="*/ 3753432 h 6858000"/>
              <a:gd name="connsiteX5" fmla="*/ 12212280 w 12212280"/>
              <a:gd name="connsiteY5" fmla="*/ 4800600 h 6858000"/>
              <a:gd name="connsiteX6" fmla="*/ 12212280 w 12212280"/>
              <a:gd name="connsiteY6" fmla="*/ 6858000 h 6858000"/>
              <a:gd name="connsiteX7" fmla="*/ 4394297 w 12212280"/>
              <a:gd name="connsiteY7" fmla="*/ 6858000 h 6858000"/>
              <a:gd name="connsiteX8" fmla="*/ 4279319 w 12212280"/>
              <a:gd name="connsiteY8" fmla="*/ 6745432 h 6858000"/>
              <a:gd name="connsiteX9" fmla="*/ 0 w 12212280"/>
              <a:gd name="connsiteY9" fmla="*/ 3426095 h 6858000"/>
              <a:gd name="connsiteX10" fmla="*/ 16042 w 12212280"/>
              <a:gd name="connsiteY10" fmla="*/ 0 h 6858000"/>
              <a:gd name="connsiteX0" fmla="*/ 16042 w 12212280"/>
              <a:gd name="connsiteY0" fmla="*/ 0 h 6858000"/>
              <a:gd name="connsiteX1" fmla="*/ 5976580 w 12212280"/>
              <a:gd name="connsiteY1" fmla="*/ 0 h 6858000"/>
              <a:gd name="connsiteX2" fmla="*/ 6572183 w 12212280"/>
              <a:gd name="connsiteY2" fmla="*/ 0 h 6858000"/>
              <a:gd name="connsiteX3" fmla="*/ 12212280 w 12212280"/>
              <a:gd name="connsiteY3" fmla="*/ 0 h 6858000"/>
              <a:gd name="connsiteX4" fmla="*/ 12212280 w 12212280"/>
              <a:gd name="connsiteY4" fmla="*/ 3753432 h 6858000"/>
              <a:gd name="connsiteX5" fmla="*/ 12212280 w 12212280"/>
              <a:gd name="connsiteY5" fmla="*/ 4800600 h 6858000"/>
              <a:gd name="connsiteX6" fmla="*/ 12212280 w 12212280"/>
              <a:gd name="connsiteY6" fmla="*/ 6858000 h 6858000"/>
              <a:gd name="connsiteX7" fmla="*/ 4394297 w 12212280"/>
              <a:gd name="connsiteY7" fmla="*/ 6858000 h 6858000"/>
              <a:gd name="connsiteX8" fmla="*/ 0 w 12212280"/>
              <a:gd name="connsiteY8" fmla="*/ 3426095 h 6858000"/>
              <a:gd name="connsiteX9" fmla="*/ 16042 w 12212280"/>
              <a:gd name="connsiteY9" fmla="*/ 0 h 6858000"/>
              <a:gd name="connsiteX0" fmla="*/ 16042 w 12212280"/>
              <a:gd name="connsiteY0" fmla="*/ 0 h 6858000"/>
              <a:gd name="connsiteX1" fmla="*/ 5976580 w 12212280"/>
              <a:gd name="connsiteY1" fmla="*/ 0 h 6858000"/>
              <a:gd name="connsiteX2" fmla="*/ 6572183 w 12212280"/>
              <a:gd name="connsiteY2" fmla="*/ 0 h 6858000"/>
              <a:gd name="connsiteX3" fmla="*/ 12212280 w 12212280"/>
              <a:gd name="connsiteY3" fmla="*/ 0 h 6858000"/>
              <a:gd name="connsiteX4" fmla="*/ 12212280 w 12212280"/>
              <a:gd name="connsiteY4" fmla="*/ 3753432 h 6858000"/>
              <a:gd name="connsiteX5" fmla="*/ 12212280 w 12212280"/>
              <a:gd name="connsiteY5" fmla="*/ 4800600 h 6858000"/>
              <a:gd name="connsiteX6" fmla="*/ 12212280 w 12212280"/>
              <a:gd name="connsiteY6" fmla="*/ 6858000 h 6858000"/>
              <a:gd name="connsiteX7" fmla="*/ 4384249 w 12212280"/>
              <a:gd name="connsiteY7" fmla="*/ 6858000 h 6858000"/>
              <a:gd name="connsiteX8" fmla="*/ 0 w 12212280"/>
              <a:gd name="connsiteY8" fmla="*/ 3426095 h 6858000"/>
              <a:gd name="connsiteX9" fmla="*/ 16042 w 12212280"/>
              <a:gd name="connsiteY9" fmla="*/ 0 h 6858000"/>
              <a:gd name="connsiteX0" fmla="*/ 16042 w 12212280"/>
              <a:gd name="connsiteY0" fmla="*/ 0 h 6858000"/>
              <a:gd name="connsiteX1" fmla="*/ 5976580 w 12212280"/>
              <a:gd name="connsiteY1" fmla="*/ 0 h 6858000"/>
              <a:gd name="connsiteX2" fmla="*/ 6572183 w 12212280"/>
              <a:gd name="connsiteY2" fmla="*/ 0 h 6858000"/>
              <a:gd name="connsiteX3" fmla="*/ 12212280 w 12212280"/>
              <a:gd name="connsiteY3" fmla="*/ 0 h 6858000"/>
              <a:gd name="connsiteX4" fmla="*/ 12212280 w 12212280"/>
              <a:gd name="connsiteY4" fmla="*/ 3753432 h 6858000"/>
              <a:gd name="connsiteX5" fmla="*/ 12212280 w 12212280"/>
              <a:gd name="connsiteY5" fmla="*/ 4800600 h 6858000"/>
              <a:gd name="connsiteX6" fmla="*/ 12212280 w 12212280"/>
              <a:gd name="connsiteY6" fmla="*/ 6858000 h 6858000"/>
              <a:gd name="connsiteX7" fmla="*/ 4369177 w 12212280"/>
              <a:gd name="connsiteY7" fmla="*/ 6852976 h 6858000"/>
              <a:gd name="connsiteX8" fmla="*/ 0 w 12212280"/>
              <a:gd name="connsiteY8" fmla="*/ 3426095 h 6858000"/>
              <a:gd name="connsiteX9" fmla="*/ 16042 w 12212280"/>
              <a:gd name="connsiteY9" fmla="*/ 0 h 6858000"/>
              <a:gd name="connsiteX0" fmla="*/ 16042 w 12212280"/>
              <a:gd name="connsiteY0" fmla="*/ 0 h 6858000"/>
              <a:gd name="connsiteX1" fmla="*/ 5976580 w 12212280"/>
              <a:gd name="connsiteY1" fmla="*/ 0 h 6858000"/>
              <a:gd name="connsiteX2" fmla="*/ 6572183 w 12212280"/>
              <a:gd name="connsiteY2" fmla="*/ 0 h 6858000"/>
              <a:gd name="connsiteX3" fmla="*/ 12212280 w 12212280"/>
              <a:gd name="connsiteY3" fmla="*/ 0 h 6858000"/>
              <a:gd name="connsiteX4" fmla="*/ 12212280 w 12212280"/>
              <a:gd name="connsiteY4" fmla="*/ 3753432 h 6858000"/>
              <a:gd name="connsiteX5" fmla="*/ 12212280 w 12212280"/>
              <a:gd name="connsiteY5" fmla="*/ 4800600 h 6858000"/>
              <a:gd name="connsiteX6" fmla="*/ 12212280 w 12212280"/>
              <a:gd name="connsiteY6" fmla="*/ 6858000 h 6858000"/>
              <a:gd name="connsiteX7" fmla="*/ 4374201 w 12212280"/>
              <a:gd name="connsiteY7" fmla="*/ 6858000 h 6858000"/>
              <a:gd name="connsiteX8" fmla="*/ 0 w 12212280"/>
              <a:gd name="connsiteY8" fmla="*/ 3426095 h 6858000"/>
              <a:gd name="connsiteX9" fmla="*/ 16042 w 12212280"/>
              <a:gd name="connsiteY9" fmla="*/ 0 h 6858000"/>
              <a:gd name="connsiteX0" fmla="*/ 16042 w 12212280"/>
              <a:gd name="connsiteY0" fmla="*/ 0 h 6858000"/>
              <a:gd name="connsiteX1" fmla="*/ 5976580 w 12212280"/>
              <a:gd name="connsiteY1" fmla="*/ 0 h 6858000"/>
              <a:gd name="connsiteX2" fmla="*/ 6572183 w 12212280"/>
              <a:gd name="connsiteY2" fmla="*/ 0 h 6858000"/>
              <a:gd name="connsiteX3" fmla="*/ 12212280 w 12212280"/>
              <a:gd name="connsiteY3" fmla="*/ 0 h 6858000"/>
              <a:gd name="connsiteX4" fmla="*/ 12212280 w 12212280"/>
              <a:gd name="connsiteY4" fmla="*/ 3753432 h 6858000"/>
              <a:gd name="connsiteX5" fmla="*/ 12212280 w 12212280"/>
              <a:gd name="connsiteY5" fmla="*/ 4800600 h 6858000"/>
              <a:gd name="connsiteX6" fmla="*/ 12212280 w 12212280"/>
              <a:gd name="connsiteY6" fmla="*/ 6858000 h 6858000"/>
              <a:gd name="connsiteX7" fmla="*/ 4374201 w 12212280"/>
              <a:gd name="connsiteY7" fmla="*/ 6858000 h 6858000"/>
              <a:gd name="connsiteX8" fmla="*/ 0 w 12212280"/>
              <a:gd name="connsiteY8" fmla="*/ 3426095 h 6858000"/>
              <a:gd name="connsiteX9" fmla="*/ 16042 w 12212280"/>
              <a:gd name="connsiteY9" fmla="*/ 0 h 6858000"/>
              <a:gd name="connsiteX0" fmla="*/ 1056 w 12219597"/>
              <a:gd name="connsiteY0" fmla="*/ 0 h 6858000"/>
              <a:gd name="connsiteX1" fmla="*/ 5983897 w 12219597"/>
              <a:gd name="connsiteY1" fmla="*/ 0 h 6858000"/>
              <a:gd name="connsiteX2" fmla="*/ 6579500 w 12219597"/>
              <a:gd name="connsiteY2" fmla="*/ 0 h 6858000"/>
              <a:gd name="connsiteX3" fmla="*/ 12219597 w 12219597"/>
              <a:gd name="connsiteY3" fmla="*/ 0 h 6858000"/>
              <a:gd name="connsiteX4" fmla="*/ 12219597 w 12219597"/>
              <a:gd name="connsiteY4" fmla="*/ 3753432 h 6858000"/>
              <a:gd name="connsiteX5" fmla="*/ 12219597 w 12219597"/>
              <a:gd name="connsiteY5" fmla="*/ 4800600 h 6858000"/>
              <a:gd name="connsiteX6" fmla="*/ 12219597 w 12219597"/>
              <a:gd name="connsiteY6" fmla="*/ 6858000 h 6858000"/>
              <a:gd name="connsiteX7" fmla="*/ 4381518 w 12219597"/>
              <a:gd name="connsiteY7" fmla="*/ 6858000 h 6858000"/>
              <a:gd name="connsiteX8" fmla="*/ 7317 w 12219597"/>
              <a:gd name="connsiteY8" fmla="*/ 3426095 h 6858000"/>
              <a:gd name="connsiteX9" fmla="*/ 1056 w 12219597"/>
              <a:gd name="connsiteY9" fmla="*/ 0 h 6858000"/>
              <a:gd name="connsiteX0" fmla="*/ 598 w 12219139"/>
              <a:gd name="connsiteY0" fmla="*/ 0 h 6858000"/>
              <a:gd name="connsiteX1" fmla="*/ 5983439 w 12219139"/>
              <a:gd name="connsiteY1" fmla="*/ 0 h 6858000"/>
              <a:gd name="connsiteX2" fmla="*/ 6579042 w 12219139"/>
              <a:gd name="connsiteY2" fmla="*/ 0 h 6858000"/>
              <a:gd name="connsiteX3" fmla="*/ 12219139 w 12219139"/>
              <a:gd name="connsiteY3" fmla="*/ 0 h 6858000"/>
              <a:gd name="connsiteX4" fmla="*/ 12219139 w 12219139"/>
              <a:gd name="connsiteY4" fmla="*/ 3753432 h 6858000"/>
              <a:gd name="connsiteX5" fmla="*/ 12219139 w 12219139"/>
              <a:gd name="connsiteY5" fmla="*/ 4800600 h 6858000"/>
              <a:gd name="connsiteX6" fmla="*/ 12219139 w 12219139"/>
              <a:gd name="connsiteY6" fmla="*/ 6858000 h 6858000"/>
              <a:gd name="connsiteX7" fmla="*/ 4381060 w 12219139"/>
              <a:gd name="connsiteY7" fmla="*/ 6858000 h 6858000"/>
              <a:gd name="connsiteX8" fmla="*/ 22357 w 12219139"/>
              <a:gd name="connsiteY8" fmla="*/ 3410596 h 6858000"/>
              <a:gd name="connsiteX9" fmla="*/ 598 w 12219139"/>
              <a:gd name="connsiteY9" fmla="*/ 0 h 6858000"/>
              <a:gd name="connsiteX0" fmla="*/ 9238 w 12227779"/>
              <a:gd name="connsiteY0" fmla="*/ 0 h 6858000"/>
              <a:gd name="connsiteX1" fmla="*/ 5992079 w 12227779"/>
              <a:gd name="connsiteY1" fmla="*/ 0 h 6858000"/>
              <a:gd name="connsiteX2" fmla="*/ 6587682 w 12227779"/>
              <a:gd name="connsiteY2" fmla="*/ 0 h 6858000"/>
              <a:gd name="connsiteX3" fmla="*/ 12227779 w 12227779"/>
              <a:gd name="connsiteY3" fmla="*/ 0 h 6858000"/>
              <a:gd name="connsiteX4" fmla="*/ 12227779 w 12227779"/>
              <a:gd name="connsiteY4" fmla="*/ 3753432 h 6858000"/>
              <a:gd name="connsiteX5" fmla="*/ 12227779 w 12227779"/>
              <a:gd name="connsiteY5" fmla="*/ 4800600 h 6858000"/>
              <a:gd name="connsiteX6" fmla="*/ 12227779 w 12227779"/>
              <a:gd name="connsiteY6" fmla="*/ 6858000 h 6858000"/>
              <a:gd name="connsiteX7" fmla="*/ 4389700 w 12227779"/>
              <a:gd name="connsiteY7" fmla="*/ 6858000 h 6858000"/>
              <a:gd name="connsiteX8" fmla="*/ 0 w 12227779"/>
              <a:gd name="connsiteY8" fmla="*/ 3395098 h 6858000"/>
              <a:gd name="connsiteX9" fmla="*/ 9238 w 12227779"/>
              <a:gd name="connsiteY9" fmla="*/ 0 h 6858000"/>
              <a:gd name="connsiteX0" fmla="*/ 1178 w 12219719"/>
              <a:gd name="connsiteY0" fmla="*/ 0 h 6858000"/>
              <a:gd name="connsiteX1" fmla="*/ 5984019 w 12219719"/>
              <a:gd name="connsiteY1" fmla="*/ 0 h 6858000"/>
              <a:gd name="connsiteX2" fmla="*/ 6579622 w 12219719"/>
              <a:gd name="connsiteY2" fmla="*/ 0 h 6858000"/>
              <a:gd name="connsiteX3" fmla="*/ 12219719 w 12219719"/>
              <a:gd name="connsiteY3" fmla="*/ 0 h 6858000"/>
              <a:gd name="connsiteX4" fmla="*/ 12219719 w 12219719"/>
              <a:gd name="connsiteY4" fmla="*/ 3753432 h 6858000"/>
              <a:gd name="connsiteX5" fmla="*/ 12219719 w 12219719"/>
              <a:gd name="connsiteY5" fmla="*/ 4800600 h 6858000"/>
              <a:gd name="connsiteX6" fmla="*/ 12219719 w 12219719"/>
              <a:gd name="connsiteY6" fmla="*/ 6858000 h 6858000"/>
              <a:gd name="connsiteX7" fmla="*/ 4381640 w 12219719"/>
              <a:gd name="connsiteY7" fmla="*/ 6858000 h 6858000"/>
              <a:gd name="connsiteX8" fmla="*/ 5387 w 12219719"/>
              <a:gd name="connsiteY8" fmla="*/ 3388375 h 6858000"/>
              <a:gd name="connsiteX9" fmla="*/ 1178 w 12219719"/>
              <a:gd name="connsiteY9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19719" h="6858000">
                <a:moveTo>
                  <a:pt x="1178" y="0"/>
                </a:moveTo>
                <a:lnTo>
                  <a:pt x="5984019" y="0"/>
                </a:lnTo>
                <a:lnTo>
                  <a:pt x="6579622" y="0"/>
                </a:lnTo>
                <a:lnTo>
                  <a:pt x="12219719" y="0"/>
                </a:lnTo>
                <a:lnTo>
                  <a:pt x="12219719" y="3753432"/>
                </a:lnTo>
                <a:lnTo>
                  <a:pt x="12219719" y="4800600"/>
                </a:lnTo>
                <a:lnTo>
                  <a:pt x="12219719" y="6858000"/>
                </a:lnTo>
                <a:lnTo>
                  <a:pt x="4381640" y="6858000"/>
                </a:lnTo>
                <a:cubicBezTo>
                  <a:pt x="2923573" y="5714032"/>
                  <a:pt x="953789" y="5371793"/>
                  <a:pt x="5387" y="3388375"/>
                </a:cubicBezTo>
                <a:cubicBezTo>
                  <a:pt x="10734" y="2246343"/>
                  <a:pt x="-4169" y="1142032"/>
                  <a:pt x="1178" y="0"/>
                </a:cubicBezTo>
                <a:close/>
              </a:path>
            </a:pathLst>
          </a:custGeom>
          <a:solidFill>
            <a:schemeClr val="accent2"/>
          </a:solidFill>
          <a:ln w="45663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nl-NL"/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7A89CE00-946F-481C-B5FE-4E6C6F8AB1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Menu</a:t>
            </a:r>
          </a:p>
        </p:txBody>
      </p:sp>
      <p:sp>
        <p:nvSpPr>
          <p:cNvPr id="109" name="Tijdelijke aanduiding voor tekst 15">
            <a:extLst>
              <a:ext uri="{FF2B5EF4-FFF2-40B4-BE49-F238E27FC236}">
                <a16:creationId xmlns:a16="http://schemas.microsoft.com/office/drawing/2014/main" id="{67A42F4A-60FA-47F0-B395-E0E33F6332F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94072" y="1976197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80000" tIns="252000" rIns="18000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10" name="Tijdelijke aanduiding voor tekst 15">
            <a:extLst>
              <a:ext uri="{FF2B5EF4-FFF2-40B4-BE49-F238E27FC236}">
                <a16:creationId xmlns:a16="http://schemas.microsoft.com/office/drawing/2014/main" id="{405FE8BC-F4F5-4419-AA74-7E6F319D3B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29274" y="1976197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80000" tIns="252000" rIns="18000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17" name="Tijdelijke aanduiding voor tekst 15">
            <a:extLst>
              <a:ext uri="{FF2B5EF4-FFF2-40B4-BE49-F238E27FC236}">
                <a16:creationId xmlns:a16="http://schemas.microsoft.com/office/drawing/2014/main" id="{8123014A-EDBE-4EE3-98B3-39CD2D70A18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64476" y="1976197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80000" tIns="252000" rIns="18000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18" name="Tijdelijke aanduiding voor tekst 15">
            <a:extLst>
              <a:ext uri="{FF2B5EF4-FFF2-40B4-BE49-F238E27FC236}">
                <a16:creationId xmlns:a16="http://schemas.microsoft.com/office/drawing/2014/main" id="{4CBEF2D7-07FB-4707-951B-B8EA07DF41C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99678" y="1976197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80000" tIns="252000" rIns="18000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19" name="Tijdelijke aanduiding voor tekst 15">
            <a:extLst>
              <a:ext uri="{FF2B5EF4-FFF2-40B4-BE49-F238E27FC236}">
                <a16:creationId xmlns:a16="http://schemas.microsoft.com/office/drawing/2014/main" id="{1544757F-B3C7-4791-BE24-F78D8FB0AF3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4880" y="1976197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80000" tIns="252000" rIns="18000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20" name="Tijdelijke aanduiding voor tekst 15">
            <a:extLst>
              <a:ext uri="{FF2B5EF4-FFF2-40B4-BE49-F238E27FC236}">
                <a16:creationId xmlns:a16="http://schemas.microsoft.com/office/drawing/2014/main" id="{A146FE65-B670-44BB-9B79-73F8AFF2E0D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594072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80000" tIns="252000" rIns="18000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21" name="Tijdelijke aanduiding voor tekst 15">
            <a:extLst>
              <a:ext uri="{FF2B5EF4-FFF2-40B4-BE49-F238E27FC236}">
                <a16:creationId xmlns:a16="http://schemas.microsoft.com/office/drawing/2014/main" id="{E97B5EA5-8B69-415A-BA8D-C8F50A206F2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29274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80000" tIns="252000" rIns="18000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22" name="Tijdelijke aanduiding voor tekst 15">
            <a:extLst>
              <a:ext uri="{FF2B5EF4-FFF2-40B4-BE49-F238E27FC236}">
                <a16:creationId xmlns:a16="http://schemas.microsoft.com/office/drawing/2014/main" id="{850D8D60-EB93-4BC8-BCA8-154D60F7CCE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64476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80000" tIns="252000" rIns="18000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24" name="Tijdelijke aanduiding voor tekst 15">
            <a:extLst>
              <a:ext uri="{FF2B5EF4-FFF2-40B4-BE49-F238E27FC236}">
                <a16:creationId xmlns:a16="http://schemas.microsoft.com/office/drawing/2014/main" id="{55C8898F-B465-42A2-9D8C-C453525F6AF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799678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80000" tIns="252000" rIns="18000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25" name="Tijdelijke aanduiding voor tekst 15">
            <a:extLst>
              <a:ext uri="{FF2B5EF4-FFF2-40B4-BE49-F238E27FC236}">
                <a16:creationId xmlns:a16="http://schemas.microsoft.com/office/drawing/2014/main" id="{BE2B9211-C134-487C-994B-4D41B4187EF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34880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80000" tIns="252000" rIns="18000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</p:spTree>
    <p:extLst>
      <p:ext uri="{BB962C8B-B14F-4D97-AF65-F5344CB8AC3E}">
        <p14:creationId xmlns:p14="http://schemas.microsoft.com/office/powerpoint/2010/main" val="335056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9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0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0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0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7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8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9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0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1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2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4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5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menu [5x]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- INSTRUCTIE">
            <a:extLst>
              <a:ext uri="{FF2B5EF4-FFF2-40B4-BE49-F238E27FC236}">
                <a16:creationId xmlns:a16="http://schemas.microsoft.com/office/drawing/2014/main" id="{CE2319CB-A2DE-476A-B096-15CBFBC50955}"/>
              </a:ext>
            </a:extLst>
          </p:cNvPr>
          <p:cNvGrpSpPr/>
          <p:nvPr userDrawn="1"/>
        </p:nvGrpSpPr>
        <p:grpSpPr>
          <a:xfrm>
            <a:off x="-3786164" y="0"/>
            <a:ext cx="3693113" cy="6209710"/>
            <a:chOff x="-3786164" y="0"/>
            <a:chExt cx="3693113" cy="6209710"/>
          </a:xfrm>
        </p:grpSpPr>
        <p:sp>
          <p:nvSpPr>
            <p:cNvPr id="74" name="Rechthoek 73">
              <a:extLst>
                <a:ext uri="{FF2B5EF4-FFF2-40B4-BE49-F238E27FC236}">
                  <a16:creationId xmlns:a16="http://schemas.microsoft.com/office/drawing/2014/main" id="{C82D36B3-E39A-422B-B52B-D6EA11A68388}"/>
                </a:ext>
              </a:extLst>
            </p:cNvPr>
            <p:cNvSpPr/>
            <p:nvPr userDrawn="1"/>
          </p:nvSpPr>
          <p:spPr>
            <a:xfrm>
              <a:off x="-3786164" y="0"/>
              <a:ext cx="3593091" cy="557212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ICOON invoegen/opmaken</a:t>
              </a:r>
            </a:p>
          </p:txBody>
        </p:sp>
        <p:sp>
          <p:nvSpPr>
            <p:cNvPr id="75" name="Rechthoek 74">
              <a:extLst>
                <a:ext uri="{FF2B5EF4-FFF2-40B4-BE49-F238E27FC236}">
                  <a16:creationId xmlns:a16="http://schemas.microsoft.com/office/drawing/2014/main" id="{B8A94611-C34A-477A-8A69-B946F015A785}"/>
                </a:ext>
              </a:extLst>
            </p:cNvPr>
            <p:cNvSpPr/>
            <p:nvPr userDrawn="1"/>
          </p:nvSpPr>
          <p:spPr>
            <a:xfrm>
              <a:off x="-3786164" y="5381710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sp>
          <p:nvSpPr>
            <p:cNvPr id="76" name="Ovaal 75">
              <a:extLst>
                <a:ext uri="{FF2B5EF4-FFF2-40B4-BE49-F238E27FC236}">
                  <a16:creationId xmlns:a16="http://schemas.microsoft.com/office/drawing/2014/main" id="{3E494A83-DD59-46A4-95B1-0073D5FE02D9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77" name="Rechthoek 76">
              <a:extLst>
                <a:ext uri="{FF2B5EF4-FFF2-40B4-BE49-F238E27FC236}">
                  <a16:creationId xmlns:a16="http://schemas.microsoft.com/office/drawing/2014/main" id="{C74DCE33-C66E-4AF9-9140-2C4E34548E43}"/>
                </a:ext>
              </a:extLst>
            </p:cNvPr>
            <p:cNvSpPr/>
            <p:nvPr userDrawn="1"/>
          </p:nvSpPr>
          <p:spPr>
            <a:xfrm>
              <a:off x="-3319416" y="465323"/>
              <a:ext cx="2944087" cy="66185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het bestaande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icoon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‘Iconen’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.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8" name="Ovaal 77">
              <a:extLst>
                <a:ext uri="{FF2B5EF4-FFF2-40B4-BE49-F238E27FC236}">
                  <a16:creationId xmlns:a16="http://schemas.microsoft.com/office/drawing/2014/main" id="{D494CAD8-7606-4143-8609-BD19BEA686C0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79" name="Rechthoek 78">
              <a:extLst>
                <a:ext uri="{FF2B5EF4-FFF2-40B4-BE49-F238E27FC236}">
                  <a16:creationId xmlns:a16="http://schemas.microsoft.com/office/drawing/2014/main" id="{B84C760C-57BE-425A-89A4-134E20EB984F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het icoon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80" name="Rechthoek 79">
              <a:extLst>
                <a:ext uri="{FF2B5EF4-FFF2-40B4-BE49-F238E27FC236}">
                  <a16:creationId xmlns:a16="http://schemas.microsoft.com/office/drawing/2014/main" id="{1ECC907E-CE84-493B-B83C-1A050A3D9B93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  <p:sp>
          <p:nvSpPr>
            <p:cNvPr id="81" name="Ovaal 80">
              <a:extLst>
                <a:ext uri="{FF2B5EF4-FFF2-40B4-BE49-F238E27FC236}">
                  <a16:creationId xmlns:a16="http://schemas.microsoft.com/office/drawing/2014/main" id="{99AACB58-81EB-4965-8C94-DE7A202C7F2E}"/>
                </a:ext>
              </a:extLst>
            </p:cNvPr>
            <p:cNvSpPr/>
            <p:nvPr userDrawn="1"/>
          </p:nvSpPr>
          <p:spPr>
            <a:xfrm>
              <a:off x="-3603587" y="263483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82" name="Rechthoek 81">
              <a:extLst>
                <a:ext uri="{FF2B5EF4-FFF2-40B4-BE49-F238E27FC236}">
                  <a16:creationId xmlns:a16="http://schemas.microsoft.com/office/drawing/2014/main" id="{0E14C71E-01C4-4C1C-B924-4504966B8665}"/>
                </a:ext>
              </a:extLst>
            </p:cNvPr>
            <p:cNvSpPr/>
            <p:nvPr userDrawn="1"/>
          </p:nvSpPr>
          <p:spPr>
            <a:xfrm>
              <a:off x="-3319415" y="2634835"/>
              <a:ext cx="2944682" cy="6377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Sleep het icoon op de gewenste positie op de slide. Om het icoon een andere kleur te geven,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tekenen’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-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‘Opmaak’ 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‘Vormopvulling’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83" name="ICOON_info">
              <a:extLst>
                <a:ext uri="{FF2B5EF4-FFF2-40B4-BE49-F238E27FC236}">
                  <a16:creationId xmlns:a16="http://schemas.microsoft.com/office/drawing/2014/main" id="{56F9126A-FCCD-40E5-9792-C0D821413445}"/>
                </a:ext>
              </a:extLst>
            </p:cNvPr>
            <p:cNvGrpSpPr/>
            <p:nvPr userDrawn="1"/>
          </p:nvGrpSpPr>
          <p:grpSpPr>
            <a:xfrm>
              <a:off x="-376736" y="5210661"/>
              <a:ext cx="283685" cy="283685"/>
              <a:chOff x="-510741" y="5913713"/>
              <a:chExt cx="267555" cy="267555"/>
            </a:xfrm>
          </p:grpSpPr>
          <p:sp>
            <p:nvSpPr>
              <p:cNvPr id="142" name="Ovaal 141">
                <a:extLst>
                  <a:ext uri="{FF2B5EF4-FFF2-40B4-BE49-F238E27FC236}">
                    <a16:creationId xmlns:a16="http://schemas.microsoft.com/office/drawing/2014/main" id="{D4B2730A-17BC-48D1-AD98-8C2C3283C210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43" name="Graphic 163" descr="Informatie">
                <a:extLst>
                  <a:ext uri="{FF2B5EF4-FFF2-40B4-BE49-F238E27FC236}">
                    <a16:creationId xmlns:a16="http://schemas.microsoft.com/office/drawing/2014/main" id="{38C8B7EE-966E-4973-B032-549A98870358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84" name="Groep 83">
              <a:extLst>
                <a:ext uri="{FF2B5EF4-FFF2-40B4-BE49-F238E27FC236}">
                  <a16:creationId xmlns:a16="http://schemas.microsoft.com/office/drawing/2014/main" id="{105C6647-4AE2-4722-961F-29E580C49A80}"/>
                </a:ext>
              </a:extLst>
            </p:cNvPr>
            <p:cNvGrpSpPr/>
            <p:nvPr userDrawn="1"/>
          </p:nvGrpSpPr>
          <p:grpSpPr>
            <a:xfrm>
              <a:off x="-938434" y="5519087"/>
              <a:ext cx="627798" cy="576693"/>
              <a:chOff x="-938434" y="4570310"/>
              <a:chExt cx="627798" cy="576693"/>
            </a:xfrm>
          </p:grpSpPr>
          <p:grpSp>
            <p:nvGrpSpPr>
              <p:cNvPr id="137" name="Inspireren">
                <a:extLst>
                  <a:ext uri="{FF2B5EF4-FFF2-40B4-BE49-F238E27FC236}">
                    <a16:creationId xmlns:a16="http://schemas.microsoft.com/office/drawing/2014/main" id="{D45EE1CD-27E5-49E0-9744-28FF565C7CB7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139" name="Freeform 12">
                  <a:extLst>
                    <a:ext uri="{FF2B5EF4-FFF2-40B4-BE49-F238E27FC236}">
                      <a16:creationId xmlns:a16="http://schemas.microsoft.com/office/drawing/2014/main" id="{37E05231-716A-4719-BBEE-9C1E61A9C9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40" name="Freeform 13">
                  <a:extLst>
                    <a:ext uri="{FF2B5EF4-FFF2-40B4-BE49-F238E27FC236}">
                      <a16:creationId xmlns:a16="http://schemas.microsoft.com/office/drawing/2014/main" id="{2F3BEE13-BB11-40CE-AFBE-107384649A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141" name="Freeform 14">
                  <a:extLst>
                    <a:ext uri="{FF2B5EF4-FFF2-40B4-BE49-F238E27FC236}">
                      <a16:creationId xmlns:a16="http://schemas.microsoft.com/office/drawing/2014/main" id="{56FDF09B-D045-437C-9A24-FD710EBA395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138" name="Tekstvak 137">
                <a:extLst>
                  <a:ext uri="{FF2B5EF4-FFF2-40B4-BE49-F238E27FC236}">
                    <a16:creationId xmlns:a16="http://schemas.microsoft.com/office/drawing/2014/main" id="{AE0A56D5-F329-4FFC-B89A-E6DB4F08C550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  <p:grpSp>
          <p:nvGrpSpPr>
            <p:cNvPr id="85" name="Groep 84">
              <a:extLst>
                <a:ext uri="{FF2B5EF4-FFF2-40B4-BE49-F238E27FC236}">
                  <a16:creationId xmlns:a16="http://schemas.microsoft.com/office/drawing/2014/main" id="{CE5FDA32-0F51-4DBB-8048-3A60F0E17995}"/>
                </a:ext>
              </a:extLst>
            </p:cNvPr>
            <p:cNvGrpSpPr/>
            <p:nvPr userDrawn="1"/>
          </p:nvGrpSpPr>
          <p:grpSpPr>
            <a:xfrm>
              <a:off x="-3398401" y="1222628"/>
              <a:ext cx="491631" cy="410839"/>
              <a:chOff x="-3241990" y="1222628"/>
              <a:chExt cx="491631" cy="410839"/>
            </a:xfrm>
          </p:grpSpPr>
          <p:sp>
            <p:nvSpPr>
              <p:cNvPr id="124" name="Tekstvak 123">
                <a:extLst>
                  <a:ext uri="{FF2B5EF4-FFF2-40B4-BE49-F238E27FC236}">
                    <a16:creationId xmlns:a16="http://schemas.microsoft.com/office/drawing/2014/main" id="{3C26E216-CB62-48D4-B50D-D7AD20FA1675}"/>
                  </a:ext>
                </a:extLst>
              </p:cNvPr>
              <p:cNvSpPr txBox="1"/>
              <p:nvPr userDrawn="1"/>
            </p:nvSpPr>
            <p:spPr>
              <a:xfrm>
                <a:off x="-3241990" y="1489960"/>
                <a:ext cx="491631" cy="14350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Iconen</a:t>
                </a:r>
              </a:p>
            </p:txBody>
          </p:sp>
          <p:grpSp>
            <p:nvGrpSpPr>
              <p:cNvPr id="125" name="Groep 124">
                <a:extLst>
                  <a:ext uri="{FF2B5EF4-FFF2-40B4-BE49-F238E27FC236}">
                    <a16:creationId xmlns:a16="http://schemas.microsoft.com/office/drawing/2014/main" id="{D097510B-5CBB-493F-8592-96A154698279}"/>
                  </a:ext>
                </a:extLst>
              </p:cNvPr>
              <p:cNvGrpSpPr/>
              <p:nvPr userDrawn="1"/>
            </p:nvGrpSpPr>
            <p:grpSpPr>
              <a:xfrm>
                <a:off x="-3119153" y="1222628"/>
                <a:ext cx="245956" cy="246691"/>
                <a:chOff x="1314120" y="4794393"/>
                <a:chExt cx="1787447" cy="1792785"/>
              </a:xfrm>
            </p:grpSpPr>
            <p:grpSp>
              <p:nvGrpSpPr>
                <p:cNvPr id="126" name="Groep 125">
                  <a:extLst>
                    <a:ext uri="{FF2B5EF4-FFF2-40B4-BE49-F238E27FC236}">
                      <a16:creationId xmlns:a16="http://schemas.microsoft.com/office/drawing/2014/main" id="{98130B1B-E836-4EBE-A457-B5EF342D45D6}"/>
                    </a:ext>
                  </a:extLst>
                </p:cNvPr>
                <p:cNvGrpSpPr/>
                <p:nvPr/>
              </p:nvGrpSpPr>
              <p:grpSpPr>
                <a:xfrm>
                  <a:off x="1314120" y="4794393"/>
                  <a:ext cx="1787447" cy="1792785"/>
                  <a:chOff x="1314120" y="4794393"/>
                  <a:chExt cx="1787447" cy="179278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grpSp>
                <p:nvGrpSpPr>
                  <p:cNvPr id="128" name="Groep 127">
                    <a:extLst>
                      <a:ext uri="{FF2B5EF4-FFF2-40B4-BE49-F238E27FC236}">
                        <a16:creationId xmlns:a16="http://schemas.microsoft.com/office/drawing/2014/main" id="{313BF22C-CBCB-4BF2-B653-383C05F43B0D}"/>
                      </a:ext>
                    </a:extLst>
                  </p:cNvPr>
                  <p:cNvGrpSpPr/>
                  <p:nvPr/>
                </p:nvGrpSpPr>
                <p:grpSpPr>
                  <a:xfrm>
                    <a:off x="1314120" y="4794393"/>
                    <a:ext cx="1787447" cy="1792785"/>
                    <a:chOff x="1314120" y="4794393"/>
                    <a:chExt cx="1787447" cy="1792785"/>
                  </a:xfrm>
                  <a:grpFill/>
                </p:grpSpPr>
                <p:sp>
                  <p:nvSpPr>
                    <p:cNvPr id="133" name="Vrije vorm: vorm 132">
                      <a:extLst>
                        <a:ext uri="{FF2B5EF4-FFF2-40B4-BE49-F238E27FC236}">
                          <a16:creationId xmlns:a16="http://schemas.microsoft.com/office/drawing/2014/main" id="{B0D49F48-B47C-4C2A-A477-2689A94A1B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4120" y="4794393"/>
                      <a:ext cx="854131" cy="854131"/>
                    </a:xfrm>
                    <a:custGeom>
                      <a:avLst/>
                      <a:gdLst>
                        <a:gd name="connsiteX0" fmla="*/ 716202 w 854130"/>
                        <a:gd name="connsiteY0" fmla="*/ 139664 h 854130"/>
                        <a:gd name="connsiteX1" fmla="*/ 716202 w 854130"/>
                        <a:gd name="connsiteY1" fmla="*/ 716202 h 854130"/>
                        <a:gd name="connsiteX2" fmla="*/ 139664 w 854130"/>
                        <a:gd name="connsiteY2" fmla="*/ 716202 h 854130"/>
                        <a:gd name="connsiteX3" fmla="*/ 139664 w 854130"/>
                        <a:gd name="connsiteY3" fmla="*/ 139664 h 854130"/>
                        <a:gd name="connsiteX4" fmla="*/ 716202 w 854130"/>
                        <a:gd name="connsiteY4" fmla="*/ 139664 h 854130"/>
                        <a:gd name="connsiteX5" fmla="*/ 849660 w 854130"/>
                        <a:gd name="connsiteY5" fmla="*/ 6206 h 854130"/>
                        <a:gd name="connsiteX6" fmla="*/ 6206 w 854130"/>
                        <a:gd name="connsiteY6" fmla="*/ 6206 h 854130"/>
                        <a:gd name="connsiteX7" fmla="*/ 6206 w 854130"/>
                        <a:gd name="connsiteY7" fmla="*/ 849660 h 854130"/>
                        <a:gd name="connsiteX8" fmla="*/ 849660 w 854130"/>
                        <a:gd name="connsiteY8" fmla="*/ 849660 h 854130"/>
                        <a:gd name="connsiteX9" fmla="*/ 849660 w 854130"/>
                        <a:gd name="connsiteY9" fmla="*/ 6206 h 854130"/>
                        <a:gd name="connsiteX10" fmla="*/ 849660 w 854130"/>
                        <a:gd name="connsiteY10" fmla="*/ 6206 h 854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54130" h="854130">
                          <a:moveTo>
                            <a:pt x="716202" y="139664"/>
                          </a:moveTo>
                          <a:lnTo>
                            <a:pt x="716202" y="716202"/>
                          </a:lnTo>
                          <a:lnTo>
                            <a:pt x="139664" y="716202"/>
                          </a:lnTo>
                          <a:lnTo>
                            <a:pt x="139664" y="139664"/>
                          </a:lnTo>
                          <a:lnTo>
                            <a:pt x="716202" y="139664"/>
                          </a:lnTo>
                          <a:moveTo>
                            <a:pt x="849660" y="6206"/>
                          </a:moveTo>
                          <a:lnTo>
                            <a:pt x="6206" y="6206"/>
                          </a:lnTo>
                          <a:lnTo>
                            <a:pt x="6206" y="849660"/>
                          </a:lnTo>
                          <a:lnTo>
                            <a:pt x="849660" y="849660"/>
                          </a:lnTo>
                          <a:lnTo>
                            <a:pt x="849660" y="6206"/>
                          </a:lnTo>
                          <a:lnTo>
                            <a:pt x="849660" y="6206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  <p:sp>
                  <p:nvSpPr>
                    <p:cNvPr id="134" name="Vrije vorm: vorm 133">
                      <a:extLst>
                        <a:ext uri="{FF2B5EF4-FFF2-40B4-BE49-F238E27FC236}">
                          <a16:creationId xmlns:a16="http://schemas.microsoft.com/office/drawing/2014/main" id="{6CBF1B1A-AB69-4207-9819-C16A7E6BB8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47436" y="4794393"/>
                      <a:ext cx="854131" cy="854131"/>
                    </a:xfrm>
                    <a:custGeom>
                      <a:avLst/>
                      <a:gdLst>
                        <a:gd name="connsiteX0" fmla="*/ 716202 w 854130"/>
                        <a:gd name="connsiteY0" fmla="*/ 139664 h 854130"/>
                        <a:gd name="connsiteX1" fmla="*/ 716202 w 854130"/>
                        <a:gd name="connsiteY1" fmla="*/ 716202 h 854130"/>
                        <a:gd name="connsiteX2" fmla="*/ 139664 w 854130"/>
                        <a:gd name="connsiteY2" fmla="*/ 716202 h 854130"/>
                        <a:gd name="connsiteX3" fmla="*/ 139664 w 854130"/>
                        <a:gd name="connsiteY3" fmla="*/ 139664 h 854130"/>
                        <a:gd name="connsiteX4" fmla="*/ 716202 w 854130"/>
                        <a:gd name="connsiteY4" fmla="*/ 139664 h 854130"/>
                        <a:gd name="connsiteX5" fmla="*/ 849660 w 854130"/>
                        <a:gd name="connsiteY5" fmla="*/ 6206 h 854130"/>
                        <a:gd name="connsiteX6" fmla="*/ 6206 w 854130"/>
                        <a:gd name="connsiteY6" fmla="*/ 6206 h 854130"/>
                        <a:gd name="connsiteX7" fmla="*/ 6206 w 854130"/>
                        <a:gd name="connsiteY7" fmla="*/ 849660 h 854130"/>
                        <a:gd name="connsiteX8" fmla="*/ 849660 w 854130"/>
                        <a:gd name="connsiteY8" fmla="*/ 849660 h 854130"/>
                        <a:gd name="connsiteX9" fmla="*/ 849660 w 854130"/>
                        <a:gd name="connsiteY9" fmla="*/ 6206 h 854130"/>
                        <a:gd name="connsiteX10" fmla="*/ 849660 w 854130"/>
                        <a:gd name="connsiteY10" fmla="*/ 6206 h 854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54130" h="854130">
                          <a:moveTo>
                            <a:pt x="716202" y="139664"/>
                          </a:moveTo>
                          <a:lnTo>
                            <a:pt x="716202" y="716202"/>
                          </a:lnTo>
                          <a:lnTo>
                            <a:pt x="139664" y="716202"/>
                          </a:lnTo>
                          <a:lnTo>
                            <a:pt x="139664" y="139664"/>
                          </a:lnTo>
                          <a:lnTo>
                            <a:pt x="716202" y="139664"/>
                          </a:lnTo>
                          <a:moveTo>
                            <a:pt x="849660" y="6206"/>
                          </a:moveTo>
                          <a:lnTo>
                            <a:pt x="6206" y="6206"/>
                          </a:lnTo>
                          <a:lnTo>
                            <a:pt x="6206" y="849660"/>
                          </a:lnTo>
                          <a:lnTo>
                            <a:pt x="849660" y="849660"/>
                          </a:lnTo>
                          <a:lnTo>
                            <a:pt x="849660" y="6206"/>
                          </a:lnTo>
                          <a:lnTo>
                            <a:pt x="849660" y="6206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  <p:sp>
                  <p:nvSpPr>
                    <p:cNvPr id="135" name="Vrije vorm: vorm 134">
                      <a:extLst>
                        <a:ext uri="{FF2B5EF4-FFF2-40B4-BE49-F238E27FC236}">
                          <a16:creationId xmlns:a16="http://schemas.microsoft.com/office/drawing/2014/main" id="{29F87627-02EB-4E4B-B673-08F5153F0E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4120" y="5733047"/>
                      <a:ext cx="854131" cy="854131"/>
                    </a:xfrm>
                    <a:custGeom>
                      <a:avLst/>
                      <a:gdLst>
                        <a:gd name="connsiteX0" fmla="*/ 716202 w 854130"/>
                        <a:gd name="connsiteY0" fmla="*/ 139664 h 854130"/>
                        <a:gd name="connsiteX1" fmla="*/ 716202 w 854130"/>
                        <a:gd name="connsiteY1" fmla="*/ 716202 h 854130"/>
                        <a:gd name="connsiteX2" fmla="*/ 139664 w 854130"/>
                        <a:gd name="connsiteY2" fmla="*/ 716202 h 854130"/>
                        <a:gd name="connsiteX3" fmla="*/ 139664 w 854130"/>
                        <a:gd name="connsiteY3" fmla="*/ 139664 h 854130"/>
                        <a:gd name="connsiteX4" fmla="*/ 716202 w 854130"/>
                        <a:gd name="connsiteY4" fmla="*/ 139664 h 854130"/>
                        <a:gd name="connsiteX5" fmla="*/ 849660 w 854130"/>
                        <a:gd name="connsiteY5" fmla="*/ 6206 h 854130"/>
                        <a:gd name="connsiteX6" fmla="*/ 6206 w 854130"/>
                        <a:gd name="connsiteY6" fmla="*/ 6206 h 854130"/>
                        <a:gd name="connsiteX7" fmla="*/ 6206 w 854130"/>
                        <a:gd name="connsiteY7" fmla="*/ 849660 h 854130"/>
                        <a:gd name="connsiteX8" fmla="*/ 849660 w 854130"/>
                        <a:gd name="connsiteY8" fmla="*/ 849660 h 854130"/>
                        <a:gd name="connsiteX9" fmla="*/ 849660 w 854130"/>
                        <a:gd name="connsiteY9" fmla="*/ 6206 h 854130"/>
                        <a:gd name="connsiteX10" fmla="*/ 849660 w 854130"/>
                        <a:gd name="connsiteY10" fmla="*/ 6206 h 854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54130" h="854130">
                          <a:moveTo>
                            <a:pt x="716202" y="139664"/>
                          </a:moveTo>
                          <a:lnTo>
                            <a:pt x="716202" y="716202"/>
                          </a:lnTo>
                          <a:lnTo>
                            <a:pt x="139664" y="716202"/>
                          </a:lnTo>
                          <a:lnTo>
                            <a:pt x="139664" y="139664"/>
                          </a:lnTo>
                          <a:lnTo>
                            <a:pt x="716202" y="139664"/>
                          </a:lnTo>
                          <a:moveTo>
                            <a:pt x="849660" y="6206"/>
                          </a:moveTo>
                          <a:lnTo>
                            <a:pt x="6206" y="6206"/>
                          </a:lnTo>
                          <a:lnTo>
                            <a:pt x="6206" y="849660"/>
                          </a:lnTo>
                          <a:lnTo>
                            <a:pt x="849660" y="849660"/>
                          </a:lnTo>
                          <a:lnTo>
                            <a:pt x="849660" y="6206"/>
                          </a:lnTo>
                          <a:lnTo>
                            <a:pt x="849660" y="6206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  <p:sp>
                  <p:nvSpPr>
                    <p:cNvPr id="136" name="Vrije vorm: vorm 135">
                      <a:extLst>
                        <a:ext uri="{FF2B5EF4-FFF2-40B4-BE49-F238E27FC236}">
                          <a16:creationId xmlns:a16="http://schemas.microsoft.com/office/drawing/2014/main" id="{5464FA17-CE0D-40DD-8E51-73BE184346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47436" y="5733047"/>
                      <a:ext cx="854131" cy="854131"/>
                    </a:xfrm>
                    <a:custGeom>
                      <a:avLst/>
                      <a:gdLst>
                        <a:gd name="connsiteX0" fmla="*/ 716202 w 854130"/>
                        <a:gd name="connsiteY0" fmla="*/ 139664 h 854130"/>
                        <a:gd name="connsiteX1" fmla="*/ 716202 w 854130"/>
                        <a:gd name="connsiteY1" fmla="*/ 716202 h 854130"/>
                        <a:gd name="connsiteX2" fmla="*/ 139664 w 854130"/>
                        <a:gd name="connsiteY2" fmla="*/ 716202 h 854130"/>
                        <a:gd name="connsiteX3" fmla="*/ 139664 w 854130"/>
                        <a:gd name="connsiteY3" fmla="*/ 139664 h 854130"/>
                        <a:gd name="connsiteX4" fmla="*/ 716202 w 854130"/>
                        <a:gd name="connsiteY4" fmla="*/ 139664 h 854130"/>
                        <a:gd name="connsiteX5" fmla="*/ 849660 w 854130"/>
                        <a:gd name="connsiteY5" fmla="*/ 6206 h 854130"/>
                        <a:gd name="connsiteX6" fmla="*/ 6206 w 854130"/>
                        <a:gd name="connsiteY6" fmla="*/ 6206 h 854130"/>
                        <a:gd name="connsiteX7" fmla="*/ 6206 w 854130"/>
                        <a:gd name="connsiteY7" fmla="*/ 849660 h 854130"/>
                        <a:gd name="connsiteX8" fmla="*/ 849660 w 854130"/>
                        <a:gd name="connsiteY8" fmla="*/ 849660 h 854130"/>
                        <a:gd name="connsiteX9" fmla="*/ 849660 w 854130"/>
                        <a:gd name="connsiteY9" fmla="*/ 6206 h 854130"/>
                        <a:gd name="connsiteX10" fmla="*/ 849660 w 854130"/>
                        <a:gd name="connsiteY10" fmla="*/ 6206 h 854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54130" h="854130">
                          <a:moveTo>
                            <a:pt x="716202" y="139664"/>
                          </a:moveTo>
                          <a:lnTo>
                            <a:pt x="716202" y="716202"/>
                          </a:lnTo>
                          <a:lnTo>
                            <a:pt x="139664" y="716202"/>
                          </a:lnTo>
                          <a:lnTo>
                            <a:pt x="139664" y="139664"/>
                          </a:lnTo>
                          <a:lnTo>
                            <a:pt x="716202" y="139664"/>
                          </a:lnTo>
                          <a:moveTo>
                            <a:pt x="849660" y="6206"/>
                          </a:moveTo>
                          <a:lnTo>
                            <a:pt x="6206" y="6206"/>
                          </a:lnTo>
                          <a:lnTo>
                            <a:pt x="6206" y="849660"/>
                          </a:lnTo>
                          <a:lnTo>
                            <a:pt x="849660" y="849660"/>
                          </a:lnTo>
                          <a:lnTo>
                            <a:pt x="849660" y="6206"/>
                          </a:lnTo>
                          <a:lnTo>
                            <a:pt x="849660" y="6206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</p:grpSp>
              <p:grpSp>
                <p:nvGrpSpPr>
                  <p:cNvPr id="129" name="Groep 128">
                    <a:extLst>
                      <a:ext uri="{FF2B5EF4-FFF2-40B4-BE49-F238E27FC236}">
                        <a16:creationId xmlns:a16="http://schemas.microsoft.com/office/drawing/2014/main" id="{03D6E4DE-97A6-485E-AC99-EC8DD3403AD1}"/>
                      </a:ext>
                    </a:extLst>
                  </p:cNvPr>
                  <p:cNvGrpSpPr/>
                  <p:nvPr/>
                </p:nvGrpSpPr>
                <p:grpSpPr>
                  <a:xfrm>
                    <a:off x="1544558" y="5023941"/>
                    <a:ext cx="1270519" cy="1329241"/>
                    <a:chOff x="1544558" y="5023941"/>
                    <a:chExt cx="1270519" cy="1329241"/>
                  </a:xfrm>
                  <a:grpFill/>
                </p:grpSpPr>
                <p:sp>
                  <p:nvSpPr>
                    <p:cNvPr id="130" name="Vrije vorm: vorm 129">
                      <a:extLst>
                        <a:ext uri="{FF2B5EF4-FFF2-40B4-BE49-F238E27FC236}">
                          <a16:creationId xmlns:a16="http://schemas.microsoft.com/office/drawing/2014/main" id="{58F1F3CA-4035-4926-86E2-4B2B738054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44558" y="5033728"/>
                      <a:ext cx="391477" cy="391477"/>
                    </a:xfrm>
                    <a:custGeom>
                      <a:avLst/>
                      <a:gdLst>
                        <a:gd name="connsiteX0" fmla="*/ 338071 w 391476"/>
                        <a:gd name="connsiteY0" fmla="*/ 146781 h 391476"/>
                        <a:gd name="connsiteX1" fmla="*/ 338071 w 391476"/>
                        <a:gd name="connsiteY1" fmla="*/ 54251 h 391476"/>
                        <a:gd name="connsiteX2" fmla="*/ 290026 w 391476"/>
                        <a:gd name="connsiteY2" fmla="*/ 54251 h 391476"/>
                        <a:gd name="connsiteX3" fmla="*/ 290026 w 391476"/>
                        <a:gd name="connsiteY3" fmla="*/ 98737 h 391476"/>
                        <a:gd name="connsiteX4" fmla="*/ 197496 w 391476"/>
                        <a:gd name="connsiteY4" fmla="*/ 6206 h 391476"/>
                        <a:gd name="connsiteX5" fmla="*/ 6206 w 391476"/>
                        <a:gd name="connsiteY5" fmla="*/ 197496 h 391476"/>
                        <a:gd name="connsiteX6" fmla="*/ 7096 w 391476"/>
                        <a:gd name="connsiteY6" fmla="*/ 387896 h 391476"/>
                        <a:gd name="connsiteX7" fmla="*/ 146781 w 391476"/>
                        <a:gd name="connsiteY7" fmla="*/ 387896 h 391476"/>
                        <a:gd name="connsiteX8" fmla="*/ 242871 w 391476"/>
                        <a:gd name="connsiteY8" fmla="*/ 387896 h 391476"/>
                        <a:gd name="connsiteX9" fmla="*/ 388785 w 391476"/>
                        <a:gd name="connsiteY9" fmla="*/ 387896 h 391476"/>
                        <a:gd name="connsiteX10" fmla="*/ 388785 w 391476"/>
                        <a:gd name="connsiteY10" fmla="*/ 197496 h 391476"/>
                        <a:gd name="connsiteX11" fmla="*/ 338071 w 391476"/>
                        <a:gd name="connsiteY11" fmla="*/ 146781 h 3914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1476" h="391476">
                          <a:moveTo>
                            <a:pt x="338071" y="146781"/>
                          </a:moveTo>
                          <a:lnTo>
                            <a:pt x="338071" y="54251"/>
                          </a:lnTo>
                          <a:lnTo>
                            <a:pt x="290026" y="54251"/>
                          </a:lnTo>
                          <a:lnTo>
                            <a:pt x="290026" y="98737"/>
                          </a:lnTo>
                          <a:lnTo>
                            <a:pt x="197496" y="6206"/>
                          </a:lnTo>
                          <a:lnTo>
                            <a:pt x="6206" y="197496"/>
                          </a:lnTo>
                          <a:lnTo>
                            <a:pt x="7096" y="387896"/>
                          </a:lnTo>
                          <a:lnTo>
                            <a:pt x="146781" y="387896"/>
                          </a:lnTo>
                          <a:lnTo>
                            <a:pt x="242871" y="387896"/>
                          </a:lnTo>
                          <a:lnTo>
                            <a:pt x="388785" y="387896"/>
                          </a:lnTo>
                          <a:lnTo>
                            <a:pt x="388785" y="197496"/>
                          </a:lnTo>
                          <a:lnTo>
                            <a:pt x="338071" y="146781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  <p:sp>
                  <p:nvSpPr>
                    <p:cNvPr id="131" name="Vrije vorm: vorm 130">
                      <a:extLst>
                        <a:ext uri="{FF2B5EF4-FFF2-40B4-BE49-F238E27FC236}">
                          <a16:creationId xmlns:a16="http://schemas.microsoft.com/office/drawing/2014/main" id="{3E43659E-57AB-4AA5-80CE-E9EFA43FF5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0367" y="5023941"/>
                      <a:ext cx="284710" cy="391477"/>
                    </a:xfrm>
                    <a:custGeom>
                      <a:avLst/>
                      <a:gdLst>
                        <a:gd name="connsiteX0" fmla="*/ 208172 w 284710"/>
                        <a:gd name="connsiteY0" fmla="*/ 169914 h 391476"/>
                        <a:gd name="connsiteX1" fmla="*/ 238423 w 284710"/>
                        <a:gd name="connsiteY1" fmla="*/ 100516 h 391476"/>
                        <a:gd name="connsiteX2" fmla="*/ 145892 w 284710"/>
                        <a:gd name="connsiteY2" fmla="*/ 6206 h 391476"/>
                        <a:gd name="connsiteX3" fmla="*/ 53361 w 284710"/>
                        <a:gd name="connsiteY3" fmla="*/ 100516 h 391476"/>
                        <a:gd name="connsiteX4" fmla="*/ 83611 w 284710"/>
                        <a:gd name="connsiteY4" fmla="*/ 169914 h 391476"/>
                        <a:gd name="connsiteX5" fmla="*/ 6206 w 284710"/>
                        <a:gd name="connsiteY5" fmla="*/ 272232 h 391476"/>
                        <a:gd name="connsiteX6" fmla="*/ 6206 w 284710"/>
                        <a:gd name="connsiteY6" fmla="*/ 321167 h 391476"/>
                        <a:gd name="connsiteX7" fmla="*/ 6206 w 284710"/>
                        <a:gd name="connsiteY7" fmla="*/ 332733 h 391476"/>
                        <a:gd name="connsiteX8" fmla="*/ 6206 w 284710"/>
                        <a:gd name="connsiteY8" fmla="*/ 342520 h 391476"/>
                        <a:gd name="connsiteX9" fmla="*/ 6206 w 284710"/>
                        <a:gd name="connsiteY9" fmla="*/ 346079 h 391476"/>
                        <a:gd name="connsiteX10" fmla="*/ 6206 w 284710"/>
                        <a:gd name="connsiteY10" fmla="*/ 358535 h 391476"/>
                        <a:gd name="connsiteX11" fmla="*/ 6206 w 284710"/>
                        <a:gd name="connsiteY11" fmla="*/ 389675 h 391476"/>
                        <a:gd name="connsiteX12" fmla="*/ 287357 w 284710"/>
                        <a:gd name="connsiteY12" fmla="*/ 389675 h 391476"/>
                        <a:gd name="connsiteX13" fmla="*/ 287357 w 284710"/>
                        <a:gd name="connsiteY13" fmla="*/ 272232 h 391476"/>
                        <a:gd name="connsiteX14" fmla="*/ 208172 w 284710"/>
                        <a:gd name="connsiteY14" fmla="*/ 169914 h 3914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84710" h="391476">
                          <a:moveTo>
                            <a:pt x="208172" y="169914"/>
                          </a:moveTo>
                          <a:cubicBezTo>
                            <a:pt x="226856" y="153010"/>
                            <a:pt x="238423" y="128097"/>
                            <a:pt x="238423" y="100516"/>
                          </a:cubicBezTo>
                          <a:cubicBezTo>
                            <a:pt x="238423" y="48912"/>
                            <a:pt x="196606" y="6206"/>
                            <a:pt x="145892" y="6206"/>
                          </a:cubicBezTo>
                          <a:cubicBezTo>
                            <a:pt x="95178" y="6206"/>
                            <a:pt x="53361" y="48023"/>
                            <a:pt x="53361" y="100516"/>
                          </a:cubicBezTo>
                          <a:cubicBezTo>
                            <a:pt x="53361" y="128097"/>
                            <a:pt x="64927" y="152120"/>
                            <a:pt x="83611" y="169914"/>
                          </a:cubicBezTo>
                          <a:cubicBezTo>
                            <a:pt x="37346" y="187709"/>
                            <a:pt x="6206" y="224187"/>
                            <a:pt x="6206" y="272232"/>
                          </a:cubicBezTo>
                          <a:lnTo>
                            <a:pt x="6206" y="321167"/>
                          </a:lnTo>
                          <a:lnTo>
                            <a:pt x="6206" y="332733"/>
                          </a:lnTo>
                          <a:lnTo>
                            <a:pt x="6206" y="342520"/>
                          </a:lnTo>
                          <a:lnTo>
                            <a:pt x="6206" y="346079"/>
                          </a:lnTo>
                          <a:lnTo>
                            <a:pt x="6206" y="358535"/>
                          </a:lnTo>
                          <a:lnTo>
                            <a:pt x="6206" y="389675"/>
                          </a:lnTo>
                          <a:lnTo>
                            <a:pt x="287357" y="389675"/>
                          </a:lnTo>
                          <a:lnTo>
                            <a:pt x="287357" y="272232"/>
                          </a:lnTo>
                          <a:cubicBezTo>
                            <a:pt x="285578" y="224187"/>
                            <a:pt x="253548" y="186819"/>
                            <a:pt x="208172" y="169914"/>
                          </a:cubicBez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  <p:sp>
                  <p:nvSpPr>
                    <p:cNvPr id="132" name="Vrije vorm: vorm 131">
                      <a:extLst>
                        <a:ext uri="{FF2B5EF4-FFF2-40B4-BE49-F238E27FC236}">
                          <a16:creationId xmlns:a16="http://schemas.microsoft.com/office/drawing/2014/main" id="{DE2EFE58-D82C-40D2-9A49-857FA70424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99720" y="5961705"/>
                      <a:ext cx="275813" cy="391477"/>
                    </a:xfrm>
                    <a:custGeom>
                      <a:avLst/>
                      <a:gdLst>
                        <a:gd name="connsiteX0" fmla="*/ 142333 w 275813"/>
                        <a:gd name="connsiteY0" fmla="*/ 388785 h 391476"/>
                        <a:gd name="connsiteX1" fmla="*/ 278460 w 275813"/>
                        <a:gd name="connsiteY1" fmla="*/ 252658 h 391476"/>
                        <a:gd name="connsiteX2" fmla="*/ 274011 w 275813"/>
                        <a:gd name="connsiteY2" fmla="*/ 219738 h 391476"/>
                        <a:gd name="connsiteX3" fmla="*/ 269563 w 275813"/>
                        <a:gd name="connsiteY3" fmla="*/ 206393 h 391476"/>
                        <a:gd name="connsiteX4" fmla="*/ 242871 w 275813"/>
                        <a:gd name="connsiteY4" fmla="*/ 161907 h 391476"/>
                        <a:gd name="connsiteX5" fmla="*/ 142333 w 275813"/>
                        <a:gd name="connsiteY5" fmla="*/ 6206 h 391476"/>
                        <a:gd name="connsiteX6" fmla="*/ 41795 w 275813"/>
                        <a:gd name="connsiteY6" fmla="*/ 161907 h 391476"/>
                        <a:gd name="connsiteX7" fmla="*/ 15103 w 275813"/>
                        <a:gd name="connsiteY7" fmla="*/ 206393 h 391476"/>
                        <a:gd name="connsiteX8" fmla="*/ 10654 w 275813"/>
                        <a:gd name="connsiteY8" fmla="*/ 219738 h 391476"/>
                        <a:gd name="connsiteX9" fmla="*/ 6206 w 275813"/>
                        <a:gd name="connsiteY9" fmla="*/ 252658 h 391476"/>
                        <a:gd name="connsiteX10" fmla="*/ 142333 w 275813"/>
                        <a:gd name="connsiteY10" fmla="*/ 388785 h 391476"/>
                        <a:gd name="connsiteX11" fmla="*/ 142333 w 275813"/>
                        <a:gd name="connsiteY11" fmla="*/ 388785 h 3914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275813" h="391476">
                          <a:moveTo>
                            <a:pt x="142333" y="388785"/>
                          </a:moveTo>
                          <a:cubicBezTo>
                            <a:pt x="217069" y="388785"/>
                            <a:pt x="278460" y="328284"/>
                            <a:pt x="278460" y="252658"/>
                          </a:cubicBezTo>
                          <a:cubicBezTo>
                            <a:pt x="278460" y="241092"/>
                            <a:pt x="276681" y="230415"/>
                            <a:pt x="274011" y="219738"/>
                          </a:cubicBezTo>
                          <a:cubicBezTo>
                            <a:pt x="273122" y="215290"/>
                            <a:pt x="271342" y="210841"/>
                            <a:pt x="269563" y="206393"/>
                          </a:cubicBezTo>
                          <a:lnTo>
                            <a:pt x="242871" y="161907"/>
                          </a:lnTo>
                          <a:lnTo>
                            <a:pt x="142333" y="6206"/>
                          </a:lnTo>
                          <a:lnTo>
                            <a:pt x="41795" y="161907"/>
                          </a:lnTo>
                          <a:lnTo>
                            <a:pt x="15103" y="206393"/>
                          </a:lnTo>
                          <a:cubicBezTo>
                            <a:pt x="13324" y="210841"/>
                            <a:pt x="12434" y="215290"/>
                            <a:pt x="10654" y="219738"/>
                          </a:cubicBezTo>
                          <a:cubicBezTo>
                            <a:pt x="7985" y="230415"/>
                            <a:pt x="6206" y="241092"/>
                            <a:pt x="6206" y="252658"/>
                          </a:cubicBezTo>
                          <a:cubicBezTo>
                            <a:pt x="6206" y="327395"/>
                            <a:pt x="67596" y="388785"/>
                            <a:pt x="142333" y="388785"/>
                          </a:cubicBezTo>
                          <a:lnTo>
                            <a:pt x="142333" y="388785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</p:grpSp>
            </p:grpSp>
            <p:sp>
              <p:nvSpPr>
                <p:cNvPr id="127" name="Vrije vorm: vorm 126">
                  <a:extLst>
                    <a:ext uri="{FF2B5EF4-FFF2-40B4-BE49-F238E27FC236}">
                      <a16:creationId xmlns:a16="http://schemas.microsoft.com/office/drawing/2014/main" id="{8780C616-5D4D-4455-A734-30F5CDB0EAF7}"/>
                    </a:ext>
                  </a:extLst>
                </p:cNvPr>
                <p:cNvSpPr/>
                <p:nvPr/>
              </p:nvSpPr>
              <p:spPr>
                <a:xfrm>
                  <a:off x="2476984" y="5962595"/>
                  <a:ext cx="391477" cy="391477"/>
                </a:xfrm>
                <a:custGeom>
                  <a:avLst/>
                  <a:gdLst>
                    <a:gd name="connsiteX0" fmla="*/ 43574 w 391476"/>
                    <a:gd name="connsiteY0" fmla="*/ 81832 h 391476"/>
                    <a:gd name="connsiteX1" fmla="*/ 10654 w 391476"/>
                    <a:gd name="connsiteY1" fmla="*/ 149451 h 391476"/>
                    <a:gd name="connsiteX2" fmla="*/ 65817 w 391476"/>
                    <a:gd name="connsiteY2" fmla="*/ 176142 h 391476"/>
                    <a:gd name="connsiteX3" fmla="*/ 64038 w 391476"/>
                    <a:gd name="connsiteY3" fmla="*/ 205503 h 391476"/>
                    <a:gd name="connsiteX4" fmla="*/ 6206 w 391476"/>
                    <a:gd name="connsiteY4" fmla="*/ 225966 h 391476"/>
                    <a:gd name="connsiteX5" fmla="*/ 31118 w 391476"/>
                    <a:gd name="connsiteY5" fmla="*/ 297144 h 391476"/>
                    <a:gd name="connsiteX6" fmla="*/ 88950 w 391476"/>
                    <a:gd name="connsiteY6" fmla="*/ 276680 h 391476"/>
                    <a:gd name="connsiteX7" fmla="*/ 108524 w 391476"/>
                    <a:gd name="connsiteY7" fmla="*/ 298034 h 391476"/>
                    <a:gd name="connsiteX8" fmla="*/ 81832 w 391476"/>
                    <a:gd name="connsiteY8" fmla="*/ 353196 h 391476"/>
                    <a:gd name="connsiteX9" fmla="*/ 149451 w 391476"/>
                    <a:gd name="connsiteY9" fmla="*/ 386116 h 391476"/>
                    <a:gd name="connsiteX10" fmla="*/ 176142 w 391476"/>
                    <a:gd name="connsiteY10" fmla="*/ 330953 h 391476"/>
                    <a:gd name="connsiteX11" fmla="*/ 205503 w 391476"/>
                    <a:gd name="connsiteY11" fmla="*/ 332733 h 391476"/>
                    <a:gd name="connsiteX12" fmla="*/ 225966 w 391476"/>
                    <a:gd name="connsiteY12" fmla="*/ 390565 h 391476"/>
                    <a:gd name="connsiteX13" fmla="*/ 297144 w 391476"/>
                    <a:gd name="connsiteY13" fmla="*/ 365652 h 391476"/>
                    <a:gd name="connsiteX14" fmla="*/ 276681 w 391476"/>
                    <a:gd name="connsiteY14" fmla="*/ 307821 h 391476"/>
                    <a:gd name="connsiteX15" fmla="*/ 298034 w 391476"/>
                    <a:gd name="connsiteY15" fmla="*/ 288247 h 391476"/>
                    <a:gd name="connsiteX16" fmla="*/ 353196 w 391476"/>
                    <a:gd name="connsiteY16" fmla="*/ 314938 h 391476"/>
                    <a:gd name="connsiteX17" fmla="*/ 386116 w 391476"/>
                    <a:gd name="connsiteY17" fmla="*/ 247320 h 391476"/>
                    <a:gd name="connsiteX18" fmla="*/ 330953 w 391476"/>
                    <a:gd name="connsiteY18" fmla="*/ 220628 h 391476"/>
                    <a:gd name="connsiteX19" fmla="*/ 332733 w 391476"/>
                    <a:gd name="connsiteY19" fmla="*/ 191267 h 391476"/>
                    <a:gd name="connsiteX20" fmla="*/ 390565 w 391476"/>
                    <a:gd name="connsiteY20" fmla="*/ 170804 h 391476"/>
                    <a:gd name="connsiteX21" fmla="*/ 365653 w 391476"/>
                    <a:gd name="connsiteY21" fmla="*/ 99626 h 391476"/>
                    <a:gd name="connsiteX22" fmla="*/ 307821 w 391476"/>
                    <a:gd name="connsiteY22" fmla="*/ 120090 h 391476"/>
                    <a:gd name="connsiteX23" fmla="*/ 288247 w 391476"/>
                    <a:gd name="connsiteY23" fmla="*/ 98737 h 391476"/>
                    <a:gd name="connsiteX24" fmla="*/ 314938 w 391476"/>
                    <a:gd name="connsiteY24" fmla="*/ 43574 h 391476"/>
                    <a:gd name="connsiteX25" fmla="*/ 247320 w 391476"/>
                    <a:gd name="connsiteY25" fmla="*/ 10654 h 391476"/>
                    <a:gd name="connsiteX26" fmla="*/ 220628 w 391476"/>
                    <a:gd name="connsiteY26" fmla="*/ 65817 h 391476"/>
                    <a:gd name="connsiteX27" fmla="*/ 191267 w 391476"/>
                    <a:gd name="connsiteY27" fmla="*/ 64038 h 391476"/>
                    <a:gd name="connsiteX28" fmla="*/ 170804 w 391476"/>
                    <a:gd name="connsiteY28" fmla="*/ 6206 h 391476"/>
                    <a:gd name="connsiteX29" fmla="*/ 99626 w 391476"/>
                    <a:gd name="connsiteY29" fmla="*/ 31118 h 391476"/>
                    <a:gd name="connsiteX30" fmla="*/ 120090 w 391476"/>
                    <a:gd name="connsiteY30" fmla="*/ 88950 h 391476"/>
                    <a:gd name="connsiteX31" fmla="*/ 98737 w 391476"/>
                    <a:gd name="connsiteY31" fmla="*/ 108524 h 391476"/>
                    <a:gd name="connsiteX32" fmla="*/ 43574 w 391476"/>
                    <a:gd name="connsiteY32" fmla="*/ 81832 h 39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91476" h="391476">
                      <a:moveTo>
                        <a:pt x="43574" y="81832"/>
                      </a:moveTo>
                      <a:lnTo>
                        <a:pt x="10654" y="149451"/>
                      </a:lnTo>
                      <a:lnTo>
                        <a:pt x="65817" y="176142"/>
                      </a:lnTo>
                      <a:cubicBezTo>
                        <a:pt x="64038" y="185929"/>
                        <a:pt x="64038" y="195716"/>
                        <a:pt x="64038" y="205503"/>
                      </a:cubicBezTo>
                      <a:lnTo>
                        <a:pt x="6206" y="225966"/>
                      </a:lnTo>
                      <a:lnTo>
                        <a:pt x="31118" y="297144"/>
                      </a:lnTo>
                      <a:lnTo>
                        <a:pt x="88950" y="276680"/>
                      </a:lnTo>
                      <a:cubicBezTo>
                        <a:pt x="94288" y="284688"/>
                        <a:pt x="101406" y="291806"/>
                        <a:pt x="108524" y="298034"/>
                      </a:cubicBezTo>
                      <a:lnTo>
                        <a:pt x="81832" y="353196"/>
                      </a:lnTo>
                      <a:lnTo>
                        <a:pt x="149451" y="386116"/>
                      </a:lnTo>
                      <a:lnTo>
                        <a:pt x="176142" y="330953"/>
                      </a:lnTo>
                      <a:cubicBezTo>
                        <a:pt x="185929" y="332733"/>
                        <a:pt x="195716" y="332733"/>
                        <a:pt x="205503" y="332733"/>
                      </a:cubicBezTo>
                      <a:lnTo>
                        <a:pt x="225966" y="390565"/>
                      </a:lnTo>
                      <a:lnTo>
                        <a:pt x="297144" y="365652"/>
                      </a:lnTo>
                      <a:lnTo>
                        <a:pt x="276681" y="307821"/>
                      </a:lnTo>
                      <a:cubicBezTo>
                        <a:pt x="284688" y="302482"/>
                        <a:pt x="291806" y="295365"/>
                        <a:pt x="298034" y="288247"/>
                      </a:cubicBezTo>
                      <a:lnTo>
                        <a:pt x="353196" y="314938"/>
                      </a:lnTo>
                      <a:lnTo>
                        <a:pt x="386116" y="247320"/>
                      </a:lnTo>
                      <a:lnTo>
                        <a:pt x="330953" y="220628"/>
                      </a:lnTo>
                      <a:cubicBezTo>
                        <a:pt x="332733" y="210841"/>
                        <a:pt x="332733" y="201054"/>
                        <a:pt x="332733" y="191267"/>
                      </a:cubicBezTo>
                      <a:lnTo>
                        <a:pt x="390565" y="170804"/>
                      </a:lnTo>
                      <a:lnTo>
                        <a:pt x="365653" y="99626"/>
                      </a:lnTo>
                      <a:lnTo>
                        <a:pt x="307821" y="120090"/>
                      </a:lnTo>
                      <a:cubicBezTo>
                        <a:pt x="302482" y="112082"/>
                        <a:pt x="295365" y="104965"/>
                        <a:pt x="288247" y="98737"/>
                      </a:cubicBezTo>
                      <a:lnTo>
                        <a:pt x="314938" y="43574"/>
                      </a:lnTo>
                      <a:lnTo>
                        <a:pt x="247320" y="10654"/>
                      </a:lnTo>
                      <a:lnTo>
                        <a:pt x="220628" y="65817"/>
                      </a:lnTo>
                      <a:cubicBezTo>
                        <a:pt x="210841" y="64038"/>
                        <a:pt x="201054" y="64038"/>
                        <a:pt x="191267" y="64038"/>
                      </a:cubicBezTo>
                      <a:lnTo>
                        <a:pt x="170804" y="6206"/>
                      </a:lnTo>
                      <a:lnTo>
                        <a:pt x="99626" y="31118"/>
                      </a:lnTo>
                      <a:lnTo>
                        <a:pt x="120090" y="88950"/>
                      </a:lnTo>
                      <a:cubicBezTo>
                        <a:pt x="112082" y="94288"/>
                        <a:pt x="104965" y="101406"/>
                        <a:pt x="98737" y="108524"/>
                      </a:cubicBezTo>
                      <a:lnTo>
                        <a:pt x="43574" y="81832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8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8108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</p:grpSp>
        </p:grpSp>
        <p:grpSp>
          <p:nvGrpSpPr>
            <p:cNvPr id="86" name="Groep 85">
              <a:extLst>
                <a:ext uri="{FF2B5EF4-FFF2-40B4-BE49-F238E27FC236}">
                  <a16:creationId xmlns:a16="http://schemas.microsoft.com/office/drawing/2014/main" id="{70D5797E-8FB8-4B4B-93AB-267B26E1FCF8}"/>
                </a:ext>
              </a:extLst>
            </p:cNvPr>
            <p:cNvGrpSpPr/>
            <p:nvPr userDrawn="1"/>
          </p:nvGrpSpPr>
          <p:grpSpPr>
            <a:xfrm>
              <a:off x="-3314820" y="3391746"/>
              <a:ext cx="1381246" cy="331361"/>
              <a:chOff x="-3314820" y="3391746"/>
              <a:chExt cx="1381246" cy="331361"/>
            </a:xfrm>
          </p:grpSpPr>
          <p:sp>
            <p:nvSpPr>
              <p:cNvPr id="115" name="Rechthoek 114">
                <a:extLst>
                  <a:ext uri="{FF2B5EF4-FFF2-40B4-BE49-F238E27FC236}">
                    <a16:creationId xmlns:a16="http://schemas.microsoft.com/office/drawing/2014/main" id="{BD3F3D1E-970D-40E2-9858-550FCEAAA1EC}"/>
                  </a:ext>
                </a:extLst>
              </p:cNvPr>
              <p:cNvSpPr/>
              <p:nvPr userDrawn="1"/>
            </p:nvSpPr>
            <p:spPr>
              <a:xfrm>
                <a:off x="-3314820" y="3391746"/>
                <a:ext cx="1381246" cy="27227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6" name="Rechthoek 115">
                <a:extLst>
                  <a:ext uri="{FF2B5EF4-FFF2-40B4-BE49-F238E27FC236}">
                    <a16:creationId xmlns:a16="http://schemas.microsoft.com/office/drawing/2014/main" id="{AD43DA09-AE1D-42CC-BEC0-98CB9DBB010B}"/>
                  </a:ext>
                </a:extLst>
              </p:cNvPr>
              <p:cNvSpPr/>
              <p:nvPr userDrawn="1"/>
            </p:nvSpPr>
            <p:spPr>
              <a:xfrm>
                <a:off x="-3304719" y="3412899"/>
                <a:ext cx="1361619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17" name="Tekstvak 116">
                <a:extLst>
                  <a:ext uri="{FF2B5EF4-FFF2-40B4-BE49-F238E27FC236}">
                    <a16:creationId xmlns:a16="http://schemas.microsoft.com/office/drawing/2014/main" id="{7D6DB409-FC01-4E12-8346-E56CD5C7372F}"/>
                  </a:ext>
                </a:extLst>
              </p:cNvPr>
              <p:cNvSpPr txBox="1"/>
              <p:nvPr userDrawn="1"/>
            </p:nvSpPr>
            <p:spPr>
              <a:xfrm>
                <a:off x="-3069820" y="3472995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Vormopvulling</a:t>
                </a:r>
              </a:p>
            </p:txBody>
          </p:sp>
          <p:sp>
            <p:nvSpPr>
              <p:cNvPr id="118" name="Vrije vorm: vorm 117">
                <a:extLst>
                  <a:ext uri="{FF2B5EF4-FFF2-40B4-BE49-F238E27FC236}">
                    <a16:creationId xmlns:a16="http://schemas.microsoft.com/office/drawing/2014/main" id="{26E1ED8E-7674-4CD4-B6FF-0FBED816CBA7}"/>
                  </a:ext>
                </a:extLst>
              </p:cNvPr>
              <p:cNvSpPr/>
              <p:nvPr userDrawn="1"/>
            </p:nvSpPr>
            <p:spPr>
              <a:xfrm>
                <a:off x="-2241774" y="3543107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119" name="Groep 118">
                <a:extLst>
                  <a:ext uri="{FF2B5EF4-FFF2-40B4-BE49-F238E27FC236}">
                    <a16:creationId xmlns:a16="http://schemas.microsoft.com/office/drawing/2014/main" id="{54B86CA0-178F-463F-B2B0-E9042B1FD10A}"/>
                  </a:ext>
                </a:extLst>
              </p:cNvPr>
              <p:cNvGrpSpPr/>
              <p:nvPr userDrawn="1"/>
            </p:nvGrpSpPr>
            <p:grpSpPr>
              <a:xfrm>
                <a:off x="-3243855" y="3446665"/>
                <a:ext cx="157453" cy="147831"/>
                <a:chOff x="-899320" y="3037554"/>
                <a:chExt cx="175977" cy="165227"/>
              </a:xfrm>
            </p:grpSpPr>
            <p:sp>
              <p:nvSpPr>
                <p:cNvPr id="121" name="Vrije vorm: vorm 120">
                  <a:extLst>
                    <a:ext uri="{FF2B5EF4-FFF2-40B4-BE49-F238E27FC236}">
                      <a16:creationId xmlns:a16="http://schemas.microsoft.com/office/drawing/2014/main" id="{EE21E5EF-6BF8-4A10-9DBE-ED826F92DD3F}"/>
                    </a:ext>
                  </a:extLst>
                </p:cNvPr>
                <p:cNvSpPr/>
                <p:nvPr userDrawn="1"/>
              </p:nvSpPr>
              <p:spPr>
                <a:xfrm>
                  <a:off x="-804124" y="3081338"/>
                  <a:ext cx="80781" cy="121443"/>
                </a:xfrm>
                <a:custGeom>
                  <a:avLst/>
                  <a:gdLst>
                    <a:gd name="connsiteX0" fmla="*/ 0 w 54768"/>
                    <a:gd name="connsiteY0" fmla="*/ 0 h 71437"/>
                    <a:gd name="connsiteX1" fmla="*/ 4762 w 54768"/>
                    <a:gd name="connsiteY1" fmla="*/ 71437 h 71437"/>
                    <a:gd name="connsiteX2" fmla="*/ 54768 w 54768"/>
                    <a:gd name="connsiteY2" fmla="*/ 4762 h 71437"/>
                    <a:gd name="connsiteX3" fmla="*/ 0 w 54768"/>
                    <a:gd name="connsiteY3" fmla="*/ 0 h 71437"/>
                    <a:gd name="connsiteX0" fmla="*/ 0 w 54768"/>
                    <a:gd name="connsiteY0" fmla="*/ 0 h 71437"/>
                    <a:gd name="connsiteX1" fmla="*/ 4762 w 54768"/>
                    <a:gd name="connsiteY1" fmla="*/ 71437 h 71437"/>
                    <a:gd name="connsiteX2" fmla="*/ 54768 w 54768"/>
                    <a:gd name="connsiteY2" fmla="*/ 4762 h 71437"/>
                    <a:gd name="connsiteX3" fmla="*/ 0 w 54768"/>
                    <a:gd name="connsiteY3" fmla="*/ 0 h 71437"/>
                    <a:gd name="connsiteX0" fmla="*/ 0 w 61912"/>
                    <a:gd name="connsiteY0" fmla="*/ 4763 h 76200"/>
                    <a:gd name="connsiteX1" fmla="*/ 4762 w 61912"/>
                    <a:gd name="connsiteY1" fmla="*/ 76200 h 76200"/>
                    <a:gd name="connsiteX2" fmla="*/ 61912 w 61912"/>
                    <a:gd name="connsiteY2" fmla="*/ 0 h 76200"/>
                    <a:gd name="connsiteX3" fmla="*/ 0 w 61912"/>
                    <a:gd name="connsiteY3" fmla="*/ 4763 h 76200"/>
                    <a:gd name="connsiteX0" fmla="*/ 0 w 61912"/>
                    <a:gd name="connsiteY0" fmla="*/ 50015 h 121452"/>
                    <a:gd name="connsiteX1" fmla="*/ 4762 w 61912"/>
                    <a:gd name="connsiteY1" fmla="*/ 121452 h 121452"/>
                    <a:gd name="connsiteX2" fmla="*/ 61912 w 61912"/>
                    <a:gd name="connsiteY2" fmla="*/ 45252 h 121452"/>
                    <a:gd name="connsiteX3" fmla="*/ 7143 w 61912"/>
                    <a:gd name="connsiteY3" fmla="*/ 9 h 121452"/>
                    <a:gd name="connsiteX4" fmla="*/ 0 w 61912"/>
                    <a:gd name="connsiteY4" fmla="*/ 50015 h 121452"/>
                    <a:gd name="connsiteX0" fmla="*/ 30217 w 92129"/>
                    <a:gd name="connsiteY0" fmla="*/ 50015 h 121452"/>
                    <a:gd name="connsiteX1" fmla="*/ 34979 w 92129"/>
                    <a:gd name="connsiteY1" fmla="*/ 121452 h 121452"/>
                    <a:gd name="connsiteX2" fmla="*/ 92129 w 92129"/>
                    <a:gd name="connsiteY2" fmla="*/ 45252 h 121452"/>
                    <a:gd name="connsiteX3" fmla="*/ 37360 w 92129"/>
                    <a:gd name="connsiteY3" fmla="*/ 9 h 121452"/>
                    <a:gd name="connsiteX4" fmla="*/ 30217 w 92129"/>
                    <a:gd name="connsiteY4" fmla="*/ 50015 h 121452"/>
                    <a:gd name="connsiteX0" fmla="*/ 30217 w 92129"/>
                    <a:gd name="connsiteY0" fmla="*/ 50006 h 121443"/>
                    <a:gd name="connsiteX1" fmla="*/ 34979 w 92129"/>
                    <a:gd name="connsiteY1" fmla="*/ 121443 h 121443"/>
                    <a:gd name="connsiteX2" fmla="*/ 92129 w 92129"/>
                    <a:gd name="connsiteY2" fmla="*/ 45243 h 121443"/>
                    <a:gd name="connsiteX3" fmla="*/ 37360 w 92129"/>
                    <a:gd name="connsiteY3" fmla="*/ 0 h 121443"/>
                    <a:gd name="connsiteX4" fmla="*/ 30217 w 92129"/>
                    <a:gd name="connsiteY4" fmla="*/ 50006 h 121443"/>
                    <a:gd name="connsiteX0" fmla="*/ 30217 w 92490"/>
                    <a:gd name="connsiteY0" fmla="*/ 50006 h 121443"/>
                    <a:gd name="connsiteX1" fmla="*/ 34979 w 92490"/>
                    <a:gd name="connsiteY1" fmla="*/ 121443 h 121443"/>
                    <a:gd name="connsiteX2" fmla="*/ 92129 w 92490"/>
                    <a:gd name="connsiteY2" fmla="*/ 45243 h 121443"/>
                    <a:gd name="connsiteX3" fmla="*/ 37360 w 92490"/>
                    <a:gd name="connsiteY3" fmla="*/ 0 h 121443"/>
                    <a:gd name="connsiteX4" fmla="*/ 30217 w 92490"/>
                    <a:gd name="connsiteY4" fmla="*/ 50006 h 121443"/>
                    <a:gd name="connsiteX0" fmla="*/ 30217 w 80781"/>
                    <a:gd name="connsiteY0" fmla="*/ 50006 h 121443"/>
                    <a:gd name="connsiteX1" fmla="*/ 34979 w 80781"/>
                    <a:gd name="connsiteY1" fmla="*/ 121443 h 121443"/>
                    <a:gd name="connsiteX2" fmla="*/ 80222 w 80781"/>
                    <a:gd name="connsiteY2" fmla="*/ 52387 h 121443"/>
                    <a:gd name="connsiteX3" fmla="*/ 37360 w 80781"/>
                    <a:gd name="connsiteY3" fmla="*/ 0 h 121443"/>
                    <a:gd name="connsiteX4" fmla="*/ 30217 w 80781"/>
                    <a:gd name="connsiteY4" fmla="*/ 50006 h 121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81" h="121443">
                      <a:moveTo>
                        <a:pt x="30217" y="50006"/>
                      </a:moveTo>
                      <a:lnTo>
                        <a:pt x="34979" y="121443"/>
                      </a:lnTo>
                      <a:lnTo>
                        <a:pt x="80222" y="52387"/>
                      </a:lnTo>
                      <a:cubicBezTo>
                        <a:pt x="84191" y="29368"/>
                        <a:pt x="66729" y="1588"/>
                        <a:pt x="37360" y="0"/>
                      </a:cubicBezTo>
                      <a:cubicBezTo>
                        <a:pt x="-43602" y="21431"/>
                        <a:pt x="32598" y="33337"/>
                        <a:pt x="30217" y="50006"/>
                      </a:cubicBezTo>
                      <a:close/>
                    </a:path>
                  </a:pathLst>
                </a:custGeom>
                <a:solidFill>
                  <a:srgbClr val="366FA8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9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 Light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Rechthoek: afgeronde hoeken 121">
                  <a:extLst>
                    <a:ext uri="{FF2B5EF4-FFF2-40B4-BE49-F238E27FC236}">
                      <a16:creationId xmlns:a16="http://schemas.microsoft.com/office/drawing/2014/main" id="{85E6C5D4-2E7F-4313-9A79-E33666BE15CA}"/>
                    </a:ext>
                  </a:extLst>
                </p:cNvPr>
                <p:cNvSpPr/>
                <p:nvPr userDrawn="1"/>
              </p:nvSpPr>
              <p:spPr>
                <a:xfrm rot="2903873">
                  <a:off x="-887744" y="3085651"/>
                  <a:ext cx="99751" cy="122903"/>
                </a:xfrm>
                <a:prstGeom prst="roundRect">
                  <a:avLst>
                    <a:gd name="adj" fmla="val 291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81818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3" name="Vrije vorm: vorm 122">
                  <a:extLst>
                    <a:ext uri="{FF2B5EF4-FFF2-40B4-BE49-F238E27FC236}">
                      <a16:creationId xmlns:a16="http://schemas.microsoft.com/office/drawing/2014/main" id="{25F354DE-91F3-4682-AB56-BC8F776F1B8B}"/>
                    </a:ext>
                  </a:extLst>
                </p:cNvPr>
                <p:cNvSpPr/>
                <p:nvPr userDrawn="1"/>
              </p:nvSpPr>
              <p:spPr>
                <a:xfrm>
                  <a:off x="-894646" y="3037554"/>
                  <a:ext cx="64753" cy="85767"/>
                </a:xfrm>
                <a:custGeom>
                  <a:avLst/>
                  <a:gdLst>
                    <a:gd name="connsiteX0" fmla="*/ 0 w 52388"/>
                    <a:gd name="connsiteY0" fmla="*/ 76203 h 76203"/>
                    <a:gd name="connsiteX1" fmla="*/ 26194 w 52388"/>
                    <a:gd name="connsiteY1" fmla="*/ 3 h 76203"/>
                    <a:gd name="connsiteX2" fmla="*/ 52388 w 52388"/>
                    <a:gd name="connsiteY2" fmla="*/ 73822 h 76203"/>
                    <a:gd name="connsiteX0" fmla="*/ 0 w 52388"/>
                    <a:gd name="connsiteY0" fmla="*/ 76203 h 76203"/>
                    <a:gd name="connsiteX1" fmla="*/ 26194 w 52388"/>
                    <a:gd name="connsiteY1" fmla="*/ 3 h 76203"/>
                    <a:gd name="connsiteX2" fmla="*/ 52388 w 52388"/>
                    <a:gd name="connsiteY2" fmla="*/ 73822 h 76203"/>
                    <a:gd name="connsiteX0" fmla="*/ 0 w 46443"/>
                    <a:gd name="connsiteY0" fmla="*/ 78387 h 78387"/>
                    <a:gd name="connsiteX1" fmla="*/ 20249 w 46443"/>
                    <a:gd name="connsiteY1" fmla="*/ 11 h 78387"/>
                    <a:gd name="connsiteX2" fmla="*/ 46443 w 46443"/>
                    <a:gd name="connsiteY2" fmla="*/ 73830 h 78387"/>
                    <a:gd name="connsiteX0" fmla="*/ 135 w 46578"/>
                    <a:gd name="connsiteY0" fmla="*/ 78387 h 78387"/>
                    <a:gd name="connsiteX1" fmla="*/ 20384 w 46578"/>
                    <a:gd name="connsiteY1" fmla="*/ 11 h 78387"/>
                    <a:gd name="connsiteX2" fmla="*/ 46578 w 46578"/>
                    <a:gd name="connsiteY2" fmla="*/ 73830 h 78387"/>
                    <a:gd name="connsiteX0" fmla="*/ 295 w 46738"/>
                    <a:gd name="connsiteY0" fmla="*/ 78387 h 78387"/>
                    <a:gd name="connsiteX1" fmla="*/ 20544 w 46738"/>
                    <a:gd name="connsiteY1" fmla="*/ 11 h 78387"/>
                    <a:gd name="connsiteX2" fmla="*/ 46738 w 46738"/>
                    <a:gd name="connsiteY2" fmla="*/ 73830 h 78387"/>
                    <a:gd name="connsiteX0" fmla="*/ 127 w 39137"/>
                    <a:gd name="connsiteY0" fmla="*/ 78452 h 78452"/>
                    <a:gd name="connsiteX1" fmla="*/ 20376 w 39137"/>
                    <a:gd name="connsiteY1" fmla="*/ 76 h 78452"/>
                    <a:gd name="connsiteX2" fmla="*/ 39137 w 39137"/>
                    <a:gd name="connsiteY2" fmla="*/ 67366 h 78452"/>
                    <a:gd name="connsiteX0" fmla="*/ 127 w 39933"/>
                    <a:gd name="connsiteY0" fmla="*/ 78470 h 78470"/>
                    <a:gd name="connsiteX1" fmla="*/ 20376 w 39933"/>
                    <a:gd name="connsiteY1" fmla="*/ 94 h 78470"/>
                    <a:gd name="connsiteX2" fmla="*/ 39137 w 39933"/>
                    <a:gd name="connsiteY2" fmla="*/ 67384 h 78470"/>
                    <a:gd name="connsiteX0" fmla="*/ 219 w 40422"/>
                    <a:gd name="connsiteY0" fmla="*/ 78381 h 78381"/>
                    <a:gd name="connsiteX1" fmla="*/ 20468 w 40422"/>
                    <a:gd name="connsiteY1" fmla="*/ 5 h 78381"/>
                    <a:gd name="connsiteX2" fmla="*/ 39229 w 40422"/>
                    <a:gd name="connsiteY2" fmla="*/ 67295 h 7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422" h="78381">
                      <a:moveTo>
                        <a:pt x="219" y="78381"/>
                      </a:moveTo>
                      <a:cubicBezTo>
                        <a:pt x="-1454" y="18717"/>
                        <a:pt x="6534" y="-324"/>
                        <a:pt x="20468" y="5"/>
                      </a:cubicBezTo>
                      <a:cubicBezTo>
                        <a:pt x="34402" y="334"/>
                        <a:pt x="43874" y="23658"/>
                        <a:pt x="39229" y="67295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81818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20" name="Gelijkbenige driehoek 119">
                <a:extLst>
                  <a:ext uri="{FF2B5EF4-FFF2-40B4-BE49-F238E27FC236}">
                    <a16:creationId xmlns:a16="http://schemas.microsoft.com/office/drawing/2014/main" id="{0C299716-9274-4694-A9C0-70A8506318FA}"/>
                  </a:ext>
                </a:extLst>
              </p:cNvPr>
              <p:cNvSpPr/>
              <p:nvPr userDrawn="1"/>
            </p:nvSpPr>
            <p:spPr>
              <a:xfrm rot="10800000">
                <a:off x="-2162266" y="3519194"/>
                <a:ext cx="94890" cy="50291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</p:grpSp>
        <p:sp>
          <p:nvSpPr>
            <p:cNvPr id="87" name="Ovaal 86">
              <a:extLst>
                <a:ext uri="{FF2B5EF4-FFF2-40B4-BE49-F238E27FC236}">
                  <a16:creationId xmlns:a16="http://schemas.microsoft.com/office/drawing/2014/main" id="{27514B32-A45B-433F-9525-1737825D8529}"/>
                </a:ext>
              </a:extLst>
            </p:cNvPr>
            <p:cNvSpPr/>
            <p:nvPr userDrawn="1"/>
          </p:nvSpPr>
          <p:spPr>
            <a:xfrm>
              <a:off x="-3603587" y="391614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88" name="Rechthoek 87">
              <a:extLst>
                <a:ext uri="{FF2B5EF4-FFF2-40B4-BE49-F238E27FC236}">
                  <a16:creationId xmlns:a16="http://schemas.microsoft.com/office/drawing/2014/main" id="{646AC149-B53A-4ACB-AA15-A0864E3DB663}"/>
                </a:ext>
              </a:extLst>
            </p:cNvPr>
            <p:cNvSpPr/>
            <p:nvPr userDrawn="1"/>
          </p:nvSpPr>
          <p:spPr>
            <a:xfrm>
              <a:off x="-3319415" y="391614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één van de themakleuren uit het ingestelde kleurenpallet.</a:t>
              </a:r>
            </a:p>
          </p:txBody>
        </p:sp>
        <p:grpSp>
          <p:nvGrpSpPr>
            <p:cNvPr id="89" name="Groep 88">
              <a:extLst>
                <a:ext uri="{FF2B5EF4-FFF2-40B4-BE49-F238E27FC236}">
                  <a16:creationId xmlns:a16="http://schemas.microsoft.com/office/drawing/2014/main" id="{A03CC92D-9511-4F02-AC6C-17AB2F2A5E62}"/>
                </a:ext>
              </a:extLst>
            </p:cNvPr>
            <p:cNvGrpSpPr/>
            <p:nvPr userDrawn="1"/>
          </p:nvGrpSpPr>
          <p:grpSpPr>
            <a:xfrm>
              <a:off x="-3333646" y="4635104"/>
              <a:ext cx="2012897" cy="490702"/>
              <a:chOff x="12731803" y="3562552"/>
              <a:chExt cx="2012897" cy="490702"/>
            </a:xfrm>
          </p:grpSpPr>
          <p:sp>
            <p:nvSpPr>
              <p:cNvPr id="100" name="Rechthoek 99">
                <a:extLst>
                  <a:ext uri="{FF2B5EF4-FFF2-40B4-BE49-F238E27FC236}">
                    <a16:creationId xmlns:a16="http://schemas.microsoft.com/office/drawing/2014/main" id="{F1671A61-FBB1-40DE-9C8F-E7EA566B715D}"/>
                  </a:ext>
                </a:extLst>
              </p:cNvPr>
              <p:cNvSpPr/>
              <p:nvPr userDrawn="1"/>
            </p:nvSpPr>
            <p:spPr>
              <a:xfrm>
                <a:off x="12747554" y="3562552"/>
                <a:ext cx="1997146" cy="49070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D1D1D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600" b="0" i="0" u="none" strike="noStrike" kern="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01" name="Rechthoek 100">
                <a:extLst>
                  <a:ext uri="{FF2B5EF4-FFF2-40B4-BE49-F238E27FC236}">
                    <a16:creationId xmlns:a16="http://schemas.microsoft.com/office/drawing/2014/main" id="{54CAB525-11BA-412F-BD49-07CD1CFFF4C3}"/>
                  </a:ext>
                </a:extLst>
              </p:cNvPr>
              <p:cNvSpPr/>
              <p:nvPr userDrawn="1"/>
            </p:nvSpPr>
            <p:spPr>
              <a:xfrm>
                <a:off x="12766168" y="3578469"/>
                <a:ext cx="1965344" cy="254977"/>
              </a:xfrm>
              <a:prstGeom prst="rect">
                <a:avLst/>
              </a:prstGeom>
              <a:solidFill>
                <a:srgbClr val="EBEBE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102" name="Tekstvak 101">
                <a:extLst>
                  <a:ext uri="{FF2B5EF4-FFF2-40B4-BE49-F238E27FC236}">
                    <a16:creationId xmlns:a16="http://schemas.microsoft.com/office/drawing/2014/main" id="{EFB9E378-AD84-4368-8975-B062C29B2E22}"/>
                  </a:ext>
                </a:extLst>
              </p:cNvPr>
              <p:cNvSpPr txBox="1"/>
              <p:nvPr userDrawn="1"/>
            </p:nvSpPr>
            <p:spPr>
              <a:xfrm>
                <a:off x="12731803" y="3591461"/>
                <a:ext cx="1052979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nl-NL" sz="900" b="1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Themakleuren</a:t>
                </a:r>
              </a:p>
            </p:txBody>
          </p:sp>
          <p:sp>
            <p:nvSpPr>
              <p:cNvPr id="103" name="Rechthoek 102">
                <a:extLst>
                  <a:ext uri="{FF2B5EF4-FFF2-40B4-BE49-F238E27FC236}">
                    <a16:creationId xmlns:a16="http://schemas.microsoft.com/office/drawing/2014/main" id="{436565E3-0757-4D7A-A12A-DA5C346E8278}"/>
                  </a:ext>
                </a:extLst>
              </p:cNvPr>
              <p:cNvSpPr/>
              <p:nvPr userDrawn="1"/>
            </p:nvSpPr>
            <p:spPr>
              <a:xfrm>
                <a:off x="12814699" y="3874304"/>
                <a:ext cx="136620" cy="13662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104" name="Rechthoek 103">
                <a:extLst>
                  <a:ext uri="{FF2B5EF4-FFF2-40B4-BE49-F238E27FC236}">
                    <a16:creationId xmlns:a16="http://schemas.microsoft.com/office/drawing/2014/main" id="{6BD894DA-994E-4300-AE93-4291055462D8}"/>
                  </a:ext>
                </a:extLst>
              </p:cNvPr>
              <p:cNvSpPr/>
              <p:nvPr userDrawn="1"/>
            </p:nvSpPr>
            <p:spPr>
              <a:xfrm>
                <a:off x="13007154" y="3870040"/>
                <a:ext cx="136620" cy="13662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105" name="Rechthoek 104">
                <a:extLst>
                  <a:ext uri="{FF2B5EF4-FFF2-40B4-BE49-F238E27FC236}">
                    <a16:creationId xmlns:a16="http://schemas.microsoft.com/office/drawing/2014/main" id="{853142CE-BECE-494C-B334-CB627438040B}"/>
                  </a:ext>
                </a:extLst>
              </p:cNvPr>
              <p:cNvSpPr/>
              <p:nvPr userDrawn="1"/>
            </p:nvSpPr>
            <p:spPr>
              <a:xfrm>
                <a:off x="13199609" y="3870040"/>
                <a:ext cx="136620" cy="136620"/>
              </a:xfrm>
              <a:prstGeom prst="rect">
                <a:avLst/>
              </a:prstGeom>
              <a:solidFill>
                <a:schemeClr val="bg2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106" name="Rechthoek 105">
                <a:extLst>
                  <a:ext uri="{FF2B5EF4-FFF2-40B4-BE49-F238E27FC236}">
                    <a16:creationId xmlns:a16="http://schemas.microsoft.com/office/drawing/2014/main" id="{7F1A459C-035E-48E7-ABD4-24B81B15ACE3}"/>
                  </a:ext>
                </a:extLst>
              </p:cNvPr>
              <p:cNvSpPr/>
              <p:nvPr userDrawn="1"/>
            </p:nvSpPr>
            <p:spPr>
              <a:xfrm>
                <a:off x="13392064" y="3870040"/>
                <a:ext cx="136620" cy="136620"/>
              </a:xfrm>
              <a:prstGeom prst="rect">
                <a:avLst/>
              </a:prstGeom>
              <a:solidFill>
                <a:schemeClr val="tx2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107" name="Rechthoek 106">
                <a:extLst>
                  <a:ext uri="{FF2B5EF4-FFF2-40B4-BE49-F238E27FC236}">
                    <a16:creationId xmlns:a16="http://schemas.microsoft.com/office/drawing/2014/main" id="{2D3BDE10-2D26-4B5D-BA3E-336CFBCBA1C5}"/>
                  </a:ext>
                </a:extLst>
              </p:cNvPr>
              <p:cNvSpPr/>
              <p:nvPr userDrawn="1"/>
            </p:nvSpPr>
            <p:spPr>
              <a:xfrm>
                <a:off x="13776974" y="3870040"/>
                <a:ext cx="136620" cy="136620"/>
              </a:xfrm>
              <a:prstGeom prst="rect">
                <a:avLst/>
              </a:prstGeom>
              <a:solidFill>
                <a:schemeClr val="accent2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108" name="Rechthoek 107">
                <a:extLst>
                  <a:ext uri="{FF2B5EF4-FFF2-40B4-BE49-F238E27FC236}">
                    <a16:creationId xmlns:a16="http://schemas.microsoft.com/office/drawing/2014/main" id="{0EFF684A-6317-4B8C-98BA-29FBC56DCB94}"/>
                  </a:ext>
                </a:extLst>
              </p:cNvPr>
              <p:cNvSpPr/>
              <p:nvPr userDrawn="1"/>
            </p:nvSpPr>
            <p:spPr>
              <a:xfrm>
                <a:off x="13969429" y="3870040"/>
                <a:ext cx="136620" cy="136620"/>
              </a:xfrm>
              <a:prstGeom prst="rect">
                <a:avLst/>
              </a:prstGeom>
              <a:solidFill>
                <a:schemeClr val="accent3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109" name="Rechthoek 108">
                <a:extLst>
                  <a:ext uri="{FF2B5EF4-FFF2-40B4-BE49-F238E27FC236}">
                    <a16:creationId xmlns:a16="http://schemas.microsoft.com/office/drawing/2014/main" id="{0B3C5972-F627-4FC1-B885-A820085F8080}"/>
                  </a:ext>
                </a:extLst>
              </p:cNvPr>
              <p:cNvSpPr/>
              <p:nvPr userDrawn="1"/>
            </p:nvSpPr>
            <p:spPr>
              <a:xfrm>
                <a:off x="14161884" y="3870040"/>
                <a:ext cx="136620" cy="136620"/>
              </a:xfrm>
              <a:prstGeom prst="rect">
                <a:avLst/>
              </a:prstGeom>
              <a:solidFill>
                <a:schemeClr val="accent4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110" name="Rechthoek 109">
                <a:extLst>
                  <a:ext uri="{FF2B5EF4-FFF2-40B4-BE49-F238E27FC236}">
                    <a16:creationId xmlns:a16="http://schemas.microsoft.com/office/drawing/2014/main" id="{0E0DD940-85C6-454C-B0FC-E152FCF1736A}"/>
                  </a:ext>
                </a:extLst>
              </p:cNvPr>
              <p:cNvSpPr/>
              <p:nvPr userDrawn="1"/>
            </p:nvSpPr>
            <p:spPr>
              <a:xfrm>
                <a:off x="14354339" y="3870040"/>
                <a:ext cx="136620" cy="136620"/>
              </a:xfrm>
              <a:prstGeom prst="rect">
                <a:avLst/>
              </a:prstGeom>
              <a:solidFill>
                <a:schemeClr val="accent5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111" name="Rechthoek 110">
                <a:extLst>
                  <a:ext uri="{FF2B5EF4-FFF2-40B4-BE49-F238E27FC236}">
                    <a16:creationId xmlns:a16="http://schemas.microsoft.com/office/drawing/2014/main" id="{0E4D904A-062E-4219-9A85-C56469379E22}"/>
                  </a:ext>
                </a:extLst>
              </p:cNvPr>
              <p:cNvSpPr/>
              <p:nvPr userDrawn="1"/>
            </p:nvSpPr>
            <p:spPr>
              <a:xfrm>
                <a:off x="14546797" y="3870040"/>
                <a:ext cx="136620" cy="136620"/>
              </a:xfrm>
              <a:prstGeom prst="rect">
                <a:avLst/>
              </a:prstGeom>
              <a:solidFill>
                <a:schemeClr val="accent6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grpSp>
            <p:nvGrpSpPr>
              <p:cNvPr id="112" name="Groep 111">
                <a:extLst>
                  <a:ext uri="{FF2B5EF4-FFF2-40B4-BE49-F238E27FC236}">
                    <a16:creationId xmlns:a16="http://schemas.microsoft.com/office/drawing/2014/main" id="{BB21FCB4-54A0-4C74-B6F6-B1C8FFE02BFD}"/>
                  </a:ext>
                </a:extLst>
              </p:cNvPr>
              <p:cNvGrpSpPr/>
              <p:nvPr userDrawn="1"/>
            </p:nvGrpSpPr>
            <p:grpSpPr>
              <a:xfrm>
                <a:off x="13580316" y="3865836"/>
                <a:ext cx="151508" cy="147961"/>
                <a:chOff x="13580316" y="3865836"/>
                <a:chExt cx="151508" cy="147961"/>
              </a:xfrm>
            </p:grpSpPr>
            <p:sp>
              <p:nvSpPr>
                <p:cNvPr id="113" name="Rechthoek 112">
                  <a:extLst>
                    <a:ext uri="{FF2B5EF4-FFF2-40B4-BE49-F238E27FC236}">
                      <a16:creationId xmlns:a16="http://schemas.microsoft.com/office/drawing/2014/main" id="{8B5975A9-C57C-49F2-8DB4-FD103DD90BE1}"/>
                    </a:ext>
                  </a:extLst>
                </p:cNvPr>
                <p:cNvSpPr/>
                <p:nvPr userDrawn="1"/>
              </p:nvSpPr>
              <p:spPr>
                <a:xfrm>
                  <a:off x="13584519" y="3870040"/>
                  <a:ext cx="136620" cy="136620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EBEBEB"/>
                  </a:solidFill>
                  <a:prstDash val="solid"/>
                  <a:miter lim="800000"/>
                </a:ln>
                <a:effectLst/>
              </p:spPr>
              <p:txBody>
                <a:bodyPr lIns="144000" tIns="144000" rIns="144000" bIns="14400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1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 Light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Rechthoek 113">
                  <a:extLst>
                    <a:ext uri="{FF2B5EF4-FFF2-40B4-BE49-F238E27FC236}">
                      <a16:creationId xmlns:a16="http://schemas.microsoft.com/office/drawing/2014/main" id="{BE146A73-2106-482E-B046-5C5545BC9467}"/>
                    </a:ext>
                  </a:extLst>
                </p:cNvPr>
                <p:cNvSpPr/>
                <p:nvPr userDrawn="1"/>
              </p:nvSpPr>
              <p:spPr>
                <a:xfrm>
                  <a:off x="13580316" y="3865836"/>
                  <a:ext cx="151508" cy="147961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F29132"/>
                  </a:solidFill>
                  <a:prstDash val="solid"/>
                  <a:miter lim="800000"/>
                </a:ln>
                <a:effectLst/>
              </p:spPr>
              <p:txBody>
                <a:bodyPr lIns="144000" tIns="144000" rIns="144000" bIns="14400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1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 Ligh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90" name="Groep 89">
              <a:extLst>
                <a:ext uri="{FF2B5EF4-FFF2-40B4-BE49-F238E27FC236}">
                  <a16:creationId xmlns:a16="http://schemas.microsoft.com/office/drawing/2014/main" id="{C321ED08-86EF-4592-B897-D1410337B567}"/>
                </a:ext>
              </a:extLst>
            </p:cNvPr>
            <p:cNvGrpSpPr/>
            <p:nvPr userDrawn="1"/>
          </p:nvGrpSpPr>
          <p:grpSpPr>
            <a:xfrm>
              <a:off x="-3314820" y="4363463"/>
              <a:ext cx="1381246" cy="835929"/>
              <a:chOff x="-3314820" y="3391746"/>
              <a:chExt cx="1381246" cy="835929"/>
            </a:xfrm>
          </p:grpSpPr>
          <p:sp>
            <p:nvSpPr>
              <p:cNvPr id="91" name="Rechthoek 90">
                <a:extLst>
                  <a:ext uri="{FF2B5EF4-FFF2-40B4-BE49-F238E27FC236}">
                    <a16:creationId xmlns:a16="http://schemas.microsoft.com/office/drawing/2014/main" id="{D971F2EE-B807-4DCF-B707-DE714686AC5D}"/>
                  </a:ext>
                </a:extLst>
              </p:cNvPr>
              <p:cNvSpPr/>
              <p:nvPr userDrawn="1"/>
            </p:nvSpPr>
            <p:spPr>
              <a:xfrm>
                <a:off x="-3314820" y="3391746"/>
                <a:ext cx="1381246" cy="27227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2" name="Rechthoek 91">
                <a:extLst>
                  <a:ext uri="{FF2B5EF4-FFF2-40B4-BE49-F238E27FC236}">
                    <a16:creationId xmlns:a16="http://schemas.microsoft.com/office/drawing/2014/main" id="{54AECB3F-2F00-4FB1-9762-5C78810F9B43}"/>
                  </a:ext>
                </a:extLst>
              </p:cNvPr>
              <p:cNvSpPr/>
              <p:nvPr userDrawn="1"/>
            </p:nvSpPr>
            <p:spPr>
              <a:xfrm>
                <a:off x="-3304719" y="3412899"/>
                <a:ext cx="1361619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3" name="Tekstvak 92">
                <a:extLst>
                  <a:ext uri="{FF2B5EF4-FFF2-40B4-BE49-F238E27FC236}">
                    <a16:creationId xmlns:a16="http://schemas.microsoft.com/office/drawing/2014/main" id="{C7D4D58A-0CA3-4F04-B06D-429C68D9A7C7}"/>
                  </a:ext>
                </a:extLst>
              </p:cNvPr>
              <p:cNvSpPr txBox="1"/>
              <p:nvPr userDrawn="1"/>
            </p:nvSpPr>
            <p:spPr>
              <a:xfrm>
                <a:off x="-3069820" y="3472995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Vormopvulling</a:t>
                </a:r>
              </a:p>
            </p:txBody>
          </p:sp>
          <p:sp>
            <p:nvSpPr>
              <p:cNvPr id="94" name="Vrije vorm: vorm 93">
                <a:extLst>
                  <a:ext uri="{FF2B5EF4-FFF2-40B4-BE49-F238E27FC236}">
                    <a16:creationId xmlns:a16="http://schemas.microsoft.com/office/drawing/2014/main" id="{C41EE67E-07D8-48C0-91A6-E7E257B87A0B}"/>
                  </a:ext>
                </a:extLst>
              </p:cNvPr>
              <p:cNvSpPr/>
              <p:nvPr userDrawn="1"/>
            </p:nvSpPr>
            <p:spPr>
              <a:xfrm>
                <a:off x="-2404225" y="4047675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95" name="Groep 94">
                <a:extLst>
                  <a:ext uri="{FF2B5EF4-FFF2-40B4-BE49-F238E27FC236}">
                    <a16:creationId xmlns:a16="http://schemas.microsoft.com/office/drawing/2014/main" id="{F7DA6E6D-EFE4-409F-828F-27074707088D}"/>
                  </a:ext>
                </a:extLst>
              </p:cNvPr>
              <p:cNvGrpSpPr/>
              <p:nvPr userDrawn="1"/>
            </p:nvGrpSpPr>
            <p:grpSpPr>
              <a:xfrm>
                <a:off x="-3243855" y="3446665"/>
                <a:ext cx="157453" cy="147831"/>
                <a:chOff x="-899320" y="3037554"/>
                <a:chExt cx="175977" cy="165227"/>
              </a:xfrm>
            </p:grpSpPr>
            <p:sp>
              <p:nvSpPr>
                <p:cNvPr id="97" name="Vrije vorm: vorm 96">
                  <a:extLst>
                    <a:ext uri="{FF2B5EF4-FFF2-40B4-BE49-F238E27FC236}">
                      <a16:creationId xmlns:a16="http://schemas.microsoft.com/office/drawing/2014/main" id="{524E7F9B-FBDA-486A-A963-A9AF2DF6545F}"/>
                    </a:ext>
                  </a:extLst>
                </p:cNvPr>
                <p:cNvSpPr/>
                <p:nvPr userDrawn="1"/>
              </p:nvSpPr>
              <p:spPr>
                <a:xfrm>
                  <a:off x="-804124" y="3081338"/>
                  <a:ext cx="80781" cy="121443"/>
                </a:xfrm>
                <a:custGeom>
                  <a:avLst/>
                  <a:gdLst>
                    <a:gd name="connsiteX0" fmla="*/ 0 w 54768"/>
                    <a:gd name="connsiteY0" fmla="*/ 0 h 71437"/>
                    <a:gd name="connsiteX1" fmla="*/ 4762 w 54768"/>
                    <a:gd name="connsiteY1" fmla="*/ 71437 h 71437"/>
                    <a:gd name="connsiteX2" fmla="*/ 54768 w 54768"/>
                    <a:gd name="connsiteY2" fmla="*/ 4762 h 71437"/>
                    <a:gd name="connsiteX3" fmla="*/ 0 w 54768"/>
                    <a:gd name="connsiteY3" fmla="*/ 0 h 71437"/>
                    <a:gd name="connsiteX0" fmla="*/ 0 w 54768"/>
                    <a:gd name="connsiteY0" fmla="*/ 0 h 71437"/>
                    <a:gd name="connsiteX1" fmla="*/ 4762 w 54768"/>
                    <a:gd name="connsiteY1" fmla="*/ 71437 h 71437"/>
                    <a:gd name="connsiteX2" fmla="*/ 54768 w 54768"/>
                    <a:gd name="connsiteY2" fmla="*/ 4762 h 71437"/>
                    <a:gd name="connsiteX3" fmla="*/ 0 w 54768"/>
                    <a:gd name="connsiteY3" fmla="*/ 0 h 71437"/>
                    <a:gd name="connsiteX0" fmla="*/ 0 w 61912"/>
                    <a:gd name="connsiteY0" fmla="*/ 4763 h 76200"/>
                    <a:gd name="connsiteX1" fmla="*/ 4762 w 61912"/>
                    <a:gd name="connsiteY1" fmla="*/ 76200 h 76200"/>
                    <a:gd name="connsiteX2" fmla="*/ 61912 w 61912"/>
                    <a:gd name="connsiteY2" fmla="*/ 0 h 76200"/>
                    <a:gd name="connsiteX3" fmla="*/ 0 w 61912"/>
                    <a:gd name="connsiteY3" fmla="*/ 4763 h 76200"/>
                    <a:gd name="connsiteX0" fmla="*/ 0 w 61912"/>
                    <a:gd name="connsiteY0" fmla="*/ 50015 h 121452"/>
                    <a:gd name="connsiteX1" fmla="*/ 4762 w 61912"/>
                    <a:gd name="connsiteY1" fmla="*/ 121452 h 121452"/>
                    <a:gd name="connsiteX2" fmla="*/ 61912 w 61912"/>
                    <a:gd name="connsiteY2" fmla="*/ 45252 h 121452"/>
                    <a:gd name="connsiteX3" fmla="*/ 7143 w 61912"/>
                    <a:gd name="connsiteY3" fmla="*/ 9 h 121452"/>
                    <a:gd name="connsiteX4" fmla="*/ 0 w 61912"/>
                    <a:gd name="connsiteY4" fmla="*/ 50015 h 121452"/>
                    <a:gd name="connsiteX0" fmla="*/ 30217 w 92129"/>
                    <a:gd name="connsiteY0" fmla="*/ 50015 h 121452"/>
                    <a:gd name="connsiteX1" fmla="*/ 34979 w 92129"/>
                    <a:gd name="connsiteY1" fmla="*/ 121452 h 121452"/>
                    <a:gd name="connsiteX2" fmla="*/ 92129 w 92129"/>
                    <a:gd name="connsiteY2" fmla="*/ 45252 h 121452"/>
                    <a:gd name="connsiteX3" fmla="*/ 37360 w 92129"/>
                    <a:gd name="connsiteY3" fmla="*/ 9 h 121452"/>
                    <a:gd name="connsiteX4" fmla="*/ 30217 w 92129"/>
                    <a:gd name="connsiteY4" fmla="*/ 50015 h 121452"/>
                    <a:gd name="connsiteX0" fmla="*/ 30217 w 92129"/>
                    <a:gd name="connsiteY0" fmla="*/ 50006 h 121443"/>
                    <a:gd name="connsiteX1" fmla="*/ 34979 w 92129"/>
                    <a:gd name="connsiteY1" fmla="*/ 121443 h 121443"/>
                    <a:gd name="connsiteX2" fmla="*/ 92129 w 92129"/>
                    <a:gd name="connsiteY2" fmla="*/ 45243 h 121443"/>
                    <a:gd name="connsiteX3" fmla="*/ 37360 w 92129"/>
                    <a:gd name="connsiteY3" fmla="*/ 0 h 121443"/>
                    <a:gd name="connsiteX4" fmla="*/ 30217 w 92129"/>
                    <a:gd name="connsiteY4" fmla="*/ 50006 h 121443"/>
                    <a:gd name="connsiteX0" fmla="*/ 30217 w 92490"/>
                    <a:gd name="connsiteY0" fmla="*/ 50006 h 121443"/>
                    <a:gd name="connsiteX1" fmla="*/ 34979 w 92490"/>
                    <a:gd name="connsiteY1" fmla="*/ 121443 h 121443"/>
                    <a:gd name="connsiteX2" fmla="*/ 92129 w 92490"/>
                    <a:gd name="connsiteY2" fmla="*/ 45243 h 121443"/>
                    <a:gd name="connsiteX3" fmla="*/ 37360 w 92490"/>
                    <a:gd name="connsiteY3" fmla="*/ 0 h 121443"/>
                    <a:gd name="connsiteX4" fmla="*/ 30217 w 92490"/>
                    <a:gd name="connsiteY4" fmla="*/ 50006 h 121443"/>
                    <a:gd name="connsiteX0" fmla="*/ 30217 w 80781"/>
                    <a:gd name="connsiteY0" fmla="*/ 50006 h 121443"/>
                    <a:gd name="connsiteX1" fmla="*/ 34979 w 80781"/>
                    <a:gd name="connsiteY1" fmla="*/ 121443 h 121443"/>
                    <a:gd name="connsiteX2" fmla="*/ 80222 w 80781"/>
                    <a:gd name="connsiteY2" fmla="*/ 52387 h 121443"/>
                    <a:gd name="connsiteX3" fmla="*/ 37360 w 80781"/>
                    <a:gd name="connsiteY3" fmla="*/ 0 h 121443"/>
                    <a:gd name="connsiteX4" fmla="*/ 30217 w 80781"/>
                    <a:gd name="connsiteY4" fmla="*/ 50006 h 121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81" h="121443">
                      <a:moveTo>
                        <a:pt x="30217" y="50006"/>
                      </a:moveTo>
                      <a:lnTo>
                        <a:pt x="34979" y="121443"/>
                      </a:lnTo>
                      <a:lnTo>
                        <a:pt x="80222" y="52387"/>
                      </a:lnTo>
                      <a:cubicBezTo>
                        <a:pt x="84191" y="29368"/>
                        <a:pt x="66729" y="1588"/>
                        <a:pt x="37360" y="0"/>
                      </a:cubicBezTo>
                      <a:cubicBezTo>
                        <a:pt x="-43602" y="21431"/>
                        <a:pt x="32598" y="33337"/>
                        <a:pt x="30217" y="50006"/>
                      </a:cubicBezTo>
                      <a:close/>
                    </a:path>
                  </a:pathLst>
                </a:custGeom>
                <a:solidFill>
                  <a:srgbClr val="366FA8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9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 Light"/>
                    <a:ea typeface="+mn-ea"/>
                    <a:cs typeface="+mn-cs"/>
                  </a:endParaRPr>
                </a:p>
              </p:txBody>
            </p:sp>
            <p:sp>
              <p:nvSpPr>
                <p:cNvPr id="98" name="Rechthoek: afgeronde hoeken 97">
                  <a:extLst>
                    <a:ext uri="{FF2B5EF4-FFF2-40B4-BE49-F238E27FC236}">
                      <a16:creationId xmlns:a16="http://schemas.microsoft.com/office/drawing/2014/main" id="{C589884A-EF97-4803-AE82-763B4BE50E96}"/>
                    </a:ext>
                  </a:extLst>
                </p:cNvPr>
                <p:cNvSpPr/>
                <p:nvPr userDrawn="1"/>
              </p:nvSpPr>
              <p:spPr>
                <a:xfrm rot="2903873">
                  <a:off x="-887744" y="3085651"/>
                  <a:ext cx="99751" cy="122903"/>
                </a:xfrm>
                <a:prstGeom prst="roundRect">
                  <a:avLst>
                    <a:gd name="adj" fmla="val 291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81818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Vrije vorm: vorm 98">
                  <a:extLst>
                    <a:ext uri="{FF2B5EF4-FFF2-40B4-BE49-F238E27FC236}">
                      <a16:creationId xmlns:a16="http://schemas.microsoft.com/office/drawing/2014/main" id="{DB0797BB-F197-4011-AB80-B24666FF45E4}"/>
                    </a:ext>
                  </a:extLst>
                </p:cNvPr>
                <p:cNvSpPr/>
                <p:nvPr userDrawn="1"/>
              </p:nvSpPr>
              <p:spPr>
                <a:xfrm>
                  <a:off x="-894646" y="3037554"/>
                  <a:ext cx="64753" cy="85767"/>
                </a:xfrm>
                <a:custGeom>
                  <a:avLst/>
                  <a:gdLst>
                    <a:gd name="connsiteX0" fmla="*/ 0 w 52388"/>
                    <a:gd name="connsiteY0" fmla="*/ 76203 h 76203"/>
                    <a:gd name="connsiteX1" fmla="*/ 26194 w 52388"/>
                    <a:gd name="connsiteY1" fmla="*/ 3 h 76203"/>
                    <a:gd name="connsiteX2" fmla="*/ 52388 w 52388"/>
                    <a:gd name="connsiteY2" fmla="*/ 73822 h 76203"/>
                    <a:gd name="connsiteX0" fmla="*/ 0 w 52388"/>
                    <a:gd name="connsiteY0" fmla="*/ 76203 h 76203"/>
                    <a:gd name="connsiteX1" fmla="*/ 26194 w 52388"/>
                    <a:gd name="connsiteY1" fmla="*/ 3 h 76203"/>
                    <a:gd name="connsiteX2" fmla="*/ 52388 w 52388"/>
                    <a:gd name="connsiteY2" fmla="*/ 73822 h 76203"/>
                    <a:gd name="connsiteX0" fmla="*/ 0 w 46443"/>
                    <a:gd name="connsiteY0" fmla="*/ 78387 h 78387"/>
                    <a:gd name="connsiteX1" fmla="*/ 20249 w 46443"/>
                    <a:gd name="connsiteY1" fmla="*/ 11 h 78387"/>
                    <a:gd name="connsiteX2" fmla="*/ 46443 w 46443"/>
                    <a:gd name="connsiteY2" fmla="*/ 73830 h 78387"/>
                    <a:gd name="connsiteX0" fmla="*/ 135 w 46578"/>
                    <a:gd name="connsiteY0" fmla="*/ 78387 h 78387"/>
                    <a:gd name="connsiteX1" fmla="*/ 20384 w 46578"/>
                    <a:gd name="connsiteY1" fmla="*/ 11 h 78387"/>
                    <a:gd name="connsiteX2" fmla="*/ 46578 w 46578"/>
                    <a:gd name="connsiteY2" fmla="*/ 73830 h 78387"/>
                    <a:gd name="connsiteX0" fmla="*/ 295 w 46738"/>
                    <a:gd name="connsiteY0" fmla="*/ 78387 h 78387"/>
                    <a:gd name="connsiteX1" fmla="*/ 20544 w 46738"/>
                    <a:gd name="connsiteY1" fmla="*/ 11 h 78387"/>
                    <a:gd name="connsiteX2" fmla="*/ 46738 w 46738"/>
                    <a:gd name="connsiteY2" fmla="*/ 73830 h 78387"/>
                    <a:gd name="connsiteX0" fmla="*/ 127 w 39137"/>
                    <a:gd name="connsiteY0" fmla="*/ 78452 h 78452"/>
                    <a:gd name="connsiteX1" fmla="*/ 20376 w 39137"/>
                    <a:gd name="connsiteY1" fmla="*/ 76 h 78452"/>
                    <a:gd name="connsiteX2" fmla="*/ 39137 w 39137"/>
                    <a:gd name="connsiteY2" fmla="*/ 67366 h 78452"/>
                    <a:gd name="connsiteX0" fmla="*/ 127 w 39933"/>
                    <a:gd name="connsiteY0" fmla="*/ 78470 h 78470"/>
                    <a:gd name="connsiteX1" fmla="*/ 20376 w 39933"/>
                    <a:gd name="connsiteY1" fmla="*/ 94 h 78470"/>
                    <a:gd name="connsiteX2" fmla="*/ 39137 w 39933"/>
                    <a:gd name="connsiteY2" fmla="*/ 67384 h 78470"/>
                    <a:gd name="connsiteX0" fmla="*/ 219 w 40422"/>
                    <a:gd name="connsiteY0" fmla="*/ 78381 h 78381"/>
                    <a:gd name="connsiteX1" fmla="*/ 20468 w 40422"/>
                    <a:gd name="connsiteY1" fmla="*/ 5 h 78381"/>
                    <a:gd name="connsiteX2" fmla="*/ 39229 w 40422"/>
                    <a:gd name="connsiteY2" fmla="*/ 67295 h 7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422" h="78381">
                      <a:moveTo>
                        <a:pt x="219" y="78381"/>
                      </a:moveTo>
                      <a:cubicBezTo>
                        <a:pt x="-1454" y="18717"/>
                        <a:pt x="6534" y="-324"/>
                        <a:pt x="20468" y="5"/>
                      </a:cubicBezTo>
                      <a:cubicBezTo>
                        <a:pt x="34402" y="334"/>
                        <a:pt x="43874" y="23658"/>
                        <a:pt x="39229" y="67295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81818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6" name="Gelijkbenige driehoek 95">
                <a:extLst>
                  <a:ext uri="{FF2B5EF4-FFF2-40B4-BE49-F238E27FC236}">
                    <a16:creationId xmlns:a16="http://schemas.microsoft.com/office/drawing/2014/main" id="{1C86D5F1-C758-4145-A9E0-BBB4723AF023}"/>
                  </a:ext>
                </a:extLst>
              </p:cNvPr>
              <p:cNvSpPr/>
              <p:nvPr userDrawn="1"/>
            </p:nvSpPr>
            <p:spPr>
              <a:xfrm rot="10800000">
                <a:off x="-2162266" y="3519194"/>
                <a:ext cx="94890" cy="50291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6" name="- INSTRUCTIE">
            <a:extLst>
              <a:ext uri="{FF2B5EF4-FFF2-40B4-BE49-F238E27FC236}">
                <a16:creationId xmlns:a16="http://schemas.microsoft.com/office/drawing/2014/main" id="{319FE864-51DE-4697-BE22-D05F755866A2}"/>
              </a:ext>
            </a:extLst>
          </p:cNvPr>
          <p:cNvGrpSpPr/>
          <p:nvPr userDrawn="1"/>
        </p:nvGrpSpPr>
        <p:grpSpPr>
          <a:xfrm>
            <a:off x="12377595" y="0"/>
            <a:ext cx="3693386" cy="6540712"/>
            <a:chOff x="-3786437" y="0"/>
            <a:chExt cx="3693386" cy="6540712"/>
          </a:xfrm>
        </p:grpSpPr>
        <p:sp>
          <p:nvSpPr>
            <p:cNvPr id="17" name="Rechthoek 16">
              <a:extLst>
                <a:ext uri="{FF2B5EF4-FFF2-40B4-BE49-F238E27FC236}">
                  <a16:creationId xmlns:a16="http://schemas.microsoft.com/office/drawing/2014/main" id="{A584E333-C68F-41C8-B6C3-99347FCB5C51}"/>
                </a:ext>
              </a:extLst>
            </p:cNvPr>
            <p:cNvSpPr/>
            <p:nvPr userDrawn="1"/>
          </p:nvSpPr>
          <p:spPr>
            <a:xfrm>
              <a:off x="-3786165" y="0"/>
              <a:ext cx="3593091" cy="626301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Hyperlink aanmaken/Bewerken</a:t>
              </a:r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9672B747-48AD-4ED5-8AC9-D60595A04A6A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19" name="Rechthoek 18">
              <a:extLst>
                <a:ext uri="{FF2B5EF4-FFF2-40B4-BE49-F238E27FC236}">
                  <a16:creationId xmlns:a16="http://schemas.microsoft.com/office/drawing/2014/main" id="{BBF7807A-EBA0-4780-8D41-01006CE2F4FD}"/>
                </a:ext>
              </a:extLst>
            </p:cNvPr>
            <p:cNvSpPr/>
            <p:nvPr userDrawn="1"/>
          </p:nvSpPr>
          <p:spPr>
            <a:xfrm>
              <a:off x="-3319415" y="465324"/>
              <a:ext cx="3031548" cy="46812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 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‘Vormen’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Kies de vorm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‘Rechthoek’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sleep met de muis over de dia om een vorm te maken.</a:t>
              </a:r>
            </a:p>
          </p:txBody>
        </p:sp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BDA356E6-1170-4A75-BD47-0EFC0F0382D5}"/>
                </a:ext>
              </a:extLst>
            </p:cNvPr>
            <p:cNvSpPr/>
            <p:nvPr userDrawn="1"/>
          </p:nvSpPr>
          <p:spPr>
            <a:xfrm>
              <a:off x="-3603587" y="173923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1" name="Rechthoek 20">
              <a:extLst>
                <a:ext uri="{FF2B5EF4-FFF2-40B4-BE49-F238E27FC236}">
                  <a16:creationId xmlns:a16="http://schemas.microsoft.com/office/drawing/2014/main" id="{FD3B08F0-AF6C-44B9-8EF0-9490F3B583D1}"/>
                </a:ext>
              </a:extLst>
            </p:cNvPr>
            <p:cNvSpPr/>
            <p:nvPr userDrawn="1"/>
          </p:nvSpPr>
          <p:spPr>
            <a:xfrm>
              <a:off x="-3319415" y="1739234"/>
              <a:ext cx="2944682" cy="65274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Sleep de vorm over de menuknop heen en schaal deze even groot als de menuknop. Klik met de rechter muisknop op de vorm en kies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‘Vorm opmaken’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2" name="Ovaal 21">
              <a:extLst>
                <a:ext uri="{FF2B5EF4-FFF2-40B4-BE49-F238E27FC236}">
                  <a16:creationId xmlns:a16="http://schemas.microsoft.com/office/drawing/2014/main" id="{F52F48C3-4DFF-450F-AB66-7A5B7A7BC0F7}"/>
                </a:ext>
              </a:extLst>
            </p:cNvPr>
            <p:cNvSpPr/>
            <p:nvPr userDrawn="1"/>
          </p:nvSpPr>
          <p:spPr>
            <a:xfrm>
              <a:off x="-3603859" y="3075789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F114A661-BCE1-4205-9DEC-DBD9D2EE87F2}"/>
                </a:ext>
              </a:extLst>
            </p:cNvPr>
            <p:cNvSpPr/>
            <p:nvPr userDrawn="1"/>
          </p:nvSpPr>
          <p:spPr>
            <a:xfrm>
              <a:off x="-3319687" y="3075790"/>
              <a:ext cx="2944682" cy="48033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op de verfemmer,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‘Opvulling’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sleep bij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‘Doorzichtigheid’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de teller naar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100%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Nu is de vorm volledig transparant.</a:t>
              </a:r>
            </a:p>
          </p:txBody>
        </p:sp>
        <p:grpSp>
          <p:nvGrpSpPr>
            <p:cNvPr id="24" name="Groep 23">
              <a:extLst>
                <a:ext uri="{FF2B5EF4-FFF2-40B4-BE49-F238E27FC236}">
                  <a16:creationId xmlns:a16="http://schemas.microsoft.com/office/drawing/2014/main" id="{BEEF44C8-26FA-4B5C-8AA7-0921C65D7238}"/>
                </a:ext>
              </a:extLst>
            </p:cNvPr>
            <p:cNvGrpSpPr/>
            <p:nvPr userDrawn="1"/>
          </p:nvGrpSpPr>
          <p:grpSpPr>
            <a:xfrm>
              <a:off x="-3319415" y="1050229"/>
              <a:ext cx="394772" cy="511953"/>
              <a:chOff x="12926733" y="1159941"/>
              <a:chExt cx="394772" cy="511953"/>
            </a:xfrm>
          </p:grpSpPr>
          <p:grpSp>
            <p:nvGrpSpPr>
              <p:cNvPr id="67" name="Groep 66">
                <a:extLst>
                  <a:ext uri="{FF2B5EF4-FFF2-40B4-BE49-F238E27FC236}">
                    <a16:creationId xmlns:a16="http://schemas.microsoft.com/office/drawing/2014/main" id="{11B1334E-BE9F-40A4-A35C-5A54EE314431}"/>
                  </a:ext>
                </a:extLst>
              </p:cNvPr>
              <p:cNvGrpSpPr/>
              <p:nvPr userDrawn="1"/>
            </p:nvGrpSpPr>
            <p:grpSpPr>
              <a:xfrm>
                <a:off x="12986056" y="1159941"/>
                <a:ext cx="276126" cy="284085"/>
                <a:chOff x="806580" y="907261"/>
                <a:chExt cx="421725" cy="433881"/>
              </a:xfrm>
            </p:grpSpPr>
            <p:sp>
              <p:nvSpPr>
                <p:cNvPr id="70" name="Ovaal 69">
                  <a:extLst>
                    <a:ext uri="{FF2B5EF4-FFF2-40B4-BE49-F238E27FC236}">
                      <a16:creationId xmlns:a16="http://schemas.microsoft.com/office/drawing/2014/main" id="{C8D6401E-1BC4-40E3-9E14-07E3E796E96C}"/>
                    </a:ext>
                  </a:extLst>
                </p:cNvPr>
                <p:cNvSpPr/>
                <p:nvPr userDrawn="1"/>
              </p:nvSpPr>
              <p:spPr>
                <a:xfrm>
                  <a:off x="961059" y="907261"/>
                  <a:ext cx="267246" cy="267246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rgbClr val="7693B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/>
                  <a:endPara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1" name="Rechthoek 70">
                  <a:extLst>
                    <a:ext uri="{FF2B5EF4-FFF2-40B4-BE49-F238E27FC236}">
                      <a16:creationId xmlns:a16="http://schemas.microsoft.com/office/drawing/2014/main" id="{48836590-53EB-4829-B502-0EEABE32ED76}"/>
                    </a:ext>
                  </a:extLst>
                </p:cNvPr>
                <p:cNvSpPr/>
                <p:nvPr userDrawn="1"/>
              </p:nvSpPr>
              <p:spPr>
                <a:xfrm>
                  <a:off x="806580" y="968645"/>
                  <a:ext cx="247157" cy="24184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7693B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2" name="Ruit 71">
                  <a:extLst>
                    <a:ext uri="{FF2B5EF4-FFF2-40B4-BE49-F238E27FC236}">
                      <a16:creationId xmlns:a16="http://schemas.microsoft.com/office/drawing/2014/main" id="{0EDAEC51-859A-442D-9B45-85CE1C339C3C}"/>
                    </a:ext>
                  </a:extLst>
                </p:cNvPr>
                <p:cNvSpPr/>
                <p:nvPr userDrawn="1"/>
              </p:nvSpPr>
              <p:spPr>
                <a:xfrm>
                  <a:off x="888274" y="1060969"/>
                  <a:ext cx="280173" cy="280173"/>
                </a:xfrm>
                <a:prstGeom prst="diamond">
                  <a:avLst/>
                </a:prstGeom>
                <a:solidFill>
                  <a:schemeClr val="bg1"/>
                </a:solidFill>
                <a:ln w="12700">
                  <a:solidFill>
                    <a:srgbClr val="7693B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/>
                  <a:endParaRPr lang="nl-NL" sz="900" b="1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sp>
            <p:nvSpPr>
              <p:cNvPr id="68" name="Rechthoek 67">
                <a:extLst>
                  <a:ext uri="{FF2B5EF4-FFF2-40B4-BE49-F238E27FC236}">
                    <a16:creationId xmlns:a16="http://schemas.microsoft.com/office/drawing/2014/main" id="{4962A4F6-F9F6-432D-97FC-AED30EF62D35}"/>
                  </a:ext>
                </a:extLst>
              </p:cNvPr>
              <p:cNvSpPr/>
              <p:nvPr userDrawn="1"/>
            </p:nvSpPr>
            <p:spPr>
              <a:xfrm>
                <a:off x="12926733" y="1454984"/>
                <a:ext cx="394772" cy="161170"/>
              </a:xfrm>
              <a:prstGeom prst="rect">
                <a:avLst/>
              </a:prstGeom>
              <a:no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Vormen</a:t>
                </a:r>
              </a:p>
            </p:txBody>
          </p:sp>
          <p:sp>
            <p:nvSpPr>
              <p:cNvPr id="69" name="Gelijkbenige driehoek 68">
                <a:extLst>
                  <a:ext uri="{FF2B5EF4-FFF2-40B4-BE49-F238E27FC236}">
                    <a16:creationId xmlns:a16="http://schemas.microsoft.com/office/drawing/2014/main" id="{BBC73FC2-236C-42EB-941A-3BF1B241987E}"/>
                  </a:ext>
                </a:extLst>
              </p:cNvPr>
              <p:cNvSpPr/>
              <p:nvPr userDrawn="1"/>
            </p:nvSpPr>
            <p:spPr>
              <a:xfrm rot="10800000">
                <a:off x="13080686" y="1620747"/>
                <a:ext cx="86866" cy="51147"/>
              </a:xfrm>
              <a:prstGeom prst="triangle">
                <a:avLst/>
              </a:prstGeom>
              <a:solidFill>
                <a:srgbClr val="9D9F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9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5" name="Groep 24">
              <a:extLst>
                <a:ext uri="{FF2B5EF4-FFF2-40B4-BE49-F238E27FC236}">
                  <a16:creationId xmlns:a16="http://schemas.microsoft.com/office/drawing/2014/main" id="{621BE7BD-B243-4A59-8778-A8015B12FBD0}"/>
                </a:ext>
              </a:extLst>
            </p:cNvPr>
            <p:cNvGrpSpPr/>
            <p:nvPr userDrawn="1"/>
          </p:nvGrpSpPr>
          <p:grpSpPr>
            <a:xfrm>
              <a:off x="-3314820" y="2447750"/>
              <a:ext cx="1503599" cy="563933"/>
              <a:chOff x="-3314820" y="1384649"/>
              <a:chExt cx="1503599" cy="563933"/>
            </a:xfrm>
          </p:grpSpPr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A04368D7-045C-477D-AB4F-7CC226FBFC28}"/>
                  </a:ext>
                </a:extLst>
              </p:cNvPr>
              <p:cNvSpPr/>
              <p:nvPr userDrawn="1"/>
            </p:nvSpPr>
            <p:spPr>
              <a:xfrm>
                <a:off x="-3314820" y="1384649"/>
                <a:ext cx="1454798" cy="504851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9" name="Rechthoek 48">
                <a:extLst>
                  <a:ext uri="{FF2B5EF4-FFF2-40B4-BE49-F238E27FC236}">
                    <a16:creationId xmlns:a16="http://schemas.microsoft.com/office/drawing/2014/main" id="{D21653A2-C26E-4060-84C6-EB8E44FA0049}"/>
                  </a:ext>
                </a:extLst>
              </p:cNvPr>
              <p:cNvSpPr/>
              <p:nvPr userDrawn="1"/>
            </p:nvSpPr>
            <p:spPr>
              <a:xfrm>
                <a:off x="-3304718" y="1638374"/>
                <a:ext cx="1438234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93A02F8-B78F-465D-B432-F1C4564D8DD4}"/>
                  </a:ext>
                </a:extLst>
              </p:cNvPr>
              <p:cNvSpPr txBox="1"/>
              <p:nvPr userDrawn="1"/>
            </p:nvSpPr>
            <p:spPr>
              <a:xfrm>
                <a:off x="-3090391" y="1441807"/>
                <a:ext cx="1150080" cy="137495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Grootte en positie…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34DD95B-A8D4-4F5D-B76F-383CFA5CA5AD}"/>
                  </a:ext>
                </a:extLst>
              </p:cNvPr>
              <p:cNvSpPr txBox="1"/>
              <p:nvPr userDrawn="1"/>
            </p:nvSpPr>
            <p:spPr>
              <a:xfrm>
                <a:off x="-3090391" y="1703359"/>
                <a:ext cx="1150079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Vorm opmaken…</a:t>
                </a:r>
              </a:p>
            </p:txBody>
          </p:sp>
          <p:sp>
            <p:nvSpPr>
              <p:cNvPr id="52" name="Vrije vorm: vorm 51">
                <a:extLst>
                  <a:ext uri="{FF2B5EF4-FFF2-40B4-BE49-F238E27FC236}">
                    <a16:creationId xmlns:a16="http://schemas.microsoft.com/office/drawing/2014/main" id="{A7906AA0-FC0F-4BA0-BE54-08AD06757E4A}"/>
                  </a:ext>
                </a:extLst>
              </p:cNvPr>
              <p:cNvSpPr/>
              <p:nvPr userDrawn="1"/>
            </p:nvSpPr>
            <p:spPr>
              <a:xfrm>
                <a:off x="-1908783" y="1768582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3" name="Rechthoek: afgeronde hoeken 52">
                <a:extLst>
                  <a:ext uri="{FF2B5EF4-FFF2-40B4-BE49-F238E27FC236}">
                    <a16:creationId xmlns:a16="http://schemas.microsoft.com/office/drawing/2014/main" id="{29FE8868-FB70-421E-AA57-397E67DFF8A6}"/>
                  </a:ext>
                </a:extLst>
              </p:cNvPr>
              <p:cNvSpPr/>
              <p:nvPr userDrawn="1"/>
            </p:nvSpPr>
            <p:spPr>
              <a:xfrm>
                <a:off x="-3142832" y="1431436"/>
                <a:ext cx="46013" cy="155567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4" name="Rechthoek: afgeronde hoeken 53">
                <a:extLst>
                  <a:ext uri="{FF2B5EF4-FFF2-40B4-BE49-F238E27FC236}">
                    <a16:creationId xmlns:a16="http://schemas.microsoft.com/office/drawing/2014/main" id="{A23D4074-0400-4C02-95AF-BB0102A3364F}"/>
                  </a:ext>
                </a:extLst>
              </p:cNvPr>
              <p:cNvSpPr/>
              <p:nvPr userDrawn="1"/>
            </p:nvSpPr>
            <p:spPr>
              <a:xfrm>
                <a:off x="-3244585" y="1493351"/>
                <a:ext cx="34272" cy="34272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5" name="Rechthoek 54">
                <a:extLst>
                  <a:ext uri="{FF2B5EF4-FFF2-40B4-BE49-F238E27FC236}">
                    <a16:creationId xmlns:a16="http://schemas.microsoft.com/office/drawing/2014/main" id="{3339F8EC-DEE9-48E6-A5B6-E22958F6F97D}"/>
                  </a:ext>
                </a:extLst>
              </p:cNvPr>
              <p:cNvSpPr/>
              <p:nvPr userDrawn="1"/>
            </p:nvSpPr>
            <p:spPr>
              <a:xfrm>
                <a:off x="-3234192" y="1435895"/>
                <a:ext cx="21280" cy="41469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6" name="Pijl: punthaak 55">
                <a:extLst>
                  <a:ext uri="{FF2B5EF4-FFF2-40B4-BE49-F238E27FC236}">
                    <a16:creationId xmlns:a16="http://schemas.microsoft.com/office/drawing/2014/main" id="{DA4530E0-3EE2-4696-830A-948E26A86549}"/>
                  </a:ext>
                </a:extLst>
              </p:cNvPr>
              <p:cNvSpPr/>
              <p:nvPr userDrawn="1"/>
            </p:nvSpPr>
            <p:spPr>
              <a:xfrm rot="16200000">
                <a:off x="-3244286" y="1420769"/>
                <a:ext cx="41469" cy="60384"/>
              </a:xfrm>
              <a:prstGeom prst="chevron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7" name="Rechthoek 56">
                <a:extLst>
                  <a:ext uri="{FF2B5EF4-FFF2-40B4-BE49-F238E27FC236}">
                    <a16:creationId xmlns:a16="http://schemas.microsoft.com/office/drawing/2014/main" id="{18BB4A0A-9B67-47EA-B7E9-477401D1B2EC}"/>
                  </a:ext>
                </a:extLst>
              </p:cNvPr>
              <p:cNvSpPr/>
              <p:nvPr userDrawn="1"/>
            </p:nvSpPr>
            <p:spPr>
              <a:xfrm flipV="1">
                <a:off x="-3234192" y="1543744"/>
                <a:ext cx="21280" cy="41469"/>
              </a:xfrm>
              <a:prstGeom prst="rect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8" name="Pijl: punthaak 57">
                <a:extLst>
                  <a:ext uri="{FF2B5EF4-FFF2-40B4-BE49-F238E27FC236}">
                    <a16:creationId xmlns:a16="http://schemas.microsoft.com/office/drawing/2014/main" id="{231130DD-9D06-4197-B8EE-150F580F3AD9}"/>
                  </a:ext>
                </a:extLst>
              </p:cNvPr>
              <p:cNvSpPr/>
              <p:nvPr userDrawn="1"/>
            </p:nvSpPr>
            <p:spPr>
              <a:xfrm rot="5400000" flipV="1">
                <a:off x="-3244286" y="1539955"/>
                <a:ext cx="41469" cy="60384"/>
              </a:xfrm>
              <a:prstGeom prst="chevron">
                <a:avLst/>
              </a:pr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cxnSp>
            <p:nvCxnSpPr>
              <p:cNvPr id="59" name="Rechte verbindingslijn 58">
                <a:extLst>
                  <a:ext uri="{FF2B5EF4-FFF2-40B4-BE49-F238E27FC236}">
                    <a16:creationId xmlns:a16="http://schemas.microsoft.com/office/drawing/2014/main" id="{41BDF60A-2D8E-4F67-8AED-DE4727B4823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02653" y="1432300"/>
                <a:ext cx="66956" cy="0"/>
              </a:xfrm>
              <a:prstGeom prst="line">
                <a:avLst/>
              </a:prstGeom>
              <a:noFill/>
              <a:ln w="12700" cap="rnd" cmpd="sng" algn="ctr">
                <a:solidFill>
                  <a:srgbClr val="818181"/>
                </a:solidFill>
                <a:prstDash val="sysDot"/>
              </a:ln>
              <a:effectLst/>
            </p:spPr>
          </p:cxnSp>
          <p:cxnSp>
            <p:nvCxnSpPr>
              <p:cNvPr id="60" name="Rechte verbindingslijn 59">
                <a:extLst>
                  <a:ext uri="{FF2B5EF4-FFF2-40B4-BE49-F238E27FC236}">
                    <a16:creationId xmlns:a16="http://schemas.microsoft.com/office/drawing/2014/main" id="{38F98125-1861-4086-83F7-7E9B6610230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-3202653" y="1585650"/>
                <a:ext cx="66956" cy="0"/>
              </a:xfrm>
              <a:prstGeom prst="line">
                <a:avLst/>
              </a:prstGeom>
              <a:noFill/>
              <a:ln w="12700" cap="rnd" cmpd="sng" algn="ctr">
                <a:solidFill>
                  <a:srgbClr val="818181"/>
                </a:solidFill>
                <a:prstDash val="sysDot"/>
              </a:ln>
              <a:effectLst/>
            </p:spPr>
          </p:cxnSp>
          <p:sp>
            <p:nvSpPr>
              <p:cNvPr id="61" name="Vrije vorm: vorm 60">
                <a:extLst>
                  <a:ext uri="{FF2B5EF4-FFF2-40B4-BE49-F238E27FC236}">
                    <a16:creationId xmlns:a16="http://schemas.microsoft.com/office/drawing/2014/main" id="{ACE83B2D-A7E9-43E8-B0AF-D79BF0298DAA}"/>
                  </a:ext>
                </a:extLst>
              </p:cNvPr>
              <p:cNvSpPr/>
              <p:nvPr userDrawn="1"/>
            </p:nvSpPr>
            <p:spPr>
              <a:xfrm>
                <a:off x="-3175561" y="1707315"/>
                <a:ext cx="42279" cy="61833"/>
              </a:xfrm>
              <a:custGeom>
                <a:avLst/>
                <a:gdLst>
                  <a:gd name="connsiteX0" fmla="*/ 50006 w 111919"/>
                  <a:gd name="connsiteY0" fmla="*/ 64294 h 145256"/>
                  <a:gd name="connsiteX1" fmla="*/ 47625 w 111919"/>
                  <a:gd name="connsiteY1" fmla="*/ 145256 h 145256"/>
                  <a:gd name="connsiteX2" fmla="*/ 111919 w 111919"/>
                  <a:gd name="connsiteY2" fmla="*/ 92869 h 145256"/>
                  <a:gd name="connsiteX3" fmla="*/ 111919 w 111919"/>
                  <a:gd name="connsiteY3" fmla="*/ 28575 h 145256"/>
                  <a:gd name="connsiteX4" fmla="*/ 52387 w 111919"/>
                  <a:gd name="connsiteY4" fmla="*/ 0 h 145256"/>
                  <a:gd name="connsiteX5" fmla="*/ 4762 w 111919"/>
                  <a:gd name="connsiteY5" fmla="*/ 11906 h 145256"/>
                  <a:gd name="connsiteX6" fmla="*/ 0 w 111919"/>
                  <a:gd name="connsiteY6" fmla="*/ 45244 h 145256"/>
                  <a:gd name="connsiteX7" fmla="*/ 50006 w 111919"/>
                  <a:gd name="connsiteY7" fmla="*/ 64294 h 145256"/>
                  <a:gd name="connsiteX0" fmla="*/ 50006 w 124049"/>
                  <a:gd name="connsiteY0" fmla="*/ 64294 h 145256"/>
                  <a:gd name="connsiteX1" fmla="*/ 47625 w 124049"/>
                  <a:gd name="connsiteY1" fmla="*/ 145256 h 145256"/>
                  <a:gd name="connsiteX2" fmla="*/ 111919 w 124049"/>
                  <a:gd name="connsiteY2" fmla="*/ 92869 h 145256"/>
                  <a:gd name="connsiteX3" fmla="*/ 111919 w 124049"/>
                  <a:gd name="connsiteY3" fmla="*/ 28575 h 145256"/>
                  <a:gd name="connsiteX4" fmla="*/ 52387 w 124049"/>
                  <a:gd name="connsiteY4" fmla="*/ 0 h 145256"/>
                  <a:gd name="connsiteX5" fmla="*/ 4762 w 124049"/>
                  <a:gd name="connsiteY5" fmla="*/ 11906 h 145256"/>
                  <a:gd name="connsiteX6" fmla="*/ 0 w 124049"/>
                  <a:gd name="connsiteY6" fmla="*/ 45244 h 145256"/>
                  <a:gd name="connsiteX7" fmla="*/ 50006 w 124049"/>
                  <a:gd name="connsiteY7" fmla="*/ 64294 h 145256"/>
                  <a:gd name="connsiteX0" fmla="*/ 50006 w 123624"/>
                  <a:gd name="connsiteY0" fmla="*/ 64294 h 145256"/>
                  <a:gd name="connsiteX1" fmla="*/ 47625 w 123624"/>
                  <a:gd name="connsiteY1" fmla="*/ 145256 h 145256"/>
                  <a:gd name="connsiteX2" fmla="*/ 111919 w 123624"/>
                  <a:gd name="connsiteY2" fmla="*/ 92869 h 145256"/>
                  <a:gd name="connsiteX3" fmla="*/ 111919 w 123624"/>
                  <a:gd name="connsiteY3" fmla="*/ 28575 h 145256"/>
                  <a:gd name="connsiteX4" fmla="*/ 52387 w 123624"/>
                  <a:gd name="connsiteY4" fmla="*/ 0 h 145256"/>
                  <a:gd name="connsiteX5" fmla="*/ 4762 w 123624"/>
                  <a:gd name="connsiteY5" fmla="*/ 11906 h 145256"/>
                  <a:gd name="connsiteX6" fmla="*/ 0 w 123624"/>
                  <a:gd name="connsiteY6" fmla="*/ 45244 h 145256"/>
                  <a:gd name="connsiteX7" fmla="*/ 50006 w 123624"/>
                  <a:gd name="connsiteY7" fmla="*/ 64294 h 145256"/>
                  <a:gd name="connsiteX0" fmla="*/ 50006 w 123624"/>
                  <a:gd name="connsiteY0" fmla="*/ 67517 h 148479"/>
                  <a:gd name="connsiteX1" fmla="*/ 47625 w 123624"/>
                  <a:gd name="connsiteY1" fmla="*/ 148479 h 148479"/>
                  <a:gd name="connsiteX2" fmla="*/ 111919 w 123624"/>
                  <a:gd name="connsiteY2" fmla="*/ 96092 h 148479"/>
                  <a:gd name="connsiteX3" fmla="*/ 111919 w 123624"/>
                  <a:gd name="connsiteY3" fmla="*/ 31798 h 148479"/>
                  <a:gd name="connsiteX4" fmla="*/ 52387 w 123624"/>
                  <a:gd name="connsiteY4" fmla="*/ 3223 h 148479"/>
                  <a:gd name="connsiteX5" fmla="*/ 4762 w 123624"/>
                  <a:gd name="connsiteY5" fmla="*/ 15129 h 148479"/>
                  <a:gd name="connsiteX6" fmla="*/ 0 w 123624"/>
                  <a:gd name="connsiteY6" fmla="*/ 48467 h 148479"/>
                  <a:gd name="connsiteX7" fmla="*/ 50006 w 123624"/>
                  <a:gd name="connsiteY7" fmla="*/ 67517 h 148479"/>
                  <a:gd name="connsiteX0" fmla="*/ 50006 w 118952"/>
                  <a:gd name="connsiteY0" fmla="*/ 73868 h 154830"/>
                  <a:gd name="connsiteX1" fmla="*/ 47625 w 118952"/>
                  <a:gd name="connsiteY1" fmla="*/ 154830 h 154830"/>
                  <a:gd name="connsiteX2" fmla="*/ 111919 w 118952"/>
                  <a:gd name="connsiteY2" fmla="*/ 102443 h 154830"/>
                  <a:gd name="connsiteX3" fmla="*/ 111919 w 118952"/>
                  <a:gd name="connsiteY3" fmla="*/ 38149 h 154830"/>
                  <a:gd name="connsiteX4" fmla="*/ 64294 w 118952"/>
                  <a:gd name="connsiteY4" fmla="*/ 2430 h 154830"/>
                  <a:gd name="connsiteX5" fmla="*/ 4762 w 118952"/>
                  <a:gd name="connsiteY5" fmla="*/ 21480 h 154830"/>
                  <a:gd name="connsiteX6" fmla="*/ 0 w 118952"/>
                  <a:gd name="connsiteY6" fmla="*/ 54818 h 154830"/>
                  <a:gd name="connsiteX7" fmla="*/ 50006 w 118952"/>
                  <a:gd name="connsiteY7" fmla="*/ 73868 h 154830"/>
                  <a:gd name="connsiteX0" fmla="*/ 50006 w 118952"/>
                  <a:gd name="connsiteY0" fmla="*/ 71438 h 152400"/>
                  <a:gd name="connsiteX1" fmla="*/ 47625 w 118952"/>
                  <a:gd name="connsiteY1" fmla="*/ 152400 h 152400"/>
                  <a:gd name="connsiteX2" fmla="*/ 111919 w 118952"/>
                  <a:gd name="connsiteY2" fmla="*/ 100013 h 152400"/>
                  <a:gd name="connsiteX3" fmla="*/ 111919 w 118952"/>
                  <a:gd name="connsiteY3" fmla="*/ 35719 h 152400"/>
                  <a:gd name="connsiteX4" fmla="*/ 64294 w 118952"/>
                  <a:gd name="connsiteY4" fmla="*/ 0 h 152400"/>
                  <a:gd name="connsiteX5" fmla="*/ 0 w 118952"/>
                  <a:gd name="connsiteY5" fmla="*/ 52388 h 152400"/>
                  <a:gd name="connsiteX6" fmla="*/ 50006 w 118952"/>
                  <a:gd name="connsiteY6" fmla="*/ 71438 h 152400"/>
                  <a:gd name="connsiteX0" fmla="*/ 50006 w 118952"/>
                  <a:gd name="connsiteY0" fmla="*/ 71735 h 152697"/>
                  <a:gd name="connsiteX1" fmla="*/ 47625 w 118952"/>
                  <a:gd name="connsiteY1" fmla="*/ 152697 h 152697"/>
                  <a:gd name="connsiteX2" fmla="*/ 111919 w 118952"/>
                  <a:gd name="connsiteY2" fmla="*/ 100310 h 152697"/>
                  <a:gd name="connsiteX3" fmla="*/ 111919 w 118952"/>
                  <a:gd name="connsiteY3" fmla="*/ 36016 h 152697"/>
                  <a:gd name="connsiteX4" fmla="*/ 64294 w 118952"/>
                  <a:gd name="connsiteY4" fmla="*/ 297 h 152697"/>
                  <a:gd name="connsiteX5" fmla="*/ 0 w 118952"/>
                  <a:gd name="connsiteY5" fmla="*/ 52685 h 152697"/>
                  <a:gd name="connsiteX6" fmla="*/ 50006 w 118952"/>
                  <a:gd name="connsiteY6" fmla="*/ 71735 h 152697"/>
                  <a:gd name="connsiteX0" fmla="*/ 50006 w 118952"/>
                  <a:gd name="connsiteY0" fmla="*/ 71961 h 152923"/>
                  <a:gd name="connsiteX1" fmla="*/ 47625 w 118952"/>
                  <a:gd name="connsiteY1" fmla="*/ 152923 h 152923"/>
                  <a:gd name="connsiteX2" fmla="*/ 111919 w 118952"/>
                  <a:gd name="connsiteY2" fmla="*/ 100536 h 152923"/>
                  <a:gd name="connsiteX3" fmla="*/ 111919 w 118952"/>
                  <a:gd name="connsiteY3" fmla="*/ 36242 h 152923"/>
                  <a:gd name="connsiteX4" fmla="*/ 64294 w 118952"/>
                  <a:gd name="connsiteY4" fmla="*/ 523 h 152923"/>
                  <a:gd name="connsiteX5" fmla="*/ 0 w 118952"/>
                  <a:gd name="connsiteY5" fmla="*/ 52911 h 152923"/>
                  <a:gd name="connsiteX6" fmla="*/ 50006 w 118952"/>
                  <a:gd name="connsiteY6" fmla="*/ 71961 h 152923"/>
                  <a:gd name="connsiteX0" fmla="*/ 50006 w 118480"/>
                  <a:gd name="connsiteY0" fmla="*/ 71961 h 152923"/>
                  <a:gd name="connsiteX1" fmla="*/ 47625 w 118480"/>
                  <a:gd name="connsiteY1" fmla="*/ 152923 h 152923"/>
                  <a:gd name="connsiteX2" fmla="*/ 111919 w 118480"/>
                  <a:gd name="connsiteY2" fmla="*/ 100536 h 152923"/>
                  <a:gd name="connsiteX3" fmla="*/ 111919 w 118480"/>
                  <a:gd name="connsiteY3" fmla="*/ 36242 h 152923"/>
                  <a:gd name="connsiteX4" fmla="*/ 64294 w 118480"/>
                  <a:gd name="connsiteY4" fmla="*/ 523 h 152923"/>
                  <a:gd name="connsiteX5" fmla="*/ 0 w 118480"/>
                  <a:gd name="connsiteY5" fmla="*/ 52911 h 152923"/>
                  <a:gd name="connsiteX6" fmla="*/ 50006 w 118480"/>
                  <a:gd name="connsiteY6" fmla="*/ 71961 h 152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8480" h="152923">
                    <a:moveTo>
                      <a:pt x="50006" y="71961"/>
                    </a:moveTo>
                    <a:cubicBezTo>
                      <a:pt x="49212" y="98948"/>
                      <a:pt x="48419" y="125936"/>
                      <a:pt x="47625" y="152923"/>
                    </a:cubicBezTo>
                    <a:cubicBezTo>
                      <a:pt x="69056" y="135461"/>
                      <a:pt x="102395" y="122761"/>
                      <a:pt x="111919" y="100536"/>
                    </a:cubicBezTo>
                    <a:cubicBezTo>
                      <a:pt x="121443" y="78311"/>
                      <a:pt x="119856" y="52911"/>
                      <a:pt x="111919" y="36242"/>
                    </a:cubicBezTo>
                    <a:cubicBezTo>
                      <a:pt x="103982" y="19573"/>
                      <a:pt x="94853" y="4888"/>
                      <a:pt x="64294" y="523"/>
                    </a:cubicBezTo>
                    <a:cubicBezTo>
                      <a:pt x="33735" y="-3842"/>
                      <a:pt x="0" y="19574"/>
                      <a:pt x="0" y="52911"/>
                    </a:cubicBezTo>
                    <a:lnTo>
                      <a:pt x="50006" y="71961"/>
                    </a:lnTo>
                    <a:close/>
                  </a:path>
                </a:pathLst>
              </a:cu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2" name="Rechthoek: afgeronde hoeken 61">
                <a:extLst>
                  <a:ext uri="{FF2B5EF4-FFF2-40B4-BE49-F238E27FC236}">
                    <a16:creationId xmlns:a16="http://schemas.microsoft.com/office/drawing/2014/main" id="{91027DB2-DB1A-4647-B4ED-58CF327CEC91}"/>
                  </a:ext>
                </a:extLst>
              </p:cNvPr>
              <p:cNvSpPr/>
              <p:nvPr userDrawn="1"/>
            </p:nvSpPr>
            <p:spPr>
              <a:xfrm rot="2770829">
                <a:off x="-3234197" y="1703273"/>
                <a:ext cx="57923" cy="72481"/>
              </a:xfrm>
              <a:prstGeom prst="roundRect">
                <a:avLst>
                  <a:gd name="adj" fmla="val 2911"/>
                </a:avLst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3" name="Vrije vorm: vorm 62">
                <a:extLst>
                  <a:ext uri="{FF2B5EF4-FFF2-40B4-BE49-F238E27FC236}">
                    <a16:creationId xmlns:a16="http://schemas.microsoft.com/office/drawing/2014/main" id="{109F8614-B307-4A21-BEA8-D933C71206C6}"/>
                  </a:ext>
                </a:extLst>
              </p:cNvPr>
              <p:cNvSpPr/>
              <p:nvPr userDrawn="1"/>
            </p:nvSpPr>
            <p:spPr>
              <a:xfrm>
                <a:off x="-3237180" y="1677339"/>
                <a:ext cx="42279" cy="55298"/>
              </a:xfrm>
              <a:custGeom>
                <a:avLst/>
                <a:gdLst>
                  <a:gd name="connsiteX0" fmla="*/ 76475 w 79906"/>
                  <a:gd name="connsiteY0" fmla="*/ 104510 h 104510"/>
                  <a:gd name="connsiteX1" fmla="*/ 71712 w 79906"/>
                  <a:gd name="connsiteY1" fmla="*/ 6879 h 104510"/>
                  <a:gd name="connsiteX2" fmla="*/ 5037 w 79906"/>
                  <a:gd name="connsiteY2" fmla="*/ 16404 h 104510"/>
                  <a:gd name="connsiteX3" fmla="*/ 9800 w 79906"/>
                  <a:gd name="connsiteY3" fmla="*/ 83079 h 104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906" h="104510">
                    <a:moveTo>
                      <a:pt x="76475" y="104510"/>
                    </a:moveTo>
                    <a:cubicBezTo>
                      <a:pt x="80046" y="63036"/>
                      <a:pt x="83618" y="21563"/>
                      <a:pt x="71712" y="6879"/>
                    </a:cubicBezTo>
                    <a:cubicBezTo>
                      <a:pt x="59806" y="-7805"/>
                      <a:pt x="15356" y="3704"/>
                      <a:pt x="5037" y="16404"/>
                    </a:cubicBezTo>
                    <a:cubicBezTo>
                      <a:pt x="-5282" y="29104"/>
                      <a:pt x="2259" y="56091"/>
                      <a:pt x="9800" y="83079"/>
                    </a:cubicBezTo>
                  </a:path>
                </a:pathLst>
              </a:custGeom>
              <a:noFill/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8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4" name="Vrije vorm: vorm 63">
                <a:extLst>
                  <a:ext uri="{FF2B5EF4-FFF2-40B4-BE49-F238E27FC236}">
                    <a16:creationId xmlns:a16="http://schemas.microsoft.com/office/drawing/2014/main" id="{B8914335-A8F5-4B28-AA4D-76C3764BB131}"/>
                  </a:ext>
                </a:extLst>
              </p:cNvPr>
              <p:cNvSpPr/>
              <p:nvPr userDrawn="1"/>
            </p:nvSpPr>
            <p:spPr>
              <a:xfrm>
                <a:off x="-3147647" y="1714096"/>
                <a:ext cx="57254" cy="77074"/>
              </a:xfrm>
              <a:custGeom>
                <a:avLst/>
                <a:gdLst>
                  <a:gd name="connsiteX0" fmla="*/ 0 w 61912"/>
                  <a:gd name="connsiteY0" fmla="*/ 80963 h 80963"/>
                  <a:gd name="connsiteX1" fmla="*/ 57150 w 61912"/>
                  <a:gd name="connsiteY1" fmla="*/ 0 h 80963"/>
                  <a:gd name="connsiteX2" fmla="*/ 61912 w 61912"/>
                  <a:gd name="connsiteY2" fmla="*/ 50006 h 80963"/>
                  <a:gd name="connsiteX3" fmla="*/ 0 w 61912"/>
                  <a:gd name="connsiteY3" fmla="*/ 80963 h 80963"/>
                  <a:gd name="connsiteX0" fmla="*/ 0 w 61912"/>
                  <a:gd name="connsiteY0" fmla="*/ 80963 h 83344"/>
                  <a:gd name="connsiteX1" fmla="*/ 57150 w 61912"/>
                  <a:gd name="connsiteY1" fmla="*/ 0 h 83344"/>
                  <a:gd name="connsiteX2" fmla="*/ 61912 w 61912"/>
                  <a:gd name="connsiteY2" fmla="*/ 50006 h 83344"/>
                  <a:gd name="connsiteX3" fmla="*/ 19050 w 61912"/>
                  <a:gd name="connsiteY3" fmla="*/ 83344 h 83344"/>
                  <a:gd name="connsiteX4" fmla="*/ 0 w 61912"/>
                  <a:gd name="connsiteY4" fmla="*/ 80963 h 83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912" h="83344">
                    <a:moveTo>
                      <a:pt x="0" y="80963"/>
                    </a:moveTo>
                    <a:lnTo>
                      <a:pt x="57150" y="0"/>
                    </a:lnTo>
                    <a:lnTo>
                      <a:pt x="61912" y="50006"/>
                    </a:lnTo>
                    <a:cubicBezTo>
                      <a:pt x="48418" y="56356"/>
                      <a:pt x="32544" y="76994"/>
                      <a:pt x="19050" y="83344"/>
                    </a:cubicBezTo>
                    <a:lnTo>
                      <a:pt x="0" y="80963"/>
                    </a:lnTo>
                    <a:close/>
                  </a:path>
                </a:pathLst>
              </a:custGeom>
              <a:solidFill>
                <a:srgbClr val="8181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5" name="Ovaal 64">
                <a:extLst>
                  <a:ext uri="{FF2B5EF4-FFF2-40B4-BE49-F238E27FC236}">
                    <a16:creationId xmlns:a16="http://schemas.microsoft.com/office/drawing/2014/main" id="{552D6625-42D8-4B84-8B39-B44889654B20}"/>
                  </a:ext>
                </a:extLst>
              </p:cNvPr>
              <p:cNvSpPr/>
              <p:nvPr userDrawn="1"/>
            </p:nvSpPr>
            <p:spPr>
              <a:xfrm rot="12332780">
                <a:off x="-3185085" y="1782358"/>
                <a:ext cx="50650" cy="5725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4D82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" name="Gelijkbenige driehoek 34">
                <a:extLst>
                  <a:ext uri="{FF2B5EF4-FFF2-40B4-BE49-F238E27FC236}">
                    <a16:creationId xmlns:a16="http://schemas.microsoft.com/office/drawing/2014/main" id="{B37AA06E-222A-4EB7-93F6-9AD2E91A7691}"/>
                  </a:ext>
                </a:extLst>
              </p:cNvPr>
              <p:cNvSpPr/>
              <p:nvPr userDrawn="1"/>
            </p:nvSpPr>
            <p:spPr>
              <a:xfrm rot="14772351">
                <a:off x="-3215597" y="1797313"/>
                <a:ext cx="52327" cy="57916"/>
              </a:xfrm>
              <a:custGeom>
                <a:avLst/>
                <a:gdLst>
                  <a:gd name="connsiteX0" fmla="*/ 0 w 56584"/>
                  <a:gd name="connsiteY0" fmla="*/ 55534 h 55534"/>
                  <a:gd name="connsiteX1" fmla="*/ 28292 w 56584"/>
                  <a:gd name="connsiteY1" fmla="*/ 0 h 55534"/>
                  <a:gd name="connsiteX2" fmla="*/ 56584 w 56584"/>
                  <a:gd name="connsiteY2" fmla="*/ 55534 h 55534"/>
                  <a:gd name="connsiteX3" fmla="*/ 0 w 56584"/>
                  <a:gd name="connsiteY3" fmla="*/ 55534 h 55534"/>
                  <a:gd name="connsiteX0" fmla="*/ 0 w 56584"/>
                  <a:gd name="connsiteY0" fmla="*/ 55534 h 60261"/>
                  <a:gd name="connsiteX1" fmla="*/ 28292 w 56584"/>
                  <a:gd name="connsiteY1" fmla="*/ 0 h 60261"/>
                  <a:gd name="connsiteX2" fmla="*/ 56584 w 56584"/>
                  <a:gd name="connsiteY2" fmla="*/ 55534 h 60261"/>
                  <a:gd name="connsiteX3" fmla="*/ 0 w 56584"/>
                  <a:gd name="connsiteY3" fmla="*/ 55534 h 60261"/>
                  <a:gd name="connsiteX0" fmla="*/ 0 w 56584"/>
                  <a:gd name="connsiteY0" fmla="*/ 55534 h 62627"/>
                  <a:gd name="connsiteX1" fmla="*/ 28292 w 56584"/>
                  <a:gd name="connsiteY1" fmla="*/ 0 h 62627"/>
                  <a:gd name="connsiteX2" fmla="*/ 56584 w 56584"/>
                  <a:gd name="connsiteY2" fmla="*/ 55534 h 62627"/>
                  <a:gd name="connsiteX3" fmla="*/ 0 w 56584"/>
                  <a:gd name="connsiteY3" fmla="*/ 55534 h 62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584" h="62627">
                    <a:moveTo>
                      <a:pt x="0" y="55534"/>
                    </a:moveTo>
                    <a:lnTo>
                      <a:pt x="28292" y="0"/>
                    </a:lnTo>
                    <a:lnTo>
                      <a:pt x="56584" y="55534"/>
                    </a:lnTo>
                    <a:cubicBezTo>
                      <a:pt x="44518" y="63735"/>
                      <a:pt x="19376" y="66171"/>
                      <a:pt x="0" y="55534"/>
                    </a:cubicBezTo>
                    <a:close/>
                  </a:path>
                </a:pathLst>
              </a:custGeom>
              <a:solidFill>
                <a:srgbClr val="4D82B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8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6" name="Groep 25">
              <a:extLst>
                <a:ext uri="{FF2B5EF4-FFF2-40B4-BE49-F238E27FC236}">
                  <a16:creationId xmlns:a16="http://schemas.microsoft.com/office/drawing/2014/main" id="{DCC77138-FAE4-45CF-93E2-DE3826FC83DB}"/>
                </a:ext>
              </a:extLst>
            </p:cNvPr>
            <p:cNvGrpSpPr/>
            <p:nvPr userDrawn="1"/>
          </p:nvGrpSpPr>
          <p:grpSpPr>
            <a:xfrm>
              <a:off x="-3323231" y="3670019"/>
              <a:ext cx="2734765" cy="262633"/>
              <a:chOff x="5114260" y="1193211"/>
              <a:chExt cx="2516594" cy="241682"/>
            </a:xfrm>
          </p:grpSpPr>
          <p:sp>
            <p:nvSpPr>
              <p:cNvPr id="41" name="Rechthoek 40">
                <a:extLst>
                  <a:ext uri="{FF2B5EF4-FFF2-40B4-BE49-F238E27FC236}">
                    <a16:creationId xmlns:a16="http://schemas.microsoft.com/office/drawing/2014/main" id="{4DD9AEB7-3298-4E3E-9C0A-AA743209E9A7}"/>
                  </a:ext>
                </a:extLst>
              </p:cNvPr>
              <p:cNvSpPr/>
              <p:nvPr userDrawn="1"/>
            </p:nvSpPr>
            <p:spPr>
              <a:xfrm>
                <a:off x="5114260" y="1193211"/>
                <a:ext cx="2516594" cy="241682"/>
              </a:xfrm>
              <a:prstGeom prst="rect">
                <a:avLst/>
              </a:prstGeom>
              <a:solidFill>
                <a:srgbClr val="F0F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2" name="Tekstvak 41">
                <a:extLst>
                  <a:ext uri="{FF2B5EF4-FFF2-40B4-BE49-F238E27FC236}">
                    <a16:creationId xmlns:a16="http://schemas.microsoft.com/office/drawing/2014/main" id="{78839DF9-175C-4D4F-9C1E-8180F059B05E}"/>
                  </a:ext>
                </a:extLst>
              </p:cNvPr>
              <p:cNvSpPr txBox="1"/>
              <p:nvPr userDrawn="1"/>
            </p:nvSpPr>
            <p:spPr>
              <a:xfrm>
                <a:off x="5121009" y="1214216"/>
                <a:ext cx="1156604" cy="212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algn="l" defTabSz="1217512" rtl="0" eaLnBrk="1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u="none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Door</a:t>
                </a:r>
                <a:r>
                  <a:rPr lang="nl-NL" sz="900" b="0" u="sng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z</a:t>
                </a:r>
                <a:r>
                  <a:rPr lang="nl-NL" sz="900" b="0" u="none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ichtigheid</a:t>
                </a:r>
              </a:p>
            </p:txBody>
          </p:sp>
          <p:cxnSp>
            <p:nvCxnSpPr>
              <p:cNvPr id="43" name="Rechte verbindingslijn 42">
                <a:extLst>
                  <a:ext uri="{FF2B5EF4-FFF2-40B4-BE49-F238E27FC236}">
                    <a16:creationId xmlns:a16="http://schemas.microsoft.com/office/drawing/2014/main" id="{C37E12B1-D442-4C6B-8A82-E78BD8D72F4A}"/>
                  </a:ext>
                </a:extLst>
              </p:cNvPr>
              <p:cNvCxnSpPr>
                <a:cxnSpLocks/>
                <a:endCxn id="47" idx="1"/>
              </p:cNvCxnSpPr>
              <p:nvPr userDrawn="1"/>
            </p:nvCxnSpPr>
            <p:spPr>
              <a:xfrm>
                <a:off x="5949074" y="1317963"/>
                <a:ext cx="958480" cy="0"/>
              </a:xfrm>
              <a:prstGeom prst="line">
                <a:avLst/>
              </a:prstGeom>
              <a:noFill/>
              <a:ln w="12700" cap="flat" cmpd="sng" algn="ctr">
                <a:solidFill>
                  <a:srgbClr val="9D9FA1"/>
                </a:solidFill>
                <a:prstDash val="solid"/>
              </a:ln>
              <a:effectLst/>
            </p:spPr>
          </p:cxnSp>
          <p:sp>
            <p:nvSpPr>
              <p:cNvPr id="44" name="Rechthoek 43">
                <a:extLst>
                  <a:ext uri="{FF2B5EF4-FFF2-40B4-BE49-F238E27FC236}">
                    <a16:creationId xmlns:a16="http://schemas.microsoft.com/office/drawing/2014/main" id="{80020299-7DD8-4A29-B6EA-E02CE5E50F94}"/>
                  </a:ext>
                </a:extLst>
              </p:cNvPr>
              <p:cNvSpPr/>
              <p:nvPr userDrawn="1"/>
            </p:nvSpPr>
            <p:spPr>
              <a:xfrm>
                <a:off x="7020991" y="1230251"/>
                <a:ext cx="570656" cy="15949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8181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36000" tIns="36000" rIns="36000" bIns="36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l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noProof="0">
                    <a:solidFill>
                      <a:srgbClr val="211F26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100%</a:t>
                </a:r>
              </a:p>
            </p:txBody>
          </p:sp>
          <p:sp>
            <p:nvSpPr>
              <p:cNvPr id="45" name="Gelijkbenige driehoek 44">
                <a:extLst>
                  <a:ext uri="{FF2B5EF4-FFF2-40B4-BE49-F238E27FC236}">
                    <a16:creationId xmlns:a16="http://schemas.microsoft.com/office/drawing/2014/main" id="{A481E4F3-59E8-4158-B389-FB969424EBAF}"/>
                  </a:ext>
                </a:extLst>
              </p:cNvPr>
              <p:cNvSpPr/>
              <p:nvPr userDrawn="1"/>
            </p:nvSpPr>
            <p:spPr>
              <a:xfrm>
                <a:off x="7508703" y="1255045"/>
                <a:ext cx="44712" cy="31855"/>
              </a:xfrm>
              <a:prstGeom prst="triangle">
                <a:avLst/>
              </a:prstGeom>
              <a:solidFill>
                <a:srgbClr val="6969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6" name="Gelijkbenige driehoek 45">
                <a:extLst>
                  <a:ext uri="{FF2B5EF4-FFF2-40B4-BE49-F238E27FC236}">
                    <a16:creationId xmlns:a16="http://schemas.microsoft.com/office/drawing/2014/main" id="{A9F8C2E2-E2B5-41CC-ACCC-805AFD725C61}"/>
                  </a:ext>
                </a:extLst>
              </p:cNvPr>
              <p:cNvSpPr/>
              <p:nvPr userDrawn="1"/>
            </p:nvSpPr>
            <p:spPr>
              <a:xfrm flipV="1">
                <a:off x="7508703" y="1332327"/>
                <a:ext cx="44712" cy="31855"/>
              </a:xfrm>
              <a:prstGeom prst="triangle">
                <a:avLst/>
              </a:prstGeom>
              <a:solidFill>
                <a:srgbClr val="69696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7" name="Rechthoek 46">
                <a:extLst>
                  <a:ext uri="{FF2B5EF4-FFF2-40B4-BE49-F238E27FC236}">
                    <a16:creationId xmlns:a16="http://schemas.microsoft.com/office/drawing/2014/main" id="{0CF980E8-B03E-4BCD-9381-13F1D871238A}"/>
                  </a:ext>
                </a:extLst>
              </p:cNvPr>
              <p:cNvSpPr/>
              <p:nvPr userDrawn="1"/>
            </p:nvSpPr>
            <p:spPr>
              <a:xfrm>
                <a:off x="6907553" y="1274066"/>
                <a:ext cx="28792" cy="87795"/>
              </a:xfrm>
              <a:prstGeom prst="rect">
                <a:avLst/>
              </a:prstGeom>
              <a:solidFill>
                <a:srgbClr val="CC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7" name="Ovaal 26">
              <a:extLst>
                <a:ext uri="{FF2B5EF4-FFF2-40B4-BE49-F238E27FC236}">
                  <a16:creationId xmlns:a16="http://schemas.microsoft.com/office/drawing/2014/main" id="{C41845A0-912D-443B-B62D-95033846C796}"/>
                </a:ext>
              </a:extLst>
            </p:cNvPr>
            <p:cNvSpPr/>
            <p:nvPr userDrawn="1"/>
          </p:nvSpPr>
          <p:spPr>
            <a:xfrm>
              <a:off x="-3603859" y="4105053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69A60A01-A49D-4D03-93E8-0E4D05F5621F}"/>
                </a:ext>
              </a:extLst>
            </p:cNvPr>
            <p:cNvSpPr/>
            <p:nvPr userDrawn="1"/>
          </p:nvSpPr>
          <p:spPr>
            <a:xfrm>
              <a:off x="-3319687" y="4105054"/>
              <a:ext cx="2944682" cy="10636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Klik op de doorzichtige vorm en gebruik de sneltoets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Ctrl + K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om een hyperlink toe te voegen. Klik aan de linker kant van het venster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‘Plaats in dit document’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in de lijst de juiste dia aan. Klik vervolgens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‘OK’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br>
                <a:rPr kumimoji="0" lang="nl-NL" sz="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Ovaal 28">
              <a:extLst>
                <a:ext uri="{FF2B5EF4-FFF2-40B4-BE49-F238E27FC236}">
                  <a16:creationId xmlns:a16="http://schemas.microsoft.com/office/drawing/2014/main" id="{2985F589-E0E8-4A7B-A247-9557E8966B76}"/>
                </a:ext>
              </a:extLst>
            </p:cNvPr>
            <p:cNvSpPr/>
            <p:nvPr userDrawn="1"/>
          </p:nvSpPr>
          <p:spPr>
            <a:xfrm>
              <a:off x="-3603859" y="5106256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5</a:t>
              </a:r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A76BA92F-93EE-4CB5-B486-9106EA75DD9F}"/>
                </a:ext>
              </a:extLst>
            </p:cNvPr>
            <p:cNvSpPr/>
            <p:nvPr userDrawn="1"/>
          </p:nvSpPr>
          <p:spPr>
            <a:xfrm>
              <a:off x="-3319687" y="5106258"/>
              <a:ext cx="2944682" cy="30721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Kopieer de doorzichtige vorm en herhaal 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stap 4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 Doe dit voor elke menu knop.</a:t>
              </a:r>
            </a:p>
          </p:txBody>
        </p:sp>
        <p:sp>
          <p:nvSpPr>
            <p:cNvPr id="31" name="Rechthoek 30">
              <a:extLst>
                <a:ext uri="{FF2B5EF4-FFF2-40B4-BE49-F238E27FC236}">
                  <a16:creationId xmlns:a16="http://schemas.microsoft.com/office/drawing/2014/main" id="{BE055877-E1B5-4B40-B257-D889B9F41EA6}"/>
                </a:ext>
              </a:extLst>
            </p:cNvPr>
            <p:cNvSpPr/>
            <p:nvPr userDrawn="1"/>
          </p:nvSpPr>
          <p:spPr>
            <a:xfrm>
              <a:off x="-3786437" y="5712712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grpSp>
          <p:nvGrpSpPr>
            <p:cNvPr id="32" name="ICOON_info">
              <a:extLst>
                <a:ext uri="{FF2B5EF4-FFF2-40B4-BE49-F238E27FC236}">
                  <a16:creationId xmlns:a16="http://schemas.microsoft.com/office/drawing/2014/main" id="{B4D117AD-5154-4856-9C25-111024D967BB}"/>
                </a:ext>
              </a:extLst>
            </p:cNvPr>
            <p:cNvGrpSpPr/>
            <p:nvPr userDrawn="1"/>
          </p:nvGrpSpPr>
          <p:grpSpPr>
            <a:xfrm>
              <a:off x="-376736" y="5589737"/>
              <a:ext cx="283685" cy="283685"/>
              <a:chOff x="-510741" y="5913713"/>
              <a:chExt cx="267555" cy="267555"/>
            </a:xfrm>
          </p:grpSpPr>
          <p:sp>
            <p:nvSpPr>
              <p:cNvPr id="39" name="Ovaal 38">
                <a:extLst>
                  <a:ext uri="{FF2B5EF4-FFF2-40B4-BE49-F238E27FC236}">
                    <a16:creationId xmlns:a16="http://schemas.microsoft.com/office/drawing/2014/main" id="{F48A0B8C-9753-45DD-901A-D6D0179B7260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Graphic 163" descr="Informatie">
                <a:extLst>
                  <a:ext uri="{FF2B5EF4-FFF2-40B4-BE49-F238E27FC236}">
                    <a16:creationId xmlns:a16="http://schemas.microsoft.com/office/drawing/2014/main" id="{FA13B7AF-0AE9-4BAC-B17F-B480BEF3C747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>
                <a:noAutofit/>
              </a:bodyPr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3" name="Groep 32">
              <a:extLst>
                <a:ext uri="{FF2B5EF4-FFF2-40B4-BE49-F238E27FC236}">
                  <a16:creationId xmlns:a16="http://schemas.microsoft.com/office/drawing/2014/main" id="{234715BD-6289-4E3C-836C-43E2EE9A6A42}"/>
                </a:ext>
              </a:extLst>
            </p:cNvPr>
            <p:cNvGrpSpPr/>
            <p:nvPr userDrawn="1"/>
          </p:nvGrpSpPr>
          <p:grpSpPr>
            <a:xfrm>
              <a:off x="-938434" y="5838366"/>
              <a:ext cx="627798" cy="576693"/>
              <a:chOff x="-938434" y="4570310"/>
              <a:chExt cx="627798" cy="576693"/>
            </a:xfrm>
          </p:grpSpPr>
          <p:grpSp>
            <p:nvGrpSpPr>
              <p:cNvPr id="34" name="Inspireren">
                <a:extLst>
                  <a:ext uri="{FF2B5EF4-FFF2-40B4-BE49-F238E27FC236}">
                    <a16:creationId xmlns:a16="http://schemas.microsoft.com/office/drawing/2014/main" id="{CDD7479E-D53A-41CA-B02A-4E4E73A33892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36" name="Freeform 12">
                  <a:extLst>
                    <a:ext uri="{FF2B5EF4-FFF2-40B4-BE49-F238E27FC236}">
                      <a16:creationId xmlns:a16="http://schemas.microsoft.com/office/drawing/2014/main" id="{E93A51E9-FFE5-4294-A66C-237661CA39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7" name="Freeform 13">
                  <a:extLst>
                    <a:ext uri="{FF2B5EF4-FFF2-40B4-BE49-F238E27FC236}">
                      <a16:creationId xmlns:a16="http://schemas.microsoft.com/office/drawing/2014/main" id="{05764682-9BF3-4593-9FD6-FEA9997B4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38" name="Freeform 14">
                  <a:extLst>
                    <a:ext uri="{FF2B5EF4-FFF2-40B4-BE49-F238E27FC236}">
                      <a16:creationId xmlns:a16="http://schemas.microsoft.com/office/drawing/2014/main" id="{E0B8E663-9A61-4322-8D02-E0ECB3BA406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35" name="Tekstvak 34">
                <a:extLst>
                  <a:ext uri="{FF2B5EF4-FFF2-40B4-BE49-F238E27FC236}">
                    <a16:creationId xmlns:a16="http://schemas.microsoft.com/office/drawing/2014/main" id="{4C71E5F4-883A-4543-B54C-186EA09B4269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</p:grpSp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12700" y="-345409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Submenu [5x]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4987" y="2472990"/>
            <a:ext cx="11114087" cy="1445867"/>
          </a:xfrm>
        </p:spPr>
        <p:txBody>
          <a:bodyPr tIns="0" anchor="b" anchorCtr="0"/>
          <a:lstStyle>
            <a:lvl1pPr>
              <a:lnSpc>
                <a:spcPts val="55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11981CF-282B-4187-81A8-CF763551090B}" type="datetime1">
              <a:rPr lang="nl-NL" smtClean="0"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73C298BA-7FAC-48F9-A58C-15CAD7158103}"/>
              </a:ext>
            </a:extLst>
          </p:cNvPr>
          <p:cNvSpPr/>
          <p:nvPr userDrawn="1"/>
        </p:nvSpPr>
        <p:spPr>
          <a:xfrm>
            <a:off x="4376057" y="0"/>
            <a:ext cx="7815944" cy="2130393"/>
          </a:xfrm>
          <a:custGeom>
            <a:avLst/>
            <a:gdLst>
              <a:gd name="connsiteX0" fmla="*/ 0 w 1629352"/>
              <a:gd name="connsiteY0" fmla="*/ 0 h 1629352"/>
              <a:gd name="connsiteX1" fmla="*/ 1629352 w 1629352"/>
              <a:gd name="connsiteY1" fmla="*/ 0 h 1629352"/>
              <a:gd name="connsiteX2" fmla="*/ 1629352 w 1629352"/>
              <a:gd name="connsiteY2" fmla="*/ 1629352 h 1629352"/>
              <a:gd name="connsiteX3" fmla="*/ 0 w 1629352"/>
              <a:gd name="connsiteY3" fmla="*/ 1629352 h 1629352"/>
              <a:gd name="connsiteX4" fmla="*/ 0 w 1629352"/>
              <a:gd name="connsiteY4" fmla="*/ 0 h 1629352"/>
              <a:gd name="connsiteX0" fmla="*/ 0 w 1629352"/>
              <a:gd name="connsiteY0" fmla="*/ 0 h 1629352"/>
              <a:gd name="connsiteX1" fmla="*/ 1629352 w 1629352"/>
              <a:gd name="connsiteY1" fmla="*/ 0 h 1629352"/>
              <a:gd name="connsiteX2" fmla="*/ 1629352 w 1629352"/>
              <a:gd name="connsiteY2" fmla="*/ 1629352 h 1629352"/>
              <a:gd name="connsiteX3" fmla="*/ 0 w 1629352"/>
              <a:gd name="connsiteY3" fmla="*/ 0 h 1629352"/>
              <a:gd name="connsiteX0" fmla="*/ 0 w 2567815"/>
              <a:gd name="connsiteY0" fmla="*/ 0 h 1641383"/>
              <a:gd name="connsiteX1" fmla="*/ 2567815 w 2567815"/>
              <a:gd name="connsiteY1" fmla="*/ 12031 h 1641383"/>
              <a:gd name="connsiteX2" fmla="*/ 2567815 w 2567815"/>
              <a:gd name="connsiteY2" fmla="*/ 1641383 h 1641383"/>
              <a:gd name="connsiteX3" fmla="*/ 0 w 2567815"/>
              <a:gd name="connsiteY3" fmla="*/ 0 h 1641383"/>
              <a:gd name="connsiteX0" fmla="*/ 0 w 2567815"/>
              <a:gd name="connsiteY0" fmla="*/ 0 h 1641383"/>
              <a:gd name="connsiteX1" fmla="*/ 2567815 w 2567815"/>
              <a:gd name="connsiteY1" fmla="*/ 12031 h 1641383"/>
              <a:gd name="connsiteX2" fmla="*/ 2567815 w 2567815"/>
              <a:gd name="connsiteY2" fmla="*/ 1641383 h 1641383"/>
              <a:gd name="connsiteX3" fmla="*/ 0 w 2567815"/>
              <a:gd name="connsiteY3" fmla="*/ 0 h 1641383"/>
              <a:gd name="connsiteX0" fmla="*/ 0 w 2567815"/>
              <a:gd name="connsiteY0" fmla="*/ 0 h 1641383"/>
              <a:gd name="connsiteX1" fmla="*/ 2567815 w 2567815"/>
              <a:gd name="connsiteY1" fmla="*/ 12031 h 1641383"/>
              <a:gd name="connsiteX2" fmla="*/ 2567815 w 2567815"/>
              <a:gd name="connsiteY2" fmla="*/ 1641383 h 1641383"/>
              <a:gd name="connsiteX3" fmla="*/ 0 w 2567815"/>
              <a:gd name="connsiteY3" fmla="*/ 0 h 1641383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2130393"/>
              <a:gd name="connsiteX1" fmla="*/ 7789520 w 7789520"/>
              <a:gd name="connsiteY1" fmla="*/ 0 h 2130393"/>
              <a:gd name="connsiteX2" fmla="*/ 7789520 w 7789520"/>
              <a:gd name="connsiteY2" fmla="*/ 2130393 h 2130393"/>
              <a:gd name="connsiteX3" fmla="*/ 0 w 7789520"/>
              <a:gd name="connsiteY3" fmla="*/ 1 h 2130393"/>
              <a:gd name="connsiteX0" fmla="*/ 0 w 7789520"/>
              <a:gd name="connsiteY0" fmla="*/ 1 h 2130393"/>
              <a:gd name="connsiteX1" fmla="*/ 7789520 w 7789520"/>
              <a:gd name="connsiteY1" fmla="*/ 0 h 2130393"/>
              <a:gd name="connsiteX2" fmla="*/ 7789520 w 7789520"/>
              <a:gd name="connsiteY2" fmla="*/ 2130393 h 2130393"/>
              <a:gd name="connsiteX3" fmla="*/ 0 w 7789520"/>
              <a:gd name="connsiteY3" fmla="*/ 1 h 2130393"/>
              <a:gd name="connsiteX0" fmla="*/ 0 w 7789520"/>
              <a:gd name="connsiteY0" fmla="*/ 1 h 2130393"/>
              <a:gd name="connsiteX1" fmla="*/ 7789520 w 7789520"/>
              <a:gd name="connsiteY1" fmla="*/ 0 h 2130393"/>
              <a:gd name="connsiteX2" fmla="*/ 7789520 w 7789520"/>
              <a:gd name="connsiteY2" fmla="*/ 2130393 h 2130393"/>
              <a:gd name="connsiteX3" fmla="*/ 0 w 7789520"/>
              <a:gd name="connsiteY3" fmla="*/ 1 h 213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9520" h="2130393">
                <a:moveTo>
                  <a:pt x="0" y="1"/>
                </a:moveTo>
                <a:lnTo>
                  <a:pt x="7789520" y="0"/>
                </a:lnTo>
                <a:lnTo>
                  <a:pt x="7789520" y="2130393"/>
                </a:lnTo>
                <a:cubicBezTo>
                  <a:pt x="7144922" y="602313"/>
                  <a:pt x="1130449" y="995040"/>
                  <a:pt x="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ijdelijke aanduiding voor tekst 15">
            <a:extLst>
              <a:ext uri="{FF2B5EF4-FFF2-40B4-BE49-F238E27FC236}">
                <a16:creationId xmlns:a16="http://schemas.microsoft.com/office/drawing/2014/main" id="{EEB9516D-1CB2-4AE0-A6D7-6739D2E883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94072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44000" tIns="252000" rIns="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2" name="Tijdelijke aanduiding voor tekst 15">
            <a:extLst>
              <a:ext uri="{FF2B5EF4-FFF2-40B4-BE49-F238E27FC236}">
                <a16:creationId xmlns:a16="http://schemas.microsoft.com/office/drawing/2014/main" id="{15B55DCD-9AB3-4B52-B80B-F9F5670477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29274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44000" tIns="252000" rIns="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3" name="Tijdelijke aanduiding voor tekst 15">
            <a:extLst>
              <a:ext uri="{FF2B5EF4-FFF2-40B4-BE49-F238E27FC236}">
                <a16:creationId xmlns:a16="http://schemas.microsoft.com/office/drawing/2014/main" id="{EC36D2F7-9154-43DD-A254-7FBF26565BD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64476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44000" tIns="252000" rIns="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4" name="Tijdelijke aanduiding voor tekst 15">
            <a:extLst>
              <a:ext uri="{FF2B5EF4-FFF2-40B4-BE49-F238E27FC236}">
                <a16:creationId xmlns:a16="http://schemas.microsoft.com/office/drawing/2014/main" id="{0C8271A3-4A96-4D69-B72A-7667CD799FC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99678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44000" tIns="252000" rIns="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  <p:sp>
        <p:nvSpPr>
          <p:cNvPr id="15" name="Tijdelijke aanduiding voor tekst 15">
            <a:extLst>
              <a:ext uri="{FF2B5EF4-FFF2-40B4-BE49-F238E27FC236}">
                <a16:creationId xmlns:a16="http://schemas.microsoft.com/office/drawing/2014/main" id="{30D82E13-767C-46A2-9653-D859E3A615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4880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44000" tIns="252000" rIns="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/>
            </a:lvl1pPr>
          </a:lstStyle>
          <a:p>
            <a:pPr lvl="0"/>
            <a:r>
              <a:rPr lang="nl-NL"/>
              <a:t>Titel </a:t>
            </a:r>
            <a:br>
              <a:rPr lang="nl-NL"/>
            </a:br>
            <a:r>
              <a:rPr lang="nl-NL"/>
              <a:t>hoofdstuk</a:t>
            </a:r>
          </a:p>
        </p:txBody>
      </p:sp>
    </p:spTree>
    <p:extLst>
      <p:ext uri="{BB962C8B-B14F-4D97-AF65-F5344CB8AC3E}">
        <p14:creationId xmlns:p14="http://schemas.microsoft.com/office/powerpoint/2010/main" val="36391632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menu -  Beeld [5x]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- INSTRUCTIE">
            <a:extLst>
              <a:ext uri="{FF2B5EF4-FFF2-40B4-BE49-F238E27FC236}">
                <a16:creationId xmlns:a16="http://schemas.microsoft.com/office/drawing/2014/main" id="{E4B63C0F-8AF1-43E5-B11C-F5BF5577B006}"/>
              </a:ext>
            </a:extLst>
          </p:cNvPr>
          <p:cNvGrpSpPr/>
          <p:nvPr userDrawn="1"/>
        </p:nvGrpSpPr>
        <p:grpSpPr>
          <a:xfrm>
            <a:off x="-3786164" y="0"/>
            <a:ext cx="3693113" cy="6209710"/>
            <a:chOff x="-3786164" y="0"/>
            <a:chExt cx="3693113" cy="6209710"/>
          </a:xfrm>
        </p:grpSpPr>
        <p:sp>
          <p:nvSpPr>
            <p:cNvPr id="22" name="Rechthoek 21">
              <a:extLst>
                <a:ext uri="{FF2B5EF4-FFF2-40B4-BE49-F238E27FC236}">
                  <a16:creationId xmlns:a16="http://schemas.microsoft.com/office/drawing/2014/main" id="{84238EC5-E57A-46F2-99B9-5F4EB0F2ABFF}"/>
                </a:ext>
              </a:extLst>
            </p:cNvPr>
            <p:cNvSpPr/>
            <p:nvPr userDrawn="1"/>
          </p:nvSpPr>
          <p:spPr>
            <a:xfrm>
              <a:off x="-3786164" y="0"/>
              <a:ext cx="3593091" cy="5572125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ECECE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400" b="1" cap="all" baseline="0" noProof="0">
                  <a:solidFill>
                    <a:schemeClr val="accent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ICOON invoegen/opmaken</a:t>
              </a:r>
            </a:p>
          </p:txBody>
        </p:sp>
        <p:sp>
          <p:nvSpPr>
            <p:cNvPr id="23" name="Rechthoek 22">
              <a:extLst>
                <a:ext uri="{FF2B5EF4-FFF2-40B4-BE49-F238E27FC236}">
                  <a16:creationId xmlns:a16="http://schemas.microsoft.com/office/drawing/2014/main" id="{3360436A-8002-4D9A-8379-FF8807906834}"/>
                </a:ext>
              </a:extLst>
            </p:cNvPr>
            <p:cNvSpPr/>
            <p:nvPr userDrawn="1"/>
          </p:nvSpPr>
          <p:spPr>
            <a:xfrm>
              <a:off x="-3786164" y="5381710"/>
              <a:ext cx="3593637" cy="828000"/>
            </a:xfrm>
            <a:prstGeom prst="rect">
              <a:avLst/>
            </a:prstGeom>
            <a:solidFill>
              <a:srgbClr val="ECECEC"/>
            </a:solidFill>
            <a:ln w="6350">
              <a:solidFill>
                <a:srgbClr val="ECECE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44000" rIns="180000" bIns="144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MEER WETEN?</a:t>
              </a:r>
              <a:b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Ga naar de tab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'SLIDEBUILDER’ </a:t>
              </a: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en klik</a:t>
              </a:r>
              <a:b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nl-NL" sz="1200" kern="1200" cap="none" baseline="0" noProof="0">
                  <a:solidFill>
                    <a:srgbClr val="211F26"/>
                  </a:solidFill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op de knop </a:t>
              </a:r>
              <a:r>
                <a:rPr lang="nl-NL" sz="1200" b="1" cap="all" baseline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'Support &amp; Inspiratie'</a:t>
              </a:r>
            </a:p>
          </p:txBody>
        </p:sp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318C70AA-F47E-4D9E-B331-5CE0F51D73BB}"/>
                </a:ext>
              </a:extLst>
            </p:cNvPr>
            <p:cNvSpPr/>
            <p:nvPr userDrawn="1"/>
          </p:nvSpPr>
          <p:spPr>
            <a:xfrm>
              <a:off x="-3603587" y="46532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</a:p>
          </p:txBody>
        </p:sp>
        <p:sp>
          <p:nvSpPr>
            <p:cNvPr id="25" name="Rechthoek 24">
              <a:extLst>
                <a:ext uri="{FF2B5EF4-FFF2-40B4-BE49-F238E27FC236}">
                  <a16:creationId xmlns:a16="http://schemas.microsoft.com/office/drawing/2014/main" id="{AE13DC31-C347-4C43-B950-BBE947649096}"/>
                </a:ext>
              </a:extLst>
            </p:cNvPr>
            <p:cNvSpPr/>
            <p:nvPr userDrawn="1"/>
          </p:nvSpPr>
          <p:spPr>
            <a:xfrm>
              <a:off x="-3319416" y="465323"/>
              <a:ext cx="2944087" cy="66185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Wanneer nodig, verwijder het bestaande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icoon d.m.v. de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‘Backspace toets’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‘Slidebuilder'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en klik op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de knop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‘Iconen’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rPr>
                <a:t>.</a:t>
              </a:r>
              <a:endParaRPr kumimoji="0" lang="nl-NL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Ovaal 25">
              <a:extLst>
                <a:ext uri="{FF2B5EF4-FFF2-40B4-BE49-F238E27FC236}">
                  <a16:creationId xmlns:a16="http://schemas.microsoft.com/office/drawing/2014/main" id="{DEF8FF20-3167-48E7-BCC1-E8C36FC3A538}"/>
                </a:ext>
              </a:extLst>
            </p:cNvPr>
            <p:cNvSpPr/>
            <p:nvPr userDrawn="1"/>
          </p:nvSpPr>
          <p:spPr>
            <a:xfrm>
              <a:off x="-3603587" y="181118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</a:p>
          </p:txBody>
        </p:sp>
        <p:sp>
          <p:nvSpPr>
            <p:cNvPr id="27" name="Rechthoek 26">
              <a:extLst>
                <a:ext uri="{FF2B5EF4-FFF2-40B4-BE49-F238E27FC236}">
                  <a16:creationId xmlns:a16="http://schemas.microsoft.com/office/drawing/2014/main" id="{CE700C54-D5F2-4B1D-9152-D702D07D516F}"/>
                </a:ext>
              </a:extLst>
            </p:cNvPr>
            <p:cNvSpPr/>
            <p:nvPr userDrawn="1"/>
          </p:nvSpPr>
          <p:spPr>
            <a:xfrm>
              <a:off x="-3319415" y="181118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de gewenste categorie en het icoon</a:t>
              </a:r>
              <a:b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‘Invoegen’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28" name="Rechthoek 27">
              <a:extLst>
                <a:ext uri="{FF2B5EF4-FFF2-40B4-BE49-F238E27FC236}">
                  <a16:creationId xmlns:a16="http://schemas.microsoft.com/office/drawing/2014/main" id="{E5C8C37E-2E95-4F6B-92EF-9908E4C13CD1}"/>
                </a:ext>
              </a:extLst>
            </p:cNvPr>
            <p:cNvSpPr/>
            <p:nvPr userDrawn="1"/>
          </p:nvSpPr>
          <p:spPr>
            <a:xfrm>
              <a:off x="-3319415" y="2245760"/>
              <a:ext cx="825500" cy="209550"/>
            </a:xfrm>
            <a:prstGeom prst="rect">
              <a:avLst/>
            </a:prstGeom>
            <a:solidFill>
              <a:srgbClr val="1FF52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Invoegen</a:t>
              </a:r>
            </a:p>
          </p:txBody>
        </p:sp>
        <p:sp>
          <p:nvSpPr>
            <p:cNvPr id="29" name="Ovaal 28">
              <a:extLst>
                <a:ext uri="{FF2B5EF4-FFF2-40B4-BE49-F238E27FC236}">
                  <a16:creationId xmlns:a16="http://schemas.microsoft.com/office/drawing/2014/main" id="{91ECEEE3-948A-43A4-A42D-EF5FCA5D152D}"/>
                </a:ext>
              </a:extLst>
            </p:cNvPr>
            <p:cNvSpPr/>
            <p:nvPr userDrawn="1"/>
          </p:nvSpPr>
          <p:spPr>
            <a:xfrm>
              <a:off x="-3603587" y="263483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</a:p>
          </p:txBody>
        </p:sp>
        <p:sp>
          <p:nvSpPr>
            <p:cNvPr id="30" name="Rechthoek 29">
              <a:extLst>
                <a:ext uri="{FF2B5EF4-FFF2-40B4-BE49-F238E27FC236}">
                  <a16:creationId xmlns:a16="http://schemas.microsoft.com/office/drawing/2014/main" id="{F641000F-6E93-474B-8353-F25521C9A75C}"/>
                </a:ext>
              </a:extLst>
            </p:cNvPr>
            <p:cNvSpPr/>
            <p:nvPr userDrawn="1"/>
          </p:nvSpPr>
          <p:spPr>
            <a:xfrm>
              <a:off x="-3319415" y="2634835"/>
              <a:ext cx="2944682" cy="63775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Sleep het icoon op de gewenste positie op de slide. Om het icoon een andere kleur te geven, ga naar de tab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‘Hulpmiddelen voor tekenen’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 -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‘Opmaak’ 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en klik op </a:t>
              </a:r>
              <a:r>
                <a:rPr kumimoji="0" lang="nl-NL" sz="1200" b="1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‘Vormopvulling’</a:t>
              </a: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grpSp>
          <p:nvGrpSpPr>
            <p:cNvPr id="31" name="ICOON_info">
              <a:extLst>
                <a:ext uri="{FF2B5EF4-FFF2-40B4-BE49-F238E27FC236}">
                  <a16:creationId xmlns:a16="http://schemas.microsoft.com/office/drawing/2014/main" id="{3BD489FC-205C-402B-A64E-E8BF4DE88EFA}"/>
                </a:ext>
              </a:extLst>
            </p:cNvPr>
            <p:cNvGrpSpPr/>
            <p:nvPr userDrawn="1"/>
          </p:nvGrpSpPr>
          <p:grpSpPr>
            <a:xfrm>
              <a:off x="-376736" y="5210661"/>
              <a:ext cx="283685" cy="283685"/>
              <a:chOff x="-510741" y="5913713"/>
              <a:chExt cx="267555" cy="267555"/>
            </a:xfrm>
          </p:grpSpPr>
          <p:sp>
            <p:nvSpPr>
              <p:cNvPr id="90" name="Ovaal 89">
                <a:extLst>
                  <a:ext uri="{FF2B5EF4-FFF2-40B4-BE49-F238E27FC236}">
                    <a16:creationId xmlns:a16="http://schemas.microsoft.com/office/drawing/2014/main" id="{7F2CA3D9-BF85-4465-96E1-32D345346556}"/>
                  </a:ext>
                </a:extLst>
              </p:cNvPr>
              <p:cNvSpPr/>
              <p:nvPr userDrawn="1"/>
            </p:nvSpPr>
            <p:spPr>
              <a:xfrm>
                <a:off x="-491853" y="5932072"/>
                <a:ext cx="230835" cy="230835"/>
              </a:xfrm>
              <a:prstGeom prst="ellipse">
                <a:avLst/>
              </a:prstGeom>
              <a:solidFill>
                <a:srgbClr val="211F2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91" name="Graphic 163" descr="Informatie">
                <a:extLst>
                  <a:ext uri="{FF2B5EF4-FFF2-40B4-BE49-F238E27FC236}">
                    <a16:creationId xmlns:a16="http://schemas.microsoft.com/office/drawing/2014/main" id="{81ACC369-6EC0-4A9D-8D65-902213671CC9}"/>
                  </a:ext>
                </a:extLst>
              </p:cNvPr>
              <p:cNvSpPr/>
              <p:nvPr/>
            </p:nvSpPr>
            <p:spPr>
              <a:xfrm>
                <a:off x="-510741" y="5913713"/>
                <a:ext cx="267555" cy="267555"/>
              </a:xfrm>
              <a:custGeom>
                <a:avLst/>
                <a:gdLst>
                  <a:gd name="connsiteX0" fmla="*/ 145860 w 291719"/>
                  <a:gd name="connsiteY0" fmla="*/ 0 h 291719"/>
                  <a:gd name="connsiteX1" fmla="*/ 0 w 291719"/>
                  <a:gd name="connsiteY1" fmla="*/ 145860 h 291719"/>
                  <a:gd name="connsiteX2" fmla="*/ 145860 w 291719"/>
                  <a:gd name="connsiteY2" fmla="*/ 291720 h 291719"/>
                  <a:gd name="connsiteX3" fmla="*/ 291720 w 291719"/>
                  <a:gd name="connsiteY3" fmla="*/ 145860 h 291719"/>
                  <a:gd name="connsiteX4" fmla="*/ 145860 w 291719"/>
                  <a:gd name="connsiteY4" fmla="*/ 0 h 291719"/>
                  <a:gd name="connsiteX5" fmla="*/ 138183 w 291719"/>
                  <a:gd name="connsiteY5" fmla="*/ 38384 h 291719"/>
                  <a:gd name="connsiteX6" fmla="*/ 157375 w 291719"/>
                  <a:gd name="connsiteY6" fmla="*/ 57576 h 291719"/>
                  <a:gd name="connsiteX7" fmla="*/ 138183 w 291719"/>
                  <a:gd name="connsiteY7" fmla="*/ 76768 h 291719"/>
                  <a:gd name="connsiteX8" fmla="*/ 118991 w 291719"/>
                  <a:gd name="connsiteY8" fmla="*/ 57576 h 291719"/>
                  <a:gd name="connsiteX9" fmla="*/ 138183 w 291719"/>
                  <a:gd name="connsiteY9" fmla="*/ 38384 h 291719"/>
                  <a:gd name="connsiteX10" fmla="*/ 184244 w 291719"/>
                  <a:gd name="connsiteY10" fmla="*/ 253336 h 291719"/>
                  <a:gd name="connsiteX11" fmla="*/ 107476 w 291719"/>
                  <a:gd name="connsiteY11" fmla="*/ 253336 h 291719"/>
                  <a:gd name="connsiteX12" fmla="*/ 107476 w 291719"/>
                  <a:gd name="connsiteY12" fmla="*/ 230305 h 291719"/>
                  <a:gd name="connsiteX13" fmla="*/ 134345 w 291719"/>
                  <a:gd name="connsiteY13" fmla="*/ 230305 h 291719"/>
                  <a:gd name="connsiteX14" fmla="*/ 134345 w 291719"/>
                  <a:gd name="connsiteY14" fmla="*/ 115153 h 291719"/>
                  <a:gd name="connsiteX15" fmla="*/ 111314 w 291719"/>
                  <a:gd name="connsiteY15" fmla="*/ 115153 h 291719"/>
                  <a:gd name="connsiteX16" fmla="*/ 111314 w 291719"/>
                  <a:gd name="connsiteY16" fmla="*/ 92122 h 291719"/>
                  <a:gd name="connsiteX17" fmla="*/ 157375 w 291719"/>
                  <a:gd name="connsiteY17" fmla="*/ 92122 h 291719"/>
                  <a:gd name="connsiteX18" fmla="*/ 157375 w 291719"/>
                  <a:gd name="connsiteY18" fmla="*/ 115153 h 291719"/>
                  <a:gd name="connsiteX19" fmla="*/ 157375 w 291719"/>
                  <a:gd name="connsiteY19" fmla="*/ 230305 h 291719"/>
                  <a:gd name="connsiteX20" fmla="*/ 184244 w 291719"/>
                  <a:gd name="connsiteY20" fmla="*/ 230305 h 291719"/>
                  <a:gd name="connsiteX21" fmla="*/ 184244 w 291719"/>
                  <a:gd name="connsiteY21" fmla="*/ 253336 h 291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1719" h="291719">
                    <a:moveTo>
                      <a:pt x="145860" y="0"/>
                    </a:moveTo>
                    <a:cubicBezTo>
                      <a:pt x="65253" y="0"/>
                      <a:pt x="0" y="65253"/>
                      <a:pt x="0" y="145860"/>
                    </a:cubicBezTo>
                    <a:cubicBezTo>
                      <a:pt x="0" y="226467"/>
                      <a:pt x="65253" y="291720"/>
                      <a:pt x="145860" y="291720"/>
                    </a:cubicBezTo>
                    <a:cubicBezTo>
                      <a:pt x="226467" y="291720"/>
                      <a:pt x="291720" y="226467"/>
                      <a:pt x="291720" y="145860"/>
                    </a:cubicBezTo>
                    <a:cubicBezTo>
                      <a:pt x="291720" y="65253"/>
                      <a:pt x="226467" y="0"/>
                      <a:pt x="145860" y="0"/>
                    </a:cubicBezTo>
                    <a:close/>
                    <a:moveTo>
                      <a:pt x="138183" y="38384"/>
                    </a:moveTo>
                    <a:cubicBezTo>
                      <a:pt x="148931" y="38384"/>
                      <a:pt x="157375" y="46829"/>
                      <a:pt x="157375" y="57576"/>
                    </a:cubicBezTo>
                    <a:cubicBezTo>
                      <a:pt x="157375" y="68324"/>
                      <a:pt x="148931" y="76768"/>
                      <a:pt x="138183" y="76768"/>
                    </a:cubicBezTo>
                    <a:cubicBezTo>
                      <a:pt x="127435" y="76768"/>
                      <a:pt x="118991" y="68324"/>
                      <a:pt x="118991" y="57576"/>
                    </a:cubicBezTo>
                    <a:cubicBezTo>
                      <a:pt x="118991" y="46829"/>
                      <a:pt x="127435" y="38384"/>
                      <a:pt x="138183" y="38384"/>
                    </a:cubicBezTo>
                    <a:close/>
                    <a:moveTo>
                      <a:pt x="184244" y="253336"/>
                    </a:moveTo>
                    <a:lnTo>
                      <a:pt x="107476" y="253336"/>
                    </a:lnTo>
                    <a:lnTo>
                      <a:pt x="107476" y="230305"/>
                    </a:lnTo>
                    <a:lnTo>
                      <a:pt x="134345" y="230305"/>
                    </a:lnTo>
                    <a:lnTo>
                      <a:pt x="134345" y="115153"/>
                    </a:lnTo>
                    <a:lnTo>
                      <a:pt x="111314" y="115153"/>
                    </a:lnTo>
                    <a:lnTo>
                      <a:pt x="111314" y="92122"/>
                    </a:lnTo>
                    <a:lnTo>
                      <a:pt x="157375" y="92122"/>
                    </a:lnTo>
                    <a:lnTo>
                      <a:pt x="157375" y="115153"/>
                    </a:lnTo>
                    <a:lnTo>
                      <a:pt x="157375" y="230305"/>
                    </a:lnTo>
                    <a:lnTo>
                      <a:pt x="184244" y="230305"/>
                    </a:lnTo>
                    <a:lnTo>
                      <a:pt x="184244" y="253336"/>
                    </a:lnTo>
                    <a:close/>
                  </a:path>
                </a:pathLst>
              </a:custGeom>
              <a:solidFill>
                <a:srgbClr val="1FF524"/>
              </a:solidFill>
              <a:ln w="377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200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32" name="Groep 31">
              <a:extLst>
                <a:ext uri="{FF2B5EF4-FFF2-40B4-BE49-F238E27FC236}">
                  <a16:creationId xmlns:a16="http://schemas.microsoft.com/office/drawing/2014/main" id="{680EA0E9-A9D6-4379-8B62-560AFD48DA47}"/>
                </a:ext>
              </a:extLst>
            </p:cNvPr>
            <p:cNvGrpSpPr/>
            <p:nvPr userDrawn="1"/>
          </p:nvGrpSpPr>
          <p:grpSpPr>
            <a:xfrm>
              <a:off x="-938434" y="5519087"/>
              <a:ext cx="627798" cy="576693"/>
              <a:chOff x="-938434" y="4570310"/>
              <a:chExt cx="627798" cy="576693"/>
            </a:xfrm>
          </p:grpSpPr>
          <p:grpSp>
            <p:nvGrpSpPr>
              <p:cNvPr id="85" name="Inspireren">
                <a:extLst>
                  <a:ext uri="{FF2B5EF4-FFF2-40B4-BE49-F238E27FC236}">
                    <a16:creationId xmlns:a16="http://schemas.microsoft.com/office/drawing/2014/main" id="{72C84754-E304-4DAE-B950-D1EA1D88D342}"/>
                  </a:ext>
                </a:extLst>
              </p:cNvPr>
              <p:cNvGrpSpPr>
                <a:grpSpLocks noChangeAspect="1"/>
              </p:cNvGrpSpPr>
              <p:nvPr userDrawn="1"/>
            </p:nvGrpSpPr>
            <p:grpSpPr bwMode="auto">
              <a:xfrm>
                <a:off x="-716116" y="4570310"/>
                <a:ext cx="169778" cy="242385"/>
                <a:chOff x="4768" y="2783"/>
                <a:chExt cx="788" cy="1125"/>
              </a:xfrm>
              <a:gradFill>
                <a:gsLst>
                  <a:gs pos="0">
                    <a:srgbClr val="9D9FA1"/>
                  </a:gs>
                  <a:gs pos="70000">
                    <a:srgbClr val="211F26"/>
                  </a:gs>
                </a:gsLst>
                <a:lin ang="2700000" scaled="0"/>
              </a:gradFill>
            </p:grpSpPr>
            <p:sp>
              <p:nvSpPr>
                <p:cNvPr id="87" name="Freeform 12">
                  <a:extLst>
                    <a:ext uri="{FF2B5EF4-FFF2-40B4-BE49-F238E27FC236}">
                      <a16:creationId xmlns:a16="http://schemas.microsoft.com/office/drawing/2014/main" id="{71A6D8A3-4434-485A-AAE9-981B35BE44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01" y="3186"/>
                  <a:ext cx="319" cy="288"/>
                </a:xfrm>
                <a:custGeom>
                  <a:avLst/>
                  <a:gdLst>
                    <a:gd name="T0" fmla="*/ 220 w 319"/>
                    <a:gd name="T1" fmla="*/ 288 h 288"/>
                    <a:gd name="T2" fmla="*/ 107 w 319"/>
                    <a:gd name="T3" fmla="*/ 288 h 288"/>
                    <a:gd name="T4" fmla="*/ 0 w 319"/>
                    <a:gd name="T5" fmla="*/ 0 h 288"/>
                    <a:gd name="T6" fmla="*/ 319 w 319"/>
                    <a:gd name="T7" fmla="*/ 0 h 288"/>
                    <a:gd name="T8" fmla="*/ 220 w 319"/>
                    <a:gd name="T9" fmla="*/ 28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88">
                      <a:moveTo>
                        <a:pt x="220" y="288"/>
                      </a:moveTo>
                      <a:lnTo>
                        <a:pt x="107" y="288"/>
                      </a:lnTo>
                      <a:lnTo>
                        <a:pt x="0" y="0"/>
                      </a:lnTo>
                      <a:lnTo>
                        <a:pt x="319" y="0"/>
                      </a:lnTo>
                      <a:lnTo>
                        <a:pt x="220" y="288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88" name="Freeform 13">
                  <a:extLst>
                    <a:ext uri="{FF2B5EF4-FFF2-40B4-BE49-F238E27FC236}">
                      <a16:creationId xmlns:a16="http://schemas.microsoft.com/office/drawing/2014/main" id="{5E98369E-3F6C-4AAB-8F33-835B640DAB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3796"/>
                  <a:ext cx="282" cy="112"/>
                </a:xfrm>
                <a:custGeom>
                  <a:avLst/>
                  <a:gdLst>
                    <a:gd name="T0" fmla="*/ 229 w 251"/>
                    <a:gd name="T1" fmla="*/ 70 h 100"/>
                    <a:gd name="T2" fmla="*/ 229 w 251"/>
                    <a:gd name="T3" fmla="*/ 69 h 100"/>
                    <a:gd name="T4" fmla="*/ 251 w 251"/>
                    <a:gd name="T5" fmla="*/ 0 h 100"/>
                    <a:gd name="T6" fmla="*/ 0 w 251"/>
                    <a:gd name="T7" fmla="*/ 0 h 100"/>
                    <a:gd name="T8" fmla="*/ 22 w 251"/>
                    <a:gd name="T9" fmla="*/ 69 h 100"/>
                    <a:gd name="T10" fmla="*/ 63 w 251"/>
                    <a:gd name="T11" fmla="*/ 100 h 100"/>
                    <a:gd name="T12" fmla="*/ 188 w 251"/>
                    <a:gd name="T13" fmla="*/ 100 h 100"/>
                    <a:gd name="T14" fmla="*/ 229 w 251"/>
                    <a:gd name="T15" fmla="*/ 71 h 100"/>
                    <a:gd name="T16" fmla="*/ 229 w 251"/>
                    <a:gd name="T17" fmla="*/ 71 h 100"/>
                    <a:gd name="T18" fmla="*/ 229 w 251"/>
                    <a:gd name="T19" fmla="*/ 7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51" h="100">
                      <a:moveTo>
                        <a:pt x="229" y="70"/>
                      </a:moveTo>
                      <a:cubicBezTo>
                        <a:pt x="229" y="70"/>
                        <a:pt x="229" y="69"/>
                        <a:pt x="229" y="69"/>
                      </a:cubicBezTo>
                      <a:cubicBezTo>
                        <a:pt x="251" y="0"/>
                        <a:pt x="251" y="0"/>
                        <a:pt x="25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2" y="69"/>
                        <a:pt x="22" y="69"/>
                        <a:pt x="22" y="69"/>
                      </a:cubicBezTo>
                      <a:cubicBezTo>
                        <a:pt x="27" y="87"/>
                        <a:pt x="44" y="100"/>
                        <a:pt x="63" y="100"/>
                      </a:cubicBezTo>
                      <a:cubicBezTo>
                        <a:pt x="188" y="100"/>
                        <a:pt x="188" y="100"/>
                        <a:pt x="188" y="100"/>
                      </a:cubicBezTo>
                      <a:cubicBezTo>
                        <a:pt x="207" y="100"/>
                        <a:pt x="223" y="88"/>
                        <a:pt x="229" y="71"/>
                      </a:cubicBezTo>
                      <a:cubicBezTo>
                        <a:pt x="229" y="71"/>
                        <a:pt x="229" y="71"/>
                        <a:pt x="229" y="71"/>
                      </a:cubicBezTo>
                      <a:lnTo>
                        <a:pt x="229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  <p:sp>
              <p:nvSpPr>
                <p:cNvPr id="89" name="Freeform 14">
                  <a:extLst>
                    <a:ext uri="{FF2B5EF4-FFF2-40B4-BE49-F238E27FC236}">
                      <a16:creationId xmlns:a16="http://schemas.microsoft.com/office/drawing/2014/main" id="{4E202723-F789-4B11-B441-FA81AA661C8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68" y="2783"/>
                  <a:ext cx="788" cy="966"/>
                </a:xfrm>
                <a:custGeom>
                  <a:avLst/>
                  <a:gdLst>
                    <a:gd name="T0" fmla="*/ 351 w 702"/>
                    <a:gd name="T1" fmla="*/ 0 h 860"/>
                    <a:gd name="T2" fmla="*/ 0 w 702"/>
                    <a:gd name="T3" fmla="*/ 351 h 860"/>
                    <a:gd name="T4" fmla="*/ 134 w 702"/>
                    <a:gd name="T5" fmla="*/ 627 h 860"/>
                    <a:gd name="T6" fmla="*/ 165 w 702"/>
                    <a:gd name="T7" fmla="*/ 718 h 860"/>
                    <a:gd name="T8" fmla="*/ 266 w 702"/>
                    <a:gd name="T9" fmla="*/ 718 h 860"/>
                    <a:gd name="T10" fmla="*/ 266 w 702"/>
                    <a:gd name="T11" fmla="*/ 718 h 860"/>
                    <a:gd name="T12" fmla="*/ 434 w 702"/>
                    <a:gd name="T13" fmla="*/ 718 h 860"/>
                    <a:gd name="T14" fmla="*/ 419 w 702"/>
                    <a:gd name="T15" fmla="*/ 760 h 860"/>
                    <a:gd name="T16" fmla="*/ 284 w 702"/>
                    <a:gd name="T17" fmla="*/ 760 h 860"/>
                    <a:gd name="T18" fmla="*/ 284 w 702"/>
                    <a:gd name="T19" fmla="*/ 760 h 860"/>
                    <a:gd name="T20" fmla="*/ 179 w 702"/>
                    <a:gd name="T21" fmla="*/ 760 h 860"/>
                    <a:gd name="T22" fmla="*/ 212 w 702"/>
                    <a:gd name="T23" fmla="*/ 860 h 860"/>
                    <a:gd name="T24" fmla="*/ 212 w 702"/>
                    <a:gd name="T25" fmla="*/ 860 h 860"/>
                    <a:gd name="T26" fmla="*/ 216 w 702"/>
                    <a:gd name="T27" fmla="*/ 860 h 860"/>
                    <a:gd name="T28" fmla="*/ 488 w 702"/>
                    <a:gd name="T29" fmla="*/ 860 h 860"/>
                    <a:gd name="T30" fmla="*/ 491 w 702"/>
                    <a:gd name="T31" fmla="*/ 860 h 860"/>
                    <a:gd name="T32" fmla="*/ 570 w 702"/>
                    <a:gd name="T33" fmla="*/ 625 h 860"/>
                    <a:gd name="T34" fmla="*/ 702 w 702"/>
                    <a:gd name="T35" fmla="*/ 351 h 860"/>
                    <a:gd name="T36" fmla="*/ 351 w 702"/>
                    <a:gd name="T37" fmla="*/ 0 h 860"/>
                    <a:gd name="T38" fmla="*/ 587 w 702"/>
                    <a:gd name="T39" fmla="*/ 438 h 860"/>
                    <a:gd name="T40" fmla="*/ 485 w 702"/>
                    <a:gd name="T41" fmla="*/ 563 h 860"/>
                    <a:gd name="T42" fmla="*/ 454 w 702"/>
                    <a:gd name="T43" fmla="*/ 658 h 860"/>
                    <a:gd name="T44" fmla="*/ 250 w 702"/>
                    <a:gd name="T45" fmla="*/ 658 h 860"/>
                    <a:gd name="T46" fmla="*/ 219 w 702"/>
                    <a:gd name="T47" fmla="*/ 565 h 860"/>
                    <a:gd name="T48" fmla="*/ 115 w 702"/>
                    <a:gd name="T49" fmla="*/ 439 h 860"/>
                    <a:gd name="T50" fmla="*/ 99 w 702"/>
                    <a:gd name="T51" fmla="*/ 351 h 860"/>
                    <a:gd name="T52" fmla="*/ 351 w 702"/>
                    <a:gd name="T53" fmla="*/ 99 h 860"/>
                    <a:gd name="T54" fmla="*/ 603 w 702"/>
                    <a:gd name="T55" fmla="*/ 351 h 860"/>
                    <a:gd name="T56" fmla="*/ 587 w 702"/>
                    <a:gd name="T57" fmla="*/ 438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02" h="860">
                      <a:moveTo>
                        <a:pt x="351" y="0"/>
                      </a:moveTo>
                      <a:cubicBezTo>
                        <a:pt x="157" y="0"/>
                        <a:pt x="0" y="157"/>
                        <a:pt x="0" y="351"/>
                      </a:cubicBezTo>
                      <a:cubicBezTo>
                        <a:pt x="0" y="463"/>
                        <a:pt x="52" y="562"/>
                        <a:pt x="134" y="627"/>
                      </a:cubicBezTo>
                      <a:cubicBezTo>
                        <a:pt x="165" y="718"/>
                        <a:pt x="165" y="718"/>
                        <a:pt x="165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266" y="718"/>
                        <a:pt x="266" y="718"/>
                        <a:pt x="266" y="718"/>
                      </a:cubicBezTo>
                      <a:cubicBezTo>
                        <a:pt x="434" y="718"/>
                        <a:pt x="434" y="718"/>
                        <a:pt x="434" y="718"/>
                      </a:cubicBezTo>
                      <a:cubicBezTo>
                        <a:pt x="419" y="760"/>
                        <a:pt x="419" y="760"/>
                        <a:pt x="419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284" y="760"/>
                        <a:pt x="284" y="760"/>
                        <a:pt x="284" y="760"/>
                      </a:cubicBezTo>
                      <a:cubicBezTo>
                        <a:pt x="179" y="760"/>
                        <a:pt x="179" y="760"/>
                        <a:pt x="179" y="7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2" y="860"/>
                        <a:pt x="212" y="860"/>
                        <a:pt x="212" y="860"/>
                      </a:cubicBezTo>
                      <a:cubicBezTo>
                        <a:pt x="216" y="860"/>
                        <a:pt x="216" y="860"/>
                        <a:pt x="216" y="860"/>
                      </a:cubicBezTo>
                      <a:cubicBezTo>
                        <a:pt x="488" y="860"/>
                        <a:pt x="488" y="860"/>
                        <a:pt x="488" y="860"/>
                      </a:cubicBezTo>
                      <a:cubicBezTo>
                        <a:pt x="491" y="860"/>
                        <a:pt x="491" y="860"/>
                        <a:pt x="491" y="860"/>
                      </a:cubicBezTo>
                      <a:cubicBezTo>
                        <a:pt x="570" y="625"/>
                        <a:pt x="570" y="625"/>
                        <a:pt x="570" y="625"/>
                      </a:cubicBezTo>
                      <a:cubicBezTo>
                        <a:pt x="651" y="560"/>
                        <a:pt x="702" y="461"/>
                        <a:pt x="702" y="351"/>
                      </a:cubicBezTo>
                      <a:cubicBezTo>
                        <a:pt x="702" y="157"/>
                        <a:pt x="545" y="0"/>
                        <a:pt x="351" y="0"/>
                      </a:cubicBezTo>
                      <a:close/>
                      <a:moveTo>
                        <a:pt x="587" y="438"/>
                      </a:moveTo>
                      <a:cubicBezTo>
                        <a:pt x="568" y="490"/>
                        <a:pt x="531" y="534"/>
                        <a:pt x="485" y="563"/>
                      </a:cubicBezTo>
                      <a:cubicBezTo>
                        <a:pt x="454" y="658"/>
                        <a:pt x="454" y="658"/>
                        <a:pt x="454" y="658"/>
                      </a:cubicBezTo>
                      <a:cubicBezTo>
                        <a:pt x="250" y="658"/>
                        <a:pt x="250" y="658"/>
                        <a:pt x="250" y="658"/>
                      </a:cubicBezTo>
                      <a:cubicBezTo>
                        <a:pt x="219" y="565"/>
                        <a:pt x="219" y="565"/>
                        <a:pt x="219" y="565"/>
                      </a:cubicBezTo>
                      <a:cubicBezTo>
                        <a:pt x="172" y="536"/>
                        <a:pt x="135" y="491"/>
                        <a:pt x="115" y="439"/>
                      </a:cubicBezTo>
                      <a:cubicBezTo>
                        <a:pt x="105" y="411"/>
                        <a:pt x="99" y="382"/>
                        <a:pt x="99" y="351"/>
                      </a:cubicBezTo>
                      <a:cubicBezTo>
                        <a:pt x="99" y="212"/>
                        <a:pt x="212" y="99"/>
                        <a:pt x="351" y="99"/>
                      </a:cubicBezTo>
                      <a:cubicBezTo>
                        <a:pt x="490" y="99"/>
                        <a:pt x="603" y="212"/>
                        <a:pt x="603" y="351"/>
                      </a:cubicBezTo>
                      <a:cubicBezTo>
                        <a:pt x="603" y="381"/>
                        <a:pt x="597" y="411"/>
                        <a:pt x="587" y="4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95469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3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Segoe UI Light"/>
                  </a:endParaRPr>
                </a:p>
              </p:txBody>
            </p:sp>
          </p:grp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1EF2E0BC-D508-45BD-8D71-1588DCAA55A5}"/>
                  </a:ext>
                </a:extLst>
              </p:cNvPr>
              <p:cNvSpPr txBox="1"/>
              <p:nvPr userDrawn="1"/>
            </p:nvSpPr>
            <p:spPr>
              <a:xfrm>
                <a:off x="-938434" y="4824764"/>
                <a:ext cx="627798" cy="322239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Support &amp;</a:t>
                </a:r>
                <a:b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</a:b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Inspiratie</a:t>
                </a:r>
              </a:p>
            </p:txBody>
          </p:sp>
        </p:grpSp>
        <p:grpSp>
          <p:nvGrpSpPr>
            <p:cNvPr id="33" name="Groep 32">
              <a:extLst>
                <a:ext uri="{FF2B5EF4-FFF2-40B4-BE49-F238E27FC236}">
                  <a16:creationId xmlns:a16="http://schemas.microsoft.com/office/drawing/2014/main" id="{BA27547B-E37E-492C-8F12-B494D8CF6B45}"/>
                </a:ext>
              </a:extLst>
            </p:cNvPr>
            <p:cNvGrpSpPr/>
            <p:nvPr userDrawn="1"/>
          </p:nvGrpSpPr>
          <p:grpSpPr>
            <a:xfrm>
              <a:off x="-3398401" y="1222628"/>
              <a:ext cx="491631" cy="410839"/>
              <a:chOff x="-3241990" y="1222628"/>
              <a:chExt cx="491631" cy="410839"/>
            </a:xfrm>
          </p:grpSpPr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B1DF76F-B2FD-4697-AF82-D7FB6F657906}"/>
                  </a:ext>
                </a:extLst>
              </p:cNvPr>
              <p:cNvSpPr txBox="1"/>
              <p:nvPr userDrawn="1"/>
            </p:nvSpPr>
            <p:spPr>
              <a:xfrm>
                <a:off x="-3241990" y="1489960"/>
                <a:ext cx="491631" cy="143507"/>
              </a:xfrm>
              <a:prstGeom prst="rect">
                <a:avLst/>
              </a:prstGeom>
              <a:noFill/>
            </p:spPr>
            <p:txBody>
              <a:bodyPr wrap="square" lIns="0" tIns="18000" rIns="0" bIns="0" rtlCol="0" anchor="t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211F26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Iconen</a:t>
                </a:r>
              </a:p>
            </p:txBody>
          </p:sp>
          <p:grpSp>
            <p:nvGrpSpPr>
              <p:cNvPr id="73" name="Groep 72">
                <a:extLst>
                  <a:ext uri="{FF2B5EF4-FFF2-40B4-BE49-F238E27FC236}">
                    <a16:creationId xmlns:a16="http://schemas.microsoft.com/office/drawing/2014/main" id="{E3F1B5DA-DBDA-420A-BC10-88B28BD720CD}"/>
                  </a:ext>
                </a:extLst>
              </p:cNvPr>
              <p:cNvGrpSpPr/>
              <p:nvPr userDrawn="1"/>
            </p:nvGrpSpPr>
            <p:grpSpPr>
              <a:xfrm>
                <a:off x="-3119153" y="1222628"/>
                <a:ext cx="245956" cy="246691"/>
                <a:chOff x="1314120" y="4794393"/>
                <a:chExt cx="1787447" cy="1792785"/>
              </a:xfrm>
            </p:grpSpPr>
            <p:grpSp>
              <p:nvGrpSpPr>
                <p:cNvPr id="74" name="Groep 73">
                  <a:extLst>
                    <a:ext uri="{FF2B5EF4-FFF2-40B4-BE49-F238E27FC236}">
                      <a16:creationId xmlns:a16="http://schemas.microsoft.com/office/drawing/2014/main" id="{F58FF47E-1273-4D82-815C-90092C71EF25}"/>
                    </a:ext>
                  </a:extLst>
                </p:cNvPr>
                <p:cNvGrpSpPr/>
                <p:nvPr/>
              </p:nvGrpSpPr>
              <p:grpSpPr>
                <a:xfrm>
                  <a:off x="1314120" y="4794393"/>
                  <a:ext cx="1787447" cy="1792785"/>
                  <a:chOff x="1314120" y="4794393"/>
                  <a:chExt cx="1787447" cy="1792785"/>
                </a:xfrm>
                <a:gradFill>
                  <a:gsLst>
                    <a:gs pos="0">
                      <a:srgbClr val="9D9FA1"/>
                    </a:gs>
                    <a:gs pos="70000">
                      <a:srgbClr val="211F26"/>
                    </a:gs>
                  </a:gsLst>
                  <a:lin ang="2700000" scaled="0"/>
                </a:gradFill>
              </p:grpSpPr>
              <p:grpSp>
                <p:nvGrpSpPr>
                  <p:cNvPr id="76" name="Groep 75">
                    <a:extLst>
                      <a:ext uri="{FF2B5EF4-FFF2-40B4-BE49-F238E27FC236}">
                        <a16:creationId xmlns:a16="http://schemas.microsoft.com/office/drawing/2014/main" id="{ADED62F9-D428-4CA8-9FBD-04AA8C72E20A}"/>
                      </a:ext>
                    </a:extLst>
                  </p:cNvPr>
                  <p:cNvGrpSpPr/>
                  <p:nvPr/>
                </p:nvGrpSpPr>
                <p:grpSpPr>
                  <a:xfrm>
                    <a:off x="1314120" y="4794393"/>
                    <a:ext cx="1787447" cy="1792785"/>
                    <a:chOff x="1314120" y="4794393"/>
                    <a:chExt cx="1787447" cy="1792785"/>
                  </a:xfrm>
                  <a:grpFill/>
                </p:grpSpPr>
                <p:sp>
                  <p:nvSpPr>
                    <p:cNvPr id="81" name="Vrije vorm: vorm 80">
                      <a:extLst>
                        <a:ext uri="{FF2B5EF4-FFF2-40B4-BE49-F238E27FC236}">
                          <a16:creationId xmlns:a16="http://schemas.microsoft.com/office/drawing/2014/main" id="{E608BF21-EFE5-4555-988C-539D647F75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4120" y="4794393"/>
                      <a:ext cx="854131" cy="854131"/>
                    </a:xfrm>
                    <a:custGeom>
                      <a:avLst/>
                      <a:gdLst>
                        <a:gd name="connsiteX0" fmla="*/ 716202 w 854130"/>
                        <a:gd name="connsiteY0" fmla="*/ 139664 h 854130"/>
                        <a:gd name="connsiteX1" fmla="*/ 716202 w 854130"/>
                        <a:gd name="connsiteY1" fmla="*/ 716202 h 854130"/>
                        <a:gd name="connsiteX2" fmla="*/ 139664 w 854130"/>
                        <a:gd name="connsiteY2" fmla="*/ 716202 h 854130"/>
                        <a:gd name="connsiteX3" fmla="*/ 139664 w 854130"/>
                        <a:gd name="connsiteY3" fmla="*/ 139664 h 854130"/>
                        <a:gd name="connsiteX4" fmla="*/ 716202 w 854130"/>
                        <a:gd name="connsiteY4" fmla="*/ 139664 h 854130"/>
                        <a:gd name="connsiteX5" fmla="*/ 849660 w 854130"/>
                        <a:gd name="connsiteY5" fmla="*/ 6206 h 854130"/>
                        <a:gd name="connsiteX6" fmla="*/ 6206 w 854130"/>
                        <a:gd name="connsiteY6" fmla="*/ 6206 h 854130"/>
                        <a:gd name="connsiteX7" fmla="*/ 6206 w 854130"/>
                        <a:gd name="connsiteY7" fmla="*/ 849660 h 854130"/>
                        <a:gd name="connsiteX8" fmla="*/ 849660 w 854130"/>
                        <a:gd name="connsiteY8" fmla="*/ 849660 h 854130"/>
                        <a:gd name="connsiteX9" fmla="*/ 849660 w 854130"/>
                        <a:gd name="connsiteY9" fmla="*/ 6206 h 854130"/>
                        <a:gd name="connsiteX10" fmla="*/ 849660 w 854130"/>
                        <a:gd name="connsiteY10" fmla="*/ 6206 h 854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54130" h="854130">
                          <a:moveTo>
                            <a:pt x="716202" y="139664"/>
                          </a:moveTo>
                          <a:lnTo>
                            <a:pt x="716202" y="716202"/>
                          </a:lnTo>
                          <a:lnTo>
                            <a:pt x="139664" y="716202"/>
                          </a:lnTo>
                          <a:lnTo>
                            <a:pt x="139664" y="139664"/>
                          </a:lnTo>
                          <a:lnTo>
                            <a:pt x="716202" y="139664"/>
                          </a:lnTo>
                          <a:moveTo>
                            <a:pt x="849660" y="6206"/>
                          </a:moveTo>
                          <a:lnTo>
                            <a:pt x="6206" y="6206"/>
                          </a:lnTo>
                          <a:lnTo>
                            <a:pt x="6206" y="849660"/>
                          </a:lnTo>
                          <a:lnTo>
                            <a:pt x="849660" y="849660"/>
                          </a:lnTo>
                          <a:lnTo>
                            <a:pt x="849660" y="6206"/>
                          </a:lnTo>
                          <a:lnTo>
                            <a:pt x="849660" y="6206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  <p:sp>
                  <p:nvSpPr>
                    <p:cNvPr id="82" name="Vrije vorm: vorm 81">
                      <a:extLst>
                        <a:ext uri="{FF2B5EF4-FFF2-40B4-BE49-F238E27FC236}">
                          <a16:creationId xmlns:a16="http://schemas.microsoft.com/office/drawing/2014/main" id="{6407C40C-B6C8-49D4-897E-8237731727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47436" y="4794393"/>
                      <a:ext cx="854131" cy="854131"/>
                    </a:xfrm>
                    <a:custGeom>
                      <a:avLst/>
                      <a:gdLst>
                        <a:gd name="connsiteX0" fmla="*/ 716202 w 854130"/>
                        <a:gd name="connsiteY0" fmla="*/ 139664 h 854130"/>
                        <a:gd name="connsiteX1" fmla="*/ 716202 w 854130"/>
                        <a:gd name="connsiteY1" fmla="*/ 716202 h 854130"/>
                        <a:gd name="connsiteX2" fmla="*/ 139664 w 854130"/>
                        <a:gd name="connsiteY2" fmla="*/ 716202 h 854130"/>
                        <a:gd name="connsiteX3" fmla="*/ 139664 w 854130"/>
                        <a:gd name="connsiteY3" fmla="*/ 139664 h 854130"/>
                        <a:gd name="connsiteX4" fmla="*/ 716202 w 854130"/>
                        <a:gd name="connsiteY4" fmla="*/ 139664 h 854130"/>
                        <a:gd name="connsiteX5" fmla="*/ 849660 w 854130"/>
                        <a:gd name="connsiteY5" fmla="*/ 6206 h 854130"/>
                        <a:gd name="connsiteX6" fmla="*/ 6206 w 854130"/>
                        <a:gd name="connsiteY6" fmla="*/ 6206 h 854130"/>
                        <a:gd name="connsiteX7" fmla="*/ 6206 w 854130"/>
                        <a:gd name="connsiteY7" fmla="*/ 849660 h 854130"/>
                        <a:gd name="connsiteX8" fmla="*/ 849660 w 854130"/>
                        <a:gd name="connsiteY8" fmla="*/ 849660 h 854130"/>
                        <a:gd name="connsiteX9" fmla="*/ 849660 w 854130"/>
                        <a:gd name="connsiteY9" fmla="*/ 6206 h 854130"/>
                        <a:gd name="connsiteX10" fmla="*/ 849660 w 854130"/>
                        <a:gd name="connsiteY10" fmla="*/ 6206 h 854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54130" h="854130">
                          <a:moveTo>
                            <a:pt x="716202" y="139664"/>
                          </a:moveTo>
                          <a:lnTo>
                            <a:pt x="716202" y="716202"/>
                          </a:lnTo>
                          <a:lnTo>
                            <a:pt x="139664" y="716202"/>
                          </a:lnTo>
                          <a:lnTo>
                            <a:pt x="139664" y="139664"/>
                          </a:lnTo>
                          <a:lnTo>
                            <a:pt x="716202" y="139664"/>
                          </a:lnTo>
                          <a:moveTo>
                            <a:pt x="849660" y="6206"/>
                          </a:moveTo>
                          <a:lnTo>
                            <a:pt x="6206" y="6206"/>
                          </a:lnTo>
                          <a:lnTo>
                            <a:pt x="6206" y="849660"/>
                          </a:lnTo>
                          <a:lnTo>
                            <a:pt x="849660" y="849660"/>
                          </a:lnTo>
                          <a:lnTo>
                            <a:pt x="849660" y="6206"/>
                          </a:lnTo>
                          <a:lnTo>
                            <a:pt x="849660" y="6206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  <p:sp>
                  <p:nvSpPr>
                    <p:cNvPr id="83" name="Vrije vorm: vorm 82">
                      <a:extLst>
                        <a:ext uri="{FF2B5EF4-FFF2-40B4-BE49-F238E27FC236}">
                          <a16:creationId xmlns:a16="http://schemas.microsoft.com/office/drawing/2014/main" id="{B1D71C51-FA1F-471E-A709-D6051C5B67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4120" y="5733047"/>
                      <a:ext cx="854131" cy="854131"/>
                    </a:xfrm>
                    <a:custGeom>
                      <a:avLst/>
                      <a:gdLst>
                        <a:gd name="connsiteX0" fmla="*/ 716202 w 854130"/>
                        <a:gd name="connsiteY0" fmla="*/ 139664 h 854130"/>
                        <a:gd name="connsiteX1" fmla="*/ 716202 w 854130"/>
                        <a:gd name="connsiteY1" fmla="*/ 716202 h 854130"/>
                        <a:gd name="connsiteX2" fmla="*/ 139664 w 854130"/>
                        <a:gd name="connsiteY2" fmla="*/ 716202 h 854130"/>
                        <a:gd name="connsiteX3" fmla="*/ 139664 w 854130"/>
                        <a:gd name="connsiteY3" fmla="*/ 139664 h 854130"/>
                        <a:gd name="connsiteX4" fmla="*/ 716202 w 854130"/>
                        <a:gd name="connsiteY4" fmla="*/ 139664 h 854130"/>
                        <a:gd name="connsiteX5" fmla="*/ 849660 w 854130"/>
                        <a:gd name="connsiteY5" fmla="*/ 6206 h 854130"/>
                        <a:gd name="connsiteX6" fmla="*/ 6206 w 854130"/>
                        <a:gd name="connsiteY6" fmla="*/ 6206 h 854130"/>
                        <a:gd name="connsiteX7" fmla="*/ 6206 w 854130"/>
                        <a:gd name="connsiteY7" fmla="*/ 849660 h 854130"/>
                        <a:gd name="connsiteX8" fmla="*/ 849660 w 854130"/>
                        <a:gd name="connsiteY8" fmla="*/ 849660 h 854130"/>
                        <a:gd name="connsiteX9" fmla="*/ 849660 w 854130"/>
                        <a:gd name="connsiteY9" fmla="*/ 6206 h 854130"/>
                        <a:gd name="connsiteX10" fmla="*/ 849660 w 854130"/>
                        <a:gd name="connsiteY10" fmla="*/ 6206 h 854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54130" h="854130">
                          <a:moveTo>
                            <a:pt x="716202" y="139664"/>
                          </a:moveTo>
                          <a:lnTo>
                            <a:pt x="716202" y="716202"/>
                          </a:lnTo>
                          <a:lnTo>
                            <a:pt x="139664" y="716202"/>
                          </a:lnTo>
                          <a:lnTo>
                            <a:pt x="139664" y="139664"/>
                          </a:lnTo>
                          <a:lnTo>
                            <a:pt x="716202" y="139664"/>
                          </a:lnTo>
                          <a:moveTo>
                            <a:pt x="849660" y="6206"/>
                          </a:moveTo>
                          <a:lnTo>
                            <a:pt x="6206" y="6206"/>
                          </a:lnTo>
                          <a:lnTo>
                            <a:pt x="6206" y="849660"/>
                          </a:lnTo>
                          <a:lnTo>
                            <a:pt x="849660" y="849660"/>
                          </a:lnTo>
                          <a:lnTo>
                            <a:pt x="849660" y="6206"/>
                          </a:lnTo>
                          <a:lnTo>
                            <a:pt x="849660" y="6206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  <p:sp>
                  <p:nvSpPr>
                    <p:cNvPr id="84" name="Vrije vorm: vorm 83">
                      <a:extLst>
                        <a:ext uri="{FF2B5EF4-FFF2-40B4-BE49-F238E27FC236}">
                          <a16:creationId xmlns:a16="http://schemas.microsoft.com/office/drawing/2014/main" id="{2768F1B9-AB08-43A4-8F55-40B1C7BA68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47436" y="5733047"/>
                      <a:ext cx="854131" cy="854131"/>
                    </a:xfrm>
                    <a:custGeom>
                      <a:avLst/>
                      <a:gdLst>
                        <a:gd name="connsiteX0" fmla="*/ 716202 w 854130"/>
                        <a:gd name="connsiteY0" fmla="*/ 139664 h 854130"/>
                        <a:gd name="connsiteX1" fmla="*/ 716202 w 854130"/>
                        <a:gd name="connsiteY1" fmla="*/ 716202 h 854130"/>
                        <a:gd name="connsiteX2" fmla="*/ 139664 w 854130"/>
                        <a:gd name="connsiteY2" fmla="*/ 716202 h 854130"/>
                        <a:gd name="connsiteX3" fmla="*/ 139664 w 854130"/>
                        <a:gd name="connsiteY3" fmla="*/ 139664 h 854130"/>
                        <a:gd name="connsiteX4" fmla="*/ 716202 w 854130"/>
                        <a:gd name="connsiteY4" fmla="*/ 139664 h 854130"/>
                        <a:gd name="connsiteX5" fmla="*/ 849660 w 854130"/>
                        <a:gd name="connsiteY5" fmla="*/ 6206 h 854130"/>
                        <a:gd name="connsiteX6" fmla="*/ 6206 w 854130"/>
                        <a:gd name="connsiteY6" fmla="*/ 6206 h 854130"/>
                        <a:gd name="connsiteX7" fmla="*/ 6206 w 854130"/>
                        <a:gd name="connsiteY7" fmla="*/ 849660 h 854130"/>
                        <a:gd name="connsiteX8" fmla="*/ 849660 w 854130"/>
                        <a:gd name="connsiteY8" fmla="*/ 849660 h 854130"/>
                        <a:gd name="connsiteX9" fmla="*/ 849660 w 854130"/>
                        <a:gd name="connsiteY9" fmla="*/ 6206 h 854130"/>
                        <a:gd name="connsiteX10" fmla="*/ 849660 w 854130"/>
                        <a:gd name="connsiteY10" fmla="*/ 6206 h 8541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54130" h="854130">
                          <a:moveTo>
                            <a:pt x="716202" y="139664"/>
                          </a:moveTo>
                          <a:lnTo>
                            <a:pt x="716202" y="716202"/>
                          </a:lnTo>
                          <a:lnTo>
                            <a:pt x="139664" y="716202"/>
                          </a:lnTo>
                          <a:lnTo>
                            <a:pt x="139664" y="139664"/>
                          </a:lnTo>
                          <a:lnTo>
                            <a:pt x="716202" y="139664"/>
                          </a:lnTo>
                          <a:moveTo>
                            <a:pt x="849660" y="6206"/>
                          </a:moveTo>
                          <a:lnTo>
                            <a:pt x="6206" y="6206"/>
                          </a:lnTo>
                          <a:lnTo>
                            <a:pt x="6206" y="849660"/>
                          </a:lnTo>
                          <a:lnTo>
                            <a:pt x="849660" y="849660"/>
                          </a:lnTo>
                          <a:lnTo>
                            <a:pt x="849660" y="6206"/>
                          </a:lnTo>
                          <a:lnTo>
                            <a:pt x="849660" y="6206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</p:grpSp>
              <p:grpSp>
                <p:nvGrpSpPr>
                  <p:cNvPr id="77" name="Groep 76">
                    <a:extLst>
                      <a:ext uri="{FF2B5EF4-FFF2-40B4-BE49-F238E27FC236}">
                        <a16:creationId xmlns:a16="http://schemas.microsoft.com/office/drawing/2014/main" id="{FF6564BB-6F36-4C61-A881-B5DDC0EFB5D4}"/>
                      </a:ext>
                    </a:extLst>
                  </p:cNvPr>
                  <p:cNvGrpSpPr/>
                  <p:nvPr/>
                </p:nvGrpSpPr>
                <p:grpSpPr>
                  <a:xfrm>
                    <a:off x="1544558" y="5023941"/>
                    <a:ext cx="1270519" cy="1329241"/>
                    <a:chOff x="1544558" y="5023941"/>
                    <a:chExt cx="1270519" cy="1329241"/>
                  </a:xfrm>
                  <a:grpFill/>
                </p:grpSpPr>
                <p:sp>
                  <p:nvSpPr>
                    <p:cNvPr id="78" name="Vrije vorm: vorm 77">
                      <a:extLst>
                        <a:ext uri="{FF2B5EF4-FFF2-40B4-BE49-F238E27FC236}">
                          <a16:creationId xmlns:a16="http://schemas.microsoft.com/office/drawing/2014/main" id="{9469CA43-26AE-43A3-855E-DF271BC215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44558" y="5033728"/>
                      <a:ext cx="391477" cy="391477"/>
                    </a:xfrm>
                    <a:custGeom>
                      <a:avLst/>
                      <a:gdLst>
                        <a:gd name="connsiteX0" fmla="*/ 338071 w 391476"/>
                        <a:gd name="connsiteY0" fmla="*/ 146781 h 391476"/>
                        <a:gd name="connsiteX1" fmla="*/ 338071 w 391476"/>
                        <a:gd name="connsiteY1" fmla="*/ 54251 h 391476"/>
                        <a:gd name="connsiteX2" fmla="*/ 290026 w 391476"/>
                        <a:gd name="connsiteY2" fmla="*/ 54251 h 391476"/>
                        <a:gd name="connsiteX3" fmla="*/ 290026 w 391476"/>
                        <a:gd name="connsiteY3" fmla="*/ 98737 h 391476"/>
                        <a:gd name="connsiteX4" fmla="*/ 197496 w 391476"/>
                        <a:gd name="connsiteY4" fmla="*/ 6206 h 391476"/>
                        <a:gd name="connsiteX5" fmla="*/ 6206 w 391476"/>
                        <a:gd name="connsiteY5" fmla="*/ 197496 h 391476"/>
                        <a:gd name="connsiteX6" fmla="*/ 7096 w 391476"/>
                        <a:gd name="connsiteY6" fmla="*/ 387896 h 391476"/>
                        <a:gd name="connsiteX7" fmla="*/ 146781 w 391476"/>
                        <a:gd name="connsiteY7" fmla="*/ 387896 h 391476"/>
                        <a:gd name="connsiteX8" fmla="*/ 242871 w 391476"/>
                        <a:gd name="connsiteY8" fmla="*/ 387896 h 391476"/>
                        <a:gd name="connsiteX9" fmla="*/ 388785 w 391476"/>
                        <a:gd name="connsiteY9" fmla="*/ 387896 h 391476"/>
                        <a:gd name="connsiteX10" fmla="*/ 388785 w 391476"/>
                        <a:gd name="connsiteY10" fmla="*/ 197496 h 391476"/>
                        <a:gd name="connsiteX11" fmla="*/ 338071 w 391476"/>
                        <a:gd name="connsiteY11" fmla="*/ 146781 h 3914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391476" h="391476">
                          <a:moveTo>
                            <a:pt x="338071" y="146781"/>
                          </a:moveTo>
                          <a:lnTo>
                            <a:pt x="338071" y="54251"/>
                          </a:lnTo>
                          <a:lnTo>
                            <a:pt x="290026" y="54251"/>
                          </a:lnTo>
                          <a:lnTo>
                            <a:pt x="290026" y="98737"/>
                          </a:lnTo>
                          <a:lnTo>
                            <a:pt x="197496" y="6206"/>
                          </a:lnTo>
                          <a:lnTo>
                            <a:pt x="6206" y="197496"/>
                          </a:lnTo>
                          <a:lnTo>
                            <a:pt x="7096" y="387896"/>
                          </a:lnTo>
                          <a:lnTo>
                            <a:pt x="146781" y="387896"/>
                          </a:lnTo>
                          <a:lnTo>
                            <a:pt x="242871" y="387896"/>
                          </a:lnTo>
                          <a:lnTo>
                            <a:pt x="388785" y="387896"/>
                          </a:lnTo>
                          <a:lnTo>
                            <a:pt x="388785" y="197496"/>
                          </a:lnTo>
                          <a:lnTo>
                            <a:pt x="338071" y="146781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  <p:sp>
                  <p:nvSpPr>
                    <p:cNvPr id="79" name="Vrije vorm: vorm 78">
                      <a:extLst>
                        <a:ext uri="{FF2B5EF4-FFF2-40B4-BE49-F238E27FC236}">
                          <a16:creationId xmlns:a16="http://schemas.microsoft.com/office/drawing/2014/main" id="{45C87146-0D50-408A-B4C9-4CFF224EA4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30367" y="5023941"/>
                      <a:ext cx="284710" cy="391477"/>
                    </a:xfrm>
                    <a:custGeom>
                      <a:avLst/>
                      <a:gdLst>
                        <a:gd name="connsiteX0" fmla="*/ 208172 w 284710"/>
                        <a:gd name="connsiteY0" fmla="*/ 169914 h 391476"/>
                        <a:gd name="connsiteX1" fmla="*/ 238423 w 284710"/>
                        <a:gd name="connsiteY1" fmla="*/ 100516 h 391476"/>
                        <a:gd name="connsiteX2" fmla="*/ 145892 w 284710"/>
                        <a:gd name="connsiteY2" fmla="*/ 6206 h 391476"/>
                        <a:gd name="connsiteX3" fmla="*/ 53361 w 284710"/>
                        <a:gd name="connsiteY3" fmla="*/ 100516 h 391476"/>
                        <a:gd name="connsiteX4" fmla="*/ 83611 w 284710"/>
                        <a:gd name="connsiteY4" fmla="*/ 169914 h 391476"/>
                        <a:gd name="connsiteX5" fmla="*/ 6206 w 284710"/>
                        <a:gd name="connsiteY5" fmla="*/ 272232 h 391476"/>
                        <a:gd name="connsiteX6" fmla="*/ 6206 w 284710"/>
                        <a:gd name="connsiteY6" fmla="*/ 321167 h 391476"/>
                        <a:gd name="connsiteX7" fmla="*/ 6206 w 284710"/>
                        <a:gd name="connsiteY7" fmla="*/ 332733 h 391476"/>
                        <a:gd name="connsiteX8" fmla="*/ 6206 w 284710"/>
                        <a:gd name="connsiteY8" fmla="*/ 342520 h 391476"/>
                        <a:gd name="connsiteX9" fmla="*/ 6206 w 284710"/>
                        <a:gd name="connsiteY9" fmla="*/ 346079 h 391476"/>
                        <a:gd name="connsiteX10" fmla="*/ 6206 w 284710"/>
                        <a:gd name="connsiteY10" fmla="*/ 358535 h 391476"/>
                        <a:gd name="connsiteX11" fmla="*/ 6206 w 284710"/>
                        <a:gd name="connsiteY11" fmla="*/ 389675 h 391476"/>
                        <a:gd name="connsiteX12" fmla="*/ 287357 w 284710"/>
                        <a:gd name="connsiteY12" fmla="*/ 389675 h 391476"/>
                        <a:gd name="connsiteX13" fmla="*/ 287357 w 284710"/>
                        <a:gd name="connsiteY13" fmla="*/ 272232 h 391476"/>
                        <a:gd name="connsiteX14" fmla="*/ 208172 w 284710"/>
                        <a:gd name="connsiteY14" fmla="*/ 169914 h 3914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284710" h="391476">
                          <a:moveTo>
                            <a:pt x="208172" y="169914"/>
                          </a:moveTo>
                          <a:cubicBezTo>
                            <a:pt x="226856" y="153010"/>
                            <a:pt x="238423" y="128097"/>
                            <a:pt x="238423" y="100516"/>
                          </a:cubicBezTo>
                          <a:cubicBezTo>
                            <a:pt x="238423" y="48912"/>
                            <a:pt x="196606" y="6206"/>
                            <a:pt x="145892" y="6206"/>
                          </a:cubicBezTo>
                          <a:cubicBezTo>
                            <a:pt x="95178" y="6206"/>
                            <a:pt x="53361" y="48023"/>
                            <a:pt x="53361" y="100516"/>
                          </a:cubicBezTo>
                          <a:cubicBezTo>
                            <a:pt x="53361" y="128097"/>
                            <a:pt x="64927" y="152120"/>
                            <a:pt x="83611" y="169914"/>
                          </a:cubicBezTo>
                          <a:cubicBezTo>
                            <a:pt x="37346" y="187709"/>
                            <a:pt x="6206" y="224187"/>
                            <a:pt x="6206" y="272232"/>
                          </a:cubicBezTo>
                          <a:lnTo>
                            <a:pt x="6206" y="321167"/>
                          </a:lnTo>
                          <a:lnTo>
                            <a:pt x="6206" y="332733"/>
                          </a:lnTo>
                          <a:lnTo>
                            <a:pt x="6206" y="342520"/>
                          </a:lnTo>
                          <a:lnTo>
                            <a:pt x="6206" y="346079"/>
                          </a:lnTo>
                          <a:lnTo>
                            <a:pt x="6206" y="358535"/>
                          </a:lnTo>
                          <a:lnTo>
                            <a:pt x="6206" y="389675"/>
                          </a:lnTo>
                          <a:lnTo>
                            <a:pt x="287357" y="389675"/>
                          </a:lnTo>
                          <a:lnTo>
                            <a:pt x="287357" y="272232"/>
                          </a:lnTo>
                          <a:cubicBezTo>
                            <a:pt x="285578" y="224187"/>
                            <a:pt x="253548" y="186819"/>
                            <a:pt x="208172" y="169914"/>
                          </a:cubicBez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  <p:sp>
                  <p:nvSpPr>
                    <p:cNvPr id="80" name="Vrije vorm: vorm 79">
                      <a:extLst>
                        <a:ext uri="{FF2B5EF4-FFF2-40B4-BE49-F238E27FC236}">
                          <a16:creationId xmlns:a16="http://schemas.microsoft.com/office/drawing/2014/main" id="{9776A68B-0919-46F5-9AEC-E80E358730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99720" y="5961705"/>
                      <a:ext cx="275813" cy="391477"/>
                    </a:xfrm>
                    <a:custGeom>
                      <a:avLst/>
                      <a:gdLst>
                        <a:gd name="connsiteX0" fmla="*/ 142333 w 275813"/>
                        <a:gd name="connsiteY0" fmla="*/ 388785 h 391476"/>
                        <a:gd name="connsiteX1" fmla="*/ 278460 w 275813"/>
                        <a:gd name="connsiteY1" fmla="*/ 252658 h 391476"/>
                        <a:gd name="connsiteX2" fmla="*/ 274011 w 275813"/>
                        <a:gd name="connsiteY2" fmla="*/ 219738 h 391476"/>
                        <a:gd name="connsiteX3" fmla="*/ 269563 w 275813"/>
                        <a:gd name="connsiteY3" fmla="*/ 206393 h 391476"/>
                        <a:gd name="connsiteX4" fmla="*/ 242871 w 275813"/>
                        <a:gd name="connsiteY4" fmla="*/ 161907 h 391476"/>
                        <a:gd name="connsiteX5" fmla="*/ 142333 w 275813"/>
                        <a:gd name="connsiteY5" fmla="*/ 6206 h 391476"/>
                        <a:gd name="connsiteX6" fmla="*/ 41795 w 275813"/>
                        <a:gd name="connsiteY6" fmla="*/ 161907 h 391476"/>
                        <a:gd name="connsiteX7" fmla="*/ 15103 w 275813"/>
                        <a:gd name="connsiteY7" fmla="*/ 206393 h 391476"/>
                        <a:gd name="connsiteX8" fmla="*/ 10654 w 275813"/>
                        <a:gd name="connsiteY8" fmla="*/ 219738 h 391476"/>
                        <a:gd name="connsiteX9" fmla="*/ 6206 w 275813"/>
                        <a:gd name="connsiteY9" fmla="*/ 252658 h 391476"/>
                        <a:gd name="connsiteX10" fmla="*/ 142333 w 275813"/>
                        <a:gd name="connsiteY10" fmla="*/ 388785 h 391476"/>
                        <a:gd name="connsiteX11" fmla="*/ 142333 w 275813"/>
                        <a:gd name="connsiteY11" fmla="*/ 388785 h 3914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275813" h="391476">
                          <a:moveTo>
                            <a:pt x="142333" y="388785"/>
                          </a:moveTo>
                          <a:cubicBezTo>
                            <a:pt x="217069" y="388785"/>
                            <a:pt x="278460" y="328284"/>
                            <a:pt x="278460" y="252658"/>
                          </a:cubicBezTo>
                          <a:cubicBezTo>
                            <a:pt x="278460" y="241092"/>
                            <a:pt x="276681" y="230415"/>
                            <a:pt x="274011" y="219738"/>
                          </a:cubicBezTo>
                          <a:cubicBezTo>
                            <a:pt x="273122" y="215290"/>
                            <a:pt x="271342" y="210841"/>
                            <a:pt x="269563" y="206393"/>
                          </a:cubicBezTo>
                          <a:lnTo>
                            <a:pt x="242871" y="161907"/>
                          </a:lnTo>
                          <a:lnTo>
                            <a:pt x="142333" y="6206"/>
                          </a:lnTo>
                          <a:lnTo>
                            <a:pt x="41795" y="161907"/>
                          </a:lnTo>
                          <a:lnTo>
                            <a:pt x="15103" y="206393"/>
                          </a:lnTo>
                          <a:cubicBezTo>
                            <a:pt x="13324" y="210841"/>
                            <a:pt x="12434" y="215290"/>
                            <a:pt x="10654" y="219738"/>
                          </a:cubicBezTo>
                          <a:cubicBezTo>
                            <a:pt x="7985" y="230415"/>
                            <a:pt x="6206" y="241092"/>
                            <a:pt x="6206" y="252658"/>
                          </a:cubicBezTo>
                          <a:cubicBezTo>
                            <a:pt x="6206" y="327395"/>
                            <a:pt x="67596" y="388785"/>
                            <a:pt x="142333" y="388785"/>
                          </a:cubicBezTo>
                          <a:lnTo>
                            <a:pt x="142333" y="388785"/>
                          </a:lnTo>
                          <a:close/>
                        </a:path>
                      </a:pathLst>
                    </a:custGeom>
                    <a:grpFill/>
                    <a:ln w="8858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pPr defTabSz="995469"/>
                      <a:endParaRPr lang="nl-NL" sz="8108">
                        <a:solidFill>
                          <a:srgbClr val="211F26"/>
                        </a:solidFill>
                        <a:latin typeface="Segoe UI Light"/>
                      </a:endParaRPr>
                    </a:p>
                  </p:txBody>
                </p:sp>
              </p:grpSp>
            </p:grpSp>
            <p:sp>
              <p:nvSpPr>
                <p:cNvPr id="75" name="Vrije vorm: vorm 74">
                  <a:extLst>
                    <a:ext uri="{FF2B5EF4-FFF2-40B4-BE49-F238E27FC236}">
                      <a16:creationId xmlns:a16="http://schemas.microsoft.com/office/drawing/2014/main" id="{C1A2602A-4856-4632-8D60-45AC78B067DC}"/>
                    </a:ext>
                  </a:extLst>
                </p:cNvPr>
                <p:cNvSpPr/>
                <p:nvPr/>
              </p:nvSpPr>
              <p:spPr>
                <a:xfrm>
                  <a:off x="2476984" y="5962595"/>
                  <a:ext cx="391477" cy="391477"/>
                </a:xfrm>
                <a:custGeom>
                  <a:avLst/>
                  <a:gdLst>
                    <a:gd name="connsiteX0" fmla="*/ 43574 w 391476"/>
                    <a:gd name="connsiteY0" fmla="*/ 81832 h 391476"/>
                    <a:gd name="connsiteX1" fmla="*/ 10654 w 391476"/>
                    <a:gd name="connsiteY1" fmla="*/ 149451 h 391476"/>
                    <a:gd name="connsiteX2" fmla="*/ 65817 w 391476"/>
                    <a:gd name="connsiteY2" fmla="*/ 176142 h 391476"/>
                    <a:gd name="connsiteX3" fmla="*/ 64038 w 391476"/>
                    <a:gd name="connsiteY3" fmla="*/ 205503 h 391476"/>
                    <a:gd name="connsiteX4" fmla="*/ 6206 w 391476"/>
                    <a:gd name="connsiteY4" fmla="*/ 225966 h 391476"/>
                    <a:gd name="connsiteX5" fmla="*/ 31118 w 391476"/>
                    <a:gd name="connsiteY5" fmla="*/ 297144 h 391476"/>
                    <a:gd name="connsiteX6" fmla="*/ 88950 w 391476"/>
                    <a:gd name="connsiteY6" fmla="*/ 276680 h 391476"/>
                    <a:gd name="connsiteX7" fmla="*/ 108524 w 391476"/>
                    <a:gd name="connsiteY7" fmla="*/ 298034 h 391476"/>
                    <a:gd name="connsiteX8" fmla="*/ 81832 w 391476"/>
                    <a:gd name="connsiteY8" fmla="*/ 353196 h 391476"/>
                    <a:gd name="connsiteX9" fmla="*/ 149451 w 391476"/>
                    <a:gd name="connsiteY9" fmla="*/ 386116 h 391476"/>
                    <a:gd name="connsiteX10" fmla="*/ 176142 w 391476"/>
                    <a:gd name="connsiteY10" fmla="*/ 330953 h 391476"/>
                    <a:gd name="connsiteX11" fmla="*/ 205503 w 391476"/>
                    <a:gd name="connsiteY11" fmla="*/ 332733 h 391476"/>
                    <a:gd name="connsiteX12" fmla="*/ 225966 w 391476"/>
                    <a:gd name="connsiteY12" fmla="*/ 390565 h 391476"/>
                    <a:gd name="connsiteX13" fmla="*/ 297144 w 391476"/>
                    <a:gd name="connsiteY13" fmla="*/ 365652 h 391476"/>
                    <a:gd name="connsiteX14" fmla="*/ 276681 w 391476"/>
                    <a:gd name="connsiteY14" fmla="*/ 307821 h 391476"/>
                    <a:gd name="connsiteX15" fmla="*/ 298034 w 391476"/>
                    <a:gd name="connsiteY15" fmla="*/ 288247 h 391476"/>
                    <a:gd name="connsiteX16" fmla="*/ 353196 w 391476"/>
                    <a:gd name="connsiteY16" fmla="*/ 314938 h 391476"/>
                    <a:gd name="connsiteX17" fmla="*/ 386116 w 391476"/>
                    <a:gd name="connsiteY17" fmla="*/ 247320 h 391476"/>
                    <a:gd name="connsiteX18" fmla="*/ 330953 w 391476"/>
                    <a:gd name="connsiteY18" fmla="*/ 220628 h 391476"/>
                    <a:gd name="connsiteX19" fmla="*/ 332733 w 391476"/>
                    <a:gd name="connsiteY19" fmla="*/ 191267 h 391476"/>
                    <a:gd name="connsiteX20" fmla="*/ 390565 w 391476"/>
                    <a:gd name="connsiteY20" fmla="*/ 170804 h 391476"/>
                    <a:gd name="connsiteX21" fmla="*/ 365653 w 391476"/>
                    <a:gd name="connsiteY21" fmla="*/ 99626 h 391476"/>
                    <a:gd name="connsiteX22" fmla="*/ 307821 w 391476"/>
                    <a:gd name="connsiteY22" fmla="*/ 120090 h 391476"/>
                    <a:gd name="connsiteX23" fmla="*/ 288247 w 391476"/>
                    <a:gd name="connsiteY23" fmla="*/ 98737 h 391476"/>
                    <a:gd name="connsiteX24" fmla="*/ 314938 w 391476"/>
                    <a:gd name="connsiteY24" fmla="*/ 43574 h 391476"/>
                    <a:gd name="connsiteX25" fmla="*/ 247320 w 391476"/>
                    <a:gd name="connsiteY25" fmla="*/ 10654 h 391476"/>
                    <a:gd name="connsiteX26" fmla="*/ 220628 w 391476"/>
                    <a:gd name="connsiteY26" fmla="*/ 65817 h 391476"/>
                    <a:gd name="connsiteX27" fmla="*/ 191267 w 391476"/>
                    <a:gd name="connsiteY27" fmla="*/ 64038 h 391476"/>
                    <a:gd name="connsiteX28" fmla="*/ 170804 w 391476"/>
                    <a:gd name="connsiteY28" fmla="*/ 6206 h 391476"/>
                    <a:gd name="connsiteX29" fmla="*/ 99626 w 391476"/>
                    <a:gd name="connsiteY29" fmla="*/ 31118 h 391476"/>
                    <a:gd name="connsiteX30" fmla="*/ 120090 w 391476"/>
                    <a:gd name="connsiteY30" fmla="*/ 88950 h 391476"/>
                    <a:gd name="connsiteX31" fmla="*/ 98737 w 391476"/>
                    <a:gd name="connsiteY31" fmla="*/ 108524 h 391476"/>
                    <a:gd name="connsiteX32" fmla="*/ 43574 w 391476"/>
                    <a:gd name="connsiteY32" fmla="*/ 81832 h 39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391476" h="391476">
                      <a:moveTo>
                        <a:pt x="43574" y="81832"/>
                      </a:moveTo>
                      <a:lnTo>
                        <a:pt x="10654" y="149451"/>
                      </a:lnTo>
                      <a:lnTo>
                        <a:pt x="65817" y="176142"/>
                      </a:lnTo>
                      <a:cubicBezTo>
                        <a:pt x="64038" y="185929"/>
                        <a:pt x="64038" y="195716"/>
                        <a:pt x="64038" y="205503"/>
                      </a:cubicBezTo>
                      <a:lnTo>
                        <a:pt x="6206" y="225966"/>
                      </a:lnTo>
                      <a:lnTo>
                        <a:pt x="31118" y="297144"/>
                      </a:lnTo>
                      <a:lnTo>
                        <a:pt x="88950" y="276680"/>
                      </a:lnTo>
                      <a:cubicBezTo>
                        <a:pt x="94288" y="284688"/>
                        <a:pt x="101406" y="291806"/>
                        <a:pt x="108524" y="298034"/>
                      </a:cubicBezTo>
                      <a:lnTo>
                        <a:pt x="81832" y="353196"/>
                      </a:lnTo>
                      <a:lnTo>
                        <a:pt x="149451" y="386116"/>
                      </a:lnTo>
                      <a:lnTo>
                        <a:pt x="176142" y="330953"/>
                      </a:lnTo>
                      <a:cubicBezTo>
                        <a:pt x="185929" y="332733"/>
                        <a:pt x="195716" y="332733"/>
                        <a:pt x="205503" y="332733"/>
                      </a:cubicBezTo>
                      <a:lnTo>
                        <a:pt x="225966" y="390565"/>
                      </a:lnTo>
                      <a:lnTo>
                        <a:pt x="297144" y="365652"/>
                      </a:lnTo>
                      <a:lnTo>
                        <a:pt x="276681" y="307821"/>
                      </a:lnTo>
                      <a:cubicBezTo>
                        <a:pt x="284688" y="302482"/>
                        <a:pt x="291806" y="295365"/>
                        <a:pt x="298034" y="288247"/>
                      </a:cubicBezTo>
                      <a:lnTo>
                        <a:pt x="353196" y="314938"/>
                      </a:lnTo>
                      <a:lnTo>
                        <a:pt x="386116" y="247320"/>
                      </a:lnTo>
                      <a:lnTo>
                        <a:pt x="330953" y="220628"/>
                      </a:lnTo>
                      <a:cubicBezTo>
                        <a:pt x="332733" y="210841"/>
                        <a:pt x="332733" y="201054"/>
                        <a:pt x="332733" y="191267"/>
                      </a:cubicBezTo>
                      <a:lnTo>
                        <a:pt x="390565" y="170804"/>
                      </a:lnTo>
                      <a:lnTo>
                        <a:pt x="365653" y="99626"/>
                      </a:lnTo>
                      <a:lnTo>
                        <a:pt x="307821" y="120090"/>
                      </a:lnTo>
                      <a:cubicBezTo>
                        <a:pt x="302482" y="112082"/>
                        <a:pt x="295365" y="104965"/>
                        <a:pt x="288247" y="98737"/>
                      </a:cubicBezTo>
                      <a:lnTo>
                        <a:pt x="314938" y="43574"/>
                      </a:lnTo>
                      <a:lnTo>
                        <a:pt x="247320" y="10654"/>
                      </a:lnTo>
                      <a:lnTo>
                        <a:pt x="220628" y="65817"/>
                      </a:lnTo>
                      <a:cubicBezTo>
                        <a:pt x="210841" y="64038"/>
                        <a:pt x="201054" y="64038"/>
                        <a:pt x="191267" y="64038"/>
                      </a:cubicBezTo>
                      <a:lnTo>
                        <a:pt x="170804" y="6206"/>
                      </a:lnTo>
                      <a:lnTo>
                        <a:pt x="99626" y="31118"/>
                      </a:lnTo>
                      <a:lnTo>
                        <a:pt x="120090" y="88950"/>
                      </a:lnTo>
                      <a:cubicBezTo>
                        <a:pt x="112082" y="94288"/>
                        <a:pt x="104965" y="101406"/>
                        <a:pt x="98737" y="108524"/>
                      </a:cubicBezTo>
                      <a:lnTo>
                        <a:pt x="43574" y="81832"/>
                      </a:lnTo>
                      <a:close/>
                    </a:path>
                  </a:pathLst>
                </a:custGeom>
                <a:solidFill>
                  <a:srgbClr val="1FF524"/>
                </a:solidFill>
                <a:ln w="8858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defTabSz="995469"/>
                  <a:endParaRPr lang="nl-NL" sz="8108">
                    <a:solidFill>
                      <a:srgbClr val="211F26"/>
                    </a:solidFill>
                    <a:latin typeface="Segoe UI Light"/>
                  </a:endParaRPr>
                </a:p>
              </p:txBody>
            </p:sp>
          </p:grpSp>
        </p:grpSp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8225B08A-DCEE-48F7-9DEE-A2908B4940B9}"/>
                </a:ext>
              </a:extLst>
            </p:cNvPr>
            <p:cNvGrpSpPr/>
            <p:nvPr userDrawn="1"/>
          </p:nvGrpSpPr>
          <p:grpSpPr>
            <a:xfrm>
              <a:off x="-3314820" y="3391746"/>
              <a:ext cx="1381246" cy="331361"/>
              <a:chOff x="-3314820" y="3391746"/>
              <a:chExt cx="1381246" cy="331361"/>
            </a:xfrm>
          </p:grpSpPr>
          <p:sp>
            <p:nvSpPr>
              <p:cNvPr id="63" name="Rechthoek 62">
                <a:extLst>
                  <a:ext uri="{FF2B5EF4-FFF2-40B4-BE49-F238E27FC236}">
                    <a16:creationId xmlns:a16="http://schemas.microsoft.com/office/drawing/2014/main" id="{88BD6900-DC02-4D32-B53C-F24BD19DFFE5}"/>
                  </a:ext>
                </a:extLst>
              </p:cNvPr>
              <p:cNvSpPr/>
              <p:nvPr userDrawn="1"/>
            </p:nvSpPr>
            <p:spPr>
              <a:xfrm>
                <a:off x="-3314820" y="3391746"/>
                <a:ext cx="1381246" cy="27227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4" name="Rechthoek 63">
                <a:extLst>
                  <a:ext uri="{FF2B5EF4-FFF2-40B4-BE49-F238E27FC236}">
                    <a16:creationId xmlns:a16="http://schemas.microsoft.com/office/drawing/2014/main" id="{87FA791E-F8AF-4DF9-9D63-A95B6E5E2779}"/>
                  </a:ext>
                </a:extLst>
              </p:cNvPr>
              <p:cNvSpPr/>
              <p:nvPr userDrawn="1"/>
            </p:nvSpPr>
            <p:spPr>
              <a:xfrm>
                <a:off x="-3304719" y="3412899"/>
                <a:ext cx="1361619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4A301A15-2C4F-4B63-BE54-9D7E1067EC00}"/>
                  </a:ext>
                </a:extLst>
              </p:cNvPr>
              <p:cNvSpPr txBox="1"/>
              <p:nvPr userDrawn="1"/>
            </p:nvSpPr>
            <p:spPr>
              <a:xfrm>
                <a:off x="-3069820" y="3472995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Vormopvulling</a:t>
                </a:r>
              </a:p>
            </p:txBody>
          </p:sp>
          <p:sp>
            <p:nvSpPr>
              <p:cNvPr id="66" name="Vrije vorm: vorm 65">
                <a:extLst>
                  <a:ext uri="{FF2B5EF4-FFF2-40B4-BE49-F238E27FC236}">
                    <a16:creationId xmlns:a16="http://schemas.microsoft.com/office/drawing/2014/main" id="{61831D3A-5B4F-4522-90B8-28D3C480117A}"/>
                  </a:ext>
                </a:extLst>
              </p:cNvPr>
              <p:cNvSpPr/>
              <p:nvPr userDrawn="1"/>
            </p:nvSpPr>
            <p:spPr>
              <a:xfrm>
                <a:off x="-2241774" y="3543107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7" name="Groep 66">
                <a:extLst>
                  <a:ext uri="{FF2B5EF4-FFF2-40B4-BE49-F238E27FC236}">
                    <a16:creationId xmlns:a16="http://schemas.microsoft.com/office/drawing/2014/main" id="{F1C61E42-A53A-44B8-A6BA-0103BAA8589B}"/>
                  </a:ext>
                </a:extLst>
              </p:cNvPr>
              <p:cNvGrpSpPr/>
              <p:nvPr userDrawn="1"/>
            </p:nvGrpSpPr>
            <p:grpSpPr>
              <a:xfrm>
                <a:off x="-3243855" y="3446665"/>
                <a:ext cx="157453" cy="147831"/>
                <a:chOff x="-899320" y="3037554"/>
                <a:chExt cx="175977" cy="165227"/>
              </a:xfrm>
            </p:grpSpPr>
            <p:sp>
              <p:nvSpPr>
                <p:cNvPr id="69" name="Vrije vorm: vorm 68">
                  <a:extLst>
                    <a:ext uri="{FF2B5EF4-FFF2-40B4-BE49-F238E27FC236}">
                      <a16:creationId xmlns:a16="http://schemas.microsoft.com/office/drawing/2014/main" id="{BC4DEF5A-34E9-4D7C-BE73-E714BA0B2096}"/>
                    </a:ext>
                  </a:extLst>
                </p:cNvPr>
                <p:cNvSpPr/>
                <p:nvPr userDrawn="1"/>
              </p:nvSpPr>
              <p:spPr>
                <a:xfrm>
                  <a:off x="-804124" y="3081338"/>
                  <a:ext cx="80781" cy="121443"/>
                </a:xfrm>
                <a:custGeom>
                  <a:avLst/>
                  <a:gdLst>
                    <a:gd name="connsiteX0" fmla="*/ 0 w 54768"/>
                    <a:gd name="connsiteY0" fmla="*/ 0 h 71437"/>
                    <a:gd name="connsiteX1" fmla="*/ 4762 w 54768"/>
                    <a:gd name="connsiteY1" fmla="*/ 71437 h 71437"/>
                    <a:gd name="connsiteX2" fmla="*/ 54768 w 54768"/>
                    <a:gd name="connsiteY2" fmla="*/ 4762 h 71437"/>
                    <a:gd name="connsiteX3" fmla="*/ 0 w 54768"/>
                    <a:gd name="connsiteY3" fmla="*/ 0 h 71437"/>
                    <a:gd name="connsiteX0" fmla="*/ 0 w 54768"/>
                    <a:gd name="connsiteY0" fmla="*/ 0 h 71437"/>
                    <a:gd name="connsiteX1" fmla="*/ 4762 w 54768"/>
                    <a:gd name="connsiteY1" fmla="*/ 71437 h 71437"/>
                    <a:gd name="connsiteX2" fmla="*/ 54768 w 54768"/>
                    <a:gd name="connsiteY2" fmla="*/ 4762 h 71437"/>
                    <a:gd name="connsiteX3" fmla="*/ 0 w 54768"/>
                    <a:gd name="connsiteY3" fmla="*/ 0 h 71437"/>
                    <a:gd name="connsiteX0" fmla="*/ 0 w 61912"/>
                    <a:gd name="connsiteY0" fmla="*/ 4763 h 76200"/>
                    <a:gd name="connsiteX1" fmla="*/ 4762 w 61912"/>
                    <a:gd name="connsiteY1" fmla="*/ 76200 h 76200"/>
                    <a:gd name="connsiteX2" fmla="*/ 61912 w 61912"/>
                    <a:gd name="connsiteY2" fmla="*/ 0 h 76200"/>
                    <a:gd name="connsiteX3" fmla="*/ 0 w 61912"/>
                    <a:gd name="connsiteY3" fmla="*/ 4763 h 76200"/>
                    <a:gd name="connsiteX0" fmla="*/ 0 w 61912"/>
                    <a:gd name="connsiteY0" fmla="*/ 50015 h 121452"/>
                    <a:gd name="connsiteX1" fmla="*/ 4762 w 61912"/>
                    <a:gd name="connsiteY1" fmla="*/ 121452 h 121452"/>
                    <a:gd name="connsiteX2" fmla="*/ 61912 w 61912"/>
                    <a:gd name="connsiteY2" fmla="*/ 45252 h 121452"/>
                    <a:gd name="connsiteX3" fmla="*/ 7143 w 61912"/>
                    <a:gd name="connsiteY3" fmla="*/ 9 h 121452"/>
                    <a:gd name="connsiteX4" fmla="*/ 0 w 61912"/>
                    <a:gd name="connsiteY4" fmla="*/ 50015 h 121452"/>
                    <a:gd name="connsiteX0" fmla="*/ 30217 w 92129"/>
                    <a:gd name="connsiteY0" fmla="*/ 50015 h 121452"/>
                    <a:gd name="connsiteX1" fmla="*/ 34979 w 92129"/>
                    <a:gd name="connsiteY1" fmla="*/ 121452 h 121452"/>
                    <a:gd name="connsiteX2" fmla="*/ 92129 w 92129"/>
                    <a:gd name="connsiteY2" fmla="*/ 45252 h 121452"/>
                    <a:gd name="connsiteX3" fmla="*/ 37360 w 92129"/>
                    <a:gd name="connsiteY3" fmla="*/ 9 h 121452"/>
                    <a:gd name="connsiteX4" fmla="*/ 30217 w 92129"/>
                    <a:gd name="connsiteY4" fmla="*/ 50015 h 121452"/>
                    <a:gd name="connsiteX0" fmla="*/ 30217 w 92129"/>
                    <a:gd name="connsiteY0" fmla="*/ 50006 h 121443"/>
                    <a:gd name="connsiteX1" fmla="*/ 34979 w 92129"/>
                    <a:gd name="connsiteY1" fmla="*/ 121443 h 121443"/>
                    <a:gd name="connsiteX2" fmla="*/ 92129 w 92129"/>
                    <a:gd name="connsiteY2" fmla="*/ 45243 h 121443"/>
                    <a:gd name="connsiteX3" fmla="*/ 37360 w 92129"/>
                    <a:gd name="connsiteY3" fmla="*/ 0 h 121443"/>
                    <a:gd name="connsiteX4" fmla="*/ 30217 w 92129"/>
                    <a:gd name="connsiteY4" fmla="*/ 50006 h 121443"/>
                    <a:gd name="connsiteX0" fmla="*/ 30217 w 92490"/>
                    <a:gd name="connsiteY0" fmla="*/ 50006 h 121443"/>
                    <a:gd name="connsiteX1" fmla="*/ 34979 w 92490"/>
                    <a:gd name="connsiteY1" fmla="*/ 121443 h 121443"/>
                    <a:gd name="connsiteX2" fmla="*/ 92129 w 92490"/>
                    <a:gd name="connsiteY2" fmla="*/ 45243 h 121443"/>
                    <a:gd name="connsiteX3" fmla="*/ 37360 w 92490"/>
                    <a:gd name="connsiteY3" fmla="*/ 0 h 121443"/>
                    <a:gd name="connsiteX4" fmla="*/ 30217 w 92490"/>
                    <a:gd name="connsiteY4" fmla="*/ 50006 h 121443"/>
                    <a:gd name="connsiteX0" fmla="*/ 30217 w 80781"/>
                    <a:gd name="connsiteY0" fmla="*/ 50006 h 121443"/>
                    <a:gd name="connsiteX1" fmla="*/ 34979 w 80781"/>
                    <a:gd name="connsiteY1" fmla="*/ 121443 h 121443"/>
                    <a:gd name="connsiteX2" fmla="*/ 80222 w 80781"/>
                    <a:gd name="connsiteY2" fmla="*/ 52387 h 121443"/>
                    <a:gd name="connsiteX3" fmla="*/ 37360 w 80781"/>
                    <a:gd name="connsiteY3" fmla="*/ 0 h 121443"/>
                    <a:gd name="connsiteX4" fmla="*/ 30217 w 80781"/>
                    <a:gd name="connsiteY4" fmla="*/ 50006 h 121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81" h="121443">
                      <a:moveTo>
                        <a:pt x="30217" y="50006"/>
                      </a:moveTo>
                      <a:lnTo>
                        <a:pt x="34979" y="121443"/>
                      </a:lnTo>
                      <a:lnTo>
                        <a:pt x="80222" y="52387"/>
                      </a:lnTo>
                      <a:cubicBezTo>
                        <a:pt x="84191" y="29368"/>
                        <a:pt x="66729" y="1588"/>
                        <a:pt x="37360" y="0"/>
                      </a:cubicBezTo>
                      <a:cubicBezTo>
                        <a:pt x="-43602" y="21431"/>
                        <a:pt x="32598" y="33337"/>
                        <a:pt x="30217" y="50006"/>
                      </a:cubicBezTo>
                      <a:close/>
                    </a:path>
                  </a:pathLst>
                </a:custGeom>
                <a:solidFill>
                  <a:srgbClr val="366FA8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9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 Light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Rechthoek: afgeronde hoeken 69">
                  <a:extLst>
                    <a:ext uri="{FF2B5EF4-FFF2-40B4-BE49-F238E27FC236}">
                      <a16:creationId xmlns:a16="http://schemas.microsoft.com/office/drawing/2014/main" id="{A12095A3-512C-4469-A553-5FAC9FA7B856}"/>
                    </a:ext>
                  </a:extLst>
                </p:cNvPr>
                <p:cNvSpPr/>
                <p:nvPr userDrawn="1"/>
              </p:nvSpPr>
              <p:spPr>
                <a:xfrm rot="2903873">
                  <a:off x="-887744" y="3085651"/>
                  <a:ext cx="99751" cy="122903"/>
                </a:xfrm>
                <a:prstGeom prst="roundRect">
                  <a:avLst>
                    <a:gd name="adj" fmla="val 291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81818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" name="Vrije vorm: vorm 70">
                  <a:extLst>
                    <a:ext uri="{FF2B5EF4-FFF2-40B4-BE49-F238E27FC236}">
                      <a16:creationId xmlns:a16="http://schemas.microsoft.com/office/drawing/2014/main" id="{752BED45-8C6B-4379-A81E-3568540C2953}"/>
                    </a:ext>
                  </a:extLst>
                </p:cNvPr>
                <p:cNvSpPr/>
                <p:nvPr userDrawn="1"/>
              </p:nvSpPr>
              <p:spPr>
                <a:xfrm>
                  <a:off x="-894646" y="3037554"/>
                  <a:ext cx="64753" cy="85767"/>
                </a:xfrm>
                <a:custGeom>
                  <a:avLst/>
                  <a:gdLst>
                    <a:gd name="connsiteX0" fmla="*/ 0 w 52388"/>
                    <a:gd name="connsiteY0" fmla="*/ 76203 h 76203"/>
                    <a:gd name="connsiteX1" fmla="*/ 26194 w 52388"/>
                    <a:gd name="connsiteY1" fmla="*/ 3 h 76203"/>
                    <a:gd name="connsiteX2" fmla="*/ 52388 w 52388"/>
                    <a:gd name="connsiteY2" fmla="*/ 73822 h 76203"/>
                    <a:gd name="connsiteX0" fmla="*/ 0 w 52388"/>
                    <a:gd name="connsiteY0" fmla="*/ 76203 h 76203"/>
                    <a:gd name="connsiteX1" fmla="*/ 26194 w 52388"/>
                    <a:gd name="connsiteY1" fmla="*/ 3 h 76203"/>
                    <a:gd name="connsiteX2" fmla="*/ 52388 w 52388"/>
                    <a:gd name="connsiteY2" fmla="*/ 73822 h 76203"/>
                    <a:gd name="connsiteX0" fmla="*/ 0 w 46443"/>
                    <a:gd name="connsiteY0" fmla="*/ 78387 h 78387"/>
                    <a:gd name="connsiteX1" fmla="*/ 20249 w 46443"/>
                    <a:gd name="connsiteY1" fmla="*/ 11 h 78387"/>
                    <a:gd name="connsiteX2" fmla="*/ 46443 w 46443"/>
                    <a:gd name="connsiteY2" fmla="*/ 73830 h 78387"/>
                    <a:gd name="connsiteX0" fmla="*/ 135 w 46578"/>
                    <a:gd name="connsiteY0" fmla="*/ 78387 h 78387"/>
                    <a:gd name="connsiteX1" fmla="*/ 20384 w 46578"/>
                    <a:gd name="connsiteY1" fmla="*/ 11 h 78387"/>
                    <a:gd name="connsiteX2" fmla="*/ 46578 w 46578"/>
                    <a:gd name="connsiteY2" fmla="*/ 73830 h 78387"/>
                    <a:gd name="connsiteX0" fmla="*/ 295 w 46738"/>
                    <a:gd name="connsiteY0" fmla="*/ 78387 h 78387"/>
                    <a:gd name="connsiteX1" fmla="*/ 20544 w 46738"/>
                    <a:gd name="connsiteY1" fmla="*/ 11 h 78387"/>
                    <a:gd name="connsiteX2" fmla="*/ 46738 w 46738"/>
                    <a:gd name="connsiteY2" fmla="*/ 73830 h 78387"/>
                    <a:gd name="connsiteX0" fmla="*/ 127 w 39137"/>
                    <a:gd name="connsiteY0" fmla="*/ 78452 h 78452"/>
                    <a:gd name="connsiteX1" fmla="*/ 20376 w 39137"/>
                    <a:gd name="connsiteY1" fmla="*/ 76 h 78452"/>
                    <a:gd name="connsiteX2" fmla="*/ 39137 w 39137"/>
                    <a:gd name="connsiteY2" fmla="*/ 67366 h 78452"/>
                    <a:gd name="connsiteX0" fmla="*/ 127 w 39933"/>
                    <a:gd name="connsiteY0" fmla="*/ 78470 h 78470"/>
                    <a:gd name="connsiteX1" fmla="*/ 20376 w 39933"/>
                    <a:gd name="connsiteY1" fmla="*/ 94 h 78470"/>
                    <a:gd name="connsiteX2" fmla="*/ 39137 w 39933"/>
                    <a:gd name="connsiteY2" fmla="*/ 67384 h 78470"/>
                    <a:gd name="connsiteX0" fmla="*/ 219 w 40422"/>
                    <a:gd name="connsiteY0" fmla="*/ 78381 h 78381"/>
                    <a:gd name="connsiteX1" fmla="*/ 20468 w 40422"/>
                    <a:gd name="connsiteY1" fmla="*/ 5 h 78381"/>
                    <a:gd name="connsiteX2" fmla="*/ 39229 w 40422"/>
                    <a:gd name="connsiteY2" fmla="*/ 67295 h 7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422" h="78381">
                      <a:moveTo>
                        <a:pt x="219" y="78381"/>
                      </a:moveTo>
                      <a:cubicBezTo>
                        <a:pt x="-1454" y="18717"/>
                        <a:pt x="6534" y="-324"/>
                        <a:pt x="20468" y="5"/>
                      </a:cubicBezTo>
                      <a:cubicBezTo>
                        <a:pt x="34402" y="334"/>
                        <a:pt x="43874" y="23658"/>
                        <a:pt x="39229" y="67295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81818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8" name="Gelijkbenige driehoek 67">
                <a:extLst>
                  <a:ext uri="{FF2B5EF4-FFF2-40B4-BE49-F238E27FC236}">
                    <a16:creationId xmlns:a16="http://schemas.microsoft.com/office/drawing/2014/main" id="{309172D1-D8FC-4573-89C7-3B4E41042DF8}"/>
                  </a:ext>
                </a:extLst>
              </p:cNvPr>
              <p:cNvSpPr/>
              <p:nvPr userDrawn="1"/>
            </p:nvSpPr>
            <p:spPr>
              <a:xfrm rot="10800000">
                <a:off x="-2162266" y="3519194"/>
                <a:ext cx="94890" cy="50291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</p:grpSp>
        <p:sp>
          <p:nvSpPr>
            <p:cNvPr id="35" name="Ovaal 34">
              <a:extLst>
                <a:ext uri="{FF2B5EF4-FFF2-40B4-BE49-F238E27FC236}">
                  <a16:creationId xmlns:a16="http://schemas.microsoft.com/office/drawing/2014/main" id="{7C8A3721-EB00-489A-B601-4184DB1C9558}"/>
                </a:ext>
              </a:extLst>
            </p:cNvPr>
            <p:cNvSpPr/>
            <p:nvPr userDrawn="1"/>
          </p:nvSpPr>
          <p:spPr>
            <a:xfrm>
              <a:off x="-3603587" y="3916144"/>
              <a:ext cx="180000" cy="180000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0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</a:p>
          </p:txBody>
        </p: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12635582-A156-41DC-AB33-BC332C73FA0D}"/>
                </a:ext>
              </a:extLst>
            </p:cNvPr>
            <p:cNvSpPr/>
            <p:nvPr userDrawn="1"/>
          </p:nvSpPr>
          <p:spPr>
            <a:xfrm>
              <a:off x="-3319415" y="3916145"/>
              <a:ext cx="2944682" cy="326338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t"/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Calibri" panose="020F0502020204030204" pitchFamily="34" charset="0"/>
                </a:rPr>
                <a:t>Kies één van de themakleuren uit het ingestelde kleurenpallet.</a:t>
              </a:r>
            </a:p>
          </p:txBody>
        </p:sp>
        <p:grpSp>
          <p:nvGrpSpPr>
            <p:cNvPr id="37" name="Groep 36">
              <a:extLst>
                <a:ext uri="{FF2B5EF4-FFF2-40B4-BE49-F238E27FC236}">
                  <a16:creationId xmlns:a16="http://schemas.microsoft.com/office/drawing/2014/main" id="{9E8EF9E6-5CB4-496B-8C7B-A312BB77368C}"/>
                </a:ext>
              </a:extLst>
            </p:cNvPr>
            <p:cNvGrpSpPr/>
            <p:nvPr userDrawn="1"/>
          </p:nvGrpSpPr>
          <p:grpSpPr>
            <a:xfrm>
              <a:off x="-3333646" y="4635104"/>
              <a:ext cx="2012897" cy="490702"/>
              <a:chOff x="12731803" y="3562552"/>
              <a:chExt cx="2012897" cy="490702"/>
            </a:xfrm>
          </p:grpSpPr>
          <p:sp>
            <p:nvSpPr>
              <p:cNvPr id="48" name="Rechthoek 47">
                <a:extLst>
                  <a:ext uri="{FF2B5EF4-FFF2-40B4-BE49-F238E27FC236}">
                    <a16:creationId xmlns:a16="http://schemas.microsoft.com/office/drawing/2014/main" id="{60453EB1-7BA4-40AB-8286-A106C5977280}"/>
                  </a:ext>
                </a:extLst>
              </p:cNvPr>
              <p:cNvSpPr/>
              <p:nvPr userDrawn="1"/>
            </p:nvSpPr>
            <p:spPr>
              <a:xfrm>
                <a:off x="12747554" y="3562552"/>
                <a:ext cx="1997146" cy="490702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D1D1D1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600" b="0" i="0" u="none" strike="noStrike" kern="0" cap="none" spc="0" normalizeH="0" baseline="0" noProof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Rechthoek 48">
                <a:extLst>
                  <a:ext uri="{FF2B5EF4-FFF2-40B4-BE49-F238E27FC236}">
                    <a16:creationId xmlns:a16="http://schemas.microsoft.com/office/drawing/2014/main" id="{24399686-48FA-4DCA-9946-8554551E1B18}"/>
                  </a:ext>
                </a:extLst>
              </p:cNvPr>
              <p:cNvSpPr/>
              <p:nvPr userDrawn="1"/>
            </p:nvSpPr>
            <p:spPr>
              <a:xfrm>
                <a:off x="12766168" y="3578469"/>
                <a:ext cx="1965344" cy="254977"/>
              </a:xfrm>
              <a:prstGeom prst="rect">
                <a:avLst/>
              </a:prstGeom>
              <a:solidFill>
                <a:srgbClr val="EBEBE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C7E20C6D-0139-44FA-BAAB-5812D3E922EC}"/>
                  </a:ext>
                </a:extLst>
              </p:cNvPr>
              <p:cNvSpPr txBox="1"/>
              <p:nvPr userDrawn="1"/>
            </p:nvSpPr>
            <p:spPr>
              <a:xfrm>
                <a:off x="12731803" y="3591461"/>
                <a:ext cx="1052979" cy="2169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1217512" rtl="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nl-NL" sz="900" b="1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Themakleuren</a:t>
                </a:r>
              </a:p>
            </p:txBody>
          </p:sp>
          <p:sp>
            <p:nvSpPr>
              <p:cNvPr id="51" name="Rechthoek 50">
                <a:extLst>
                  <a:ext uri="{FF2B5EF4-FFF2-40B4-BE49-F238E27FC236}">
                    <a16:creationId xmlns:a16="http://schemas.microsoft.com/office/drawing/2014/main" id="{071F6CDC-F513-444A-AF2D-788DBFC5F1A3}"/>
                  </a:ext>
                </a:extLst>
              </p:cNvPr>
              <p:cNvSpPr/>
              <p:nvPr userDrawn="1"/>
            </p:nvSpPr>
            <p:spPr>
              <a:xfrm>
                <a:off x="12814699" y="3874304"/>
                <a:ext cx="136620" cy="136620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52" name="Rechthoek 51">
                <a:extLst>
                  <a:ext uri="{FF2B5EF4-FFF2-40B4-BE49-F238E27FC236}">
                    <a16:creationId xmlns:a16="http://schemas.microsoft.com/office/drawing/2014/main" id="{9F80BC51-53BA-40AA-814A-2766D22879B6}"/>
                  </a:ext>
                </a:extLst>
              </p:cNvPr>
              <p:cNvSpPr/>
              <p:nvPr userDrawn="1"/>
            </p:nvSpPr>
            <p:spPr>
              <a:xfrm>
                <a:off x="13007154" y="3870040"/>
                <a:ext cx="136620" cy="136620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53" name="Rechthoek 52">
                <a:extLst>
                  <a:ext uri="{FF2B5EF4-FFF2-40B4-BE49-F238E27FC236}">
                    <a16:creationId xmlns:a16="http://schemas.microsoft.com/office/drawing/2014/main" id="{928E3765-AB4A-4362-BBBB-F3ED1822300D}"/>
                  </a:ext>
                </a:extLst>
              </p:cNvPr>
              <p:cNvSpPr/>
              <p:nvPr userDrawn="1"/>
            </p:nvSpPr>
            <p:spPr>
              <a:xfrm>
                <a:off x="13199609" y="3870040"/>
                <a:ext cx="136620" cy="136620"/>
              </a:xfrm>
              <a:prstGeom prst="rect">
                <a:avLst/>
              </a:prstGeom>
              <a:solidFill>
                <a:schemeClr val="bg2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54" name="Rechthoek 53">
                <a:extLst>
                  <a:ext uri="{FF2B5EF4-FFF2-40B4-BE49-F238E27FC236}">
                    <a16:creationId xmlns:a16="http://schemas.microsoft.com/office/drawing/2014/main" id="{2D4CE330-31E8-4B10-B25C-699C049B7F28}"/>
                  </a:ext>
                </a:extLst>
              </p:cNvPr>
              <p:cNvSpPr/>
              <p:nvPr userDrawn="1"/>
            </p:nvSpPr>
            <p:spPr>
              <a:xfrm>
                <a:off x="13392064" y="3870040"/>
                <a:ext cx="136620" cy="136620"/>
              </a:xfrm>
              <a:prstGeom prst="rect">
                <a:avLst/>
              </a:prstGeom>
              <a:solidFill>
                <a:schemeClr val="tx2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55" name="Rechthoek 54">
                <a:extLst>
                  <a:ext uri="{FF2B5EF4-FFF2-40B4-BE49-F238E27FC236}">
                    <a16:creationId xmlns:a16="http://schemas.microsoft.com/office/drawing/2014/main" id="{9C6FA41F-4BF5-4BE0-A0E7-D56525C723B9}"/>
                  </a:ext>
                </a:extLst>
              </p:cNvPr>
              <p:cNvSpPr/>
              <p:nvPr userDrawn="1"/>
            </p:nvSpPr>
            <p:spPr>
              <a:xfrm>
                <a:off x="13776974" y="3870040"/>
                <a:ext cx="136620" cy="136620"/>
              </a:xfrm>
              <a:prstGeom prst="rect">
                <a:avLst/>
              </a:prstGeom>
              <a:solidFill>
                <a:schemeClr val="accent2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56" name="Rechthoek 55">
                <a:extLst>
                  <a:ext uri="{FF2B5EF4-FFF2-40B4-BE49-F238E27FC236}">
                    <a16:creationId xmlns:a16="http://schemas.microsoft.com/office/drawing/2014/main" id="{CB37DD5B-DE35-431A-A81E-96F56D5EB4C4}"/>
                  </a:ext>
                </a:extLst>
              </p:cNvPr>
              <p:cNvSpPr/>
              <p:nvPr userDrawn="1"/>
            </p:nvSpPr>
            <p:spPr>
              <a:xfrm>
                <a:off x="13969429" y="3870040"/>
                <a:ext cx="136620" cy="136620"/>
              </a:xfrm>
              <a:prstGeom prst="rect">
                <a:avLst/>
              </a:prstGeom>
              <a:solidFill>
                <a:schemeClr val="accent3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57" name="Rechthoek 56">
                <a:extLst>
                  <a:ext uri="{FF2B5EF4-FFF2-40B4-BE49-F238E27FC236}">
                    <a16:creationId xmlns:a16="http://schemas.microsoft.com/office/drawing/2014/main" id="{8E7546F0-C83E-42E9-92C3-C3FDDF713667}"/>
                  </a:ext>
                </a:extLst>
              </p:cNvPr>
              <p:cNvSpPr/>
              <p:nvPr userDrawn="1"/>
            </p:nvSpPr>
            <p:spPr>
              <a:xfrm>
                <a:off x="14161884" y="3870040"/>
                <a:ext cx="136620" cy="136620"/>
              </a:xfrm>
              <a:prstGeom prst="rect">
                <a:avLst/>
              </a:prstGeom>
              <a:solidFill>
                <a:schemeClr val="accent4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58" name="Rechthoek 57">
                <a:extLst>
                  <a:ext uri="{FF2B5EF4-FFF2-40B4-BE49-F238E27FC236}">
                    <a16:creationId xmlns:a16="http://schemas.microsoft.com/office/drawing/2014/main" id="{06D52478-66D1-439B-B115-3A42C75D2618}"/>
                  </a:ext>
                </a:extLst>
              </p:cNvPr>
              <p:cNvSpPr/>
              <p:nvPr userDrawn="1"/>
            </p:nvSpPr>
            <p:spPr>
              <a:xfrm>
                <a:off x="14354339" y="3870040"/>
                <a:ext cx="136620" cy="136620"/>
              </a:xfrm>
              <a:prstGeom prst="rect">
                <a:avLst/>
              </a:prstGeom>
              <a:solidFill>
                <a:schemeClr val="accent5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sp>
            <p:nvSpPr>
              <p:cNvPr id="59" name="Rechthoek 58">
                <a:extLst>
                  <a:ext uri="{FF2B5EF4-FFF2-40B4-BE49-F238E27FC236}">
                    <a16:creationId xmlns:a16="http://schemas.microsoft.com/office/drawing/2014/main" id="{68F0870E-ADE8-49FD-AD55-C805B0C9F957}"/>
                  </a:ext>
                </a:extLst>
              </p:cNvPr>
              <p:cNvSpPr/>
              <p:nvPr userDrawn="1"/>
            </p:nvSpPr>
            <p:spPr>
              <a:xfrm>
                <a:off x="14546797" y="3870040"/>
                <a:ext cx="136620" cy="136620"/>
              </a:xfrm>
              <a:prstGeom prst="rect">
                <a:avLst/>
              </a:prstGeom>
              <a:solidFill>
                <a:schemeClr val="accent6"/>
              </a:solidFill>
              <a:ln w="12700" cap="flat" cmpd="sng" algn="ctr">
                <a:solidFill>
                  <a:srgbClr val="EBEBEB"/>
                </a:solidFill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  <p:grpSp>
            <p:nvGrpSpPr>
              <p:cNvPr id="60" name="Groep 59">
                <a:extLst>
                  <a:ext uri="{FF2B5EF4-FFF2-40B4-BE49-F238E27FC236}">
                    <a16:creationId xmlns:a16="http://schemas.microsoft.com/office/drawing/2014/main" id="{86FB97F9-3AA6-467A-ACBD-D88A170C760B}"/>
                  </a:ext>
                </a:extLst>
              </p:cNvPr>
              <p:cNvGrpSpPr/>
              <p:nvPr userDrawn="1"/>
            </p:nvGrpSpPr>
            <p:grpSpPr>
              <a:xfrm>
                <a:off x="13580316" y="3865836"/>
                <a:ext cx="151508" cy="147961"/>
                <a:chOff x="13580316" y="3865836"/>
                <a:chExt cx="151508" cy="147961"/>
              </a:xfrm>
            </p:grpSpPr>
            <p:sp>
              <p:nvSpPr>
                <p:cNvPr id="61" name="Rechthoek 60">
                  <a:extLst>
                    <a:ext uri="{FF2B5EF4-FFF2-40B4-BE49-F238E27FC236}">
                      <a16:creationId xmlns:a16="http://schemas.microsoft.com/office/drawing/2014/main" id="{04FED92D-8867-4BE3-AA84-8455BD47650D}"/>
                    </a:ext>
                  </a:extLst>
                </p:cNvPr>
                <p:cNvSpPr/>
                <p:nvPr userDrawn="1"/>
              </p:nvSpPr>
              <p:spPr>
                <a:xfrm>
                  <a:off x="13584519" y="3870040"/>
                  <a:ext cx="136620" cy="136620"/>
                </a:xfrm>
                <a:prstGeom prst="rect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EBEBEB"/>
                  </a:solidFill>
                  <a:prstDash val="solid"/>
                  <a:miter lim="800000"/>
                </a:ln>
                <a:effectLst/>
              </p:spPr>
              <p:txBody>
                <a:bodyPr lIns="144000" tIns="144000" rIns="144000" bIns="14400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1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 Light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Rechthoek 61">
                  <a:extLst>
                    <a:ext uri="{FF2B5EF4-FFF2-40B4-BE49-F238E27FC236}">
                      <a16:creationId xmlns:a16="http://schemas.microsoft.com/office/drawing/2014/main" id="{8AD60293-18B1-453D-8F1C-F4B755353B9F}"/>
                    </a:ext>
                  </a:extLst>
                </p:cNvPr>
                <p:cNvSpPr/>
                <p:nvPr userDrawn="1"/>
              </p:nvSpPr>
              <p:spPr>
                <a:xfrm>
                  <a:off x="13580316" y="3865836"/>
                  <a:ext cx="151508" cy="147961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F29132"/>
                  </a:solidFill>
                  <a:prstDash val="solid"/>
                  <a:miter lim="800000"/>
                </a:ln>
                <a:effectLst/>
              </p:spPr>
              <p:txBody>
                <a:bodyPr lIns="144000" tIns="144000" rIns="144000" bIns="14400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1100" b="0" i="0" u="none" strike="noStrike" kern="0" cap="none" spc="0" normalizeH="0" baseline="0" noProof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Segoe UI Ligh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714E822-23F8-41AD-829B-39FDCEBFE8B9}"/>
                </a:ext>
              </a:extLst>
            </p:cNvPr>
            <p:cNvGrpSpPr/>
            <p:nvPr userDrawn="1"/>
          </p:nvGrpSpPr>
          <p:grpSpPr>
            <a:xfrm>
              <a:off x="-3314820" y="4363463"/>
              <a:ext cx="1381246" cy="835929"/>
              <a:chOff x="-3314820" y="3391746"/>
              <a:chExt cx="1381246" cy="835929"/>
            </a:xfrm>
          </p:grpSpPr>
          <p:sp>
            <p:nvSpPr>
              <p:cNvPr id="39" name="Rechthoek 38">
                <a:extLst>
                  <a:ext uri="{FF2B5EF4-FFF2-40B4-BE49-F238E27FC236}">
                    <a16:creationId xmlns:a16="http://schemas.microsoft.com/office/drawing/2014/main" id="{93CDAB63-B20A-4B3E-802E-D15D3E7B3B43}"/>
                  </a:ext>
                </a:extLst>
              </p:cNvPr>
              <p:cNvSpPr/>
              <p:nvPr userDrawn="1"/>
            </p:nvSpPr>
            <p:spPr>
              <a:xfrm>
                <a:off x="-3314820" y="3391746"/>
                <a:ext cx="1381246" cy="272279"/>
              </a:xfrm>
              <a:prstGeom prst="rect">
                <a:avLst/>
              </a:prstGeom>
              <a:solidFill>
                <a:srgbClr val="FFFFFF"/>
              </a:solidFill>
              <a:ln w="12700">
                <a:solidFill>
                  <a:srgbClr val="D1D1D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0800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800" b="0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0" name="Rechthoek 39">
                <a:extLst>
                  <a:ext uri="{FF2B5EF4-FFF2-40B4-BE49-F238E27FC236}">
                    <a16:creationId xmlns:a16="http://schemas.microsoft.com/office/drawing/2014/main" id="{1D5EA9F7-4803-4512-92AC-CDB4623CDFB0}"/>
                  </a:ext>
                </a:extLst>
              </p:cNvPr>
              <p:cNvSpPr/>
              <p:nvPr userDrawn="1"/>
            </p:nvSpPr>
            <p:spPr>
              <a:xfrm>
                <a:off x="-3304719" y="3412899"/>
                <a:ext cx="1361619" cy="246608"/>
              </a:xfrm>
              <a:prstGeom prst="rect">
                <a:avLst/>
              </a:prstGeom>
              <a:solidFill>
                <a:srgbClr val="FCE4D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nl-NL" sz="1000" b="1" noProof="0">
                  <a:solidFill>
                    <a:srgbClr val="211F26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1" name="Tekstvak 40">
                <a:extLst>
                  <a:ext uri="{FF2B5EF4-FFF2-40B4-BE49-F238E27FC236}">
                    <a16:creationId xmlns:a16="http://schemas.microsoft.com/office/drawing/2014/main" id="{C3B24AC8-CEB7-4A9C-BD4D-89A044B78B06}"/>
                  </a:ext>
                </a:extLst>
              </p:cNvPr>
              <p:cNvSpPr txBox="1"/>
              <p:nvPr userDrawn="1"/>
            </p:nvSpPr>
            <p:spPr>
              <a:xfrm>
                <a:off x="-3069820" y="3472995"/>
                <a:ext cx="1098515" cy="126416"/>
              </a:xfrm>
              <a:prstGeom prst="rect">
                <a:avLst/>
              </a:prstGeom>
              <a:noFill/>
            </p:spPr>
            <p:txBody>
              <a:bodyPr wrap="square" rtlCol="0" anchor="ctr">
                <a:noAutofit/>
              </a:bodyPr>
              <a:lstStyle/>
              <a:p>
                <a:pPr marL="0" algn="l" defTabSz="1217512" rtl="0" eaLnBrk="1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nl-NL" sz="900" b="0" kern="1200" noProof="0">
                    <a:solidFill>
                      <a:srgbClr val="211F26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rPr>
                  <a:t>Vormopvulling</a:t>
                </a:r>
              </a:p>
            </p:txBody>
          </p:sp>
          <p:sp>
            <p:nvSpPr>
              <p:cNvPr id="42" name="Vrije vorm: vorm 41">
                <a:extLst>
                  <a:ext uri="{FF2B5EF4-FFF2-40B4-BE49-F238E27FC236}">
                    <a16:creationId xmlns:a16="http://schemas.microsoft.com/office/drawing/2014/main" id="{06634AF5-AD4F-4549-B538-C4D5C06C5A31}"/>
                  </a:ext>
                </a:extLst>
              </p:cNvPr>
              <p:cNvSpPr/>
              <p:nvPr userDrawn="1"/>
            </p:nvSpPr>
            <p:spPr>
              <a:xfrm>
                <a:off x="-2404225" y="4047675"/>
                <a:ext cx="97562" cy="180000"/>
              </a:xfrm>
              <a:custGeom>
                <a:avLst/>
                <a:gdLst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41194 w 880280"/>
                  <a:gd name="connsiteY2" fmla="*/ 96899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27546 w 880280"/>
                  <a:gd name="connsiteY2" fmla="*/ 975815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00250 w 880280"/>
                  <a:gd name="connsiteY2" fmla="*/ 1003111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25438 w 880280"/>
                  <a:gd name="connsiteY5" fmla="*/ 928048 h 1624084"/>
                  <a:gd name="connsiteX6" fmla="*/ 511791 w 880280"/>
                  <a:gd name="connsiteY6" fmla="*/ 900753 h 1624084"/>
                  <a:gd name="connsiteX7" fmla="*/ 880280 w 880280"/>
                  <a:gd name="connsiteY7" fmla="*/ 893929 h 1624084"/>
                  <a:gd name="connsiteX8" fmla="*/ 0 w 880280"/>
                  <a:gd name="connsiteY8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511791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  <a:gd name="connsiteX0" fmla="*/ 0 w 880280"/>
                  <a:gd name="connsiteY0" fmla="*/ 0 h 1624084"/>
                  <a:gd name="connsiteX1" fmla="*/ 0 w 880280"/>
                  <a:gd name="connsiteY1" fmla="*/ 1262418 h 1624084"/>
                  <a:gd name="connsiteX2" fmla="*/ 313898 w 880280"/>
                  <a:gd name="connsiteY2" fmla="*/ 996287 h 1624084"/>
                  <a:gd name="connsiteX3" fmla="*/ 620973 w 880280"/>
                  <a:gd name="connsiteY3" fmla="*/ 1624084 h 1624084"/>
                  <a:gd name="connsiteX4" fmla="*/ 839337 w 880280"/>
                  <a:gd name="connsiteY4" fmla="*/ 1480782 h 1624084"/>
                  <a:gd name="connsiteX5" fmla="*/ 498144 w 880280"/>
                  <a:gd name="connsiteY5" fmla="*/ 900753 h 1624084"/>
                  <a:gd name="connsiteX6" fmla="*/ 880280 w 880280"/>
                  <a:gd name="connsiteY6" fmla="*/ 893929 h 1624084"/>
                  <a:gd name="connsiteX7" fmla="*/ 0 w 880280"/>
                  <a:gd name="connsiteY7" fmla="*/ 0 h 162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0280" h="1624084">
                    <a:moveTo>
                      <a:pt x="0" y="0"/>
                    </a:moveTo>
                    <a:lnTo>
                      <a:pt x="0" y="1262418"/>
                    </a:lnTo>
                    <a:lnTo>
                      <a:pt x="313898" y="996287"/>
                    </a:lnTo>
                    <a:lnTo>
                      <a:pt x="620973" y="1624084"/>
                    </a:lnTo>
                    <a:lnTo>
                      <a:pt x="839337" y="1480782"/>
                    </a:lnTo>
                    <a:lnTo>
                      <a:pt x="498144" y="900753"/>
                    </a:lnTo>
                    <a:lnTo>
                      <a:pt x="880280" y="8939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0000" tIns="180000" rIns="180000" bIns="18000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nl-NL" sz="1600" cap="all" baseline="0" noProof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3" name="Groep 42">
                <a:extLst>
                  <a:ext uri="{FF2B5EF4-FFF2-40B4-BE49-F238E27FC236}">
                    <a16:creationId xmlns:a16="http://schemas.microsoft.com/office/drawing/2014/main" id="{6A86DE0B-905F-490A-A663-3BCB46D769D3}"/>
                  </a:ext>
                </a:extLst>
              </p:cNvPr>
              <p:cNvGrpSpPr/>
              <p:nvPr userDrawn="1"/>
            </p:nvGrpSpPr>
            <p:grpSpPr>
              <a:xfrm>
                <a:off x="-3243855" y="3446665"/>
                <a:ext cx="157453" cy="147831"/>
                <a:chOff x="-899320" y="3037554"/>
                <a:chExt cx="175977" cy="165227"/>
              </a:xfrm>
            </p:grpSpPr>
            <p:sp>
              <p:nvSpPr>
                <p:cNvPr id="45" name="Vrije vorm: vorm 44">
                  <a:extLst>
                    <a:ext uri="{FF2B5EF4-FFF2-40B4-BE49-F238E27FC236}">
                      <a16:creationId xmlns:a16="http://schemas.microsoft.com/office/drawing/2014/main" id="{11CC7C7D-0DEB-4813-A1C6-B0E7C2163BF3}"/>
                    </a:ext>
                  </a:extLst>
                </p:cNvPr>
                <p:cNvSpPr/>
                <p:nvPr userDrawn="1"/>
              </p:nvSpPr>
              <p:spPr>
                <a:xfrm>
                  <a:off x="-804124" y="3081338"/>
                  <a:ext cx="80781" cy="121443"/>
                </a:xfrm>
                <a:custGeom>
                  <a:avLst/>
                  <a:gdLst>
                    <a:gd name="connsiteX0" fmla="*/ 0 w 54768"/>
                    <a:gd name="connsiteY0" fmla="*/ 0 h 71437"/>
                    <a:gd name="connsiteX1" fmla="*/ 4762 w 54768"/>
                    <a:gd name="connsiteY1" fmla="*/ 71437 h 71437"/>
                    <a:gd name="connsiteX2" fmla="*/ 54768 w 54768"/>
                    <a:gd name="connsiteY2" fmla="*/ 4762 h 71437"/>
                    <a:gd name="connsiteX3" fmla="*/ 0 w 54768"/>
                    <a:gd name="connsiteY3" fmla="*/ 0 h 71437"/>
                    <a:gd name="connsiteX0" fmla="*/ 0 w 54768"/>
                    <a:gd name="connsiteY0" fmla="*/ 0 h 71437"/>
                    <a:gd name="connsiteX1" fmla="*/ 4762 w 54768"/>
                    <a:gd name="connsiteY1" fmla="*/ 71437 h 71437"/>
                    <a:gd name="connsiteX2" fmla="*/ 54768 w 54768"/>
                    <a:gd name="connsiteY2" fmla="*/ 4762 h 71437"/>
                    <a:gd name="connsiteX3" fmla="*/ 0 w 54768"/>
                    <a:gd name="connsiteY3" fmla="*/ 0 h 71437"/>
                    <a:gd name="connsiteX0" fmla="*/ 0 w 61912"/>
                    <a:gd name="connsiteY0" fmla="*/ 4763 h 76200"/>
                    <a:gd name="connsiteX1" fmla="*/ 4762 w 61912"/>
                    <a:gd name="connsiteY1" fmla="*/ 76200 h 76200"/>
                    <a:gd name="connsiteX2" fmla="*/ 61912 w 61912"/>
                    <a:gd name="connsiteY2" fmla="*/ 0 h 76200"/>
                    <a:gd name="connsiteX3" fmla="*/ 0 w 61912"/>
                    <a:gd name="connsiteY3" fmla="*/ 4763 h 76200"/>
                    <a:gd name="connsiteX0" fmla="*/ 0 w 61912"/>
                    <a:gd name="connsiteY0" fmla="*/ 50015 h 121452"/>
                    <a:gd name="connsiteX1" fmla="*/ 4762 w 61912"/>
                    <a:gd name="connsiteY1" fmla="*/ 121452 h 121452"/>
                    <a:gd name="connsiteX2" fmla="*/ 61912 w 61912"/>
                    <a:gd name="connsiteY2" fmla="*/ 45252 h 121452"/>
                    <a:gd name="connsiteX3" fmla="*/ 7143 w 61912"/>
                    <a:gd name="connsiteY3" fmla="*/ 9 h 121452"/>
                    <a:gd name="connsiteX4" fmla="*/ 0 w 61912"/>
                    <a:gd name="connsiteY4" fmla="*/ 50015 h 121452"/>
                    <a:gd name="connsiteX0" fmla="*/ 30217 w 92129"/>
                    <a:gd name="connsiteY0" fmla="*/ 50015 h 121452"/>
                    <a:gd name="connsiteX1" fmla="*/ 34979 w 92129"/>
                    <a:gd name="connsiteY1" fmla="*/ 121452 h 121452"/>
                    <a:gd name="connsiteX2" fmla="*/ 92129 w 92129"/>
                    <a:gd name="connsiteY2" fmla="*/ 45252 h 121452"/>
                    <a:gd name="connsiteX3" fmla="*/ 37360 w 92129"/>
                    <a:gd name="connsiteY3" fmla="*/ 9 h 121452"/>
                    <a:gd name="connsiteX4" fmla="*/ 30217 w 92129"/>
                    <a:gd name="connsiteY4" fmla="*/ 50015 h 121452"/>
                    <a:gd name="connsiteX0" fmla="*/ 30217 w 92129"/>
                    <a:gd name="connsiteY0" fmla="*/ 50006 h 121443"/>
                    <a:gd name="connsiteX1" fmla="*/ 34979 w 92129"/>
                    <a:gd name="connsiteY1" fmla="*/ 121443 h 121443"/>
                    <a:gd name="connsiteX2" fmla="*/ 92129 w 92129"/>
                    <a:gd name="connsiteY2" fmla="*/ 45243 h 121443"/>
                    <a:gd name="connsiteX3" fmla="*/ 37360 w 92129"/>
                    <a:gd name="connsiteY3" fmla="*/ 0 h 121443"/>
                    <a:gd name="connsiteX4" fmla="*/ 30217 w 92129"/>
                    <a:gd name="connsiteY4" fmla="*/ 50006 h 121443"/>
                    <a:gd name="connsiteX0" fmla="*/ 30217 w 92490"/>
                    <a:gd name="connsiteY0" fmla="*/ 50006 h 121443"/>
                    <a:gd name="connsiteX1" fmla="*/ 34979 w 92490"/>
                    <a:gd name="connsiteY1" fmla="*/ 121443 h 121443"/>
                    <a:gd name="connsiteX2" fmla="*/ 92129 w 92490"/>
                    <a:gd name="connsiteY2" fmla="*/ 45243 h 121443"/>
                    <a:gd name="connsiteX3" fmla="*/ 37360 w 92490"/>
                    <a:gd name="connsiteY3" fmla="*/ 0 h 121443"/>
                    <a:gd name="connsiteX4" fmla="*/ 30217 w 92490"/>
                    <a:gd name="connsiteY4" fmla="*/ 50006 h 121443"/>
                    <a:gd name="connsiteX0" fmla="*/ 30217 w 80781"/>
                    <a:gd name="connsiteY0" fmla="*/ 50006 h 121443"/>
                    <a:gd name="connsiteX1" fmla="*/ 34979 w 80781"/>
                    <a:gd name="connsiteY1" fmla="*/ 121443 h 121443"/>
                    <a:gd name="connsiteX2" fmla="*/ 80222 w 80781"/>
                    <a:gd name="connsiteY2" fmla="*/ 52387 h 121443"/>
                    <a:gd name="connsiteX3" fmla="*/ 37360 w 80781"/>
                    <a:gd name="connsiteY3" fmla="*/ 0 h 121443"/>
                    <a:gd name="connsiteX4" fmla="*/ 30217 w 80781"/>
                    <a:gd name="connsiteY4" fmla="*/ 50006 h 1214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81" h="121443">
                      <a:moveTo>
                        <a:pt x="30217" y="50006"/>
                      </a:moveTo>
                      <a:lnTo>
                        <a:pt x="34979" y="121443"/>
                      </a:lnTo>
                      <a:lnTo>
                        <a:pt x="80222" y="52387"/>
                      </a:lnTo>
                      <a:cubicBezTo>
                        <a:pt x="84191" y="29368"/>
                        <a:pt x="66729" y="1588"/>
                        <a:pt x="37360" y="0"/>
                      </a:cubicBezTo>
                      <a:cubicBezTo>
                        <a:pt x="-43602" y="21431"/>
                        <a:pt x="32598" y="33337"/>
                        <a:pt x="30217" y="50006"/>
                      </a:cubicBezTo>
                      <a:close/>
                    </a:path>
                  </a:pathLst>
                </a:custGeom>
                <a:solidFill>
                  <a:srgbClr val="366FA8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9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 Light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Rechthoek: afgeronde hoeken 45">
                  <a:extLst>
                    <a:ext uri="{FF2B5EF4-FFF2-40B4-BE49-F238E27FC236}">
                      <a16:creationId xmlns:a16="http://schemas.microsoft.com/office/drawing/2014/main" id="{DB4BF630-ED14-4D39-A79E-47CC241E7FCC}"/>
                    </a:ext>
                  </a:extLst>
                </p:cNvPr>
                <p:cNvSpPr/>
                <p:nvPr userDrawn="1"/>
              </p:nvSpPr>
              <p:spPr>
                <a:xfrm rot="2903873">
                  <a:off x="-887744" y="3085651"/>
                  <a:ext cx="99751" cy="122903"/>
                </a:xfrm>
                <a:prstGeom prst="roundRect">
                  <a:avLst>
                    <a:gd name="adj" fmla="val 291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rgbClr val="81818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Vrije vorm: vorm 46">
                  <a:extLst>
                    <a:ext uri="{FF2B5EF4-FFF2-40B4-BE49-F238E27FC236}">
                      <a16:creationId xmlns:a16="http://schemas.microsoft.com/office/drawing/2014/main" id="{78CD76A7-1590-4C56-9DDF-DA16737169DA}"/>
                    </a:ext>
                  </a:extLst>
                </p:cNvPr>
                <p:cNvSpPr/>
                <p:nvPr userDrawn="1"/>
              </p:nvSpPr>
              <p:spPr>
                <a:xfrm>
                  <a:off x="-894646" y="3037554"/>
                  <a:ext cx="64753" cy="85767"/>
                </a:xfrm>
                <a:custGeom>
                  <a:avLst/>
                  <a:gdLst>
                    <a:gd name="connsiteX0" fmla="*/ 0 w 52388"/>
                    <a:gd name="connsiteY0" fmla="*/ 76203 h 76203"/>
                    <a:gd name="connsiteX1" fmla="*/ 26194 w 52388"/>
                    <a:gd name="connsiteY1" fmla="*/ 3 h 76203"/>
                    <a:gd name="connsiteX2" fmla="*/ 52388 w 52388"/>
                    <a:gd name="connsiteY2" fmla="*/ 73822 h 76203"/>
                    <a:gd name="connsiteX0" fmla="*/ 0 w 52388"/>
                    <a:gd name="connsiteY0" fmla="*/ 76203 h 76203"/>
                    <a:gd name="connsiteX1" fmla="*/ 26194 w 52388"/>
                    <a:gd name="connsiteY1" fmla="*/ 3 h 76203"/>
                    <a:gd name="connsiteX2" fmla="*/ 52388 w 52388"/>
                    <a:gd name="connsiteY2" fmla="*/ 73822 h 76203"/>
                    <a:gd name="connsiteX0" fmla="*/ 0 w 46443"/>
                    <a:gd name="connsiteY0" fmla="*/ 78387 h 78387"/>
                    <a:gd name="connsiteX1" fmla="*/ 20249 w 46443"/>
                    <a:gd name="connsiteY1" fmla="*/ 11 h 78387"/>
                    <a:gd name="connsiteX2" fmla="*/ 46443 w 46443"/>
                    <a:gd name="connsiteY2" fmla="*/ 73830 h 78387"/>
                    <a:gd name="connsiteX0" fmla="*/ 135 w 46578"/>
                    <a:gd name="connsiteY0" fmla="*/ 78387 h 78387"/>
                    <a:gd name="connsiteX1" fmla="*/ 20384 w 46578"/>
                    <a:gd name="connsiteY1" fmla="*/ 11 h 78387"/>
                    <a:gd name="connsiteX2" fmla="*/ 46578 w 46578"/>
                    <a:gd name="connsiteY2" fmla="*/ 73830 h 78387"/>
                    <a:gd name="connsiteX0" fmla="*/ 295 w 46738"/>
                    <a:gd name="connsiteY0" fmla="*/ 78387 h 78387"/>
                    <a:gd name="connsiteX1" fmla="*/ 20544 w 46738"/>
                    <a:gd name="connsiteY1" fmla="*/ 11 h 78387"/>
                    <a:gd name="connsiteX2" fmla="*/ 46738 w 46738"/>
                    <a:gd name="connsiteY2" fmla="*/ 73830 h 78387"/>
                    <a:gd name="connsiteX0" fmla="*/ 127 w 39137"/>
                    <a:gd name="connsiteY0" fmla="*/ 78452 h 78452"/>
                    <a:gd name="connsiteX1" fmla="*/ 20376 w 39137"/>
                    <a:gd name="connsiteY1" fmla="*/ 76 h 78452"/>
                    <a:gd name="connsiteX2" fmla="*/ 39137 w 39137"/>
                    <a:gd name="connsiteY2" fmla="*/ 67366 h 78452"/>
                    <a:gd name="connsiteX0" fmla="*/ 127 w 39933"/>
                    <a:gd name="connsiteY0" fmla="*/ 78470 h 78470"/>
                    <a:gd name="connsiteX1" fmla="*/ 20376 w 39933"/>
                    <a:gd name="connsiteY1" fmla="*/ 94 h 78470"/>
                    <a:gd name="connsiteX2" fmla="*/ 39137 w 39933"/>
                    <a:gd name="connsiteY2" fmla="*/ 67384 h 78470"/>
                    <a:gd name="connsiteX0" fmla="*/ 219 w 40422"/>
                    <a:gd name="connsiteY0" fmla="*/ 78381 h 78381"/>
                    <a:gd name="connsiteX1" fmla="*/ 20468 w 40422"/>
                    <a:gd name="connsiteY1" fmla="*/ 5 h 78381"/>
                    <a:gd name="connsiteX2" fmla="*/ 39229 w 40422"/>
                    <a:gd name="connsiteY2" fmla="*/ 67295 h 78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0422" h="78381">
                      <a:moveTo>
                        <a:pt x="219" y="78381"/>
                      </a:moveTo>
                      <a:cubicBezTo>
                        <a:pt x="-1454" y="18717"/>
                        <a:pt x="6534" y="-324"/>
                        <a:pt x="20468" y="5"/>
                      </a:cubicBezTo>
                      <a:cubicBezTo>
                        <a:pt x="34402" y="334"/>
                        <a:pt x="43874" y="23658"/>
                        <a:pt x="39229" y="67295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rgbClr val="81818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108000" tIns="0" rIns="0" bIns="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nl-NL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Gelijkbenige driehoek 43">
                <a:extLst>
                  <a:ext uri="{FF2B5EF4-FFF2-40B4-BE49-F238E27FC236}">
                    <a16:creationId xmlns:a16="http://schemas.microsoft.com/office/drawing/2014/main" id="{CB39E84D-ADE3-40FE-B4FB-ACA7B69D65B2}"/>
                  </a:ext>
                </a:extLst>
              </p:cNvPr>
              <p:cNvSpPr/>
              <p:nvPr userDrawn="1"/>
            </p:nvSpPr>
            <p:spPr>
              <a:xfrm rot="10800000">
                <a:off x="-2162266" y="3519194"/>
                <a:ext cx="94890" cy="50291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144000" tIns="144000" rIns="144000" bIns="144000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100" b="0" i="0" u="none" strike="noStrike" kern="0" cap="none" spc="0" normalizeH="0" baseline="0" noProof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Segoe UI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11" name="- INFO">
            <a:extLst>
              <a:ext uri="{FF2B5EF4-FFF2-40B4-BE49-F238E27FC236}">
                <a16:creationId xmlns:a16="http://schemas.microsoft.com/office/drawing/2014/main" id="{D5D548DA-264A-4D19-8A0A-B2288EC6661C}"/>
              </a:ext>
            </a:extLst>
          </p:cNvPr>
          <p:cNvSpPr txBox="1"/>
          <p:nvPr userDrawn="1"/>
        </p:nvSpPr>
        <p:spPr>
          <a:xfrm>
            <a:off x="12700" y="-345409"/>
            <a:ext cx="12179300" cy="19845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l"/>
            <a:r>
              <a:rPr lang="nl-NL" sz="1400" b="1" cap="all" spc="0" baseline="0">
                <a:solidFill>
                  <a:sysClr val="windowText" lastClr="000000"/>
                </a:solidFill>
                <a:latin typeface="+mn-lt"/>
                <a:cs typeface="Calibri" panose="020F0502020204030204" pitchFamily="34" charset="0"/>
              </a:rPr>
              <a:t>Submenu – beeld [5x]</a:t>
            </a:r>
          </a:p>
        </p:txBody>
      </p:sp>
      <p:sp>
        <p:nvSpPr>
          <p:cNvPr id="8" name="titel">
            <a:extLst>
              <a:ext uri="{FF2B5EF4-FFF2-40B4-BE49-F238E27FC236}">
                <a16:creationId xmlns:a16="http://schemas.microsoft.com/office/drawing/2014/main" id="{4FCE8B7B-8D3B-466F-8956-5C1F4F5026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4987" y="2472990"/>
            <a:ext cx="11114087" cy="1445867"/>
          </a:xfrm>
        </p:spPr>
        <p:txBody>
          <a:bodyPr tIns="0" anchor="b" anchorCtr="0"/>
          <a:lstStyle>
            <a:lvl1pPr>
              <a:lnSpc>
                <a:spcPts val="55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8E420A72-FB1A-45BF-AC4A-C2A67FDAE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11981CF-282B-4187-81A8-CF763551090B}" type="datetime1">
              <a:rPr lang="nl-NL" smtClean="0"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7B9B5AD8-20ED-43D8-A7A9-54D9AEF0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C8474D2A-EAE8-4700-98D0-EF636863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73C298BA-7FAC-48F9-A58C-15CAD7158103}"/>
              </a:ext>
            </a:extLst>
          </p:cNvPr>
          <p:cNvSpPr/>
          <p:nvPr userDrawn="1"/>
        </p:nvSpPr>
        <p:spPr>
          <a:xfrm>
            <a:off x="4376057" y="0"/>
            <a:ext cx="7815944" cy="2130393"/>
          </a:xfrm>
          <a:custGeom>
            <a:avLst/>
            <a:gdLst>
              <a:gd name="connsiteX0" fmla="*/ 0 w 1629352"/>
              <a:gd name="connsiteY0" fmla="*/ 0 h 1629352"/>
              <a:gd name="connsiteX1" fmla="*/ 1629352 w 1629352"/>
              <a:gd name="connsiteY1" fmla="*/ 0 h 1629352"/>
              <a:gd name="connsiteX2" fmla="*/ 1629352 w 1629352"/>
              <a:gd name="connsiteY2" fmla="*/ 1629352 h 1629352"/>
              <a:gd name="connsiteX3" fmla="*/ 0 w 1629352"/>
              <a:gd name="connsiteY3" fmla="*/ 1629352 h 1629352"/>
              <a:gd name="connsiteX4" fmla="*/ 0 w 1629352"/>
              <a:gd name="connsiteY4" fmla="*/ 0 h 1629352"/>
              <a:gd name="connsiteX0" fmla="*/ 0 w 1629352"/>
              <a:gd name="connsiteY0" fmla="*/ 0 h 1629352"/>
              <a:gd name="connsiteX1" fmla="*/ 1629352 w 1629352"/>
              <a:gd name="connsiteY1" fmla="*/ 0 h 1629352"/>
              <a:gd name="connsiteX2" fmla="*/ 1629352 w 1629352"/>
              <a:gd name="connsiteY2" fmla="*/ 1629352 h 1629352"/>
              <a:gd name="connsiteX3" fmla="*/ 0 w 1629352"/>
              <a:gd name="connsiteY3" fmla="*/ 0 h 1629352"/>
              <a:gd name="connsiteX0" fmla="*/ 0 w 2567815"/>
              <a:gd name="connsiteY0" fmla="*/ 0 h 1641383"/>
              <a:gd name="connsiteX1" fmla="*/ 2567815 w 2567815"/>
              <a:gd name="connsiteY1" fmla="*/ 12031 h 1641383"/>
              <a:gd name="connsiteX2" fmla="*/ 2567815 w 2567815"/>
              <a:gd name="connsiteY2" fmla="*/ 1641383 h 1641383"/>
              <a:gd name="connsiteX3" fmla="*/ 0 w 2567815"/>
              <a:gd name="connsiteY3" fmla="*/ 0 h 1641383"/>
              <a:gd name="connsiteX0" fmla="*/ 0 w 2567815"/>
              <a:gd name="connsiteY0" fmla="*/ 0 h 1641383"/>
              <a:gd name="connsiteX1" fmla="*/ 2567815 w 2567815"/>
              <a:gd name="connsiteY1" fmla="*/ 12031 h 1641383"/>
              <a:gd name="connsiteX2" fmla="*/ 2567815 w 2567815"/>
              <a:gd name="connsiteY2" fmla="*/ 1641383 h 1641383"/>
              <a:gd name="connsiteX3" fmla="*/ 0 w 2567815"/>
              <a:gd name="connsiteY3" fmla="*/ 0 h 1641383"/>
              <a:gd name="connsiteX0" fmla="*/ 0 w 2567815"/>
              <a:gd name="connsiteY0" fmla="*/ 0 h 1641383"/>
              <a:gd name="connsiteX1" fmla="*/ 2567815 w 2567815"/>
              <a:gd name="connsiteY1" fmla="*/ 12031 h 1641383"/>
              <a:gd name="connsiteX2" fmla="*/ 2567815 w 2567815"/>
              <a:gd name="connsiteY2" fmla="*/ 1641383 h 1641383"/>
              <a:gd name="connsiteX3" fmla="*/ 0 w 2567815"/>
              <a:gd name="connsiteY3" fmla="*/ 0 h 1641383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1629352"/>
              <a:gd name="connsiteX1" fmla="*/ 7789520 w 7789520"/>
              <a:gd name="connsiteY1" fmla="*/ 0 h 1629352"/>
              <a:gd name="connsiteX2" fmla="*/ 7789520 w 7789520"/>
              <a:gd name="connsiteY2" fmla="*/ 1629352 h 1629352"/>
              <a:gd name="connsiteX3" fmla="*/ 0 w 7789520"/>
              <a:gd name="connsiteY3" fmla="*/ 1 h 1629352"/>
              <a:gd name="connsiteX0" fmla="*/ 0 w 7789520"/>
              <a:gd name="connsiteY0" fmla="*/ 1 h 2130393"/>
              <a:gd name="connsiteX1" fmla="*/ 7789520 w 7789520"/>
              <a:gd name="connsiteY1" fmla="*/ 0 h 2130393"/>
              <a:gd name="connsiteX2" fmla="*/ 7789520 w 7789520"/>
              <a:gd name="connsiteY2" fmla="*/ 2130393 h 2130393"/>
              <a:gd name="connsiteX3" fmla="*/ 0 w 7789520"/>
              <a:gd name="connsiteY3" fmla="*/ 1 h 2130393"/>
              <a:gd name="connsiteX0" fmla="*/ 0 w 7789520"/>
              <a:gd name="connsiteY0" fmla="*/ 1 h 2130393"/>
              <a:gd name="connsiteX1" fmla="*/ 7789520 w 7789520"/>
              <a:gd name="connsiteY1" fmla="*/ 0 h 2130393"/>
              <a:gd name="connsiteX2" fmla="*/ 7789520 w 7789520"/>
              <a:gd name="connsiteY2" fmla="*/ 2130393 h 2130393"/>
              <a:gd name="connsiteX3" fmla="*/ 0 w 7789520"/>
              <a:gd name="connsiteY3" fmla="*/ 1 h 2130393"/>
              <a:gd name="connsiteX0" fmla="*/ 0 w 7789520"/>
              <a:gd name="connsiteY0" fmla="*/ 1 h 2130393"/>
              <a:gd name="connsiteX1" fmla="*/ 7789520 w 7789520"/>
              <a:gd name="connsiteY1" fmla="*/ 0 h 2130393"/>
              <a:gd name="connsiteX2" fmla="*/ 7789520 w 7789520"/>
              <a:gd name="connsiteY2" fmla="*/ 2130393 h 2130393"/>
              <a:gd name="connsiteX3" fmla="*/ 0 w 7789520"/>
              <a:gd name="connsiteY3" fmla="*/ 1 h 2130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9520" h="2130393">
                <a:moveTo>
                  <a:pt x="0" y="1"/>
                </a:moveTo>
                <a:lnTo>
                  <a:pt x="7789520" y="0"/>
                </a:lnTo>
                <a:lnTo>
                  <a:pt x="7789520" y="2130393"/>
                </a:lnTo>
                <a:cubicBezTo>
                  <a:pt x="7144922" y="602313"/>
                  <a:pt x="1130449" y="995040"/>
                  <a:pt x="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ijdelijke aanduiding voor tekst 15">
            <a:extLst>
              <a:ext uri="{FF2B5EF4-FFF2-40B4-BE49-F238E27FC236}">
                <a16:creationId xmlns:a16="http://schemas.microsoft.com/office/drawing/2014/main" id="{EEB9516D-1CB2-4AE0-A6D7-6739D2E883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594072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44000" tIns="252000" rIns="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12" name="Tijdelijke aanduiding voor tekst 15">
            <a:extLst>
              <a:ext uri="{FF2B5EF4-FFF2-40B4-BE49-F238E27FC236}">
                <a16:creationId xmlns:a16="http://schemas.microsoft.com/office/drawing/2014/main" id="{15B55DCD-9AB3-4B52-B80B-F9F5670477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29274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44000" tIns="252000" rIns="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13" name="Tijdelijke aanduiding voor tekst 15">
            <a:extLst>
              <a:ext uri="{FF2B5EF4-FFF2-40B4-BE49-F238E27FC236}">
                <a16:creationId xmlns:a16="http://schemas.microsoft.com/office/drawing/2014/main" id="{EC36D2F7-9154-43DD-A254-7FBF26565BD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64476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44000" tIns="252000" rIns="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14" name="Tijdelijke aanduiding voor tekst 15">
            <a:extLst>
              <a:ext uri="{FF2B5EF4-FFF2-40B4-BE49-F238E27FC236}">
                <a16:creationId xmlns:a16="http://schemas.microsoft.com/office/drawing/2014/main" id="{0C8271A3-4A96-4D69-B72A-7667CD799FC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99678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44000" tIns="252000" rIns="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15" name="Tijdelijke aanduiding voor tekst 15">
            <a:extLst>
              <a:ext uri="{FF2B5EF4-FFF2-40B4-BE49-F238E27FC236}">
                <a16:creationId xmlns:a16="http://schemas.microsoft.com/office/drawing/2014/main" id="{30D82E13-767C-46A2-9653-D859E3A615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4880" y="4242220"/>
            <a:ext cx="2055003" cy="2066505"/>
          </a:xfrm>
          <a:prstGeom prst="roundRect">
            <a:avLst>
              <a:gd name="adj" fmla="val 4495"/>
            </a:avLst>
          </a:prstGeom>
          <a:gradFill flip="none" rotWithShape="1">
            <a:gsLst>
              <a:gs pos="50000">
                <a:schemeClr val="bg1">
                  <a:lumMod val="95000"/>
                </a:schemeClr>
              </a:gs>
              <a:gs pos="50000">
                <a:schemeClr val="bg1"/>
              </a:gs>
            </a:gsLst>
            <a:lin ang="12000000" scaled="0"/>
            <a:tileRect/>
          </a:gradFill>
        </p:spPr>
        <p:txBody>
          <a:bodyPr lIns="144000" tIns="252000" rIns="0" bIns="252000"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16" name="Tijdelijke aanduiding voor afbeelding 13">
            <a:extLst>
              <a:ext uri="{FF2B5EF4-FFF2-40B4-BE49-F238E27FC236}">
                <a16:creationId xmlns:a16="http://schemas.microsoft.com/office/drawing/2014/main" id="{9C63EF22-FACF-40AF-B97D-BAB56AFA8D3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95219" y="4594977"/>
            <a:ext cx="1534325" cy="1360991"/>
          </a:xfrm>
          <a:prstGeom prst="rect">
            <a:avLst/>
          </a:prstGeom>
          <a:noFill/>
        </p:spPr>
        <p:txBody>
          <a:bodyPr wrap="square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dit kader, </a:t>
            </a:r>
            <a:br>
              <a:rPr lang="nl-NL"/>
            </a:br>
            <a:r>
              <a:rPr lang="nl-NL"/>
              <a:t>ga naar de tab ‘Slidebuilder’, klik op ‘Afbeeldingen’, </a:t>
            </a:r>
            <a:br>
              <a:rPr lang="nl-NL"/>
            </a:br>
            <a:r>
              <a:rPr lang="nl-NL"/>
              <a:t>selecteer de gewenste afbeelding en klik op ‘Invoegen’.</a:t>
            </a:r>
          </a:p>
        </p:txBody>
      </p:sp>
      <p:sp>
        <p:nvSpPr>
          <p:cNvPr id="17" name="Tijdelijke aanduiding voor afbeelding 13">
            <a:extLst>
              <a:ext uri="{FF2B5EF4-FFF2-40B4-BE49-F238E27FC236}">
                <a16:creationId xmlns:a16="http://schemas.microsoft.com/office/drawing/2014/main" id="{D6647AB9-1B19-4D03-8695-44322833ED1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060017" y="4594977"/>
            <a:ext cx="1534325" cy="1360991"/>
          </a:xfrm>
          <a:prstGeom prst="rect">
            <a:avLst/>
          </a:prstGeom>
          <a:noFill/>
        </p:spPr>
        <p:txBody>
          <a:bodyPr wrap="square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dit kader, </a:t>
            </a:r>
            <a:br>
              <a:rPr lang="nl-NL"/>
            </a:br>
            <a:r>
              <a:rPr lang="nl-NL"/>
              <a:t>ga naar de tab ‘Slidebuilder’, klik op ‘Afbeeldingen’, </a:t>
            </a:r>
            <a:br>
              <a:rPr lang="nl-NL"/>
            </a:br>
            <a:r>
              <a:rPr lang="nl-NL"/>
              <a:t>selecteer de gewenste afbeelding en klik op ‘Invoegen’.</a:t>
            </a:r>
          </a:p>
        </p:txBody>
      </p:sp>
      <p:sp>
        <p:nvSpPr>
          <p:cNvPr id="18" name="Tijdelijke aanduiding voor afbeelding 13">
            <a:extLst>
              <a:ext uri="{FF2B5EF4-FFF2-40B4-BE49-F238E27FC236}">
                <a16:creationId xmlns:a16="http://schemas.microsoft.com/office/drawing/2014/main" id="{30ED6AE8-1E3C-4335-9779-A42930D2025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324815" y="4594977"/>
            <a:ext cx="1534325" cy="1360991"/>
          </a:xfrm>
          <a:prstGeom prst="rect">
            <a:avLst/>
          </a:prstGeom>
          <a:noFill/>
        </p:spPr>
        <p:txBody>
          <a:bodyPr wrap="square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dit kader, </a:t>
            </a:r>
            <a:br>
              <a:rPr lang="nl-NL"/>
            </a:br>
            <a:r>
              <a:rPr lang="nl-NL"/>
              <a:t>ga naar de tab ‘Slidebuilder’, klik op ‘Afbeeldingen’, </a:t>
            </a:r>
            <a:br>
              <a:rPr lang="nl-NL"/>
            </a:br>
            <a:r>
              <a:rPr lang="nl-NL"/>
              <a:t>selecteer de gewenste afbeelding en klik op ‘Invoegen’.</a:t>
            </a:r>
          </a:p>
        </p:txBody>
      </p:sp>
      <p:sp>
        <p:nvSpPr>
          <p:cNvPr id="19" name="Tijdelijke aanduiding voor afbeelding 13">
            <a:extLst>
              <a:ext uri="{FF2B5EF4-FFF2-40B4-BE49-F238E27FC236}">
                <a16:creationId xmlns:a16="http://schemas.microsoft.com/office/drawing/2014/main" id="{9C401AB7-54EB-46EF-B3B7-43D9F5B3B73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7589613" y="4594977"/>
            <a:ext cx="1534325" cy="1360991"/>
          </a:xfrm>
          <a:prstGeom prst="rect">
            <a:avLst/>
          </a:prstGeom>
          <a:noFill/>
        </p:spPr>
        <p:txBody>
          <a:bodyPr wrap="square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dit kader, </a:t>
            </a:r>
            <a:br>
              <a:rPr lang="nl-NL"/>
            </a:br>
            <a:r>
              <a:rPr lang="nl-NL"/>
              <a:t>ga naar de tab ‘Slidebuilder’, klik op ‘Afbeeldingen’, </a:t>
            </a:r>
            <a:br>
              <a:rPr lang="nl-NL"/>
            </a:br>
            <a:r>
              <a:rPr lang="nl-NL"/>
              <a:t>selecteer de gewenste afbeelding en klik op ‘Invoegen’.</a:t>
            </a:r>
          </a:p>
        </p:txBody>
      </p:sp>
      <p:sp>
        <p:nvSpPr>
          <p:cNvPr id="20" name="Tijdelijke aanduiding voor afbeelding 13">
            <a:extLst>
              <a:ext uri="{FF2B5EF4-FFF2-40B4-BE49-F238E27FC236}">
                <a16:creationId xmlns:a16="http://schemas.microsoft.com/office/drawing/2014/main" id="{1C669AA7-6B3D-41C7-8DA6-22AA2DA2C530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854411" y="4594977"/>
            <a:ext cx="1534325" cy="1360991"/>
          </a:xfrm>
          <a:prstGeom prst="rect">
            <a:avLst/>
          </a:prstGeom>
          <a:noFill/>
        </p:spPr>
        <p:txBody>
          <a:bodyPr wrap="square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Selecteer dit kader, </a:t>
            </a:r>
            <a:br>
              <a:rPr lang="nl-NL"/>
            </a:br>
            <a:r>
              <a:rPr lang="nl-NL"/>
              <a:t>ga naar de tab ‘Slidebuilder’, klik op ‘Afbeeldingen’, </a:t>
            </a:r>
            <a:br>
              <a:rPr lang="nl-NL"/>
            </a:br>
            <a:r>
              <a:rPr lang="nl-NL"/>
              <a:t>selecteer de gewenste afbeelding en klik op ‘Invoegen’.</a:t>
            </a:r>
          </a:p>
        </p:txBody>
      </p:sp>
    </p:spTree>
    <p:extLst>
      <p:ext uri="{BB962C8B-B14F-4D97-AF65-F5344CB8AC3E}">
        <p14:creationId xmlns:p14="http://schemas.microsoft.com/office/powerpoint/2010/main" val="19609030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/>
      <p:bldP spid="17" grpId="0"/>
      <p:bldP spid="18" grpId="0"/>
      <p:bldP spid="19" grpId="0"/>
      <p:bldP spid="20" grpId="0"/>
    </p:bldLst>
  </p:timing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- INDELING">
            <a:extLst>
              <a:ext uri="{FF2B5EF4-FFF2-40B4-BE49-F238E27FC236}">
                <a16:creationId xmlns:a16="http://schemas.microsoft.com/office/drawing/2014/main" id="{2AB37561-797D-4863-B856-F5FB526E59F9}"/>
              </a:ext>
            </a:extLst>
          </p:cNvPr>
          <p:cNvSpPr txBox="1"/>
          <p:nvPr userDrawn="1"/>
        </p:nvSpPr>
        <p:spPr>
          <a:xfrm>
            <a:off x="0" y="-501519"/>
            <a:ext cx="12192000" cy="12636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 algn="l"/>
            <a:r>
              <a:rPr lang="nl-NL" sz="1000" b="0" cap="all" spc="50" baseline="0">
                <a:solidFill>
                  <a:sysClr val="windowText" lastClr="000000"/>
                </a:solidFill>
                <a:latin typeface="+mj-lt"/>
                <a:cs typeface="Calibri" panose="020F0502020204030204" pitchFamily="34" charset="0"/>
              </a:rPr>
              <a:t>INDELING</a:t>
            </a:r>
          </a:p>
        </p:txBody>
      </p:sp>
      <p:grpSp>
        <p:nvGrpSpPr>
          <p:cNvPr id="10" name="- COLOR_PALETTE">
            <a:extLst>
              <a:ext uri="{FF2B5EF4-FFF2-40B4-BE49-F238E27FC236}">
                <a16:creationId xmlns:a16="http://schemas.microsoft.com/office/drawing/2014/main" id="{BFDB459C-AEDB-4585-91D5-C8107DBB1162}"/>
              </a:ext>
            </a:extLst>
          </p:cNvPr>
          <p:cNvGrpSpPr/>
          <p:nvPr userDrawn="1"/>
        </p:nvGrpSpPr>
        <p:grpSpPr>
          <a:xfrm rot="16200000">
            <a:off x="11643610" y="-710074"/>
            <a:ext cx="194715" cy="898891"/>
            <a:chOff x="-481180" y="2063033"/>
            <a:chExt cx="278130" cy="1283968"/>
          </a:xfrm>
        </p:grpSpPr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682DC896-B792-4033-BF28-5F4B9C3ED199}"/>
                </a:ext>
              </a:extLst>
            </p:cNvPr>
            <p:cNvSpPr/>
            <p:nvPr userDrawn="1"/>
          </p:nvSpPr>
          <p:spPr>
            <a:xfrm>
              <a:off x="-481180" y="2063033"/>
              <a:ext cx="278130" cy="278129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nl-NL" sz="600" noProof="0"/>
                <a:t> </a:t>
              </a:r>
            </a:p>
          </p:txBody>
        </p:sp>
        <p:sp>
          <p:nvSpPr>
            <p:cNvPr id="14" name="Rechthoek 13">
              <a:extLst>
                <a:ext uri="{FF2B5EF4-FFF2-40B4-BE49-F238E27FC236}">
                  <a16:creationId xmlns:a16="http://schemas.microsoft.com/office/drawing/2014/main" id="{4E8FBE1C-E21E-426A-908D-B5FD49B2C226}"/>
                </a:ext>
              </a:extLst>
            </p:cNvPr>
            <p:cNvSpPr/>
            <p:nvPr userDrawn="1"/>
          </p:nvSpPr>
          <p:spPr>
            <a:xfrm>
              <a:off x="-481180" y="2398312"/>
              <a:ext cx="278130" cy="278129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nl-NL" sz="600" noProof="0"/>
                <a:t> </a:t>
              </a:r>
            </a:p>
          </p:txBody>
        </p:sp>
        <p:sp>
          <p:nvSpPr>
            <p:cNvPr id="15" name="Rechthoek 14">
              <a:extLst>
                <a:ext uri="{FF2B5EF4-FFF2-40B4-BE49-F238E27FC236}">
                  <a16:creationId xmlns:a16="http://schemas.microsoft.com/office/drawing/2014/main" id="{9D4AB293-C318-4B6E-AF93-2F18FBD98E19}"/>
                </a:ext>
              </a:extLst>
            </p:cNvPr>
            <p:cNvSpPr/>
            <p:nvPr userDrawn="1"/>
          </p:nvSpPr>
          <p:spPr>
            <a:xfrm>
              <a:off x="-481180" y="2733593"/>
              <a:ext cx="278130" cy="278129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nl-NL" sz="600" noProof="0"/>
                <a:t> </a:t>
              </a:r>
            </a:p>
          </p:txBody>
        </p:sp>
        <p:sp>
          <p:nvSpPr>
            <p:cNvPr id="16" name="Rechthoek 15">
              <a:extLst>
                <a:ext uri="{FF2B5EF4-FFF2-40B4-BE49-F238E27FC236}">
                  <a16:creationId xmlns:a16="http://schemas.microsoft.com/office/drawing/2014/main" id="{8D25A43C-C66A-45B6-A956-F779339B1296}"/>
                </a:ext>
              </a:extLst>
            </p:cNvPr>
            <p:cNvSpPr/>
            <p:nvPr userDrawn="1"/>
          </p:nvSpPr>
          <p:spPr>
            <a:xfrm>
              <a:off x="-481180" y="3068872"/>
              <a:ext cx="278130" cy="278129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nl-NL" sz="600" noProof="0"/>
            </a:p>
          </p:txBody>
        </p:sp>
      </p:grpSp>
      <p:sp>
        <p:nvSpPr>
          <p:cNvPr id="2" name="titel">
            <a:extLst>
              <a:ext uri="{FF2B5EF4-FFF2-40B4-BE49-F238E27FC236}">
                <a16:creationId xmlns:a16="http://schemas.microsoft.com/office/drawing/2014/main" id="{59CAD7F8-CB3B-41C7-A2C9-1FAD9C459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7" y="722568"/>
            <a:ext cx="11114087" cy="7091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/>
              <a:t>Titel</a:t>
            </a:r>
            <a:br>
              <a:rPr lang="nl-NL"/>
            </a:br>
            <a:r>
              <a:rPr lang="nl-NL"/>
              <a:t>max. 2 regels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D97971DD-7A5D-4F9B-A0F8-717136D27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7" y="1971670"/>
            <a:ext cx="11109529" cy="43370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/>
              <a:t>Bullet</a:t>
            </a:r>
          </a:p>
          <a:p>
            <a:pPr lvl="1"/>
            <a:r>
              <a:rPr lang="nl-NL"/>
              <a:t>Sub-bullet</a:t>
            </a:r>
          </a:p>
          <a:p>
            <a:pPr lvl="2"/>
            <a:r>
              <a:rPr lang="nl-NL"/>
              <a:t>Platte tekst</a:t>
            </a:r>
          </a:p>
          <a:p>
            <a:pPr lvl="2"/>
            <a:endParaRPr lang="nl-NL"/>
          </a:p>
          <a:p>
            <a:pPr lvl="3"/>
            <a:r>
              <a:rPr lang="nl-NL"/>
              <a:t>Titel / quote</a:t>
            </a:r>
          </a:p>
          <a:p>
            <a:pPr lvl="4"/>
            <a:r>
              <a:rPr lang="nl-NL"/>
              <a:t>Subtitel</a:t>
            </a:r>
          </a:p>
          <a:p>
            <a:pPr lvl="4"/>
            <a:endParaRPr lang="nl-NL"/>
          </a:p>
          <a:p>
            <a:pPr lvl="5"/>
            <a:r>
              <a:rPr lang="nl-NL"/>
              <a:t>Kop</a:t>
            </a:r>
          </a:p>
          <a:p>
            <a:pPr lvl="6"/>
            <a:r>
              <a:rPr lang="nl-NL"/>
              <a:t>Numerieke bullet</a:t>
            </a:r>
          </a:p>
          <a:p>
            <a:pPr lvl="7"/>
            <a:r>
              <a:rPr lang="nl-NL"/>
              <a:t>Alfabetische bullet</a:t>
            </a:r>
          </a:p>
          <a:p>
            <a:pPr lvl="7"/>
            <a:endParaRPr lang="nl-NL"/>
          </a:p>
          <a:p>
            <a:pPr lvl="8"/>
            <a:r>
              <a:rPr lang="nl-NL"/>
              <a:t>*Bronvermelding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94F027EE-D1B2-46D1-9E7E-0C057151CF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549948" y="6515100"/>
            <a:ext cx="692841" cy="1263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ysClr val="windowText" lastClr="000000"/>
                </a:solidFill>
              </a:defRPr>
            </a:lvl1pPr>
          </a:lstStyle>
          <a:p>
            <a:fld id="{152853AD-1B70-4671-AC5F-366D4C930289}" type="datetime1">
              <a:rPr lang="nl-NL" smtClean="0"/>
              <a:t>6-5-2025</a:t>
            </a:fld>
            <a:endParaRPr lang="nl-NL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4C03C96F-78F1-4061-A5A0-F408B3C45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7484" y="6515100"/>
            <a:ext cx="9864505" cy="1263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nl-NL"/>
              <a:t>Erasmus University Rotterdam </a:t>
            </a:r>
          </a:p>
        </p:txBody>
      </p:sp>
      <p:sp>
        <p:nvSpPr>
          <p:cNvPr id="6" name="dianummer">
            <a:extLst>
              <a:ext uri="{FF2B5EF4-FFF2-40B4-BE49-F238E27FC236}">
                <a16:creationId xmlns:a16="http://schemas.microsoft.com/office/drawing/2014/main" id="{765DEFEE-3C48-4E2C-AE36-21BB1A74F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80749" y="6515100"/>
            <a:ext cx="263767" cy="1263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ysClr val="windowText" lastClr="000000"/>
                </a:solidFill>
              </a:defRPr>
            </a:lvl1pPr>
          </a:lstStyle>
          <a:p>
            <a:fld id="{361A1203-CA3D-4D48-AFA0-9D668419C1D5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036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06" r:id="rId2"/>
    <p:sldLayoutId id="2147483679" r:id="rId3"/>
    <p:sldLayoutId id="2147483707" r:id="rId4"/>
    <p:sldLayoutId id="2147483673" r:id="rId5"/>
    <p:sldLayoutId id="2147483705" r:id="rId6"/>
    <p:sldLayoutId id="2147483674" r:id="rId7"/>
    <p:sldLayoutId id="2147483694" r:id="rId8"/>
    <p:sldLayoutId id="2147483697" r:id="rId9"/>
    <p:sldLayoutId id="2147483675" r:id="rId10"/>
    <p:sldLayoutId id="2147483691" r:id="rId11"/>
    <p:sldLayoutId id="2147483680" r:id="rId12"/>
    <p:sldLayoutId id="2147483686" r:id="rId13"/>
    <p:sldLayoutId id="2147483687" r:id="rId14"/>
    <p:sldLayoutId id="2147483649" r:id="rId15"/>
    <p:sldLayoutId id="2147483688" r:id="rId16"/>
    <p:sldLayoutId id="2147483689" r:id="rId17"/>
    <p:sldLayoutId id="2147483651" r:id="rId18"/>
    <p:sldLayoutId id="2147483684" r:id="rId19"/>
    <p:sldLayoutId id="2147483685" r:id="rId20"/>
    <p:sldLayoutId id="2147483682" r:id="rId21"/>
    <p:sldLayoutId id="2147483678" r:id="rId22"/>
    <p:sldLayoutId id="2147483708" r:id="rId23"/>
    <p:sldLayoutId id="2147483698" r:id="rId24"/>
    <p:sldLayoutId id="2147483696" r:id="rId25"/>
    <p:sldLayoutId id="2147483693" r:id="rId26"/>
    <p:sldLayoutId id="2147483701" r:id="rId27"/>
    <p:sldLayoutId id="2147483702" r:id="rId28"/>
    <p:sldLayoutId id="2147483703" r:id="rId29"/>
    <p:sldLayoutId id="2147483704" r:id="rId30"/>
    <p:sldLayoutId id="2147483695" r:id="rId31"/>
    <p:sldLayoutId id="2147483692" r:id="rId32"/>
    <p:sldLayoutId id="2147483676" r:id="rId33"/>
    <p:sldLayoutId id="2147483677" r:id="rId34"/>
    <p:sldLayoutId id="2147483699" r:id="rId35"/>
    <p:sldLayoutId id="2147483700" r:id="rId3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Calibri" panose="020F0502020204030204" pitchFamily="34" charset="0"/>
        <a:buChar char="›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›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ts val="3200"/>
        </a:lnSpc>
        <a:spcBef>
          <a:spcPts val="500"/>
        </a:spcBef>
        <a:buFont typeface="Arial" panose="020B0604020202020204" pitchFamily="34" charset="0"/>
        <a:buNone/>
        <a:defRPr sz="3400" b="1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None/>
        <a:tabLst/>
        <a:defRPr sz="1800" b="1" kern="1200" cap="none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1" kern="1200">
          <a:solidFill>
            <a:schemeClr val="accent4"/>
          </a:solidFill>
          <a:latin typeface="+mn-lt"/>
          <a:ea typeface="+mn-ea"/>
          <a:cs typeface="+mn-cs"/>
        </a:defRPr>
      </a:lvl6pPr>
      <a:lvl7pPr marL="263525" indent="-263525" algn="l" defTabSz="914400" rtl="0" eaLnBrk="1" latinLnBrk="0" hangingPunct="1">
        <a:lnSpc>
          <a:spcPct val="90000"/>
        </a:lnSpc>
        <a:spcBef>
          <a:spcPts val="500"/>
        </a:spcBef>
        <a:buFont typeface="+mj-lt"/>
        <a:buAutoNum type="arabi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63525" indent="-263525" algn="l" defTabSz="914400" rtl="0" eaLnBrk="1" latinLnBrk="0" hangingPunct="1">
        <a:lnSpc>
          <a:spcPct val="90000"/>
        </a:lnSpc>
        <a:spcBef>
          <a:spcPts val="500"/>
        </a:spcBef>
        <a:buFont typeface="+mj-lt"/>
        <a:buAutoNum type="alphaL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-2">
          <p15:clr>
            <a:srgbClr val="F26B43"/>
          </p15:clr>
        </p15:guide>
        <p15:guide id="2" pos="7679">
          <p15:clr>
            <a:srgbClr val="F26B43"/>
          </p15:clr>
        </p15:guide>
        <p15:guide id="4" orient="horz">
          <p15:clr>
            <a:srgbClr val="F26B43"/>
          </p15:clr>
        </p15:guide>
        <p15:guide id="5" orient="horz" pos="4320">
          <p15:clr>
            <a:srgbClr val="F26B43"/>
          </p15:clr>
        </p15:guide>
        <p15:guide id="7" pos="7338">
          <p15:clr>
            <a:srgbClr val="5ACBF0"/>
          </p15:clr>
        </p15:guide>
        <p15:guide id="8" orient="horz" pos="3974">
          <p15:clr>
            <a:srgbClr val="5ACBF0"/>
          </p15:clr>
        </p15:guide>
        <p15:guide id="9" pos="337">
          <p15:clr>
            <a:srgbClr val="5ACBF0"/>
          </p15:clr>
        </p15:guide>
        <p15:guide id="10" orient="horz" pos="453">
          <p15:clr>
            <a:srgbClr val="5ACBF0"/>
          </p15:clr>
        </p15:guide>
        <p15:guide id="11" orient="horz" pos="1240">
          <p15:clr>
            <a:srgbClr val="5ACBF0"/>
          </p15:clr>
        </p15:guide>
        <p15:guide id="12" orient="horz" pos="903">
          <p15:clr>
            <a:srgbClr val="5ACBF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3.xml"/><Relationship Id="rId1" Type="http://schemas.openxmlformats.org/officeDocument/2006/relationships/video" Target="https://www.youtube.com/embed/LlI3NCQZgYY?feature=oembed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ur.nl/en/about-eur/vision/recognition-rewards/what-recognition-rewards/eur-programm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5E44E-34C3-8A6B-6C3D-207FE16C6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0331F-F6D6-3AD1-82AE-6F0B36C87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Academic Career Paths</a:t>
            </a:r>
            <a:br>
              <a:rPr lang="en-US" sz="4400" dirty="0"/>
            </a:br>
            <a:r>
              <a:rPr lang="en-US" sz="4400" b="0" dirty="0">
                <a:latin typeface="Museo Sans 100" panose="02000000000000000000" pitchFamily="50" charset="0"/>
              </a:rPr>
              <a:t>A Design Workshop</a:t>
            </a:r>
            <a:endParaRPr lang="nl-NL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03BA2-A322-6F59-906B-297A33613F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Recognition &amp; Rewards EUR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0EF5F4-DCCC-7D6D-791B-CF4214928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81CF-282B-4187-81A8-CF763551090B}" type="datetime1">
              <a:rPr lang="nl-NL" smtClean="0"/>
              <a:t>6-5-2025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D656E-3D1C-119F-DB61-32322DF92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E89CD-13CB-CFBB-2F9A-5D25455E1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374137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E7C51C-442E-AF71-910D-82551C2F2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48A96B-0AF0-B7DD-7BD5-1307C9E1F34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CDB770-5F51-FD52-DC76-FDCE9E142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6342056-2B5B-A342-05B0-7144D0862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7" y="722568"/>
            <a:ext cx="4891592" cy="709102"/>
          </a:xfrm>
        </p:spPr>
        <p:txBody>
          <a:bodyPr/>
          <a:lstStyle/>
          <a:p>
            <a:r>
              <a:rPr lang="en-US"/>
              <a:t>Aim of the workshop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379294-BDA9-ECBA-A553-008C465A3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0B387-B7DF-4387-B1FA-E8E9B9BCE6BB}" type="datetime1">
              <a:rPr lang="nl-NL" smtClean="0"/>
              <a:t>6-5-2025</a:t>
            </a:fld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69EFB-92A5-62C1-62A8-90EC2CB0D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t>2</a:t>
            </a:fld>
            <a:endParaRPr lang="nl-NL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23F3E03-9621-4F03-B7C9-4107F62239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7689" y="1963738"/>
            <a:ext cx="9536111" cy="4344987"/>
          </a:xfrm>
        </p:spPr>
        <p:txBody>
          <a:bodyPr/>
          <a:lstStyle/>
          <a:p>
            <a:r>
              <a:rPr lang="en-US" sz="1800" dirty="0"/>
              <a:t>Develop (new) profiles for Diversified Career Paths</a:t>
            </a:r>
          </a:p>
          <a:p>
            <a:r>
              <a:rPr lang="en-US" sz="1800" dirty="0"/>
              <a:t>R&amp;R program 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With this session: </a:t>
            </a:r>
          </a:p>
          <a:p>
            <a:pPr lvl="1"/>
            <a:r>
              <a:rPr lang="en-US" sz="1600" dirty="0"/>
              <a:t>By the end of this session, you will have several designed career path frameworks that serve as a foundation for the new profiles. </a:t>
            </a:r>
          </a:p>
          <a:p>
            <a:pPr lvl="1"/>
            <a:r>
              <a:rPr lang="en-US" sz="1600" dirty="0"/>
              <a:t>Participants will explore career path frameworks in depth, discussing competencies and activities across various career stages.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7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45221-8AF2-0573-B979-DD318AE31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AA86816A-792C-3E58-8396-2D08DD427A3B}"/>
              </a:ext>
            </a:extLst>
          </p:cNvPr>
          <p:cNvSpPr txBox="1">
            <a:spLocks/>
          </p:cNvSpPr>
          <p:nvPr/>
        </p:nvSpPr>
        <p:spPr>
          <a:xfrm>
            <a:off x="534987" y="722568"/>
            <a:ext cx="3762927" cy="7091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Museo Sans 100" panose="02000000000000000000" pitchFamily="50" charset="0"/>
              </a:rPr>
              <a:t>STEP 0</a:t>
            </a:r>
          </a:p>
          <a:p>
            <a:r>
              <a:rPr lang="en-US" dirty="0">
                <a:latin typeface="Museo Sans 700" panose="02000000000000000000" pitchFamily="50" charset="0"/>
              </a:rPr>
              <a:t>INTRODUCTION</a:t>
            </a:r>
            <a:endParaRPr lang="nl-NL" dirty="0">
              <a:latin typeface="Museo Sans 700" panose="02000000000000000000" pitchFamily="50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A77D9FF-0007-1D69-9DF7-C5CAFECE746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Museo Sans 100" panose="02000000000000000000" pitchFamily="50" charset="0"/>
              </a:rPr>
              <a:t> </a:t>
            </a:r>
            <a:endParaRPr lang="nl-NL" dirty="0">
              <a:latin typeface="Museo Sans 100" panose="02000000000000000000" pitchFamily="50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A00812-3E05-F903-51DD-12994EF48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295279-1F83-9D1B-B2F4-4CF56C48F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3945C-DFC6-4330-984B-6649A40023E4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7CA79-165F-4E29-403A-E36304146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pPr/>
              <a:t>3</a:t>
            </a:fld>
            <a:endParaRPr lang="nl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0AC5AA6-DA9A-B968-E1E7-B5538C5774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>
                <a:latin typeface="Museo Sans 100" panose="02000000000000000000" pitchFamily="50" charset="0"/>
              </a:rPr>
              <a:t>Introduction of the workshop</a:t>
            </a:r>
          </a:p>
          <a:p>
            <a:endParaRPr lang="nl-NL" sz="18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A62DD2C-71DA-B852-FF89-95BFA3FA8C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407" y="1765460"/>
            <a:ext cx="3933582" cy="2325339"/>
          </a:xfrm>
          <a:prstGeom prst="rect">
            <a:avLst/>
          </a:prstGeom>
        </p:spPr>
      </p:pic>
      <p:pic>
        <p:nvPicPr>
          <p:cNvPr id="11" name="Online Media 10" title="Career path design workshop 🔓 Recognition &amp; Rewards toolbox 🛠️">
            <a:hlinkClick r:id="" action="ppaction://media"/>
            <a:extLst>
              <a:ext uri="{FF2B5EF4-FFF2-40B4-BE49-F238E27FC236}">
                <a16:creationId xmlns:a16="http://schemas.microsoft.com/office/drawing/2014/main" id="{0E4FCC13-B5D4-40D5-BC76-998886526F9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2224657" cy="690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69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45221-8AF2-0573-B979-DD318AE31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AA86816A-792C-3E58-8396-2D08DD427A3B}"/>
              </a:ext>
            </a:extLst>
          </p:cNvPr>
          <p:cNvSpPr txBox="1">
            <a:spLocks/>
          </p:cNvSpPr>
          <p:nvPr/>
        </p:nvSpPr>
        <p:spPr>
          <a:xfrm>
            <a:off x="534987" y="722568"/>
            <a:ext cx="3762927" cy="7091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Museo Sans 700" panose="02000000000000000000" pitchFamily="50" charset="0"/>
              </a:rPr>
              <a:t>INTRODUCTION</a:t>
            </a:r>
            <a:endParaRPr lang="nl-NL" dirty="0">
              <a:latin typeface="Museo Sans 700" panose="02000000000000000000" pitchFamily="50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A77D9FF-0007-1D69-9DF7-C5CAFECE746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>
                <a:latin typeface="Museo Sans 100" panose="02000000000000000000" pitchFamily="50" charset="0"/>
              </a:rPr>
              <a:t> </a:t>
            </a:r>
            <a:endParaRPr lang="nl-NL" dirty="0">
              <a:latin typeface="Museo Sans 100" panose="02000000000000000000" pitchFamily="50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A00812-3E05-F903-51DD-12994EF48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295279-1F83-9D1B-B2F4-4CF56C48F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3945C-DFC6-4330-984B-6649A40023E4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E7CA79-165F-4E29-403A-E36304146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pPr/>
              <a:t>4</a:t>
            </a:fld>
            <a:endParaRPr lang="nl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0AC5AA6-DA9A-B968-E1E7-B5538C5774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>
                <a:latin typeface="Museo Sans 100" panose="02000000000000000000" pitchFamily="50" charset="0"/>
              </a:rPr>
              <a:t>Introduction of the workshop</a:t>
            </a:r>
          </a:p>
          <a:p>
            <a:r>
              <a:rPr lang="en-US" sz="1800" dirty="0"/>
              <a:t>Fill out your Obstacles &amp; Opportunities cards</a:t>
            </a:r>
            <a:endParaRPr lang="nl-NL" sz="1800" dirty="0">
              <a:latin typeface="Museo Sans 100" panose="02000000000000000000" pitchFamily="50" charset="0"/>
            </a:endParaRPr>
          </a:p>
          <a:p>
            <a:endParaRPr lang="nl-NL" sz="1800" dirty="0"/>
          </a:p>
        </p:txBody>
      </p:sp>
      <p:pic>
        <p:nvPicPr>
          <p:cNvPr id="12" name="Picture 11" descr="A white and black background with green text&#10;&#10;AI-generated content may be incorrect.">
            <a:extLst>
              <a:ext uri="{FF2B5EF4-FFF2-40B4-BE49-F238E27FC236}">
                <a16:creationId xmlns:a16="http://schemas.microsoft.com/office/drawing/2014/main" id="{9177553F-C9A6-C05E-D187-D80AE09ADC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061" y="1637031"/>
            <a:ext cx="4500342" cy="3192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A black and white card with a white and green background&#10;&#10;AI-generated content may be incorrect.">
            <a:extLst>
              <a:ext uri="{FF2B5EF4-FFF2-40B4-BE49-F238E27FC236}">
                <a16:creationId xmlns:a16="http://schemas.microsoft.com/office/drawing/2014/main" id="{6A180D57-8A7A-3DB9-33AB-36398B2C76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407" y="2433638"/>
            <a:ext cx="4500342" cy="3192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154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452AA2-5E0F-6DF6-9EEF-80F06A694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3">
            <a:extLst>
              <a:ext uri="{FF2B5EF4-FFF2-40B4-BE49-F238E27FC236}">
                <a16:creationId xmlns:a16="http://schemas.microsoft.com/office/drawing/2014/main" id="{AE977783-633A-6F0C-C15B-4AFADC96421E}"/>
              </a:ext>
            </a:extLst>
          </p:cNvPr>
          <p:cNvSpPr txBox="1">
            <a:spLocks/>
          </p:cNvSpPr>
          <p:nvPr/>
        </p:nvSpPr>
        <p:spPr>
          <a:xfrm>
            <a:off x="534987" y="722568"/>
            <a:ext cx="8507413" cy="7091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Museo Sans 700" panose="02000000000000000000" pitchFamily="50" charset="0"/>
              </a:rPr>
              <a:t>DESIGNING THE FRAMEWORKS</a:t>
            </a:r>
            <a:endParaRPr lang="nl-NL" dirty="0">
              <a:latin typeface="Museo Sans 700" panose="02000000000000000000" pitchFamily="50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490AD9-D94F-7A7D-AA53-BA5A678F5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1DE8B3-56B3-88CC-8DD6-36783AA2D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121D-9DD6-4C93-9AF6-3CC0689F496A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17AE06-01CD-C296-5894-48DCB1884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pPr/>
              <a:t>5</a:t>
            </a:fld>
            <a:endParaRPr lang="nl-NL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7B5D2038-1F33-3C67-5221-4E05D6C6D513}"/>
              </a:ext>
            </a:extLst>
          </p:cNvPr>
          <p:cNvSpPr txBox="1">
            <a:spLocks/>
          </p:cNvSpPr>
          <p:nvPr/>
        </p:nvSpPr>
        <p:spPr>
          <a:xfrm>
            <a:off x="1182088" y="1822298"/>
            <a:ext cx="2257408" cy="5481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3525" indent="-2635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Calibri" panose="020F050202020403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4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1800" b="1" kern="1200" cap="none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6pPr>
            <a:lvl7pPr marL="263525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3525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>
                <a:latin typeface="Museo Sans 100" panose="02000000000000000000" pitchFamily="50" charset="0"/>
              </a:rPr>
              <a:t>1) Explore the Competence Matrix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>
              <a:latin typeface="Museo Sans 100" panose="02000000000000000000" pitchFamily="50" charset="0"/>
            </a:endParaRPr>
          </a:p>
        </p:txBody>
      </p:sp>
      <p:pic>
        <p:nvPicPr>
          <p:cNvPr id="17" name="Picture 16" descr="A screenshot of a profile&#10;&#10;AI-generated content may be incorrect.">
            <a:extLst>
              <a:ext uri="{FF2B5EF4-FFF2-40B4-BE49-F238E27FC236}">
                <a16:creationId xmlns:a16="http://schemas.microsoft.com/office/drawing/2014/main" id="{E93D0EA5-BE86-C046-B275-1FD4CDA9BC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700" y="2828722"/>
            <a:ext cx="1625317" cy="2289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A screenshot of a profile&#10;&#10;AI-generated content may be incorrect.">
            <a:extLst>
              <a:ext uri="{FF2B5EF4-FFF2-40B4-BE49-F238E27FC236}">
                <a16:creationId xmlns:a16="http://schemas.microsoft.com/office/drawing/2014/main" id="{242AD5B1-CF4C-3289-2966-0CA1B21E4A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223" y="3168294"/>
            <a:ext cx="1625317" cy="2289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 descr="A screen shot of a website&#10;&#10;AI-generated content may be incorrect.">
            <a:extLst>
              <a:ext uri="{FF2B5EF4-FFF2-40B4-BE49-F238E27FC236}">
                <a16:creationId xmlns:a16="http://schemas.microsoft.com/office/drawing/2014/main" id="{FA5A619B-58A4-CCE6-0037-CDADA77A50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353" y="3429000"/>
            <a:ext cx="1614564" cy="2274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1B7D0B1-BB62-7F2A-BD12-9AFAFDA76C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7508" y="2578967"/>
            <a:ext cx="2300462" cy="325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2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C5CB3F0F-FAC9-4D8A-65C9-4DD5E335B0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4918" y="2783336"/>
            <a:ext cx="2300462" cy="325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2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C565AFBC-30D4-7159-57FE-ECC0AA183E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400" y="3038823"/>
            <a:ext cx="2300462" cy="3256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Picture 27" descr="A close-up of a paper&#10;&#10;AI-generated content may be incorrect.">
            <a:extLst>
              <a:ext uri="{FF2B5EF4-FFF2-40B4-BE49-F238E27FC236}">
                <a16:creationId xmlns:a16="http://schemas.microsoft.com/office/drawing/2014/main" id="{4E769D32-DA25-FB35-81D7-613A03DF234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28" y="2593428"/>
            <a:ext cx="2302928" cy="3256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674FF597-8D30-6E50-5337-8DE9154A21A9}"/>
              </a:ext>
            </a:extLst>
          </p:cNvPr>
          <p:cNvSpPr txBox="1">
            <a:spLocks/>
          </p:cNvSpPr>
          <p:nvPr/>
        </p:nvSpPr>
        <p:spPr>
          <a:xfrm>
            <a:off x="4599255" y="1898053"/>
            <a:ext cx="2639239" cy="5481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3525" indent="-2635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Calibri" panose="020F050202020403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4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1800" b="1" kern="1200" cap="none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6pPr>
            <a:lvl7pPr marL="263525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3525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>
                <a:latin typeface="Museo Sans 100" panose="02000000000000000000" pitchFamily="50" charset="0"/>
              </a:rPr>
              <a:t>2) Design Profile Cards per career stage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>
              <a:latin typeface="Museo Sans 100" panose="02000000000000000000" pitchFamily="50" charset="0"/>
            </a:endParaRPr>
          </a:p>
        </p:txBody>
      </p:sp>
      <p:sp>
        <p:nvSpPr>
          <p:cNvPr id="30" name="Text Placeholder 12">
            <a:extLst>
              <a:ext uri="{FF2B5EF4-FFF2-40B4-BE49-F238E27FC236}">
                <a16:creationId xmlns:a16="http://schemas.microsoft.com/office/drawing/2014/main" id="{83ED9C02-DF37-6DD1-8C9C-9BA49C3E8778}"/>
              </a:ext>
            </a:extLst>
          </p:cNvPr>
          <p:cNvSpPr txBox="1">
            <a:spLocks/>
          </p:cNvSpPr>
          <p:nvPr/>
        </p:nvSpPr>
        <p:spPr>
          <a:xfrm>
            <a:off x="8407508" y="1731258"/>
            <a:ext cx="2639239" cy="5481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3525" indent="-2635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Calibri" panose="020F050202020403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4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1800" b="1" kern="1200" cap="none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6pPr>
            <a:lvl7pPr marL="263525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3525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>
                <a:latin typeface="Museo Sans 100" panose="02000000000000000000" pitchFamily="50" charset="0"/>
              </a:rPr>
              <a:t>3) Fill the Framework sheet!</a:t>
            </a:r>
          </a:p>
          <a:p>
            <a:pPr marL="342900" indent="-342900">
              <a:buFont typeface="+mj-lt"/>
              <a:buAutoNum type="arabicPeriod"/>
            </a:pPr>
            <a:endParaRPr lang="en-US" sz="1800" dirty="0">
              <a:latin typeface="Museo Sans 100" panose="02000000000000000000" pitchFamily="50" charset="0"/>
            </a:endParaRPr>
          </a:p>
        </p:txBody>
      </p:sp>
      <p:pic>
        <p:nvPicPr>
          <p:cNvPr id="33" name="Picture 32" descr="A green and white background&#10;&#10;AI-generated content may be incorrect.">
            <a:extLst>
              <a:ext uri="{FF2B5EF4-FFF2-40B4-BE49-F238E27FC236}">
                <a16:creationId xmlns:a16="http://schemas.microsoft.com/office/drawing/2014/main" id="{72AA0756-49B6-A4F2-CC6A-2D4742DCE3E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674" y="1822298"/>
            <a:ext cx="3188150" cy="4522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5FBFE238-5C6A-605A-0B8E-5F53509A15D0}"/>
              </a:ext>
            </a:extLst>
          </p:cNvPr>
          <p:cNvSpPr txBox="1">
            <a:spLocks/>
          </p:cNvSpPr>
          <p:nvPr/>
        </p:nvSpPr>
        <p:spPr>
          <a:xfrm>
            <a:off x="5035721" y="3847350"/>
            <a:ext cx="2240671" cy="54812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63525" indent="-263525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Calibri" panose="020F050202020403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›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3200"/>
              </a:lnSpc>
              <a:spcBef>
                <a:spcPts val="500"/>
              </a:spcBef>
              <a:buFont typeface="Arial" panose="020B0604020202020204" pitchFamily="34" charset="0"/>
              <a:buNone/>
              <a:defRPr sz="3400" b="1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alibri" panose="020F0502020204030204" pitchFamily="34" charset="0"/>
              <a:buNone/>
              <a:tabLst/>
              <a:defRPr sz="1800" b="1" kern="1200" cap="none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6pPr>
            <a:lvl7pPr marL="263525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rabi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3525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+mj-lt"/>
              <a:buAutoNum type="alphaLcPeriod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i="1" dirty="0">
                <a:latin typeface="Museo Sans 100" panose="02000000000000000000" pitchFamily="50" charset="0"/>
              </a:rPr>
              <a:t>Use the parking spot card to note down any concerns or other insights!</a:t>
            </a:r>
          </a:p>
        </p:txBody>
      </p:sp>
    </p:spTree>
    <p:extLst>
      <p:ext uri="{BB962C8B-B14F-4D97-AF65-F5344CB8AC3E}">
        <p14:creationId xmlns:p14="http://schemas.microsoft.com/office/powerpoint/2010/main" val="251883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732249-8D48-FDE8-6A9F-A84439CF7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2AE562AA-C6E9-C5D2-C4A2-30464E065F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Museo Sans 100" panose="02000000000000000000" pitchFamily="50" charset="0"/>
              </a:rPr>
              <a:t>All groups present their framework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Museo Sans 100" panose="02000000000000000000" pitchFamily="50" charset="0"/>
              </a:rPr>
              <a:t>Reflect on the designed framework &amp; improve if desired</a:t>
            </a:r>
            <a:endParaRPr lang="nl-NL" sz="1800" dirty="0"/>
          </a:p>
        </p:txBody>
      </p:sp>
      <p:pic>
        <p:nvPicPr>
          <p:cNvPr id="8" name="Picture Placeholder 7" descr="A group of people sitting at a table&#10;&#10;AI-generated content may be incorrect.">
            <a:extLst>
              <a:ext uri="{FF2B5EF4-FFF2-40B4-BE49-F238E27FC236}">
                <a16:creationId xmlns:a16="http://schemas.microsoft.com/office/drawing/2014/main" id="{22563D76-01F8-2F04-5064-5F66AB46221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72" r="17126"/>
          <a:stretch/>
        </p:blipFill>
        <p:spPr>
          <a:xfrm>
            <a:off x="6241235" y="0"/>
            <a:ext cx="5950765" cy="6874365"/>
          </a:xfr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11D65-31DE-7826-8968-D51EFDE3D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20" name="Title 3">
            <a:extLst>
              <a:ext uri="{FF2B5EF4-FFF2-40B4-BE49-F238E27FC236}">
                <a16:creationId xmlns:a16="http://schemas.microsoft.com/office/drawing/2014/main" id="{95352DB3-5982-E47C-38F3-34546928F5BE}"/>
              </a:ext>
            </a:extLst>
          </p:cNvPr>
          <p:cNvSpPr txBox="1">
            <a:spLocks/>
          </p:cNvSpPr>
          <p:nvPr/>
        </p:nvSpPr>
        <p:spPr>
          <a:xfrm>
            <a:off x="547484" y="627318"/>
            <a:ext cx="5315397" cy="7091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Museo Sans 700" panose="02000000000000000000" pitchFamily="50" charset="0"/>
              </a:rPr>
              <a:t>SHARE &amp; REFLECT</a:t>
            </a:r>
            <a:endParaRPr lang="nl-NL" dirty="0">
              <a:latin typeface="Museo Sans 700" panose="02000000000000000000" pitchFamily="50" charset="0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D12D2C-5257-0818-26B3-E997676A2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6121D-9DD6-4C93-9AF6-3CC0689F496A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D56978-B4DC-E35B-8134-031FF4F09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944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A06B411-E460-2795-4E87-A82B14C8E2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 sz="1600" dirty="0">
              <a:latin typeface="Museo Sans 100" panose="02000000000000000000" pitchFamily="50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281113-DC18-4027-9FAE-F0783AAB2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Erasmus University Rotterdam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3519782-F623-75E9-DCC2-DB656CD55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3945C-DFC6-4330-984B-6649A40023E4}" type="datetime1">
              <a:rPr lang="nl-NL" smtClean="0"/>
              <a:pPr/>
              <a:t>6-5-2025</a:t>
            </a:fld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91CFC-6B26-FE98-B386-E043A7C5E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A1203-CA3D-4D48-AFA0-9D668419C1D5}" type="slidenum">
              <a:rPr lang="nl-NL" smtClean="0"/>
              <a:pPr/>
              <a:t>7</a:t>
            </a:fld>
            <a:endParaRPr lang="nl-NL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716AB1A-FC2A-8CC0-E1D4-7020B19F18B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7689" y="1963738"/>
            <a:ext cx="5735125" cy="4344987"/>
          </a:xfrm>
        </p:spPr>
        <p:txBody>
          <a:bodyPr/>
          <a:lstStyle/>
          <a:p>
            <a:endParaRPr lang="en-US" sz="1800" dirty="0"/>
          </a:p>
          <a:p>
            <a:r>
              <a:rPr lang="en-US" sz="1800" dirty="0"/>
              <a:t>Find other tools in the R&amp;R EUR toolbox:</a:t>
            </a:r>
            <a:br>
              <a:rPr lang="en-US" sz="1800" dirty="0"/>
            </a:br>
            <a:br>
              <a:rPr lang="nl-NL" sz="1800" dirty="0"/>
            </a:br>
            <a:r>
              <a:rPr lang="nl-NL" sz="1800" u="sng" dirty="0">
                <a:hlinkClick r:id="rId3"/>
              </a:rPr>
              <a:t>https://www.eur.nl/en/about-eur/vision/recognition-rewards/what-recognition-rewards/eur-programme</a:t>
            </a:r>
            <a:r>
              <a:rPr lang="nl-NL" sz="1800" u="sng" dirty="0"/>
              <a:t> </a:t>
            </a:r>
            <a:endParaRPr lang="en-US" sz="1800" u="sng" dirty="0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8578A9A0-50DC-1B31-415B-1F891F2EE3DC}"/>
              </a:ext>
            </a:extLst>
          </p:cNvPr>
          <p:cNvSpPr txBox="1">
            <a:spLocks/>
          </p:cNvSpPr>
          <p:nvPr/>
        </p:nvSpPr>
        <p:spPr>
          <a:xfrm>
            <a:off x="534986" y="722568"/>
            <a:ext cx="10496807" cy="7091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200"/>
              </a:lnSpc>
              <a:spcBef>
                <a:spcPct val="0"/>
              </a:spcBef>
              <a:buNone/>
              <a:defRPr sz="3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Museo Sans 100" panose="02000000000000000000" pitchFamily="50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5918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PLATE">
  <a:themeElements>
    <a:clrScheme name="EUR">
      <a:dk1>
        <a:srgbClr val="002328"/>
      </a:dk1>
      <a:lt1>
        <a:sysClr val="window" lastClr="FFFFFF"/>
      </a:lt1>
      <a:dk2>
        <a:srgbClr val="002328"/>
      </a:dk2>
      <a:lt2>
        <a:srgbClr val="E3DAD8"/>
      </a:lt2>
      <a:accent1>
        <a:srgbClr val="002328"/>
      </a:accent1>
      <a:accent2>
        <a:srgbClr val="0C8066"/>
      </a:accent2>
      <a:accent3>
        <a:srgbClr val="E3DAD8"/>
      </a:accent3>
      <a:accent4>
        <a:srgbClr val="002328"/>
      </a:accent4>
      <a:accent5>
        <a:srgbClr val="0C8066"/>
      </a:accent5>
      <a:accent6>
        <a:srgbClr val="E3DAD8"/>
      </a:accent6>
      <a:hlink>
        <a:srgbClr val="0C8066"/>
      </a:hlink>
      <a:folHlink>
        <a:srgbClr val="0C8066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c2bedbb-780b-4999-982f-8fb796eecb30">
      <Terms xmlns="http://schemas.microsoft.com/office/infopath/2007/PartnerControls"/>
    </lcf76f155ced4ddcb4097134ff3c332f>
    <TaxCatchAll xmlns="036c8b33-83ce-4ec4-82cf-d06da732c82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D296C8772DE8448EE8107C4AC84CE4" ma:contentTypeVersion="18" ma:contentTypeDescription="Een nieuw document maken." ma:contentTypeScope="" ma:versionID="afbaf6dd91253c229230a6ffdb281900">
  <xsd:schema xmlns:xsd="http://www.w3.org/2001/XMLSchema" xmlns:xs="http://www.w3.org/2001/XMLSchema" xmlns:p="http://schemas.microsoft.com/office/2006/metadata/properties" xmlns:ns2="ec2bedbb-780b-4999-982f-8fb796eecb30" xmlns:ns3="036c8b33-83ce-4ec4-82cf-d06da732c82c" targetNamespace="http://schemas.microsoft.com/office/2006/metadata/properties" ma:root="true" ma:fieldsID="97ad8f1ef9e19877d6d1add4c17f7300" ns2:_="" ns3:_="">
    <xsd:import namespace="ec2bedbb-780b-4999-982f-8fb796eecb30"/>
    <xsd:import namespace="036c8b33-83ce-4ec4-82cf-d06da732c82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2bedbb-780b-4999-982f-8fb796eecb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Afbeeldingtags" ma:readOnly="false" ma:fieldId="{5cf76f15-5ced-4ddc-b409-7134ff3c332f}" ma:taxonomyMulti="true" ma:sspId="d5e0f8d3-5d55-42d7-8108-7e842a0d74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6c8b33-83ce-4ec4-82cf-d06da732c82c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15a9c397-ca22-4738-8282-f9871a039e76}" ma:internalName="TaxCatchAll" ma:showField="CatchAllData" ma:web="036c8b33-83ce-4ec4-82cf-d06da732c82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0D5963-4448-498B-90CC-6C27938A5D77}">
  <ds:schemaRefs>
    <ds:schemaRef ds:uri="http://purl.org/dc/elements/1.1/"/>
    <ds:schemaRef ds:uri="http://schemas.microsoft.com/office/infopath/2007/PartnerControls"/>
    <ds:schemaRef ds:uri="036c8b33-83ce-4ec4-82cf-d06da732c82c"/>
    <ds:schemaRef ds:uri="http://schemas.microsoft.com/office/2006/metadata/properties"/>
    <ds:schemaRef ds:uri="ec2bedbb-780b-4999-982f-8fb796eecb30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1ED0F36-159F-4261-98BA-201F1CAF9CB3}">
  <ds:schemaRefs>
    <ds:schemaRef ds:uri="036c8b33-83ce-4ec4-82cf-d06da732c82c"/>
    <ds:schemaRef ds:uri="ec2bedbb-780b-4999-982f-8fb796eecb3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A19BD70-2514-4C26-8970-FC8DA40725D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231</Words>
  <Application>Microsoft Office PowerPoint</Application>
  <PresentationFormat>Widescreen</PresentationFormat>
  <Paragraphs>57</Paragraphs>
  <Slides>7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Museo Sans 100</vt:lpstr>
      <vt:lpstr>Museo Sans 500</vt:lpstr>
      <vt:lpstr>Museo Sans 700</vt:lpstr>
      <vt:lpstr>Segoe UI Light</vt:lpstr>
      <vt:lpstr>TEMPLATE</vt:lpstr>
      <vt:lpstr>Academic Career Paths A Design Workshop</vt:lpstr>
      <vt:lpstr>Aim of the workshop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Silvana Salamur</dc:creator>
  <cp:lastModifiedBy>Anna Smulders</cp:lastModifiedBy>
  <cp:revision>2</cp:revision>
  <dcterms:created xsi:type="dcterms:W3CDTF">2020-03-03T12:36:00Z</dcterms:created>
  <dcterms:modified xsi:type="dcterms:W3CDTF">2025-05-06T12:46:34Z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360421155</vt:lpwstr>
  </property>
  <property fmtid="{D5CDD505-2E9C-101B-9397-08002B2CF9AE}" pid="3" name="NXPowerLiteSettings">
    <vt:lpwstr>C900052003A000</vt:lpwstr>
  </property>
  <property fmtid="{D5CDD505-2E9C-101B-9397-08002B2CF9AE}" pid="4" name="NXPowerLiteVersion">
    <vt:lpwstr>D8.0.11</vt:lpwstr>
  </property>
  <property fmtid="{D5CDD505-2E9C-101B-9397-08002B2CF9AE}" pid="5" name="ContentTypeId">
    <vt:lpwstr>0x01010097D296C8772DE8448EE8107C4AC84CE4</vt:lpwstr>
  </property>
  <property fmtid="{D5CDD505-2E9C-101B-9397-08002B2CF9AE}" pid="6" name="MediaServiceImageTags">
    <vt:lpwstr/>
  </property>
  <property fmtid="{D5CDD505-2E9C-101B-9397-08002B2CF9AE}" pid="7" name="MSIP_Label_8772ba27-cab8-4042-a351-a31f6e4eacdc_Enabled">
    <vt:lpwstr>true</vt:lpwstr>
  </property>
  <property fmtid="{D5CDD505-2E9C-101B-9397-08002B2CF9AE}" pid="8" name="MSIP_Label_8772ba27-cab8-4042-a351-a31f6e4eacdc_SetDate">
    <vt:lpwstr>2024-04-03T09:33:59Z</vt:lpwstr>
  </property>
  <property fmtid="{D5CDD505-2E9C-101B-9397-08002B2CF9AE}" pid="9" name="MSIP_Label_8772ba27-cab8-4042-a351-a31f6e4eacdc_Method">
    <vt:lpwstr>Standard</vt:lpwstr>
  </property>
  <property fmtid="{D5CDD505-2E9C-101B-9397-08002B2CF9AE}" pid="10" name="MSIP_Label_8772ba27-cab8-4042-a351-a31f6e4eacdc_Name">
    <vt:lpwstr>Internal</vt:lpwstr>
  </property>
  <property fmtid="{D5CDD505-2E9C-101B-9397-08002B2CF9AE}" pid="11" name="MSIP_Label_8772ba27-cab8-4042-a351-a31f6e4eacdc_SiteId">
    <vt:lpwstr>715902d6-f63e-4b8d-929b-4bb170bad492</vt:lpwstr>
  </property>
  <property fmtid="{D5CDD505-2E9C-101B-9397-08002B2CF9AE}" pid="12" name="MSIP_Label_8772ba27-cab8-4042-a351-a31f6e4eacdc_ActionId">
    <vt:lpwstr>46c675e8-1ac7-4910-ba67-dc3d20b071ed</vt:lpwstr>
  </property>
  <property fmtid="{D5CDD505-2E9C-101B-9397-08002B2CF9AE}" pid="13" name="MSIP_Label_8772ba27-cab8-4042-a351-a31f6e4eacdc_ContentBits">
    <vt:lpwstr>0</vt:lpwstr>
  </property>
</Properties>
</file>