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175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82F0-D98D-407E-8016-1E1B0F37F460}" type="datetimeFigureOut">
              <a:rPr lang="nl-NL" smtClean="0"/>
              <a:t>30-9-2020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5BDB-0EFC-4C81-9CFA-D52EE0134B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0226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82F0-D98D-407E-8016-1E1B0F37F460}" type="datetimeFigureOut">
              <a:rPr lang="nl-NL" smtClean="0"/>
              <a:t>30-9-2020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5BDB-0EFC-4C81-9CFA-D52EE0134B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4474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82F0-D98D-407E-8016-1E1B0F37F460}" type="datetimeFigureOut">
              <a:rPr lang="nl-NL" smtClean="0"/>
              <a:t>30-9-2020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5BDB-0EFC-4C81-9CFA-D52EE0134B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8926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82F0-D98D-407E-8016-1E1B0F37F460}" type="datetimeFigureOut">
              <a:rPr lang="nl-NL" smtClean="0"/>
              <a:t>30-9-2020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5BDB-0EFC-4C81-9CFA-D52EE0134B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255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82F0-D98D-407E-8016-1E1B0F37F460}" type="datetimeFigureOut">
              <a:rPr lang="nl-NL" smtClean="0"/>
              <a:t>30-9-2020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5BDB-0EFC-4C81-9CFA-D52EE0134B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931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82F0-D98D-407E-8016-1E1B0F37F460}" type="datetimeFigureOut">
              <a:rPr lang="nl-NL" smtClean="0"/>
              <a:t>30-9-2020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5BDB-0EFC-4C81-9CFA-D52EE0134B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97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82F0-D98D-407E-8016-1E1B0F37F460}" type="datetimeFigureOut">
              <a:rPr lang="nl-NL" smtClean="0"/>
              <a:t>30-9-2020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5BDB-0EFC-4C81-9CFA-D52EE0134B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773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82F0-D98D-407E-8016-1E1B0F37F460}" type="datetimeFigureOut">
              <a:rPr lang="nl-NL" smtClean="0"/>
              <a:t>30-9-2020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5BDB-0EFC-4C81-9CFA-D52EE0134B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4807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82F0-D98D-407E-8016-1E1B0F37F460}" type="datetimeFigureOut">
              <a:rPr lang="nl-NL" smtClean="0"/>
              <a:t>30-9-2020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5BDB-0EFC-4C81-9CFA-D52EE0134B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3824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82F0-D98D-407E-8016-1E1B0F37F460}" type="datetimeFigureOut">
              <a:rPr lang="nl-NL" smtClean="0"/>
              <a:t>30-9-2020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5BDB-0EFC-4C81-9CFA-D52EE0134B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0305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82F0-D98D-407E-8016-1E1B0F37F460}" type="datetimeFigureOut">
              <a:rPr lang="nl-NL" smtClean="0"/>
              <a:t>30-9-2020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5BDB-0EFC-4C81-9CFA-D52EE0134B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7390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F82F0-D98D-407E-8016-1E1B0F37F460}" type="datetimeFigureOut">
              <a:rPr lang="nl-NL" smtClean="0"/>
              <a:t>30-9-2020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E5BDB-0EFC-4C81-9CFA-D52EE0134B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5737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AEB05254-A06A-4C70-A9A3-53CF97412C92}"/>
              </a:ext>
            </a:extLst>
          </p:cNvPr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45" y="1539110"/>
            <a:ext cx="2915752" cy="266805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C1C70B4D-00AC-4828-92AF-8E558808250E}"/>
              </a:ext>
            </a:extLst>
          </p:cNvPr>
          <p:cNvSpPr/>
          <p:nvPr/>
        </p:nvSpPr>
        <p:spPr>
          <a:xfrm>
            <a:off x="126715" y="971106"/>
            <a:ext cx="3669323" cy="304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/>
              <a:t>Huidige spreidingspatronen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4DFA6510-060E-47AE-ABDB-D0F093356725}"/>
              </a:ext>
            </a:extLst>
          </p:cNvPr>
          <p:cNvSpPr txBox="1"/>
          <p:nvPr/>
        </p:nvSpPr>
        <p:spPr>
          <a:xfrm>
            <a:off x="2192216" y="73211"/>
            <a:ext cx="82061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000" dirty="0"/>
              <a:t>Risicoanalyse COVID-19 Nigeria </a:t>
            </a: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996DB335-77D9-42DC-B162-E70D9F367FDB}"/>
              </a:ext>
            </a:extLst>
          </p:cNvPr>
          <p:cNvSpPr/>
          <p:nvPr/>
        </p:nvSpPr>
        <p:spPr>
          <a:xfrm>
            <a:off x="126715" y="4855865"/>
            <a:ext cx="3669323" cy="304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/>
              <a:t>Risicoanalyse uitbraak  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80F28A7A-47FE-42C9-9980-05343D0D0A39}"/>
              </a:ext>
            </a:extLst>
          </p:cNvPr>
          <p:cNvSpPr/>
          <p:nvPr/>
        </p:nvSpPr>
        <p:spPr>
          <a:xfrm>
            <a:off x="7350174" y="1265099"/>
            <a:ext cx="3372952" cy="2066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500" dirty="0"/>
              <a:t>Beschrijving huidige spreidingspatronen</a:t>
            </a: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E290BD39-CC47-49ED-9973-905CDBC426DE}"/>
              </a:ext>
            </a:extLst>
          </p:cNvPr>
          <p:cNvSpPr/>
          <p:nvPr/>
        </p:nvSpPr>
        <p:spPr>
          <a:xfrm>
            <a:off x="7375629" y="2509693"/>
            <a:ext cx="3372952" cy="2066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500" dirty="0"/>
              <a:t>Verklaring huidige spreidingspatronen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F08B6904-9991-440C-B1F5-ADC5A1F48C98}"/>
              </a:ext>
            </a:extLst>
          </p:cNvPr>
          <p:cNvSpPr txBox="1"/>
          <p:nvPr/>
        </p:nvSpPr>
        <p:spPr>
          <a:xfrm>
            <a:off x="7350173" y="2898216"/>
            <a:ext cx="2616156" cy="14465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1100" b="1" dirty="0"/>
              <a:t>Interne factoren: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b="1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b="1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b="1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b="1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b="1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nl-NL" sz="11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nl-NL" sz="1100" b="1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2A3CA46A-173B-4CE5-8182-EDE092F35491}"/>
              </a:ext>
            </a:extLst>
          </p:cNvPr>
          <p:cNvSpPr txBox="1"/>
          <p:nvPr/>
        </p:nvSpPr>
        <p:spPr>
          <a:xfrm>
            <a:off x="7350173" y="1583280"/>
            <a:ext cx="5287039" cy="7694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1100" b="1" dirty="0"/>
              <a:t>… </a:t>
            </a:r>
          </a:p>
          <a:p>
            <a:endParaRPr lang="nl-NL" sz="1100" b="1" dirty="0"/>
          </a:p>
          <a:p>
            <a:endParaRPr lang="nl-NL" sz="1100" b="1" dirty="0"/>
          </a:p>
          <a:p>
            <a:endParaRPr lang="nl-NL" sz="1100" b="1" dirty="0"/>
          </a:p>
        </p:txBody>
      </p:sp>
      <p:sp>
        <p:nvSpPr>
          <p:cNvPr id="26" name="Rechthoek 25">
            <a:extLst>
              <a:ext uri="{FF2B5EF4-FFF2-40B4-BE49-F238E27FC236}">
                <a16:creationId xmlns:a16="http://schemas.microsoft.com/office/drawing/2014/main" id="{9728DED1-989A-4966-A9C4-0BF34E4C5341}"/>
              </a:ext>
            </a:extLst>
          </p:cNvPr>
          <p:cNvSpPr/>
          <p:nvPr/>
        </p:nvSpPr>
        <p:spPr>
          <a:xfrm>
            <a:off x="126715" y="5325937"/>
            <a:ext cx="2883613" cy="20180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500" dirty="0"/>
              <a:t>KANS op COVID-19 uitbraak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EC8872FA-3679-48B1-8660-91FB28C61716}"/>
              </a:ext>
            </a:extLst>
          </p:cNvPr>
          <p:cNvSpPr txBox="1"/>
          <p:nvPr/>
        </p:nvSpPr>
        <p:spPr>
          <a:xfrm>
            <a:off x="164126" y="7920205"/>
            <a:ext cx="2883612" cy="14465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1100" b="1" dirty="0"/>
              <a:t>Toelichting:</a:t>
            </a:r>
          </a:p>
          <a:p>
            <a:endParaRPr lang="nl-NL" sz="1100" b="1" dirty="0"/>
          </a:p>
          <a:p>
            <a:endParaRPr lang="nl-NL" sz="1100" b="1" dirty="0"/>
          </a:p>
          <a:p>
            <a:endParaRPr lang="nl-NL" sz="1100" b="1" dirty="0"/>
          </a:p>
          <a:p>
            <a:endParaRPr lang="nl-NL" sz="1100" b="1" dirty="0"/>
          </a:p>
          <a:p>
            <a:endParaRPr lang="nl-NL" sz="1100" b="1" dirty="0"/>
          </a:p>
          <a:p>
            <a:endParaRPr lang="nl-NL" sz="1100" b="1" dirty="0"/>
          </a:p>
          <a:p>
            <a:r>
              <a:rPr lang="nl-NL" sz="1100" b="1" dirty="0"/>
              <a:t> </a:t>
            </a:r>
          </a:p>
        </p:txBody>
      </p:sp>
      <p:sp>
        <p:nvSpPr>
          <p:cNvPr id="34" name="Rechthoek 33">
            <a:extLst>
              <a:ext uri="{FF2B5EF4-FFF2-40B4-BE49-F238E27FC236}">
                <a16:creationId xmlns:a16="http://schemas.microsoft.com/office/drawing/2014/main" id="{33483D37-52F6-47F6-B3E6-BDE679838F20}"/>
              </a:ext>
            </a:extLst>
          </p:cNvPr>
          <p:cNvSpPr/>
          <p:nvPr/>
        </p:nvSpPr>
        <p:spPr>
          <a:xfrm>
            <a:off x="7201988" y="4768148"/>
            <a:ext cx="3669323" cy="304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/>
              <a:t>COVID-19 risico’s in kaart </a:t>
            </a:r>
          </a:p>
        </p:txBody>
      </p:sp>
      <p:sp>
        <p:nvSpPr>
          <p:cNvPr id="36" name="Rechthoek 35">
            <a:extLst>
              <a:ext uri="{FF2B5EF4-FFF2-40B4-BE49-F238E27FC236}">
                <a16:creationId xmlns:a16="http://schemas.microsoft.com/office/drawing/2014/main" id="{9285D65A-796E-434D-B528-360626BB7E7A}"/>
              </a:ext>
            </a:extLst>
          </p:cNvPr>
          <p:cNvSpPr/>
          <p:nvPr/>
        </p:nvSpPr>
        <p:spPr>
          <a:xfrm>
            <a:off x="3484652" y="5325937"/>
            <a:ext cx="2883613" cy="20180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500" dirty="0"/>
              <a:t>GEVOLGEN van COVID-19 uitbraak 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939688CB-AD6D-4DDB-9F96-E3B2731C13CD}"/>
              </a:ext>
            </a:extLst>
          </p:cNvPr>
          <p:cNvSpPr txBox="1"/>
          <p:nvPr/>
        </p:nvSpPr>
        <p:spPr>
          <a:xfrm>
            <a:off x="3449090" y="7872364"/>
            <a:ext cx="2951709" cy="14465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1100" b="1" dirty="0"/>
              <a:t>Toelichting:</a:t>
            </a:r>
          </a:p>
          <a:p>
            <a:endParaRPr lang="nl-NL" sz="1100" b="1" dirty="0"/>
          </a:p>
          <a:p>
            <a:endParaRPr lang="nl-NL" sz="1100" b="1" dirty="0"/>
          </a:p>
          <a:p>
            <a:endParaRPr lang="nl-NL" sz="1100" b="1" dirty="0"/>
          </a:p>
          <a:p>
            <a:endParaRPr lang="nl-NL" sz="1100" b="1" dirty="0"/>
          </a:p>
          <a:p>
            <a:endParaRPr lang="nl-NL" sz="1100" b="1" dirty="0"/>
          </a:p>
          <a:p>
            <a:endParaRPr lang="nl-NL" sz="1100" b="1" dirty="0"/>
          </a:p>
          <a:p>
            <a:r>
              <a:rPr lang="nl-NL" sz="1100" b="1" dirty="0"/>
              <a:t> </a:t>
            </a:r>
          </a:p>
        </p:txBody>
      </p:sp>
      <p:pic>
        <p:nvPicPr>
          <p:cNvPr id="42" name="Afbeelding 41">
            <a:extLst>
              <a:ext uri="{FF2B5EF4-FFF2-40B4-BE49-F238E27FC236}">
                <a16:creationId xmlns:a16="http://schemas.microsoft.com/office/drawing/2014/main" id="{D7036A88-79DF-426E-BCCD-B22B74F4C129}"/>
              </a:ext>
            </a:extLst>
          </p:cNvPr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047" y="5867058"/>
            <a:ext cx="3304461" cy="2840981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Afbeelding 43">
            <a:extLst>
              <a:ext uri="{FF2B5EF4-FFF2-40B4-BE49-F238E27FC236}">
                <a16:creationId xmlns:a16="http://schemas.microsoft.com/office/drawing/2014/main" id="{AAFBDA2B-555C-4DA6-A0E9-28A4319FDD1C}"/>
              </a:ext>
            </a:extLst>
          </p:cNvPr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029" y="1561147"/>
            <a:ext cx="2915752" cy="2668058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Tekstvak 45">
            <a:extLst>
              <a:ext uri="{FF2B5EF4-FFF2-40B4-BE49-F238E27FC236}">
                <a16:creationId xmlns:a16="http://schemas.microsoft.com/office/drawing/2014/main" id="{116DD363-38ED-4A1B-93DA-95270E6D89F9}"/>
              </a:ext>
            </a:extLst>
          </p:cNvPr>
          <p:cNvSpPr txBox="1"/>
          <p:nvPr/>
        </p:nvSpPr>
        <p:spPr>
          <a:xfrm>
            <a:off x="10046511" y="2898216"/>
            <a:ext cx="2616156" cy="14465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1100" b="1" dirty="0"/>
              <a:t>Externe factoren: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b="1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b="1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b="1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b="1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b="1" dirty="0"/>
              <a:t>  </a:t>
            </a:r>
          </a:p>
          <a:p>
            <a:endParaRPr lang="nl-NL" sz="11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nl-NL" sz="1100" b="1" dirty="0"/>
          </a:p>
        </p:txBody>
      </p:sp>
    </p:spTree>
    <p:extLst>
      <p:ext uri="{BB962C8B-B14F-4D97-AF65-F5344CB8AC3E}">
        <p14:creationId xmlns:p14="http://schemas.microsoft.com/office/powerpoint/2010/main" val="3427053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A9C90692-1624-42FB-8C41-7B0172400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F3461AE4-E7CB-4AC9-983D-33ED0DA7D89C}"/>
              </a:ext>
            </a:extLst>
          </p:cNvPr>
          <p:cNvSpPr/>
          <p:nvPr/>
        </p:nvSpPr>
        <p:spPr>
          <a:xfrm>
            <a:off x="416029" y="511177"/>
            <a:ext cx="3372952" cy="2066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500" dirty="0"/>
              <a:t>Bronnen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F8466754-62FB-4EA2-B09F-842B3C660B69}"/>
              </a:ext>
            </a:extLst>
          </p:cNvPr>
          <p:cNvSpPr txBox="1"/>
          <p:nvPr/>
        </p:nvSpPr>
        <p:spPr>
          <a:xfrm>
            <a:off x="390572" y="899700"/>
            <a:ext cx="6353127" cy="127727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b="1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b="1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b="1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b="1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b="1" dirty="0"/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nl-NL" sz="11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nl-NL" sz="1100" b="1" dirty="0"/>
          </a:p>
        </p:txBody>
      </p:sp>
    </p:spTree>
    <p:extLst>
      <p:ext uri="{BB962C8B-B14F-4D97-AF65-F5344CB8AC3E}">
        <p14:creationId xmlns:p14="http://schemas.microsoft.com/office/powerpoint/2010/main" val="61083548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54</Words>
  <Application>Microsoft Office PowerPoint</Application>
  <PresentationFormat>A3 (297 x 420 mm)</PresentationFormat>
  <Paragraphs>44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Tim Schuring</dc:creator>
  <cp:lastModifiedBy>Tim Schuring</cp:lastModifiedBy>
  <cp:revision>5</cp:revision>
  <dcterms:created xsi:type="dcterms:W3CDTF">2020-09-30T07:49:05Z</dcterms:created>
  <dcterms:modified xsi:type="dcterms:W3CDTF">2020-09-30T08:38:43Z</dcterms:modified>
</cp:coreProperties>
</file>