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12801600" cy="9601200" type="A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>
        <p:scale>
          <a:sx n="75" d="100"/>
          <a:sy n="75" d="100"/>
        </p:scale>
        <p:origin x="1752" y="3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1571308"/>
            <a:ext cx="10881360" cy="3342640"/>
          </a:xfrm>
        </p:spPr>
        <p:txBody>
          <a:bodyPr anchor="b"/>
          <a:lstStyle>
            <a:lvl1pPr algn="ctr">
              <a:defRPr sz="8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00200" y="5042853"/>
            <a:ext cx="9601200" cy="2318067"/>
          </a:xfrm>
        </p:spPr>
        <p:txBody>
          <a:bodyPr/>
          <a:lstStyle>
            <a:lvl1pPr marL="0" indent="0" algn="ctr">
              <a:buNone/>
              <a:defRPr sz="3360"/>
            </a:lvl1pPr>
            <a:lvl2pPr marL="640080" indent="0" algn="ctr">
              <a:buNone/>
              <a:defRPr sz="2800"/>
            </a:lvl2pPr>
            <a:lvl3pPr marL="1280160" indent="0" algn="ctr">
              <a:buNone/>
              <a:defRPr sz="2520"/>
            </a:lvl3pPr>
            <a:lvl4pPr marL="1920240" indent="0" algn="ctr">
              <a:buNone/>
              <a:defRPr sz="2240"/>
            </a:lvl4pPr>
            <a:lvl5pPr marL="2560320" indent="0" algn="ctr">
              <a:buNone/>
              <a:defRPr sz="2240"/>
            </a:lvl5pPr>
            <a:lvl6pPr marL="3200400" indent="0" algn="ctr">
              <a:buNone/>
              <a:defRPr sz="2240"/>
            </a:lvl6pPr>
            <a:lvl7pPr marL="3840480" indent="0" algn="ctr">
              <a:buNone/>
              <a:defRPr sz="2240"/>
            </a:lvl7pPr>
            <a:lvl8pPr marL="4480560" indent="0" algn="ctr">
              <a:buNone/>
              <a:defRPr sz="2240"/>
            </a:lvl8pPr>
            <a:lvl9pPr marL="5120640" indent="0" algn="ctr">
              <a:buNone/>
              <a:defRPr sz="224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102261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44745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1146" y="511175"/>
            <a:ext cx="2760345" cy="8136573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111" y="511175"/>
            <a:ext cx="8121015" cy="813657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89262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02553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3443" y="2393635"/>
            <a:ext cx="11041380" cy="3993832"/>
          </a:xfrm>
        </p:spPr>
        <p:txBody>
          <a:bodyPr anchor="b"/>
          <a:lstStyle>
            <a:lvl1pPr>
              <a:defRPr sz="8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3443" y="6425250"/>
            <a:ext cx="11041380" cy="2100262"/>
          </a:xfrm>
        </p:spPr>
        <p:txBody>
          <a:bodyPr/>
          <a:lstStyle>
            <a:lvl1pPr marL="0" indent="0">
              <a:buNone/>
              <a:defRPr sz="3360">
                <a:solidFill>
                  <a:schemeClr val="tx1"/>
                </a:solidFill>
              </a:defRPr>
            </a:lvl1pPr>
            <a:lvl2pPr marL="64008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2pPr>
            <a:lvl3pPr marL="1280160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3pPr>
            <a:lvl4pPr marL="19202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4pPr>
            <a:lvl5pPr marL="256032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5pPr>
            <a:lvl6pPr marL="320040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6pPr>
            <a:lvl7pPr marL="384048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7pPr>
            <a:lvl8pPr marL="448056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8pPr>
            <a:lvl9pPr marL="51206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19315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110" y="2555875"/>
            <a:ext cx="5440680" cy="609187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80810" y="2555875"/>
            <a:ext cx="5440680" cy="609187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497606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7" y="511177"/>
            <a:ext cx="11041380" cy="1855788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1779" y="2353628"/>
            <a:ext cx="5415676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1779" y="3507105"/>
            <a:ext cx="5415676" cy="515842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80811" y="2353628"/>
            <a:ext cx="5442347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80811" y="3507105"/>
            <a:ext cx="5442347" cy="515842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7733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748070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638240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42347" y="1382397"/>
            <a:ext cx="6480810" cy="6823075"/>
          </a:xfrm>
        </p:spPr>
        <p:txBody>
          <a:bodyPr/>
          <a:lstStyle>
            <a:lvl1pPr>
              <a:defRPr sz="4480"/>
            </a:lvl1pPr>
            <a:lvl2pPr>
              <a:defRPr sz="3920"/>
            </a:lvl2pPr>
            <a:lvl3pPr>
              <a:defRPr sz="336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03057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42347" y="1382397"/>
            <a:ext cx="6480810" cy="6823075"/>
          </a:xfrm>
        </p:spPr>
        <p:txBody>
          <a:bodyPr anchor="t"/>
          <a:lstStyle>
            <a:lvl1pPr marL="0" indent="0">
              <a:buNone/>
              <a:defRPr sz="4480"/>
            </a:lvl1pPr>
            <a:lvl2pPr marL="640080" indent="0">
              <a:buNone/>
              <a:defRPr sz="3920"/>
            </a:lvl2pPr>
            <a:lvl3pPr marL="1280160" indent="0">
              <a:buNone/>
              <a:defRPr sz="3360"/>
            </a:lvl3pPr>
            <a:lvl4pPr marL="1920240" indent="0">
              <a:buNone/>
              <a:defRPr sz="2800"/>
            </a:lvl4pPr>
            <a:lvl5pPr marL="2560320" indent="0">
              <a:buNone/>
              <a:defRPr sz="2800"/>
            </a:lvl5pPr>
            <a:lvl6pPr marL="3200400" indent="0">
              <a:buNone/>
              <a:defRPr sz="2800"/>
            </a:lvl6pPr>
            <a:lvl7pPr marL="3840480" indent="0">
              <a:buNone/>
              <a:defRPr sz="2800"/>
            </a:lvl7pPr>
            <a:lvl8pPr marL="4480560" indent="0">
              <a:buNone/>
              <a:defRPr sz="2800"/>
            </a:lvl8pPr>
            <a:lvl9pPr marL="5120640" indent="0">
              <a:buNone/>
              <a:defRPr sz="28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73901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FF82F0-D98D-407E-8016-1E1B0F37F460}" type="datetimeFigureOut">
              <a:rPr lang="nl-NL" smtClean="0"/>
              <a:t>30-9-2020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3E5BDB-0EFC-4C81-9CFA-D52EE0134B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057379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80160" rtl="0" eaLnBrk="1" latinLnBrk="0" hangingPunct="1">
        <a:lnSpc>
          <a:spcPct val="90000"/>
        </a:lnSpc>
        <a:spcBef>
          <a:spcPct val="0"/>
        </a:spcBef>
        <a:buNone/>
        <a:defRPr sz="61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1280160" rtl="0" eaLnBrk="1" latinLnBrk="0" hangingPunct="1">
        <a:lnSpc>
          <a:spcPct val="90000"/>
        </a:lnSpc>
        <a:spcBef>
          <a:spcPts val="1400"/>
        </a:spcBef>
        <a:buFont typeface="Arial" panose="020B0604020202020204" pitchFamily="34" charset="0"/>
        <a:buChar char="•"/>
        <a:defRPr sz="3920" kern="1200">
          <a:solidFill>
            <a:schemeClr val="tx1"/>
          </a:solidFill>
          <a:latin typeface="+mn-lt"/>
          <a:ea typeface="+mn-ea"/>
          <a:cs typeface="+mn-cs"/>
        </a:defRPr>
      </a:lvl1pPr>
      <a:lvl2pPr marL="9601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2pPr>
      <a:lvl3pPr marL="16002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22402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88036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52044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41605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4406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801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56032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20040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38404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4805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1206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>
            <a:extLst>
              <a:ext uri="{FF2B5EF4-FFF2-40B4-BE49-F238E27FC236}">
                <a16:creationId xmlns:a16="http://schemas.microsoft.com/office/drawing/2014/main" id="{AEB05254-A06A-4C70-A9A3-53CF97412C92}"/>
              </a:ext>
            </a:extLst>
          </p:cNvPr>
          <p:cNvPicPr/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0545" y="1539110"/>
            <a:ext cx="2915752" cy="2668058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Rechthoek 4">
            <a:extLst>
              <a:ext uri="{FF2B5EF4-FFF2-40B4-BE49-F238E27FC236}">
                <a16:creationId xmlns:a16="http://schemas.microsoft.com/office/drawing/2014/main" id="{C1C70B4D-00AC-4828-92AF-8E558808250E}"/>
              </a:ext>
            </a:extLst>
          </p:cNvPr>
          <p:cNvSpPr/>
          <p:nvPr/>
        </p:nvSpPr>
        <p:spPr>
          <a:xfrm>
            <a:off x="126715" y="971106"/>
            <a:ext cx="3669323" cy="3048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/>
              <a:t>Huidige spreidingspatronen</a:t>
            </a: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4DFA6510-060E-47AE-ABDB-D0F093356725}"/>
              </a:ext>
            </a:extLst>
          </p:cNvPr>
          <p:cNvSpPr txBox="1"/>
          <p:nvPr/>
        </p:nvSpPr>
        <p:spPr>
          <a:xfrm>
            <a:off x="2192216" y="73211"/>
            <a:ext cx="820615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3000" dirty="0"/>
              <a:t>Risicoanalyse COVID-19 Nigeria </a:t>
            </a:r>
          </a:p>
        </p:txBody>
      </p:sp>
      <p:sp>
        <p:nvSpPr>
          <p:cNvPr id="8" name="Rechthoek 7">
            <a:extLst>
              <a:ext uri="{FF2B5EF4-FFF2-40B4-BE49-F238E27FC236}">
                <a16:creationId xmlns:a16="http://schemas.microsoft.com/office/drawing/2014/main" id="{996DB335-77D9-42DC-B162-E70D9F367FDB}"/>
              </a:ext>
            </a:extLst>
          </p:cNvPr>
          <p:cNvSpPr/>
          <p:nvPr/>
        </p:nvSpPr>
        <p:spPr>
          <a:xfrm>
            <a:off x="126715" y="4855865"/>
            <a:ext cx="3669323" cy="3048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/>
              <a:t>Risicoanalyse uitbraak  </a:t>
            </a:r>
          </a:p>
        </p:txBody>
      </p:sp>
      <p:sp>
        <p:nvSpPr>
          <p:cNvPr id="10" name="Rechthoek 9">
            <a:extLst>
              <a:ext uri="{FF2B5EF4-FFF2-40B4-BE49-F238E27FC236}">
                <a16:creationId xmlns:a16="http://schemas.microsoft.com/office/drawing/2014/main" id="{80F28A7A-47FE-42C9-9980-05343D0D0A39}"/>
              </a:ext>
            </a:extLst>
          </p:cNvPr>
          <p:cNvSpPr/>
          <p:nvPr/>
        </p:nvSpPr>
        <p:spPr>
          <a:xfrm>
            <a:off x="7350174" y="1265099"/>
            <a:ext cx="3372952" cy="20666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sz="1500" dirty="0"/>
              <a:t>Beschrijving huidige spreidingspatronen</a:t>
            </a:r>
          </a:p>
        </p:txBody>
      </p:sp>
      <p:sp>
        <p:nvSpPr>
          <p:cNvPr id="14" name="Rechthoek 13">
            <a:extLst>
              <a:ext uri="{FF2B5EF4-FFF2-40B4-BE49-F238E27FC236}">
                <a16:creationId xmlns:a16="http://schemas.microsoft.com/office/drawing/2014/main" id="{E290BD39-CC47-49ED-9973-905CDBC426DE}"/>
              </a:ext>
            </a:extLst>
          </p:cNvPr>
          <p:cNvSpPr/>
          <p:nvPr/>
        </p:nvSpPr>
        <p:spPr>
          <a:xfrm>
            <a:off x="7375629" y="2509693"/>
            <a:ext cx="3372952" cy="20666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sz="1500" dirty="0"/>
              <a:t>Verklaring huidige spreidingspatronen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F08B6904-9991-440C-B1F5-ADC5A1F48C98}"/>
              </a:ext>
            </a:extLst>
          </p:cNvPr>
          <p:cNvSpPr txBox="1"/>
          <p:nvPr/>
        </p:nvSpPr>
        <p:spPr>
          <a:xfrm>
            <a:off x="7350173" y="2898216"/>
            <a:ext cx="2616156" cy="144655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nl-NL" sz="1100" b="1" dirty="0"/>
              <a:t>Interne factoren: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nl-NL" sz="1100" b="1" dirty="0"/>
          </a:p>
          <a:p>
            <a:pPr marL="171450" indent="-171450">
              <a:buFont typeface="Arial" panose="020B0604020202020204" pitchFamily="34" charset="0"/>
              <a:buChar char="•"/>
            </a:pPr>
            <a:endParaRPr lang="nl-NL" sz="1100" b="1" dirty="0"/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2A3CA46A-173B-4CE5-8182-EDE092F35491}"/>
              </a:ext>
            </a:extLst>
          </p:cNvPr>
          <p:cNvSpPr txBox="1"/>
          <p:nvPr/>
        </p:nvSpPr>
        <p:spPr>
          <a:xfrm>
            <a:off x="7350173" y="1583280"/>
            <a:ext cx="5287039" cy="76944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nl-NL" sz="1100" b="1" dirty="0"/>
              <a:t>… </a:t>
            </a:r>
          </a:p>
          <a:p>
            <a:endParaRPr lang="nl-NL" sz="1100" b="1" dirty="0"/>
          </a:p>
          <a:p>
            <a:endParaRPr lang="nl-NL" sz="1100" b="1" dirty="0"/>
          </a:p>
          <a:p>
            <a:endParaRPr lang="nl-NL" sz="1100" b="1" dirty="0"/>
          </a:p>
        </p:txBody>
      </p:sp>
      <p:sp>
        <p:nvSpPr>
          <p:cNvPr id="26" name="Rechthoek 25">
            <a:extLst>
              <a:ext uri="{FF2B5EF4-FFF2-40B4-BE49-F238E27FC236}">
                <a16:creationId xmlns:a16="http://schemas.microsoft.com/office/drawing/2014/main" id="{9728DED1-989A-4966-A9C4-0BF34E4C5341}"/>
              </a:ext>
            </a:extLst>
          </p:cNvPr>
          <p:cNvSpPr/>
          <p:nvPr/>
        </p:nvSpPr>
        <p:spPr>
          <a:xfrm>
            <a:off x="126715" y="5325937"/>
            <a:ext cx="2883613" cy="201809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sz="1500" dirty="0"/>
              <a:t>KANS op COVID-19 uitbraak</a:t>
            </a:r>
          </a:p>
        </p:txBody>
      </p:sp>
      <p:sp>
        <p:nvSpPr>
          <p:cNvPr id="30" name="Tekstvak 29">
            <a:extLst>
              <a:ext uri="{FF2B5EF4-FFF2-40B4-BE49-F238E27FC236}">
                <a16:creationId xmlns:a16="http://schemas.microsoft.com/office/drawing/2014/main" id="{EC8872FA-3679-48B1-8660-91FB28C61716}"/>
              </a:ext>
            </a:extLst>
          </p:cNvPr>
          <p:cNvSpPr txBox="1"/>
          <p:nvPr/>
        </p:nvSpPr>
        <p:spPr>
          <a:xfrm>
            <a:off x="164126" y="7920205"/>
            <a:ext cx="2883612" cy="144655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nl-NL" sz="1100" b="1" dirty="0"/>
              <a:t>Toelichting:</a:t>
            </a:r>
          </a:p>
          <a:p>
            <a:endParaRPr lang="nl-NL" sz="1100" b="1" dirty="0"/>
          </a:p>
          <a:p>
            <a:endParaRPr lang="nl-NL" sz="1100" b="1" dirty="0"/>
          </a:p>
          <a:p>
            <a:endParaRPr lang="nl-NL" sz="1100" b="1" dirty="0"/>
          </a:p>
          <a:p>
            <a:endParaRPr lang="nl-NL" sz="1100" b="1" dirty="0"/>
          </a:p>
          <a:p>
            <a:endParaRPr lang="nl-NL" sz="1100" b="1" dirty="0"/>
          </a:p>
          <a:p>
            <a:endParaRPr lang="nl-NL" sz="1100" b="1" dirty="0"/>
          </a:p>
          <a:p>
            <a:r>
              <a:rPr lang="nl-NL" sz="1100" b="1" dirty="0"/>
              <a:t> </a:t>
            </a:r>
          </a:p>
        </p:txBody>
      </p:sp>
      <p:sp>
        <p:nvSpPr>
          <p:cNvPr id="34" name="Rechthoek 33">
            <a:extLst>
              <a:ext uri="{FF2B5EF4-FFF2-40B4-BE49-F238E27FC236}">
                <a16:creationId xmlns:a16="http://schemas.microsoft.com/office/drawing/2014/main" id="{33483D37-52F6-47F6-B3E6-BDE679838F20}"/>
              </a:ext>
            </a:extLst>
          </p:cNvPr>
          <p:cNvSpPr/>
          <p:nvPr/>
        </p:nvSpPr>
        <p:spPr>
          <a:xfrm>
            <a:off x="7201988" y="4768148"/>
            <a:ext cx="3669323" cy="3048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/>
              <a:t>COVID-19 risico’s in kaart </a:t>
            </a:r>
          </a:p>
        </p:txBody>
      </p:sp>
      <p:sp>
        <p:nvSpPr>
          <p:cNvPr id="36" name="Rechthoek 35">
            <a:extLst>
              <a:ext uri="{FF2B5EF4-FFF2-40B4-BE49-F238E27FC236}">
                <a16:creationId xmlns:a16="http://schemas.microsoft.com/office/drawing/2014/main" id="{9285D65A-796E-434D-B528-360626BB7E7A}"/>
              </a:ext>
            </a:extLst>
          </p:cNvPr>
          <p:cNvSpPr/>
          <p:nvPr/>
        </p:nvSpPr>
        <p:spPr>
          <a:xfrm>
            <a:off x="3484652" y="5325937"/>
            <a:ext cx="2883613" cy="201809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sz="1500" dirty="0"/>
              <a:t>GEVOLGEN van COVID-19 uitbraak </a:t>
            </a:r>
          </a:p>
        </p:txBody>
      </p:sp>
      <p:sp>
        <p:nvSpPr>
          <p:cNvPr id="40" name="Tekstvak 39">
            <a:extLst>
              <a:ext uri="{FF2B5EF4-FFF2-40B4-BE49-F238E27FC236}">
                <a16:creationId xmlns:a16="http://schemas.microsoft.com/office/drawing/2014/main" id="{939688CB-AD6D-4DDB-9F96-E3B2731C13CD}"/>
              </a:ext>
            </a:extLst>
          </p:cNvPr>
          <p:cNvSpPr txBox="1"/>
          <p:nvPr/>
        </p:nvSpPr>
        <p:spPr>
          <a:xfrm>
            <a:off x="3449090" y="7872364"/>
            <a:ext cx="2951709" cy="144655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nl-NL" sz="1100" b="1" dirty="0"/>
              <a:t>Toelichting:</a:t>
            </a:r>
          </a:p>
          <a:p>
            <a:endParaRPr lang="nl-NL" sz="1100" b="1" dirty="0"/>
          </a:p>
          <a:p>
            <a:endParaRPr lang="nl-NL" sz="1100" b="1" dirty="0"/>
          </a:p>
          <a:p>
            <a:endParaRPr lang="nl-NL" sz="1100" b="1" dirty="0"/>
          </a:p>
          <a:p>
            <a:endParaRPr lang="nl-NL" sz="1100" b="1" dirty="0"/>
          </a:p>
          <a:p>
            <a:endParaRPr lang="nl-NL" sz="1100" b="1" dirty="0"/>
          </a:p>
          <a:p>
            <a:endParaRPr lang="nl-NL" sz="1100" b="1" dirty="0"/>
          </a:p>
          <a:p>
            <a:r>
              <a:rPr lang="nl-NL" sz="1100" b="1" dirty="0"/>
              <a:t> </a:t>
            </a:r>
          </a:p>
        </p:txBody>
      </p:sp>
      <p:pic>
        <p:nvPicPr>
          <p:cNvPr id="42" name="Afbeelding 41">
            <a:extLst>
              <a:ext uri="{FF2B5EF4-FFF2-40B4-BE49-F238E27FC236}">
                <a16:creationId xmlns:a16="http://schemas.microsoft.com/office/drawing/2014/main" id="{D7036A88-79DF-426E-BCCD-B22B74F4C129}"/>
              </a:ext>
            </a:extLst>
          </p:cNvPr>
          <p:cNvPicPr/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111047" y="5867058"/>
            <a:ext cx="3304461" cy="2840981"/>
          </a:xfrm>
          <a:prstGeom prst="rect">
            <a:avLst/>
          </a:prstGeom>
          <a:noFill/>
          <a:ln>
            <a:noFill/>
          </a:ln>
        </p:spPr>
      </p:pic>
      <p:pic>
        <p:nvPicPr>
          <p:cNvPr id="44" name="Afbeelding 43">
            <a:extLst>
              <a:ext uri="{FF2B5EF4-FFF2-40B4-BE49-F238E27FC236}">
                <a16:creationId xmlns:a16="http://schemas.microsoft.com/office/drawing/2014/main" id="{AAFBDA2B-555C-4DA6-A0E9-28A4319FDD1C}"/>
              </a:ext>
            </a:extLst>
          </p:cNvPr>
          <p:cNvPicPr/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32029" y="1561147"/>
            <a:ext cx="2915752" cy="2668058"/>
          </a:xfrm>
          <a:prstGeom prst="rect">
            <a:avLst/>
          </a:prstGeom>
          <a:noFill/>
          <a:ln>
            <a:noFill/>
          </a:ln>
        </p:spPr>
      </p:pic>
      <p:sp>
        <p:nvSpPr>
          <p:cNvPr id="46" name="Tekstvak 45">
            <a:extLst>
              <a:ext uri="{FF2B5EF4-FFF2-40B4-BE49-F238E27FC236}">
                <a16:creationId xmlns:a16="http://schemas.microsoft.com/office/drawing/2014/main" id="{116DD363-38ED-4A1B-93DA-95270E6D89F9}"/>
              </a:ext>
            </a:extLst>
          </p:cNvPr>
          <p:cNvSpPr txBox="1"/>
          <p:nvPr/>
        </p:nvSpPr>
        <p:spPr>
          <a:xfrm>
            <a:off x="10046511" y="2898216"/>
            <a:ext cx="2616156" cy="144655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nl-NL" sz="1100" b="1" dirty="0"/>
              <a:t>Externe factoren: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 </a:t>
            </a:r>
          </a:p>
          <a:p>
            <a:endParaRPr lang="nl-NL" sz="1100" b="1" dirty="0"/>
          </a:p>
          <a:p>
            <a:pPr marL="171450" indent="-171450">
              <a:buFont typeface="Arial" panose="020B0604020202020204" pitchFamily="34" charset="0"/>
              <a:buChar char="•"/>
            </a:pPr>
            <a:endParaRPr lang="nl-NL" sz="1100" b="1" dirty="0"/>
          </a:p>
        </p:txBody>
      </p:sp>
    </p:spTree>
    <p:extLst>
      <p:ext uri="{BB962C8B-B14F-4D97-AF65-F5344CB8AC3E}">
        <p14:creationId xmlns:p14="http://schemas.microsoft.com/office/powerpoint/2010/main" val="34270538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>
            <a:extLst>
              <a:ext uri="{FF2B5EF4-FFF2-40B4-BE49-F238E27FC236}">
                <a16:creationId xmlns:a16="http://schemas.microsoft.com/office/drawing/2014/main" id="{A9C90692-1624-42FB-8C41-7B0172400E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Rechthoek 6">
            <a:extLst>
              <a:ext uri="{FF2B5EF4-FFF2-40B4-BE49-F238E27FC236}">
                <a16:creationId xmlns:a16="http://schemas.microsoft.com/office/drawing/2014/main" id="{F3461AE4-E7CB-4AC9-983D-33ED0DA7D89C}"/>
              </a:ext>
            </a:extLst>
          </p:cNvPr>
          <p:cNvSpPr/>
          <p:nvPr/>
        </p:nvSpPr>
        <p:spPr>
          <a:xfrm>
            <a:off x="416029" y="511177"/>
            <a:ext cx="3372952" cy="20666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sz="1500" dirty="0"/>
              <a:t>Bronnen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F8466754-62FB-4EA2-B09F-842B3C660B69}"/>
              </a:ext>
            </a:extLst>
          </p:cNvPr>
          <p:cNvSpPr txBox="1"/>
          <p:nvPr/>
        </p:nvSpPr>
        <p:spPr>
          <a:xfrm>
            <a:off x="390572" y="899700"/>
            <a:ext cx="6353127" cy="1277273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100" b="1" dirty="0"/>
              <a:t> 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nl-NL" sz="1100" b="1" dirty="0"/>
          </a:p>
          <a:p>
            <a:pPr marL="171450" indent="-171450">
              <a:buFont typeface="Arial" panose="020B0604020202020204" pitchFamily="34" charset="0"/>
              <a:buChar char="•"/>
            </a:pPr>
            <a:endParaRPr lang="nl-NL" sz="1100" b="1" dirty="0"/>
          </a:p>
        </p:txBody>
      </p:sp>
    </p:spTree>
    <p:extLst>
      <p:ext uri="{BB962C8B-B14F-4D97-AF65-F5344CB8AC3E}">
        <p14:creationId xmlns:p14="http://schemas.microsoft.com/office/powerpoint/2010/main" val="61083548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th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thema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th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49</TotalTime>
  <Words>54</Words>
  <Application>Microsoft Office PowerPoint</Application>
  <PresentationFormat>A3 (297 x 420 mm)</PresentationFormat>
  <Paragraphs>44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Kantoorthema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Tim Schuring</dc:creator>
  <cp:lastModifiedBy>Tim Schuring</cp:lastModifiedBy>
  <cp:revision>5</cp:revision>
  <dcterms:created xsi:type="dcterms:W3CDTF">2020-09-30T07:49:05Z</dcterms:created>
  <dcterms:modified xsi:type="dcterms:W3CDTF">2020-09-30T08:38:43Z</dcterms:modified>
</cp:coreProperties>
</file>

<file path=docProps/thumbnail.jpeg>
</file>