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2" autoAdjust="0"/>
    <p:restoredTop sz="94660"/>
  </p:normalViewPr>
  <p:slideViewPr>
    <p:cSldViewPr snapToGrid="0">
      <p:cViewPr varScale="1">
        <p:scale>
          <a:sx n="90" d="100"/>
          <a:sy n="90" d="100"/>
        </p:scale>
        <p:origin x="84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05F98D-4F2E-4AB4-9B79-C7E324CB4C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63BCBDA-F035-48EE-86D4-C30D1045E6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6B983FA-7557-47D4-B916-C6DA66F47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B9C5139-BABC-4C65-A024-5FA33E0D7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5DB2B1-6381-47CB-8451-09B22B061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180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94D0C8-3CA5-46C7-B964-70B864180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F60C770-9076-4124-BCA5-9986DF4268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CF43BE9-27DC-4B1B-BB8B-5AC3DC79F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14397AF-0F85-476A-BCF2-6CBED443F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3F80C96-3434-46E4-9665-3D420A061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130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80097163-95EE-48FF-A7B4-8F44CBB416B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7E46121-6ADC-4FE7-9228-89F1268E7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8051ECD-5E39-4368-A83E-BDB440E97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FBF90C-2091-4FB7-95DC-ED41DD6B5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E644CC8-9E6B-4E0F-AB44-E066FC17D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358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0D7AC4-F2AA-4194-A647-74760E503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BF3930-A4C5-4AF1-8A16-E68D80FC9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749870F-8569-46C1-8D10-BBB5D1112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3761F90-5501-4CCA-BBC1-A45AD7A54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8030E8A-D11A-4913-8AA4-85F985833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474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7415D4-D8CB-4414-A3AC-6CA2CE113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79533EB-D62A-43EF-B147-4223401F33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A8CE0B-6343-47E5-B452-B221B71A9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2D1D7CA-79F0-412F-94DF-F6C1DB73E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AC160E4-1F97-4AC7-BC25-73B19AEFC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89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2BC7B-EA33-49A0-9089-A0CCA7EDF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02F8B27-3240-4110-B9E7-43CF9D7808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19FB740-C6D6-4FEC-963B-E230520DF3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2AA1A5-67AE-4F2C-88D9-6C2E9068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CF54125-1567-49C8-B6FF-7785330EB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A4C7283-BE22-491E-BA23-BAF3C12B9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2224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95E7FA-FF4A-44C6-980D-149C09E7C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3EE0B61-A5D6-4EB9-9E0E-48A55DAB4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78C3972-2939-47B9-81DF-04577A5EB5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E5041C4-9491-408F-BFC2-F814EEDC3F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9D205BA-AC77-47FE-847A-3324D3B979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E7EAA74B-9E72-4529-BFEB-AED38B818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B1DC6050-4101-4A01-AA08-E11DE80D2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89DC10A2-85D4-4BBD-8456-AB0D969E0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8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4A9A9-5F11-47A6-BC86-C94774F35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A28E8ACD-7CAE-4CDB-B668-7237022D9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786C476-93EC-4576-9833-649A9A383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BD95915F-2BFA-4700-B240-8C514B50E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190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0E4B1F16-BEF5-45BC-8CA0-28F9C6572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3FFFFD81-ECA3-4A01-9348-F72B13656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EE498EDC-6709-4698-BC3E-31F4A9C791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776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6AA54AA-832B-4D37-80C8-770109895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9976B6-E6A4-4AA6-A38F-C4A8834A7D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D79C42B-7025-4A3A-9CC6-7ADFB8FE6F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63A54FC-0EBB-4A8F-893C-047649E69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55BAA95-FFF2-4C4C-A0BE-7AAFD28AA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2F857D6-057E-4BAB-BF26-5B6339E34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802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DE3848-F86A-418B-A2CE-9CAC9A618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7D3B198-E938-4511-BC0D-49ACA0C984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4D409F1-B536-402F-9672-EFF4DE30E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7E8AE9-38AC-4165-9177-E3CBCD8A6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24DC97-2709-4E33-88D1-2DAF760268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EEBE15D-24EE-4A5E-A8AE-928D0E23E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4967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833B710-76DA-41F0-A401-54BBBDDE4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21C16C9-2D50-4B10-A814-F6EC14BF90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442F66-74C8-4A9F-81D1-737B758A44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0BF3B-81B3-4FCF-BB10-F8B16014F2EB}" type="datetimeFigureOut">
              <a:rPr lang="nl-NL" smtClean="0"/>
              <a:t>16-3-2021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EF4D21-1DE2-4D46-9F25-79E60C28EB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4AB237D-B7C0-48C0-AC66-A87ADBC04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FFB0E-30EE-4CD9-9E11-0FD6AB60287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375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423A7A-9BBF-4E7A-B523-A437A0A277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Vele culturen in </a:t>
            </a:r>
            <a:br>
              <a:rPr lang="nl-NL" dirty="0"/>
            </a:br>
            <a:r>
              <a:rPr lang="nl-NL" dirty="0"/>
              <a:t>je eigen keuken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00F0C79-26BE-4BB5-8AB6-3ABF2DF91B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AK </a:t>
            </a:r>
            <a:r>
              <a:rPr lang="nl-NL" dirty="0" err="1"/>
              <a:t>Teachmeet</a:t>
            </a:r>
            <a:r>
              <a:rPr lang="nl-NL" dirty="0"/>
              <a:t> maart 2021</a:t>
            </a:r>
          </a:p>
        </p:txBody>
      </p:sp>
    </p:spTree>
    <p:extLst>
      <p:ext uri="{BB962C8B-B14F-4D97-AF65-F5344CB8AC3E}">
        <p14:creationId xmlns:p14="http://schemas.microsoft.com/office/powerpoint/2010/main" val="1697481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tekst, rommelig&#10;&#10;Automatisch gegenereerde beschrijving">
            <a:extLst>
              <a:ext uri="{FF2B5EF4-FFF2-40B4-BE49-F238E27FC236}">
                <a16:creationId xmlns:a16="http://schemas.microsoft.com/office/drawing/2014/main" id="{71F5FF57-0D25-4A09-BFF3-93D9CEF8C4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47900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</Words>
  <Application>Microsoft Office PowerPoint</Application>
  <PresentationFormat>Breedbeeld</PresentationFormat>
  <Paragraphs>2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Vele culturen in  je eigen keuken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Vele culturen in  je eigen keuken</dc:title>
  <dc:creator>knillis van der schaaf</dc:creator>
  <cp:lastModifiedBy>knillis van der schaaf</cp:lastModifiedBy>
  <cp:revision>1</cp:revision>
  <dcterms:created xsi:type="dcterms:W3CDTF">2021-03-16T20:41:38Z</dcterms:created>
  <dcterms:modified xsi:type="dcterms:W3CDTF">2021-03-16T20:47:58Z</dcterms:modified>
</cp:coreProperties>
</file>