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12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367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593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5041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985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7585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4030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3116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502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8606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3830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D031A-4ACB-4E8C-B19A-29A83F420715}" type="datetimeFigureOut">
              <a:rPr lang="nl-NL" smtClean="0"/>
              <a:t>2-12-2017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B7F05-5351-467A-BAD6-CCEAE0189A8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19085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2" y="-6482"/>
            <a:ext cx="10354613" cy="7032889"/>
          </a:xfrm>
          <a:prstGeom prst="rect">
            <a:avLst/>
          </a:prstGeom>
        </p:spPr>
      </p:pic>
      <p:pic>
        <p:nvPicPr>
          <p:cNvPr id="7" name="Sam Sparro Black and Gold_KkQLApV0z1o_youtube(1)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86184" y="437391"/>
            <a:ext cx="609600" cy="609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75173" y="104576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H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300815" y="5515060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O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4574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99" y="0"/>
            <a:ext cx="10743602" cy="6858000"/>
          </a:xfrm>
        </p:spPr>
      </p:pic>
    </p:spTree>
    <p:extLst>
      <p:ext uri="{BB962C8B-B14F-4D97-AF65-F5344CB8AC3E}">
        <p14:creationId xmlns:p14="http://schemas.microsoft.com/office/powerpoint/2010/main" val="293822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84" y="1027906"/>
            <a:ext cx="9220032" cy="4564476"/>
          </a:xfrm>
        </p:spPr>
      </p:pic>
      <p:sp>
        <p:nvSpPr>
          <p:cNvPr id="5" name="Rectangle 4"/>
          <p:cNvSpPr/>
          <p:nvPr/>
        </p:nvSpPr>
        <p:spPr>
          <a:xfrm>
            <a:off x="439899" y="311051"/>
            <a:ext cx="2676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T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06016" y="5231193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W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7482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49" y="0"/>
            <a:ext cx="10303098" cy="6858000"/>
          </a:xfrm>
        </p:spPr>
      </p:pic>
      <p:pic>
        <p:nvPicPr>
          <p:cNvPr id="5" name="Picture 4" descr="Afbeeldingsresultaat voor gold bar transparent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196" y="5037204"/>
            <a:ext cx="1762156" cy="166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90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48" y="592353"/>
            <a:ext cx="9405819" cy="5278489"/>
          </a:xfrm>
        </p:spPr>
      </p:pic>
      <p:sp>
        <p:nvSpPr>
          <p:cNvPr id="6" name="Rectangle 5"/>
          <p:cNvSpPr/>
          <p:nvPr/>
        </p:nvSpPr>
        <p:spPr>
          <a:xfrm>
            <a:off x="315158" y="365125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E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57778" y="5076646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E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893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012" y="1027906"/>
            <a:ext cx="8247976" cy="4638711"/>
          </a:xfrm>
        </p:spPr>
      </p:pic>
      <p:sp>
        <p:nvSpPr>
          <p:cNvPr id="5" name="Rectangle 4"/>
          <p:cNvSpPr/>
          <p:nvPr/>
        </p:nvSpPr>
        <p:spPr>
          <a:xfrm>
            <a:off x="212126" y="262094"/>
            <a:ext cx="23894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D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088075" y="5398618"/>
            <a:ext cx="23894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E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4212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18" y="0"/>
            <a:ext cx="10496282" cy="7000487"/>
          </a:xfrm>
        </p:spPr>
      </p:pic>
      <p:pic>
        <p:nvPicPr>
          <p:cNvPr id="5" name="Picture 4" descr="Afbeeldingsresultaat voor gold bar transparent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4661" y="259142"/>
            <a:ext cx="1762156" cy="166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Afbeeldingsresultaat voor gold bar transparent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51" y="5060815"/>
            <a:ext cx="1762156" cy="166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60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586" y="489396"/>
            <a:ext cx="9846827" cy="5537915"/>
          </a:xfrm>
        </p:spPr>
      </p:pic>
      <p:sp>
        <p:nvSpPr>
          <p:cNvPr id="5" name="Rectangle 4"/>
          <p:cNvSpPr/>
          <p:nvPr/>
        </p:nvSpPr>
        <p:spPr>
          <a:xfrm>
            <a:off x="9697792" y="5565646"/>
            <a:ext cx="23677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E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356504" y="365125"/>
            <a:ext cx="23894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G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1186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49" y="0"/>
            <a:ext cx="10393251" cy="6928834"/>
          </a:xfrm>
        </p:spPr>
      </p:pic>
      <p:pic>
        <p:nvPicPr>
          <p:cNvPr id="5" name="Picture 4" descr="Afbeeldingsresultaat voor gold bar transparent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419" y="5024325"/>
            <a:ext cx="1762156" cy="166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12126" y="262094"/>
            <a:ext cx="23894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T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7654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69" y="0"/>
            <a:ext cx="10340662" cy="7755497"/>
          </a:xfrm>
        </p:spPr>
      </p:pic>
      <p:sp>
        <p:nvSpPr>
          <p:cNvPr id="5" name="Rectangle 4"/>
          <p:cNvSpPr/>
          <p:nvPr/>
        </p:nvSpPr>
        <p:spPr>
          <a:xfrm>
            <a:off x="10925797" y="5581601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L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625000" y="365125"/>
            <a:ext cx="23894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A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57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385" y="0"/>
            <a:ext cx="4842984" cy="7070758"/>
          </a:xfrm>
        </p:spPr>
      </p:pic>
      <p:pic>
        <p:nvPicPr>
          <p:cNvPr id="2052" name="Picture 4" descr="Afbeeldingsresultaat voor gold bar transparent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4661" y="259142"/>
            <a:ext cx="1762156" cy="166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82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23" y="73662"/>
            <a:ext cx="11841753" cy="6784338"/>
          </a:xfrm>
        </p:spPr>
      </p:pic>
      <p:sp>
        <p:nvSpPr>
          <p:cNvPr id="5" name="Rectangle 4"/>
          <p:cNvSpPr/>
          <p:nvPr/>
        </p:nvSpPr>
        <p:spPr>
          <a:xfrm>
            <a:off x="-75173" y="104576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E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850054" y="5579454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1788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87" y="102823"/>
            <a:ext cx="10675513" cy="6947980"/>
          </a:xfrm>
        </p:spPr>
      </p:pic>
      <p:sp>
        <p:nvSpPr>
          <p:cNvPr id="5" name="Rectangle 4"/>
          <p:cNvSpPr/>
          <p:nvPr/>
        </p:nvSpPr>
        <p:spPr>
          <a:xfrm>
            <a:off x="0" y="365125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A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256996" y="5463012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A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5941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92" y="0"/>
            <a:ext cx="10779616" cy="6997766"/>
          </a:xfrm>
        </p:spPr>
      </p:pic>
      <p:pic>
        <p:nvPicPr>
          <p:cNvPr id="5" name="Picture 4" descr="Afbeeldingsresultaat voor gold bar transparent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0083"/>
            <a:ext cx="1762156" cy="166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43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33" y="0"/>
            <a:ext cx="10801134" cy="6930728"/>
          </a:xfrm>
        </p:spPr>
      </p:pic>
    </p:spTree>
    <p:extLst>
      <p:ext uri="{BB962C8B-B14F-4D97-AF65-F5344CB8AC3E}">
        <p14:creationId xmlns:p14="http://schemas.microsoft.com/office/powerpoint/2010/main" val="337569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15" y="154547"/>
            <a:ext cx="11371570" cy="7543142"/>
          </a:xfrm>
        </p:spPr>
      </p:pic>
      <p:sp>
        <p:nvSpPr>
          <p:cNvPr id="5" name="Rectangle 4"/>
          <p:cNvSpPr/>
          <p:nvPr/>
        </p:nvSpPr>
        <p:spPr>
          <a:xfrm>
            <a:off x="0" y="365125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K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98392" y="5540285"/>
            <a:ext cx="219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G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6757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91" y="0"/>
            <a:ext cx="10779617" cy="6934887"/>
          </a:xfrm>
        </p:spPr>
      </p:pic>
      <p:sp>
        <p:nvSpPr>
          <p:cNvPr id="5" name="Rectangle 4"/>
          <p:cNvSpPr/>
          <p:nvPr/>
        </p:nvSpPr>
        <p:spPr>
          <a:xfrm>
            <a:off x="315158" y="365125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O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90353" y="5102404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U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1821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97" y="-26102"/>
            <a:ext cx="10483403" cy="6884102"/>
          </a:xfrm>
        </p:spPr>
      </p:pic>
      <p:sp>
        <p:nvSpPr>
          <p:cNvPr id="5" name="Rectangle 4"/>
          <p:cNvSpPr/>
          <p:nvPr/>
        </p:nvSpPr>
        <p:spPr>
          <a:xfrm>
            <a:off x="132107" y="311051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D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830758" y="5385327"/>
            <a:ext cx="10460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81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=</a:t>
            </a:r>
            <a:endParaRPr lang="en-US" sz="5400" b="1" cap="none" spc="0" dirty="0">
              <a:ln w="381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2368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660" advClick="0" advTm="6660"/>
    </mc:Choice>
    <mc:Fallback xmlns="">
      <p:transition spd="slow" advClick="0" advTm="666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23</Words>
  <Application>Microsoft Office PowerPoint</Application>
  <PresentationFormat>Widescreen</PresentationFormat>
  <Paragraphs>23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Bonder</dc:creator>
  <cp:lastModifiedBy>Daniel Bonder</cp:lastModifiedBy>
  <cp:revision>9</cp:revision>
  <dcterms:created xsi:type="dcterms:W3CDTF">2017-12-02T09:31:18Z</dcterms:created>
  <dcterms:modified xsi:type="dcterms:W3CDTF">2017-12-02T11:11:58Z</dcterms:modified>
</cp:coreProperties>
</file>