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pPr marL="342720" indent="-342720">
              <a:spcBef>
                <a:spcPts val="1423"/>
              </a:spcBef>
              <a:tabLst>
                <a:tab algn="l" pos="0"/>
                <a:tab algn="l" pos="114120"/>
                <a:tab algn="l" pos="571320"/>
                <a:tab algn="l" pos="1028520"/>
                <a:tab algn="l" pos="1485720"/>
                <a:tab algn="l" pos="1942920"/>
                <a:tab algn="l" pos="2400120"/>
                <a:tab algn="l" pos="2857320"/>
                <a:tab algn="l" pos="3314520"/>
                <a:tab algn="l" pos="3771720"/>
                <a:tab algn="l" pos="4228920"/>
                <a:tab algn="l" pos="4686120"/>
                <a:tab algn="l" pos="5143320"/>
                <a:tab algn="l" pos="5600520"/>
                <a:tab algn="l" pos="6057720"/>
                <a:tab algn="l" pos="6514920"/>
                <a:tab algn="l" pos="6972120"/>
                <a:tab algn="l" pos="7429320"/>
                <a:tab algn="l" pos="7886520"/>
                <a:tab algn="l" pos="8343720"/>
                <a:tab algn="l" pos="880092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1137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1360"/>
                <a:tab algn="l" pos="628560"/>
                <a:tab algn="l" pos="1085760"/>
                <a:tab algn="l" pos="1542960"/>
                <a:tab algn="l" pos="2000160"/>
                <a:tab algn="l" pos="2457360"/>
                <a:tab algn="l" pos="2914560"/>
                <a:tab algn="l" pos="3371760"/>
                <a:tab algn="l" pos="3828960"/>
                <a:tab algn="l" pos="4286160"/>
                <a:tab algn="l" pos="4743360"/>
                <a:tab algn="l" pos="5200560"/>
                <a:tab algn="l" pos="5657760"/>
                <a:tab algn="l" pos="6114960"/>
                <a:tab algn="l" pos="6572160"/>
                <a:tab algn="l" pos="7029360"/>
                <a:tab algn="l" pos="7486560"/>
                <a:tab algn="l" pos="7943760"/>
                <a:tab algn="l" pos="8400960"/>
                <a:tab algn="l" pos="885816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84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228600"/>
                <a:tab algn="l" pos="685800"/>
                <a:tab algn="l" pos="1143000"/>
                <a:tab algn="l" pos="1600200"/>
                <a:tab algn="l" pos="2057400"/>
                <a:tab algn="l" pos="2514600"/>
                <a:tab algn="l" pos="2971800"/>
                <a:tab algn="l" pos="3429000"/>
                <a:tab algn="l" pos="3886200"/>
                <a:tab algn="l" pos="4343400"/>
                <a:tab algn="l" pos="4800600"/>
                <a:tab algn="l" pos="5257800"/>
                <a:tab algn="l" pos="5715000"/>
                <a:tab algn="l" pos="6172200"/>
                <a:tab algn="l" pos="6629400"/>
                <a:tab algn="l" pos="7086600"/>
                <a:tab algn="l" pos="7543800"/>
                <a:tab algn="l" pos="8001000"/>
                <a:tab algn="l" pos="8458200"/>
                <a:tab algn="l" pos="8915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573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228600"/>
                <a:tab algn="l" pos="685800"/>
                <a:tab algn="l" pos="1143000"/>
                <a:tab algn="l" pos="1600200"/>
                <a:tab algn="l" pos="2057400"/>
                <a:tab algn="l" pos="2514600"/>
                <a:tab algn="l" pos="2971800"/>
                <a:tab algn="l" pos="3429000"/>
                <a:tab algn="l" pos="3886200"/>
                <a:tab algn="l" pos="4343400"/>
                <a:tab algn="l" pos="4800600"/>
                <a:tab algn="l" pos="5257800"/>
                <a:tab algn="l" pos="5715000"/>
                <a:tab algn="l" pos="6172200"/>
                <a:tab algn="l" pos="6629400"/>
                <a:tab algn="l" pos="7086600"/>
                <a:tab algn="l" pos="7543800"/>
                <a:tab algn="l" pos="8001000"/>
                <a:tab algn="l" pos="8458200"/>
                <a:tab algn="l" pos="8915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28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8600"/>
                <a:tab algn="l" pos="685800"/>
                <a:tab algn="l" pos="1143000"/>
                <a:tab algn="l" pos="1600200"/>
                <a:tab algn="l" pos="2057400"/>
                <a:tab algn="l" pos="2514600"/>
                <a:tab algn="l" pos="2971800"/>
                <a:tab algn="l" pos="3429000"/>
                <a:tab algn="l" pos="3886200"/>
                <a:tab algn="l" pos="4343400"/>
                <a:tab algn="l" pos="4800600"/>
                <a:tab algn="l" pos="5257800"/>
                <a:tab algn="l" pos="5715000"/>
                <a:tab algn="l" pos="6172200"/>
                <a:tab algn="l" pos="6629400"/>
                <a:tab algn="l" pos="7086600"/>
                <a:tab algn="l" pos="7543800"/>
                <a:tab algn="l" pos="8001000"/>
                <a:tab algn="l" pos="84582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28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8600"/>
                <a:tab algn="l" pos="685800"/>
                <a:tab algn="l" pos="1143000"/>
                <a:tab algn="l" pos="1600200"/>
                <a:tab algn="l" pos="2057400"/>
                <a:tab algn="l" pos="2514600"/>
                <a:tab algn="l" pos="2971800"/>
                <a:tab algn="l" pos="3429000"/>
                <a:tab algn="l" pos="3886200"/>
                <a:tab algn="l" pos="4343400"/>
                <a:tab algn="l" pos="4800600"/>
                <a:tab algn="l" pos="5257800"/>
                <a:tab algn="l" pos="5715000"/>
                <a:tab algn="l" pos="6172200"/>
                <a:tab algn="l" pos="6629400"/>
                <a:tab algn="l" pos="7086600"/>
                <a:tab algn="l" pos="7543800"/>
                <a:tab algn="l" pos="8001000"/>
                <a:tab algn="l" pos="84582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28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8600"/>
                <a:tab algn="l" pos="685800"/>
                <a:tab algn="l" pos="1143000"/>
                <a:tab algn="l" pos="1600200"/>
                <a:tab algn="l" pos="2057400"/>
                <a:tab algn="l" pos="2514600"/>
                <a:tab algn="l" pos="2971800"/>
                <a:tab algn="l" pos="3429000"/>
                <a:tab algn="l" pos="3886200"/>
                <a:tab algn="l" pos="4343400"/>
                <a:tab algn="l" pos="4800600"/>
                <a:tab algn="l" pos="5257800"/>
                <a:tab algn="l" pos="5715000"/>
                <a:tab algn="l" pos="6172200"/>
                <a:tab algn="l" pos="6629400"/>
                <a:tab algn="l" pos="7086600"/>
                <a:tab algn="l" pos="7543800"/>
                <a:tab algn="l" pos="8001000"/>
                <a:tab algn="l" pos="84582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0520" y="764640"/>
            <a:ext cx="10515240" cy="2783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Klik 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om 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de 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stijl 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te 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be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wer</a:t>
            </a:r>
            <a:r>
              <a:rPr b="0" lang="en-US" sz="5870" spc="-1" strike="noStrike">
                <a:solidFill>
                  <a:srgbClr val="000000"/>
                </a:solidFill>
                <a:latin typeface="Calibri Light"/>
              </a:rPr>
              <a:t>ken</a:t>
            </a:r>
            <a:endParaRPr b="0" lang="en-US" sz="5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0520" y="3825720"/>
            <a:ext cx="10515240" cy="91360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3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740" spc="-1" strike="noStrike">
                <a:solidFill>
                  <a:srgbClr val="000000"/>
                </a:solidFill>
                <a:latin typeface="Calibri"/>
              </a:rPr>
              <a:t>Klik om de modelstijlen te bewerken</a:t>
            </a:r>
            <a:endParaRPr b="0" lang="en-US" sz="374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6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6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en-US" sz="267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6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6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830520" y="13341240"/>
            <a:ext cx="2741040" cy="765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B43F293-C30D-40A8-B510-6971D19728C2}" type="datetime">
              <a:rPr b="0" lang="en-US" sz="1600" spc="-1" strike="noStrike">
                <a:solidFill>
                  <a:srgbClr val="8b8b8b"/>
                </a:solidFill>
                <a:latin typeface="Calibri"/>
              </a:rPr>
              <a:t>6/16/22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4031280" y="13341240"/>
            <a:ext cx="4115160" cy="7657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8604000" y="13341240"/>
            <a:ext cx="2741040" cy="765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F38CEA-F1B0-4E8F-A11B-9F98127648E4}" type="slidenum">
              <a:rPr b="0" lang="en-US" sz="16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44000" y="148320"/>
            <a:ext cx="7320960" cy="17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Explor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ing 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the 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AHEA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D 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brains</a:t>
            </a:r>
            <a:endParaRPr b="0" lang="en-US" sz="4800" spc="-1" strike="noStrike">
              <a:latin typeface="Ubuntu Condensed"/>
            </a:endParaRPr>
          </a:p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toget</a:t>
            </a:r>
            <a:r>
              <a:rPr b="0" lang="en-US" sz="4800" spc="-1" strike="noStrike">
                <a:solidFill>
                  <a:srgbClr val="000000"/>
                </a:solidFill>
                <a:latin typeface="Ubuntu Condensed"/>
                <a:ea typeface="DejaVu Sans"/>
              </a:rPr>
              <a:t>her</a:t>
            </a:r>
            <a:endParaRPr b="0" lang="en-US" sz="4800" spc="-1" strike="noStrike">
              <a:latin typeface="Ubuntu Condensed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40080" y="2142000"/>
            <a:ext cx="18694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Pilou Bazin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(      : </a:t>
            </a:r>
            <a:r>
              <a:rPr b="0" i="1" lang="en-US" sz="1800" spc="-1" strike="noStrike">
                <a:latin typeface="Arial"/>
              </a:rPr>
              <a:t>piloubazin</a:t>
            </a:r>
            <a:r>
              <a:rPr b="0" lang="en-US" sz="1800" spc="-1" strike="noStrike"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365760" y="3106080"/>
            <a:ext cx="6001920" cy="3951360"/>
          </a:xfrm>
          <a:prstGeom prst="rect">
            <a:avLst/>
          </a:prstGeom>
          <a:ln>
            <a:noFill/>
          </a:ln>
        </p:spPr>
      </p:pic>
      <p:sp>
        <p:nvSpPr>
          <p:cNvPr id="158" name="TextShape 3"/>
          <p:cNvSpPr txBox="1"/>
          <p:nvPr/>
        </p:nvSpPr>
        <p:spPr>
          <a:xfrm>
            <a:off x="78480" y="7132320"/>
            <a:ext cx="3213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[Alkemade, </a:t>
            </a:r>
            <a:r>
              <a:rPr b="0" lang="en-US" sz="1800" spc="-1" strike="noStrike">
                <a:latin typeface="Arial"/>
              </a:rPr>
              <a:t>Bazin et al., </a:t>
            </a:r>
            <a:r>
              <a:rPr b="0" lang="en-US" sz="1800" spc="-1" strike="noStrike">
                <a:latin typeface="Arial"/>
              </a:rPr>
              <a:t>2022]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7955280" y="3960"/>
            <a:ext cx="2116440" cy="189936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5517360" y="953640"/>
            <a:ext cx="2163600" cy="171756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4"/>
          <a:stretch/>
        </p:blipFill>
        <p:spPr>
          <a:xfrm>
            <a:off x="830880" y="2444760"/>
            <a:ext cx="357840" cy="28764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5"/>
          <a:stretch/>
        </p:blipFill>
        <p:spPr>
          <a:xfrm>
            <a:off x="3233520" y="1352160"/>
            <a:ext cx="2011680" cy="1641240"/>
          </a:xfrm>
          <a:prstGeom prst="rect">
            <a:avLst/>
          </a:prstGeom>
          <a:ln>
            <a:noFill/>
          </a:ln>
        </p:spPr>
      </p:pic>
      <p:sp>
        <p:nvSpPr>
          <p:cNvPr id="163" name="CustomShape 4"/>
          <p:cNvSpPr/>
          <p:nvPr/>
        </p:nvSpPr>
        <p:spPr>
          <a:xfrm>
            <a:off x="7886160" y="5006880"/>
            <a:ext cx="457200" cy="365760"/>
          </a:xfrm>
          <a:custGeom>
            <a:avLst/>
            <a:gdLst/>
            <a:ahLst/>
            <a:rect l="0" t="0" r="r" b="b"/>
            <a:pathLst>
              <a:path w="1272" h="1018">
                <a:moveTo>
                  <a:pt x="317" y="0"/>
                </a:moveTo>
                <a:lnTo>
                  <a:pt x="317" y="762"/>
                </a:lnTo>
                <a:lnTo>
                  <a:pt x="0" y="762"/>
                </a:lnTo>
                <a:lnTo>
                  <a:pt x="635" y="1017"/>
                </a:lnTo>
                <a:lnTo>
                  <a:pt x="1271" y="762"/>
                </a:lnTo>
                <a:lnTo>
                  <a:pt x="953" y="762"/>
                </a:lnTo>
                <a:lnTo>
                  <a:pt x="953" y="0"/>
                </a:lnTo>
                <a:lnTo>
                  <a:pt x="31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extShape 5"/>
          <p:cNvSpPr txBox="1"/>
          <p:nvPr/>
        </p:nvSpPr>
        <p:spPr>
          <a:xfrm>
            <a:off x="7073280" y="3331080"/>
            <a:ext cx="2201040" cy="144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2 brains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9 </a:t>
            </a:r>
            <a:r>
              <a:rPr b="0" lang="en-US" sz="2400" spc="-1" strike="noStrike">
                <a:latin typeface="Arial"/>
              </a:rPr>
              <a:t>contrasts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parcellati</a:t>
            </a:r>
            <a:r>
              <a:rPr b="0" lang="en-US" sz="2400" spc="-1" strike="noStrike">
                <a:latin typeface="Arial"/>
              </a:rPr>
              <a:t>ons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200+GB </a:t>
            </a:r>
            <a:r>
              <a:rPr b="0" lang="en-US" sz="2400" spc="-1" strike="noStrike">
                <a:latin typeface="Arial"/>
              </a:rPr>
              <a:t>data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5" name="TextShape 6"/>
          <p:cNvSpPr txBox="1"/>
          <p:nvPr/>
        </p:nvSpPr>
        <p:spPr>
          <a:xfrm>
            <a:off x="7073280" y="5527440"/>
            <a:ext cx="251064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Visualizat</a:t>
            </a:r>
            <a:r>
              <a:rPr b="0" lang="en-US" sz="2400" spc="-1" strike="noStrike">
                <a:latin typeface="Arial"/>
              </a:rPr>
              <a:t>ion?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Delineati</a:t>
            </a:r>
            <a:r>
              <a:rPr b="0" lang="en-US" sz="2400" spc="-1" strike="noStrike">
                <a:latin typeface="Arial"/>
              </a:rPr>
              <a:t>ons?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Collabor</a:t>
            </a:r>
            <a:r>
              <a:rPr b="0" lang="en-US" sz="2400" spc="-1" strike="noStrike">
                <a:latin typeface="Arial"/>
              </a:rPr>
              <a:t>ations?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2019-10-15T08:46:16Z</dcterms:created>
  <dc:creator/>
  <dc:description/>
  <dc:language>en-US</dc:language>
  <cp:lastModifiedBy/>
  <dcterms:modified xsi:type="dcterms:W3CDTF">2022-06-16T00:48:40Z</dcterms:modified>
  <cp:revision>48</cp:revision>
  <dc:subject/>
  <dc:title/>
</cp:coreProperties>
</file>