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3"/>
  </p:sldMasterIdLst>
  <p:notesMasterIdLst>
    <p:notesMasterId r:id="rId4"/>
  </p:notesMasterIdLst>
  <p:sldIdLst>
    <p:sldId id="256" r:id="rId5"/>
    <p:sldId id="257" r:id="rId6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r:id="rId7" roundtripDataSignature="AMtx7mjSJXBXRveedAYe8esNVJQv2OQ+u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customschemas.google.com/relationships/presentationmetadata" Target="metadata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4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4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3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4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5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6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6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7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7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8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8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8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8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1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1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2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2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jpg"/><Relationship Id="rId4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A pool with trees and a building&#10;&#10;Description automatically generated" id="84" name="Google Shape;84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A pool with trees and a building&#10;&#10;Description automatically generated" id="89" name="Google Shape;89;p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</p:pic>
      <p:pic>
        <p:nvPicPr>
          <p:cNvPr descr="A green and white flag&#10;&#10;Description automatically generated" id="90" name="Google Shape;90;p2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2023-12-20T11:45:11Z</dcterms:created>
  <dc:creator>Mert Seven</dc:creator>
</cp:coreProperties>
</file>