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313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377" autoAdjust="0"/>
  </p:normalViewPr>
  <p:slideViewPr>
    <p:cSldViewPr snapToGrid="0">
      <p:cViewPr varScale="1">
        <p:scale>
          <a:sx n="78" d="100"/>
          <a:sy n="78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26C10-21DF-471E-9621-6890B51E490F}" type="datetimeFigureOut">
              <a:rPr lang="nl-NL" smtClean="0"/>
              <a:t>29-10-2021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71D2F-7F8A-4227-8478-C7E1F170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333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nl-NL" dirty="0"/>
              <a:t>https://surfdrive.surf.nl/files/index.php/s/4UtGIygt9940Cog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764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2923" y="822996"/>
            <a:ext cx="9687379" cy="2972717"/>
          </a:xfrm>
        </p:spPr>
        <p:txBody>
          <a:bodyPr>
            <a:noAutofit/>
          </a:bodyPr>
          <a:lstStyle>
            <a:lvl1pPr algn="l">
              <a:defRPr sz="9600">
                <a:solidFill>
                  <a:srgbClr val="00A6D6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2923" y="4271063"/>
            <a:ext cx="9423171" cy="1367736"/>
          </a:xfrm>
        </p:spPr>
        <p:txBody>
          <a:bodyPr>
            <a:normAutofit/>
          </a:bodyPr>
          <a:lstStyle>
            <a:lvl1pPr marL="0" indent="0" algn="l">
              <a:buNone/>
              <a:defRPr sz="3733">
                <a:solidFill>
                  <a:schemeClr val="tx1"/>
                </a:solidFill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8730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771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5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0808" y="274639"/>
            <a:ext cx="94752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0808" y="1600200"/>
            <a:ext cx="9475285" cy="464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3" descr="TU_P5#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686" y="6108245"/>
            <a:ext cx="1825177" cy="843232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868747" y="6420936"/>
            <a:ext cx="3088493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z="1333" smtClean="0"/>
              <a:pPr/>
              <a:t>‹nr.›</a:t>
            </a:fld>
            <a:endParaRPr lang="en-US" sz="1333" dirty="0"/>
          </a:p>
        </p:txBody>
      </p:sp>
      <p:sp>
        <p:nvSpPr>
          <p:cNvPr id="9" name="Rectangle 28"/>
          <p:cNvSpPr>
            <a:spLocks noChangeArrowheads="1"/>
          </p:cNvSpPr>
          <p:nvPr userDrawn="1"/>
        </p:nvSpPr>
        <p:spPr bwMode="auto">
          <a:xfrm>
            <a:off x="0" y="0"/>
            <a:ext cx="2101845" cy="6865344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121915" tIns="60959" rIns="121915" bIns="60959" anchor="ctr"/>
          <a:lstStyle/>
          <a:p>
            <a:pPr algn="r"/>
            <a:endParaRPr lang="nl-NL" sz="2800">
              <a:latin typeface="Tahoma" pitchFamily="34" charset="0"/>
            </a:endParaRPr>
          </a:p>
        </p:txBody>
      </p:sp>
      <p:pic>
        <p:nvPicPr>
          <p:cNvPr id="11" name="Picture 3" descr="TU_P5#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686" y="5852440"/>
            <a:ext cx="1825177" cy="112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26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609585" rtl="0" eaLnBrk="1" latinLnBrk="0" hangingPunct="1">
        <a:spcBef>
          <a:spcPct val="0"/>
        </a:spcBef>
        <a:buNone/>
        <a:defRPr sz="48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3733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3200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bPl5sdTvLMM?t=1394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doi.org/10.5281/zenodo.477223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ure.tudelft.nl/admin/" TargetMode="External"/><Relationship Id="rId5" Type="http://schemas.openxmlformats.org/officeDocument/2006/relationships/hyperlink" Target="https://zenodo.org/" TargetMode="External"/><Relationship Id="rId4" Type="http://schemas.openxmlformats.org/officeDocument/2006/relationships/hyperlink" Target="https://researchdata.4tu.nl/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7330" y="0"/>
            <a:ext cx="7580671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xtBox 4"/>
          <p:cNvSpPr txBox="1"/>
          <p:nvPr/>
        </p:nvSpPr>
        <p:spPr>
          <a:xfrm>
            <a:off x="4434372" y="2721029"/>
            <a:ext cx="34158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6600" dirty="0">
                <a:solidFill>
                  <a:schemeClr val="bg1"/>
                </a:solidFill>
              </a:rPr>
              <a:t>Políticas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128" y="0"/>
            <a:ext cx="10192872" cy="69340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2514" y="432080"/>
            <a:ext cx="1034108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400" b="1" dirty="0">
                <a:solidFill>
                  <a:schemeClr val="bg1"/>
                </a:solidFill>
              </a:rPr>
              <a:t>How to publish software?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Include copyright waiver of TU Delft in README and choose a pre-approved license 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(MIT, BSD, Apache, GPL, AGPL, LGPL, EUPL, CC0) </a:t>
            </a:r>
          </a:p>
          <a:p>
            <a:endParaRPr lang="en-GB" sz="1200" b="1" dirty="0">
              <a:solidFill>
                <a:schemeClr val="bg1"/>
              </a:solidFill>
            </a:endParaRPr>
          </a:p>
          <a:p>
            <a:endParaRPr lang="en-GB" sz="1200" b="1" dirty="0">
              <a:solidFill>
                <a:schemeClr val="bg1"/>
              </a:solidFill>
            </a:endParaRPr>
          </a:p>
          <a:p>
            <a:r>
              <a:rPr lang="en-GB" sz="3600" b="1" dirty="0">
                <a:solidFill>
                  <a:schemeClr val="bg1"/>
                </a:solidFill>
              </a:rPr>
              <a:t>Use </a:t>
            </a:r>
            <a:r>
              <a:rPr lang="en-GB" sz="3600" b="1" dirty="0">
                <a:solidFill>
                  <a:schemeClr val="bg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4TU.ResearchData</a:t>
            </a:r>
            <a:endParaRPr lang="en-GB" sz="3600" b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</a:rPr>
              <a:t>Log in right top using TU Delft credentials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</a:rPr>
              <a:t>Create a new item or import from GitHub/GitLab</a:t>
            </a:r>
            <a:endParaRPr lang="en-GB" sz="16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Add relevant metadata in the information fields</a:t>
            </a:r>
          </a:p>
          <a:p>
            <a:pPr algn="ctr"/>
            <a:r>
              <a:rPr lang="en-GB" sz="4800" b="1" dirty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GB" sz="900" b="1" dirty="0">
                <a:solidFill>
                  <a:schemeClr val="tx2"/>
                </a:solidFill>
              </a:rPr>
              <a:t>.</a:t>
            </a:r>
          </a:p>
          <a:p>
            <a:r>
              <a:rPr lang="en-GB" sz="3200" b="1" dirty="0">
                <a:solidFill>
                  <a:schemeClr val="bg1"/>
                </a:solidFill>
              </a:rPr>
              <a:t>Use another repository </a:t>
            </a:r>
            <a:r>
              <a:rPr lang="en-GB" sz="2400" b="1" dirty="0">
                <a:solidFill>
                  <a:schemeClr val="bg1"/>
                </a:solidFill>
              </a:rPr>
              <a:t>(</a:t>
            </a:r>
            <a:r>
              <a:rPr lang="en-GB" sz="2400" b="1" dirty="0">
                <a:solidFill>
                  <a:schemeClr val="bg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Zenodo</a:t>
            </a:r>
            <a:r>
              <a:rPr lang="en-GB" sz="2400" b="1" dirty="0">
                <a:solidFill>
                  <a:schemeClr val="bg1"/>
                </a:solidFill>
              </a:rPr>
              <a:t>) </a:t>
            </a:r>
            <a:r>
              <a:rPr lang="en-GB" sz="3200" b="1" dirty="0">
                <a:solidFill>
                  <a:schemeClr val="bg1"/>
                </a:solidFill>
              </a:rPr>
              <a:t>AND register the software in PURE </a:t>
            </a:r>
            <a:r>
              <a:rPr lang="nl-NL" sz="2000" dirty="0">
                <a:solidFill>
                  <a:schemeClr val="bg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https://pure.tudelft.nl/admin/</a:t>
            </a:r>
            <a:r>
              <a:rPr lang="nl-NL" sz="2000" dirty="0">
                <a:solidFill>
                  <a:schemeClr val="bg2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Log in using TU Delft credentials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Select Datasets/Software -&gt; Software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Fill out the metadata in the information fields and add DOI, select license and save the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600" b="1" dirty="0">
              <a:solidFill>
                <a:schemeClr val="bg1"/>
              </a:solidFill>
            </a:endParaRPr>
          </a:p>
          <a:p>
            <a:pPr lvl="3"/>
            <a:r>
              <a:rPr lang="en-GB" sz="1600" b="1" dirty="0">
                <a:solidFill>
                  <a:schemeClr val="bg1"/>
                </a:solidFill>
              </a:rPr>
              <a:t>			</a:t>
            </a:r>
            <a:r>
              <a:rPr lang="en-GB" sz="1400" b="1" dirty="0">
                <a:solidFill>
                  <a:schemeClr val="bg2"/>
                </a:solidFill>
              </a:rPr>
              <a:t>Full </a:t>
            </a:r>
            <a:r>
              <a:rPr lang="en-GB" sz="1400" b="1" dirty="0">
                <a:solidFill>
                  <a:schemeClr val="bg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slidedeck</a:t>
            </a:r>
            <a:r>
              <a:rPr lang="en-GB" sz="1400" b="1" dirty="0">
                <a:solidFill>
                  <a:schemeClr val="bg2"/>
                </a:solidFill>
              </a:rPr>
              <a:t> + </a:t>
            </a:r>
            <a:r>
              <a:rPr lang="en-GB" sz="1400" b="1" dirty="0">
                <a:solidFill>
                  <a:schemeClr val="bg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recording</a:t>
            </a:r>
            <a:r>
              <a:rPr lang="en-GB" sz="1400" b="1" dirty="0">
                <a:solidFill>
                  <a:schemeClr val="bg2"/>
                </a:solidFill>
              </a:rPr>
              <a:t> of </a:t>
            </a:r>
            <a:r>
              <a:rPr lang="en-GB" sz="1400" b="1" dirty="0">
                <a:solidFill>
                  <a:schemeClr val="bg1"/>
                </a:solidFill>
              </a:rPr>
              <a:t>how to publish software (from 23:14 onwards)</a:t>
            </a:r>
          </a:p>
        </p:txBody>
      </p:sp>
    </p:spTree>
    <p:extLst>
      <p:ext uri="{BB962C8B-B14F-4D97-AF65-F5344CB8AC3E}">
        <p14:creationId xmlns:p14="http://schemas.microsoft.com/office/powerpoint/2010/main" val="10362169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TU Delft">
      <a:dk1>
        <a:sysClr val="windowText" lastClr="000000"/>
      </a:dk1>
      <a:lt1>
        <a:srgbClr val="FFFFFF"/>
      </a:lt1>
      <a:dk2>
        <a:srgbClr val="00A6D6"/>
      </a:dk2>
      <a:lt2>
        <a:srgbClr val="FFFFFF"/>
      </a:lt2>
      <a:accent1>
        <a:srgbClr val="A5CA1A"/>
      </a:accent1>
      <a:accent2>
        <a:srgbClr val="E21A1A"/>
      </a:accent2>
      <a:accent3>
        <a:srgbClr val="6D177F"/>
      </a:accent3>
      <a:accent4>
        <a:srgbClr val="E64616"/>
      </a:accent4>
      <a:accent5>
        <a:srgbClr val="008891"/>
      </a:accent5>
      <a:accent6>
        <a:srgbClr val="6B868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ort_x0020_document_x0020_subsidiezaken_x0020_algemeen xmlns="d175f399-3dcc-4f36-bba3-955e8198ee0c">presentaties</soort_x0020_document_x0020_subsidiezaken_x0020_algemeen>
    <_dlc_DocId xmlns="f850393d-10c2-43bd-a993-949a7869784b">7UVC4VZMU2TM-127-977</_dlc_DocId>
    <_dlc_DocIdUrl xmlns="f850393d-10c2-43bd-a993-949a7869784b">
      <Url>https://teams.connect.tudelft.nl/misc/valorisation/subsadv/_layouts/15/DocIdRedir.aspx?ID=7UVC4VZMU2TM-127-977</Url>
      <Description>7UVC4VZMU2TM-127-977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3D774E05A4B4F84AB758516DDE266" ma:contentTypeVersion="1" ma:contentTypeDescription="Create a new document." ma:contentTypeScope="" ma:versionID="712d300a108e440a317104600f488bb1">
  <xsd:schema xmlns:xsd="http://www.w3.org/2001/XMLSchema" xmlns:xs="http://www.w3.org/2001/XMLSchema" xmlns:p="http://schemas.microsoft.com/office/2006/metadata/properties" xmlns:ns2="f850393d-10c2-43bd-a993-949a7869784b" xmlns:ns3="d175f399-3dcc-4f36-bba3-955e8198ee0c" targetNamespace="http://schemas.microsoft.com/office/2006/metadata/properties" ma:root="true" ma:fieldsID="e2dd56894ed59854d8b52b4844de2f50" ns2:_="" ns3:_="">
    <xsd:import namespace="f850393d-10c2-43bd-a993-949a7869784b"/>
    <xsd:import namespace="d175f399-3dcc-4f36-bba3-955e8198ee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oort_x0020_document_x0020_subsidiezaken_x0020_algemee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0393d-10c2-43bd-a993-949a7869784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5f399-3dcc-4f36-bba3-955e8198ee0c" elementFormDefault="qualified">
    <xsd:import namespace="http://schemas.microsoft.com/office/2006/documentManagement/types"/>
    <xsd:import namespace="http://schemas.microsoft.com/office/infopath/2007/PartnerControls"/>
    <xsd:element name="soort_x0020_document_x0020_subsidiezaken_x0020_algemeen" ma:index="11" ma:displayName="soort document subsidiezaken algemeen" ma:description="soort document subsidiezaken algemeen" ma:format="Dropdown" ma:internalName="soort_x0020_document_x0020_subsidiezaken_x0020_algemeen">
      <xsd:simpleType>
        <xsd:restriction base="dms:Choice">
          <xsd:enumeration value="artikels subsidiealert"/>
          <xsd:enumeration value="artikels website"/>
          <xsd:enumeration value="beleidsstuk"/>
          <xsd:enumeration value="bijeenkomsten"/>
          <xsd:enumeration value="boekjes"/>
          <xsd:enumeration value="call documenten"/>
          <xsd:enumeration value="folders"/>
          <xsd:enumeration value="presentaties"/>
          <xsd:enumeration value="memo's"/>
          <xsd:enumeration value="publicaties"/>
          <xsd:enumeration value="Onderzoek Nederland"/>
          <xsd:enumeration value="trainingsmateriaal"/>
          <xsd:enumeration value="voorstellen en bijbehorende annexen"/>
          <xsd:enumeration value="werkdocumenten"/>
          <xsd:enumeration value="DRIs, Delft Instituten e.d.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C0699B-9BD4-48A6-B4BE-5D344D6711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B0BF99-7676-4EC6-A642-A976E530B518}">
  <ds:schemaRefs>
    <ds:schemaRef ds:uri="f850393d-10c2-43bd-a993-949a7869784b"/>
    <ds:schemaRef ds:uri="d175f399-3dcc-4f36-bba3-955e8198ee0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35FC644-6CDD-492A-9DCB-522698E2A0F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C707733-2337-4E62-A6F2-8A8487158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50393d-10c2-43bd-a993-949a7869784b"/>
    <ds:schemaRef ds:uri="d175f399-3dcc-4f36-bba3-955e8198ee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8243</TotalTime>
  <Words>154</Words>
  <Application>Microsoft Office PowerPoint</Application>
  <PresentationFormat>Breedbeeld</PresentationFormat>
  <Paragraphs>20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1_Office Theme</vt:lpstr>
      <vt:lpstr>PowerPoint-presentatie</vt:lpstr>
    </vt:vector>
  </TitlesOfParts>
  <Company>TU Delft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Jaga Schreiber</dc:creator>
  <cp:lastModifiedBy>Esther Plomp</cp:lastModifiedBy>
  <cp:revision>128</cp:revision>
  <dcterms:created xsi:type="dcterms:W3CDTF">2020-11-10T15:54:59Z</dcterms:created>
  <dcterms:modified xsi:type="dcterms:W3CDTF">2021-10-29T12:17:14Z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0x0101000653D774E05A4B4F84AB758516DDE266</vt:lpwstr>
  </property>
  <property fmtid="{D5CDD505-2E9C-101B-9397-08002B2CF9AE}" pid="3" name="_dlc_DocIdItemGuid">
    <vt:lpwstr>142e592f-5eaa-427d-b64e-cc0746f9e3c3</vt:lpwstr>
  </property>
</Properties>
</file>